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265" r:id="rId3"/>
    <p:sldId id="266" r:id="rId4"/>
    <p:sldId id="267" r:id="rId5"/>
    <p:sldId id="290" r:id="rId6"/>
    <p:sldId id="269" r:id="rId7"/>
    <p:sldId id="270" r:id="rId8"/>
    <p:sldId id="268" r:id="rId9"/>
    <p:sldId id="296" r:id="rId10"/>
    <p:sldId id="271" r:id="rId11"/>
    <p:sldId id="295" r:id="rId12"/>
    <p:sldId id="297" r:id="rId13"/>
    <p:sldId id="273" r:id="rId14"/>
    <p:sldId id="280" r:id="rId15"/>
    <p:sldId id="291" r:id="rId16"/>
    <p:sldId id="298" r:id="rId17"/>
    <p:sldId id="285" r:id="rId18"/>
    <p:sldId id="274" r:id="rId19"/>
    <p:sldId id="275" r:id="rId20"/>
    <p:sldId id="276" r:id="rId21"/>
    <p:sldId id="284" r:id="rId22"/>
    <p:sldId id="292" r:id="rId23"/>
    <p:sldId id="277" r:id="rId24"/>
    <p:sldId id="294" r:id="rId25"/>
    <p:sldId id="279" r:id="rId26"/>
    <p:sldId id="293" r:id="rId27"/>
    <p:sldId id="281" r:id="rId28"/>
    <p:sldId id="287" r:id="rId29"/>
    <p:sldId id="286" r:id="rId30"/>
    <p:sldId id="288" r:id="rId31"/>
    <p:sldId id="289" r:id="rId32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S PGothic" panose="020B0600070205080204" pitchFamily="34" charset="-128"/>
      <p:regular r:id="rId39"/>
    </p:embeddedFont>
    <p:embeddedFont>
      <p:font typeface="Helvetica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679E96-B58F-47C3-80B1-A931DEA3A606}">
          <p14:sldIdLst>
            <p14:sldId id="265"/>
            <p14:sldId id="266"/>
          </p14:sldIdLst>
        </p14:section>
        <p14:section name="Requirements" id="{79E120C8-E337-42FC-920D-772E1C740FDE}">
          <p14:sldIdLst>
            <p14:sldId id="267"/>
          </p14:sldIdLst>
        </p14:section>
        <p14:section name="Overview" id="{990936B9-77FB-48F3-8C57-F3A9350DD41A}">
          <p14:sldIdLst>
            <p14:sldId id="290"/>
            <p14:sldId id="269"/>
            <p14:sldId id="270"/>
            <p14:sldId id="268"/>
            <p14:sldId id="296"/>
            <p14:sldId id="271"/>
            <p14:sldId id="295"/>
            <p14:sldId id="297"/>
            <p14:sldId id="273"/>
            <p14:sldId id="280"/>
          </p14:sldIdLst>
        </p14:section>
        <p14:section name="Extraction Optics Model" id="{D561C472-172E-4D6E-BDBF-C290F803113D}">
          <p14:sldIdLst>
            <p14:sldId id="291"/>
            <p14:sldId id="298"/>
            <p14:sldId id="285"/>
            <p14:sldId id="274"/>
            <p14:sldId id="275"/>
            <p14:sldId id="276"/>
            <p14:sldId id="284"/>
          </p14:sldIdLst>
        </p14:section>
        <p14:section name="M4 Starting Parameters" id="{AEF5A99B-88A3-4EF8-BF17-9A54C9332F6C}">
          <p14:sldIdLst>
            <p14:sldId id="292"/>
            <p14:sldId id="277"/>
            <p14:sldId id="294"/>
          </p14:sldIdLst>
        </p14:section>
        <p14:section name="Conclusions" id="{DC93353E-E828-411C-8DB9-441C63DCA6AE}">
          <p14:sldIdLst>
            <p14:sldId id="279"/>
          </p14:sldIdLst>
        </p14:section>
        <p14:section name="Backup Slides" id="{B264F4CD-7939-4E6C-BAB7-97780121669F}">
          <p14:sldIdLst>
            <p14:sldId id="293"/>
            <p14:sldId id="281"/>
            <p14:sldId id="287"/>
            <p14:sldId id="286"/>
            <p14:sldId id="288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66FFFF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046" autoAdjust="0"/>
  </p:normalViewPr>
  <p:slideViewPr>
    <p:cSldViewPr snapToGrid="0" snapToObjects="1">
      <p:cViewPr>
        <p:scale>
          <a:sx n="100" d="100"/>
          <a:sy n="100" d="100"/>
        </p:scale>
        <p:origin x="-10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290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Mu2e Extracted Beam: Lattice Functions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3849412116168403E-2"/>
          <c:y val="8.6048178026826405E-2"/>
          <c:w val="0.83932003926338461"/>
          <c:h val="0.734540093510494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TWISS!$E$4</c:f>
              <c:strCache>
                <c:ptCount val="1"/>
                <c:pt idx="0">
                  <c:v>BETX</c:v>
                </c:pt>
              </c:strCache>
            </c:strRef>
          </c:tx>
          <c:spPr>
            <a:ln w="12700">
              <a:solidFill>
                <a:srgbClr val="0000FF"/>
              </a:solidFill>
            </a:ln>
          </c:spPr>
          <c:marker>
            <c:symbol val="diamond"/>
            <c:size val="5"/>
            <c:spPr>
              <a:noFill/>
              <a:ln>
                <a:solidFill>
                  <a:srgbClr val="0000FF"/>
                </a:solidFill>
              </a:ln>
            </c:spPr>
          </c:marker>
          <c:xVal>
            <c:numRef>
              <c:f>TWISS!$C$5:$C$101</c:f>
              <c:numCache>
                <c:formatCode>0.000000</c:formatCode>
                <c:ptCount val="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1.18</c:v>
                </c:pt>
                <c:pt idx="4">
                  <c:v>1.233563</c:v>
                </c:pt>
                <c:pt idx="5">
                  <c:v>1.233563</c:v>
                </c:pt>
                <c:pt idx="6">
                  <c:v>1.233563</c:v>
                </c:pt>
                <c:pt idx="7">
                  <c:v>1.6335630000000001</c:v>
                </c:pt>
                <c:pt idx="8">
                  <c:v>1.6335630000000001</c:v>
                </c:pt>
                <c:pt idx="9">
                  <c:v>1.6335630000000001</c:v>
                </c:pt>
                <c:pt idx="10">
                  <c:v>1.9669380000000001</c:v>
                </c:pt>
                <c:pt idx="11">
                  <c:v>1.9669380000000001</c:v>
                </c:pt>
                <c:pt idx="12">
                  <c:v>2.3003130000000001</c:v>
                </c:pt>
                <c:pt idx="13">
                  <c:v>2.3003130000000001</c:v>
                </c:pt>
                <c:pt idx="14">
                  <c:v>2.3003130000000001</c:v>
                </c:pt>
                <c:pt idx="15">
                  <c:v>2.4527130000000001</c:v>
                </c:pt>
                <c:pt idx="16">
                  <c:v>2.7503129999999998</c:v>
                </c:pt>
                <c:pt idx="17">
                  <c:v>2.7503129999999998</c:v>
                </c:pt>
                <c:pt idx="18">
                  <c:v>2.7503129999999998</c:v>
                </c:pt>
                <c:pt idx="19">
                  <c:v>2.8038759999999998</c:v>
                </c:pt>
                <c:pt idx="20">
                  <c:v>4.5938759999999998</c:v>
                </c:pt>
                <c:pt idx="21">
                  <c:v>4.6474390000000003</c:v>
                </c:pt>
                <c:pt idx="22">
                  <c:v>4.6474390000000003</c:v>
                </c:pt>
                <c:pt idx="23">
                  <c:v>4.6474390000000003</c:v>
                </c:pt>
                <c:pt idx="24">
                  <c:v>6.0602299999999998</c:v>
                </c:pt>
                <c:pt idx="25">
                  <c:v>6.0602299999999998</c:v>
                </c:pt>
                <c:pt idx="26">
                  <c:v>6.0602299999999998</c:v>
                </c:pt>
                <c:pt idx="27">
                  <c:v>6.393605</c:v>
                </c:pt>
                <c:pt idx="28">
                  <c:v>6.393605</c:v>
                </c:pt>
                <c:pt idx="29">
                  <c:v>6.7269800000000002</c:v>
                </c:pt>
                <c:pt idx="30">
                  <c:v>6.7269800000000002</c:v>
                </c:pt>
                <c:pt idx="31">
                  <c:v>6.7269800000000002</c:v>
                </c:pt>
                <c:pt idx="32">
                  <c:v>6.8793800000000003</c:v>
                </c:pt>
                <c:pt idx="33">
                  <c:v>8.6211979999999997</c:v>
                </c:pt>
                <c:pt idx="34">
                  <c:v>8.6211979999999997</c:v>
                </c:pt>
                <c:pt idx="35">
                  <c:v>10.121198</c:v>
                </c:pt>
                <c:pt idx="36">
                  <c:v>10.121198</c:v>
                </c:pt>
                <c:pt idx="37">
                  <c:v>10.521198</c:v>
                </c:pt>
                <c:pt idx="38">
                  <c:v>10.521198</c:v>
                </c:pt>
                <c:pt idx="39">
                  <c:v>10.521198</c:v>
                </c:pt>
                <c:pt idx="40">
                  <c:v>10.825998</c:v>
                </c:pt>
                <c:pt idx="41">
                  <c:v>10.825998</c:v>
                </c:pt>
                <c:pt idx="42">
                  <c:v>11.130798</c:v>
                </c:pt>
                <c:pt idx="43">
                  <c:v>11.130798</c:v>
                </c:pt>
                <c:pt idx="44">
                  <c:v>11.130798</c:v>
                </c:pt>
                <c:pt idx="45">
                  <c:v>11.283198000000001</c:v>
                </c:pt>
                <c:pt idx="46">
                  <c:v>11.730798</c:v>
                </c:pt>
                <c:pt idx="47">
                  <c:v>11.730798</c:v>
                </c:pt>
                <c:pt idx="48">
                  <c:v>11.730798</c:v>
                </c:pt>
              </c:numCache>
            </c:numRef>
          </c:xVal>
          <c:yVal>
            <c:numRef>
              <c:f>TWISS!$E$5:$E$101</c:f>
              <c:numCache>
                <c:formatCode>0.000000</c:formatCode>
                <c:ptCount val="97"/>
                <c:pt idx="0">
                  <c:v>8.7560000000000002</c:v>
                </c:pt>
                <c:pt idx="1">
                  <c:v>8.7560000000000002</c:v>
                </c:pt>
                <c:pt idx="2">
                  <c:v>8.7560000000000002</c:v>
                </c:pt>
                <c:pt idx="3">
                  <c:v>12.102467000000001</c:v>
                </c:pt>
                <c:pt idx="4">
                  <c:v>12.273633</c:v>
                </c:pt>
                <c:pt idx="5">
                  <c:v>12.273633</c:v>
                </c:pt>
                <c:pt idx="6">
                  <c:v>12.273633</c:v>
                </c:pt>
                <c:pt idx="7">
                  <c:v>13.604758</c:v>
                </c:pt>
                <c:pt idx="8">
                  <c:v>13.604758</c:v>
                </c:pt>
                <c:pt idx="9">
                  <c:v>13.604758</c:v>
                </c:pt>
                <c:pt idx="10">
                  <c:v>14.190975</c:v>
                </c:pt>
                <c:pt idx="11">
                  <c:v>14.190975</c:v>
                </c:pt>
                <c:pt idx="12">
                  <c:v>13.619783</c:v>
                </c:pt>
                <c:pt idx="13">
                  <c:v>13.619783</c:v>
                </c:pt>
                <c:pt idx="14">
                  <c:v>13.619783</c:v>
                </c:pt>
                <c:pt idx="15">
                  <c:v>13.107972999999999</c:v>
                </c:pt>
                <c:pt idx="16">
                  <c:v>12.146813999999999</c:v>
                </c:pt>
                <c:pt idx="17">
                  <c:v>12.146813999999999</c:v>
                </c:pt>
                <c:pt idx="18">
                  <c:v>12.146813999999999</c:v>
                </c:pt>
                <c:pt idx="19">
                  <c:v>11.979198999999999</c:v>
                </c:pt>
                <c:pt idx="20">
                  <c:v>7.3210160000000002</c:v>
                </c:pt>
                <c:pt idx="21">
                  <c:v>7.209854</c:v>
                </c:pt>
                <c:pt idx="22">
                  <c:v>7.209854</c:v>
                </c:pt>
                <c:pt idx="23">
                  <c:v>7.209854</c:v>
                </c:pt>
                <c:pt idx="24">
                  <c:v>4.8699979999999998</c:v>
                </c:pt>
                <c:pt idx="25">
                  <c:v>4.8699979999999998</c:v>
                </c:pt>
                <c:pt idx="26">
                  <c:v>4.8699979999999998</c:v>
                </c:pt>
                <c:pt idx="27">
                  <c:v>4.6786760000000003</c:v>
                </c:pt>
                <c:pt idx="28">
                  <c:v>4.6786760000000003</c:v>
                </c:pt>
                <c:pt idx="29">
                  <c:v>4.9307689999999997</c:v>
                </c:pt>
                <c:pt idx="30">
                  <c:v>4.9307689999999997</c:v>
                </c:pt>
                <c:pt idx="31">
                  <c:v>4.9307689999999997</c:v>
                </c:pt>
                <c:pt idx="32">
                  <c:v>5.1581020000000004</c:v>
                </c:pt>
                <c:pt idx="33">
                  <c:v>8.7746099999999991</c:v>
                </c:pt>
                <c:pt idx="34">
                  <c:v>8.7746099999999991</c:v>
                </c:pt>
                <c:pt idx="35">
                  <c:v>13.389787999999999</c:v>
                </c:pt>
                <c:pt idx="36">
                  <c:v>13.389787999999999</c:v>
                </c:pt>
                <c:pt idx="37">
                  <c:v>14.855055999999999</c:v>
                </c:pt>
                <c:pt idx="38">
                  <c:v>14.855055999999999</c:v>
                </c:pt>
                <c:pt idx="39">
                  <c:v>14.855055999999999</c:v>
                </c:pt>
                <c:pt idx="40">
                  <c:v>15.457554999999999</c:v>
                </c:pt>
                <c:pt idx="41">
                  <c:v>15.457554999999999</c:v>
                </c:pt>
                <c:pt idx="42">
                  <c:v>14.924687</c:v>
                </c:pt>
                <c:pt idx="43">
                  <c:v>14.924687</c:v>
                </c:pt>
                <c:pt idx="44">
                  <c:v>14.924687</c:v>
                </c:pt>
                <c:pt idx="45">
                  <c:v>14.387173000000001</c:v>
                </c:pt>
                <c:pt idx="46">
                  <c:v>12.883811</c:v>
                </c:pt>
                <c:pt idx="47">
                  <c:v>12.883811</c:v>
                </c:pt>
                <c:pt idx="48">
                  <c:v>12.883811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TWISS!$G$4</c:f>
              <c:strCache>
                <c:ptCount val="1"/>
                <c:pt idx="0">
                  <c:v>BETY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ymbol val="diamond"/>
            <c:size val="5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TWISS!$C$5:$C$101</c:f>
              <c:numCache>
                <c:formatCode>0.000000</c:formatCode>
                <c:ptCount val="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1.18</c:v>
                </c:pt>
                <c:pt idx="4">
                  <c:v>1.233563</c:v>
                </c:pt>
                <c:pt idx="5">
                  <c:v>1.233563</c:v>
                </c:pt>
                <c:pt idx="6">
                  <c:v>1.233563</c:v>
                </c:pt>
                <c:pt idx="7">
                  <c:v>1.6335630000000001</c:v>
                </c:pt>
                <c:pt idx="8">
                  <c:v>1.6335630000000001</c:v>
                </c:pt>
                <c:pt idx="9">
                  <c:v>1.6335630000000001</c:v>
                </c:pt>
                <c:pt idx="10">
                  <c:v>1.9669380000000001</c:v>
                </c:pt>
                <c:pt idx="11">
                  <c:v>1.9669380000000001</c:v>
                </c:pt>
                <c:pt idx="12">
                  <c:v>2.3003130000000001</c:v>
                </c:pt>
                <c:pt idx="13">
                  <c:v>2.3003130000000001</c:v>
                </c:pt>
                <c:pt idx="14">
                  <c:v>2.3003130000000001</c:v>
                </c:pt>
                <c:pt idx="15">
                  <c:v>2.4527130000000001</c:v>
                </c:pt>
                <c:pt idx="16">
                  <c:v>2.7503129999999998</c:v>
                </c:pt>
                <c:pt idx="17">
                  <c:v>2.7503129999999998</c:v>
                </c:pt>
                <c:pt idx="18">
                  <c:v>2.7503129999999998</c:v>
                </c:pt>
                <c:pt idx="19">
                  <c:v>2.8038759999999998</c:v>
                </c:pt>
                <c:pt idx="20">
                  <c:v>4.5938759999999998</c:v>
                </c:pt>
                <c:pt idx="21">
                  <c:v>4.6474390000000003</c:v>
                </c:pt>
                <c:pt idx="22">
                  <c:v>4.6474390000000003</c:v>
                </c:pt>
                <c:pt idx="23">
                  <c:v>4.6474390000000003</c:v>
                </c:pt>
                <c:pt idx="24">
                  <c:v>6.0602299999999998</c:v>
                </c:pt>
                <c:pt idx="25">
                  <c:v>6.0602299999999998</c:v>
                </c:pt>
                <c:pt idx="26">
                  <c:v>6.0602299999999998</c:v>
                </c:pt>
                <c:pt idx="27">
                  <c:v>6.393605</c:v>
                </c:pt>
                <c:pt idx="28">
                  <c:v>6.393605</c:v>
                </c:pt>
                <c:pt idx="29">
                  <c:v>6.7269800000000002</c:v>
                </c:pt>
                <c:pt idx="30">
                  <c:v>6.7269800000000002</c:v>
                </c:pt>
                <c:pt idx="31">
                  <c:v>6.7269800000000002</c:v>
                </c:pt>
                <c:pt idx="32">
                  <c:v>6.8793800000000003</c:v>
                </c:pt>
                <c:pt idx="33">
                  <c:v>8.6211979999999997</c:v>
                </c:pt>
                <c:pt idx="34">
                  <c:v>8.6211979999999997</c:v>
                </c:pt>
                <c:pt idx="35">
                  <c:v>10.121198</c:v>
                </c:pt>
                <c:pt idx="36">
                  <c:v>10.121198</c:v>
                </c:pt>
                <c:pt idx="37">
                  <c:v>10.521198</c:v>
                </c:pt>
                <c:pt idx="38">
                  <c:v>10.521198</c:v>
                </c:pt>
                <c:pt idx="39">
                  <c:v>10.521198</c:v>
                </c:pt>
                <c:pt idx="40">
                  <c:v>10.825998</c:v>
                </c:pt>
                <c:pt idx="41">
                  <c:v>10.825998</c:v>
                </c:pt>
                <c:pt idx="42">
                  <c:v>11.130798</c:v>
                </c:pt>
                <c:pt idx="43">
                  <c:v>11.130798</c:v>
                </c:pt>
                <c:pt idx="44">
                  <c:v>11.130798</c:v>
                </c:pt>
                <c:pt idx="45">
                  <c:v>11.283198000000001</c:v>
                </c:pt>
                <c:pt idx="46">
                  <c:v>11.730798</c:v>
                </c:pt>
                <c:pt idx="47">
                  <c:v>11.730798</c:v>
                </c:pt>
                <c:pt idx="48">
                  <c:v>11.730798</c:v>
                </c:pt>
              </c:numCache>
            </c:numRef>
          </c:xVal>
          <c:yVal>
            <c:numRef>
              <c:f>TWISS!$G$5:$G$101</c:f>
              <c:numCache>
                <c:formatCode>0.000000</c:formatCode>
                <c:ptCount val="97"/>
                <c:pt idx="0">
                  <c:v>8.15</c:v>
                </c:pt>
                <c:pt idx="1">
                  <c:v>8.15</c:v>
                </c:pt>
                <c:pt idx="2">
                  <c:v>8.15</c:v>
                </c:pt>
                <c:pt idx="3">
                  <c:v>6.0813420000000002</c:v>
                </c:pt>
                <c:pt idx="4">
                  <c:v>6.0040659999999999</c:v>
                </c:pt>
                <c:pt idx="5">
                  <c:v>6.0040659999999999</c:v>
                </c:pt>
                <c:pt idx="6">
                  <c:v>6.0040659999999999</c:v>
                </c:pt>
                <c:pt idx="7">
                  <c:v>5.4726249999999999</c:v>
                </c:pt>
                <c:pt idx="8">
                  <c:v>5.4726249999999999</c:v>
                </c:pt>
                <c:pt idx="9">
                  <c:v>5.4726249999999999</c:v>
                </c:pt>
                <c:pt idx="10">
                  <c:v>5.3126369999999996</c:v>
                </c:pt>
                <c:pt idx="11">
                  <c:v>5.3126369999999996</c:v>
                </c:pt>
                <c:pt idx="12">
                  <c:v>5.6472829999999998</c:v>
                </c:pt>
                <c:pt idx="13">
                  <c:v>5.6472829999999998</c:v>
                </c:pt>
                <c:pt idx="14">
                  <c:v>5.6472829999999998</c:v>
                </c:pt>
                <c:pt idx="15">
                  <c:v>5.9260520000000003</c:v>
                </c:pt>
                <c:pt idx="16">
                  <c:v>6.5129359999999998</c:v>
                </c:pt>
                <c:pt idx="17">
                  <c:v>6.5129359999999998</c:v>
                </c:pt>
                <c:pt idx="18">
                  <c:v>6.5129359999999998</c:v>
                </c:pt>
                <c:pt idx="19">
                  <c:v>6.6245370000000001</c:v>
                </c:pt>
                <c:pt idx="20">
                  <c:v>11.401705</c:v>
                </c:pt>
                <c:pt idx="21">
                  <c:v>11.576003</c:v>
                </c:pt>
                <c:pt idx="22">
                  <c:v>11.576003</c:v>
                </c:pt>
                <c:pt idx="23">
                  <c:v>11.576003</c:v>
                </c:pt>
                <c:pt idx="24">
                  <c:v>16.831016999999999</c:v>
                </c:pt>
                <c:pt idx="25">
                  <c:v>16.831016999999999</c:v>
                </c:pt>
                <c:pt idx="26">
                  <c:v>16.831016999999999</c:v>
                </c:pt>
                <c:pt idx="27">
                  <c:v>17.525804999999998</c:v>
                </c:pt>
                <c:pt idx="28">
                  <c:v>17.525804999999998</c:v>
                </c:pt>
                <c:pt idx="29">
                  <c:v>16.793455000000002</c:v>
                </c:pt>
                <c:pt idx="30">
                  <c:v>16.793455000000002</c:v>
                </c:pt>
                <c:pt idx="31">
                  <c:v>16.793455000000002</c:v>
                </c:pt>
                <c:pt idx="32">
                  <c:v>16.149728</c:v>
                </c:pt>
                <c:pt idx="33">
                  <c:v>9.8862950000000005</c:v>
                </c:pt>
                <c:pt idx="34">
                  <c:v>9.8862950000000005</c:v>
                </c:pt>
                <c:pt idx="35">
                  <c:v>6.104622</c:v>
                </c:pt>
                <c:pt idx="36">
                  <c:v>6.104622</c:v>
                </c:pt>
                <c:pt idx="37">
                  <c:v>5.3481480000000001</c:v>
                </c:pt>
                <c:pt idx="38">
                  <c:v>5.3481480000000001</c:v>
                </c:pt>
                <c:pt idx="39">
                  <c:v>5.3481480000000001</c:v>
                </c:pt>
                <c:pt idx="40">
                  <c:v>5.0333040000000002</c:v>
                </c:pt>
                <c:pt idx="41">
                  <c:v>5.0333040000000002</c:v>
                </c:pt>
                <c:pt idx="42">
                  <c:v>5.1399319999999999</c:v>
                </c:pt>
                <c:pt idx="43">
                  <c:v>5.1399319999999999</c:v>
                </c:pt>
                <c:pt idx="44">
                  <c:v>5.1399319999999999</c:v>
                </c:pt>
                <c:pt idx="45">
                  <c:v>5.3044099999999998</c:v>
                </c:pt>
                <c:pt idx="46">
                  <c:v>5.8539000000000003</c:v>
                </c:pt>
                <c:pt idx="47">
                  <c:v>5.8539000000000003</c:v>
                </c:pt>
                <c:pt idx="48">
                  <c:v>5.8539000000000003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3410304"/>
        <c:axId val="457511296"/>
      </c:scatterChart>
      <c:scatterChart>
        <c:scatterStyle val="smoothMarker"/>
        <c:varyColors val="0"/>
        <c:ser>
          <c:idx val="2"/>
          <c:order val="2"/>
          <c:tx>
            <c:strRef>
              <c:f>TWISS!$I$4</c:f>
              <c:strCache>
                <c:ptCount val="1"/>
                <c:pt idx="0">
                  <c:v>DX</c:v>
                </c:pt>
              </c:strCache>
            </c:strRef>
          </c:tx>
          <c:spPr>
            <a:ln w="19050">
              <a:solidFill>
                <a:srgbClr val="00B050"/>
              </a:solidFill>
              <a:prstDash val="dash"/>
            </a:ln>
          </c:spPr>
          <c:marker>
            <c:symbol val="circle"/>
            <c:size val="6"/>
            <c:spPr>
              <a:noFill/>
              <a:ln>
                <a:solidFill>
                  <a:srgbClr val="00B050"/>
                </a:solidFill>
              </a:ln>
            </c:spPr>
          </c:marker>
          <c:xVal>
            <c:numRef>
              <c:f>TWISS!$C$5:$C$101</c:f>
              <c:numCache>
                <c:formatCode>0.000000</c:formatCode>
                <c:ptCount val="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1.18</c:v>
                </c:pt>
                <c:pt idx="4">
                  <c:v>1.233563</c:v>
                </c:pt>
                <c:pt idx="5">
                  <c:v>1.233563</c:v>
                </c:pt>
                <c:pt idx="6">
                  <c:v>1.233563</c:v>
                </c:pt>
                <c:pt idx="7">
                  <c:v>1.6335630000000001</c:v>
                </c:pt>
                <c:pt idx="8">
                  <c:v>1.6335630000000001</c:v>
                </c:pt>
                <c:pt idx="9">
                  <c:v>1.6335630000000001</c:v>
                </c:pt>
                <c:pt idx="10">
                  <c:v>1.9669380000000001</c:v>
                </c:pt>
                <c:pt idx="11">
                  <c:v>1.9669380000000001</c:v>
                </c:pt>
                <c:pt idx="12">
                  <c:v>2.3003130000000001</c:v>
                </c:pt>
                <c:pt idx="13">
                  <c:v>2.3003130000000001</c:v>
                </c:pt>
                <c:pt idx="14">
                  <c:v>2.3003130000000001</c:v>
                </c:pt>
                <c:pt idx="15">
                  <c:v>2.4527130000000001</c:v>
                </c:pt>
                <c:pt idx="16">
                  <c:v>2.7503129999999998</c:v>
                </c:pt>
                <c:pt idx="17">
                  <c:v>2.7503129999999998</c:v>
                </c:pt>
                <c:pt idx="18">
                  <c:v>2.7503129999999998</c:v>
                </c:pt>
                <c:pt idx="19">
                  <c:v>2.8038759999999998</c:v>
                </c:pt>
                <c:pt idx="20">
                  <c:v>4.5938759999999998</c:v>
                </c:pt>
                <c:pt idx="21">
                  <c:v>4.6474390000000003</c:v>
                </c:pt>
                <c:pt idx="22">
                  <c:v>4.6474390000000003</c:v>
                </c:pt>
                <c:pt idx="23">
                  <c:v>4.6474390000000003</c:v>
                </c:pt>
                <c:pt idx="24">
                  <c:v>6.0602299999999998</c:v>
                </c:pt>
                <c:pt idx="25">
                  <c:v>6.0602299999999998</c:v>
                </c:pt>
                <c:pt idx="26">
                  <c:v>6.0602299999999998</c:v>
                </c:pt>
                <c:pt idx="27">
                  <c:v>6.393605</c:v>
                </c:pt>
                <c:pt idx="28">
                  <c:v>6.393605</c:v>
                </c:pt>
                <c:pt idx="29">
                  <c:v>6.7269800000000002</c:v>
                </c:pt>
                <c:pt idx="30">
                  <c:v>6.7269800000000002</c:v>
                </c:pt>
                <c:pt idx="31">
                  <c:v>6.7269800000000002</c:v>
                </c:pt>
                <c:pt idx="32">
                  <c:v>6.8793800000000003</c:v>
                </c:pt>
                <c:pt idx="33">
                  <c:v>8.6211979999999997</c:v>
                </c:pt>
                <c:pt idx="34">
                  <c:v>8.6211979999999997</c:v>
                </c:pt>
                <c:pt idx="35">
                  <c:v>10.121198</c:v>
                </c:pt>
                <c:pt idx="36">
                  <c:v>10.121198</c:v>
                </c:pt>
                <c:pt idx="37">
                  <c:v>10.521198</c:v>
                </c:pt>
                <c:pt idx="38">
                  <c:v>10.521198</c:v>
                </c:pt>
                <c:pt idx="39">
                  <c:v>10.521198</c:v>
                </c:pt>
                <c:pt idx="40">
                  <c:v>10.825998</c:v>
                </c:pt>
                <c:pt idx="41">
                  <c:v>10.825998</c:v>
                </c:pt>
                <c:pt idx="42">
                  <c:v>11.130798</c:v>
                </c:pt>
                <c:pt idx="43">
                  <c:v>11.130798</c:v>
                </c:pt>
                <c:pt idx="44">
                  <c:v>11.130798</c:v>
                </c:pt>
                <c:pt idx="45">
                  <c:v>11.283198000000001</c:v>
                </c:pt>
                <c:pt idx="46">
                  <c:v>11.730798</c:v>
                </c:pt>
                <c:pt idx="47">
                  <c:v>11.730798</c:v>
                </c:pt>
                <c:pt idx="48">
                  <c:v>11.730798</c:v>
                </c:pt>
              </c:numCache>
            </c:numRef>
          </c:xVal>
          <c:yVal>
            <c:numRef>
              <c:f>TWISS!$I$5:$I$101</c:f>
              <c:numCache>
                <c:formatCode>0.000000</c:formatCode>
                <c:ptCount val="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-3.2490000000000002E-3</c:v>
                </c:pt>
                <c:pt idx="4">
                  <c:v>-3.418E-3</c:v>
                </c:pt>
                <c:pt idx="5">
                  <c:v>-3.418E-3</c:v>
                </c:pt>
                <c:pt idx="6">
                  <c:v>-3.418E-3</c:v>
                </c:pt>
                <c:pt idx="7">
                  <c:v>-4.679E-3</c:v>
                </c:pt>
                <c:pt idx="8">
                  <c:v>-4.679E-3</c:v>
                </c:pt>
                <c:pt idx="9">
                  <c:v>-4.679E-3</c:v>
                </c:pt>
                <c:pt idx="10">
                  <c:v>-5.2339999999999999E-3</c:v>
                </c:pt>
                <c:pt idx="11">
                  <c:v>-5.2339999999999999E-3</c:v>
                </c:pt>
                <c:pt idx="12">
                  <c:v>-4.7759999999999999E-3</c:v>
                </c:pt>
                <c:pt idx="13">
                  <c:v>-4.7759999999999999E-3</c:v>
                </c:pt>
                <c:pt idx="14">
                  <c:v>-4.7759999999999999E-3</c:v>
                </c:pt>
                <c:pt idx="15">
                  <c:v>-4.3359999999999996E-3</c:v>
                </c:pt>
                <c:pt idx="16">
                  <c:v>-3.4759999999999999E-3</c:v>
                </c:pt>
                <c:pt idx="17">
                  <c:v>-3.4759999999999999E-3</c:v>
                </c:pt>
                <c:pt idx="18">
                  <c:v>-3.4759999999999999E-3</c:v>
                </c:pt>
                <c:pt idx="19">
                  <c:v>-3.3210000000000002E-3</c:v>
                </c:pt>
                <c:pt idx="20">
                  <c:v>7.6499999999999995E-4</c:v>
                </c:pt>
                <c:pt idx="21">
                  <c:v>8.5499999999999997E-4</c:v>
                </c:pt>
                <c:pt idx="22">
                  <c:v>8.5499999999999997E-4</c:v>
                </c:pt>
                <c:pt idx="23">
                  <c:v>8.5499999999999997E-4</c:v>
                </c:pt>
                <c:pt idx="24">
                  <c:v>3.2239999999999999E-3</c:v>
                </c:pt>
                <c:pt idx="25">
                  <c:v>3.2239999999999999E-3</c:v>
                </c:pt>
                <c:pt idx="26">
                  <c:v>3.2239999999999999E-3</c:v>
                </c:pt>
                <c:pt idx="27">
                  <c:v>3.5249999999999999E-3</c:v>
                </c:pt>
                <c:pt idx="28">
                  <c:v>3.5249999999999999E-3</c:v>
                </c:pt>
                <c:pt idx="29">
                  <c:v>3.3050000000000002E-3</c:v>
                </c:pt>
                <c:pt idx="30">
                  <c:v>3.3050000000000002E-3</c:v>
                </c:pt>
                <c:pt idx="31">
                  <c:v>3.3050000000000002E-3</c:v>
                </c:pt>
                <c:pt idx="32">
                  <c:v>3.0799999999999998E-3</c:v>
                </c:pt>
                <c:pt idx="33">
                  <c:v>5.1000000000000004E-4</c:v>
                </c:pt>
                <c:pt idx="34">
                  <c:v>5.1000000000000004E-4</c:v>
                </c:pt>
                <c:pt idx="35">
                  <c:v>-1.702E-3</c:v>
                </c:pt>
                <c:pt idx="36">
                  <c:v>-1.702E-3</c:v>
                </c:pt>
                <c:pt idx="37">
                  <c:v>-2.2920000000000002E-3</c:v>
                </c:pt>
                <c:pt idx="38">
                  <c:v>-2.2920000000000002E-3</c:v>
                </c:pt>
                <c:pt idx="39">
                  <c:v>-2.2920000000000002E-3</c:v>
                </c:pt>
                <c:pt idx="40">
                  <c:v>-2.1199999999999999E-3</c:v>
                </c:pt>
                <c:pt idx="41">
                  <c:v>-2.1199999999999999E-3</c:v>
                </c:pt>
                <c:pt idx="42">
                  <c:v>-7.1000000000000002E-4</c:v>
                </c:pt>
                <c:pt idx="43">
                  <c:v>-7.1000000000000002E-4</c:v>
                </c:pt>
                <c:pt idx="44">
                  <c:v>-7.1000000000000002E-4</c:v>
                </c:pt>
                <c:pt idx="45">
                  <c:v>2.9500000000000001E-4</c:v>
                </c:pt>
                <c:pt idx="46">
                  <c:v>3.2469999999999999E-3</c:v>
                </c:pt>
                <c:pt idx="47">
                  <c:v>3.2469999999999999E-3</c:v>
                </c:pt>
                <c:pt idx="48">
                  <c:v>3.2469999999999999E-3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TWISS!$K$4</c:f>
              <c:strCache>
                <c:ptCount val="1"/>
                <c:pt idx="0">
                  <c:v>DY</c:v>
                </c:pt>
              </c:strCache>
            </c:strRef>
          </c:tx>
          <c:spPr>
            <a:ln w="19050">
              <a:solidFill>
                <a:schemeClr val="accent6">
                  <a:lumMod val="75000"/>
                </a:schemeClr>
              </a:solidFill>
              <a:prstDash val="dash"/>
            </a:ln>
          </c:spPr>
          <c:marker>
            <c:symbol val="circle"/>
            <c:size val="6"/>
            <c:spPr>
              <a:noFill/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TWISS!$C$5:$C$101</c:f>
              <c:numCache>
                <c:formatCode>0.000000</c:formatCode>
                <c:ptCount val="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1.18</c:v>
                </c:pt>
                <c:pt idx="4">
                  <c:v>1.233563</c:v>
                </c:pt>
                <c:pt idx="5">
                  <c:v>1.233563</c:v>
                </c:pt>
                <c:pt idx="6">
                  <c:v>1.233563</c:v>
                </c:pt>
                <c:pt idx="7">
                  <c:v>1.6335630000000001</c:v>
                </c:pt>
                <c:pt idx="8">
                  <c:v>1.6335630000000001</c:v>
                </c:pt>
                <c:pt idx="9">
                  <c:v>1.6335630000000001</c:v>
                </c:pt>
                <c:pt idx="10">
                  <c:v>1.9669380000000001</c:v>
                </c:pt>
                <c:pt idx="11">
                  <c:v>1.9669380000000001</c:v>
                </c:pt>
                <c:pt idx="12">
                  <c:v>2.3003130000000001</c:v>
                </c:pt>
                <c:pt idx="13">
                  <c:v>2.3003130000000001</c:v>
                </c:pt>
                <c:pt idx="14">
                  <c:v>2.3003130000000001</c:v>
                </c:pt>
                <c:pt idx="15">
                  <c:v>2.4527130000000001</c:v>
                </c:pt>
                <c:pt idx="16">
                  <c:v>2.7503129999999998</c:v>
                </c:pt>
                <c:pt idx="17">
                  <c:v>2.7503129999999998</c:v>
                </c:pt>
                <c:pt idx="18">
                  <c:v>2.7503129999999998</c:v>
                </c:pt>
                <c:pt idx="19">
                  <c:v>2.8038759999999998</c:v>
                </c:pt>
                <c:pt idx="20">
                  <c:v>4.5938759999999998</c:v>
                </c:pt>
                <c:pt idx="21">
                  <c:v>4.6474390000000003</c:v>
                </c:pt>
                <c:pt idx="22">
                  <c:v>4.6474390000000003</c:v>
                </c:pt>
                <c:pt idx="23">
                  <c:v>4.6474390000000003</c:v>
                </c:pt>
                <c:pt idx="24">
                  <c:v>6.0602299999999998</c:v>
                </c:pt>
                <c:pt idx="25">
                  <c:v>6.0602299999999998</c:v>
                </c:pt>
                <c:pt idx="26">
                  <c:v>6.0602299999999998</c:v>
                </c:pt>
                <c:pt idx="27">
                  <c:v>6.393605</c:v>
                </c:pt>
                <c:pt idx="28">
                  <c:v>6.393605</c:v>
                </c:pt>
                <c:pt idx="29">
                  <c:v>6.7269800000000002</c:v>
                </c:pt>
                <c:pt idx="30">
                  <c:v>6.7269800000000002</c:v>
                </c:pt>
                <c:pt idx="31">
                  <c:v>6.7269800000000002</c:v>
                </c:pt>
                <c:pt idx="32">
                  <c:v>6.8793800000000003</c:v>
                </c:pt>
                <c:pt idx="33">
                  <c:v>8.6211979999999997</c:v>
                </c:pt>
                <c:pt idx="34">
                  <c:v>8.6211979999999997</c:v>
                </c:pt>
                <c:pt idx="35">
                  <c:v>10.121198</c:v>
                </c:pt>
                <c:pt idx="36">
                  <c:v>10.121198</c:v>
                </c:pt>
                <c:pt idx="37">
                  <c:v>10.521198</c:v>
                </c:pt>
                <c:pt idx="38">
                  <c:v>10.521198</c:v>
                </c:pt>
                <c:pt idx="39">
                  <c:v>10.521198</c:v>
                </c:pt>
                <c:pt idx="40">
                  <c:v>10.825998</c:v>
                </c:pt>
                <c:pt idx="41">
                  <c:v>10.825998</c:v>
                </c:pt>
                <c:pt idx="42">
                  <c:v>11.130798</c:v>
                </c:pt>
                <c:pt idx="43">
                  <c:v>11.130798</c:v>
                </c:pt>
                <c:pt idx="44">
                  <c:v>11.130798</c:v>
                </c:pt>
                <c:pt idx="45">
                  <c:v>11.283198000000001</c:v>
                </c:pt>
                <c:pt idx="46">
                  <c:v>11.730798</c:v>
                </c:pt>
                <c:pt idx="47">
                  <c:v>11.730798</c:v>
                </c:pt>
                <c:pt idx="48">
                  <c:v>11.730798</c:v>
                </c:pt>
              </c:numCache>
            </c:numRef>
          </c:xVal>
          <c:yVal>
            <c:numRef>
              <c:f>TWISS!$K$5:$K$101</c:f>
              <c:numCache>
                <c:formatCode>0.000000</c:formatCode>
                <c:ptCount val="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-3.0166999999999999E-2</c:v>
                </c:pt>
                <c:pt idx="36">
                  <c:v>-3.0166999999999999E-2</c:v>
                </c:pt>
                <c:pt idx="37">
                  <c:v>-4.6255999999999999E-2</c:v>
                </c:pt>
                <c:pt idx="38">
                  <c:v>-4.6255999999999999E-2</c:v>
                </c:pt>
                <c:pt idx="39">
                  <c:v>-4.6255999999999999E-2</c:v>
                </c:pt>
                <c:pt idx="40">
                  <c:v>-6.0415999999999997E-2</c:v>
                </c:pt>
                <c:pt idx="41">
                  <c:v>-6.0415999999999997E-2</c:v>
                </c:pt>
                <c:pt idx="42">
                  <c:v>-7.9102000000000006E-2</c:v>
                </c:pt>
                <c:pt idx="43">
                  <c:v>-7.9102000000000006E-2</c:v>
                </c:pt>
                <c:pt idx="44">
                  <c:v>-7.9102000000000006E-2</c:v>
                </c:pt>
                <c:pt idx="45">
                  <c:v>-8.9778999999999998E-2</c:v>
                </c:pt>
                <c:pt idx="46">
                  <c:v>-0.121138</c:v>
                </c:pt>
                <c:pt idx="47">
                  <c:v>-0.121138</c:v>
                </c:pt>
                <c:pt idx="48">
                  <c:v>-0.121138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650176"/>
        <c:axId val="457513600"/>
      </c:scatterChart>
      <c:valAx>
        <c:axId val="443410304"/>
        <c:scaling>
          <c:orientation val="minMax"/>
          <c:max val="12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 (m)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57511296"/>
        <c:crosses val="autoZero"/>
        <c:crossBetween val="midCat"/>
        <c:majorUnit val="1"/>
      </c:valAx>
      <c:valAx>
        <c:axId val="457511296"/>
        <c:scaling>
          <c:orientation val="minMax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1400">
                    <a:solidFill>
                      <a:schemeClr val="tx1"/>
                    </a:solidFill>
                  </a:rPr>
                  <a:t> (m)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443410304"/>
        <c:crosses val="autoZero"/>
        <c:crossBetween val="midCat"/>
        <c:majorUnit val="5"/>
      </c:valAx>
      <c:valAx>
        <c:axId val="457513600"/>
        <c:scaling>
          <c:orientation val="minMax"/>
          <c:max val="0.15000000000000002"/>
          <c:min val="-0.1500000000000000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D (m)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565650176"/>
        <c:crosses val="max"/>
        <c:crossBetween val="midCat"/>
      </c:valAx>
      <c:valAx>
        <c:axId val="565650176"/>
        <c:scaling>
          <c:orientation val="minMax"/>
        </c:scaling>
        <c:delete val="1"/>
        <c:axPos val="b"/>
        <c:numFmt formatCode="0.000000" sourceLinked="1"/>
        <c:majorTickMark val="out"/>
        <c:minorTickMark val="none"/>
        <c:tickLblPos val="nextTo"/>
        <c:crossAx val="4575136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828373390734611"/>
          <c:y val="0.87999412289712231"/>
          <c:w val="0.19636972582226167"/>
          <c:h val="9.6893521915908415E-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Compare g-2 and Mu2e: x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3849412116168403E-2"/>
          <c:y val="8.6048178026826405E-2"/>
          <c:w val="0.90903962899796176"/>
          <c:h val="0.81935735793761977"/>
        </c:manualLayout>
      </c:layout>
      <c:scatterChart>
        <c:scatterStyle val="smoothMarker"/>
        <c:varyColors val="0"/>
        <c:ser>
          <c:idx val="0"/>
          <c:order val="0"/>
          <c:tx>
            <c:v>Mu2e Extracted Beam</c:v>
          </c:tx>
          <c:spPr>
            <a:ln w="19050">
              <a:solidFill>
                <a:schemeClr val="accent2"/>
              </a:solidFill>
            </a:ln>
          </c:spPr>
          <c:marker>
            <c:symbol val="diamond"/>
            <c:size val="7"/>
            <c:spPr>
              <a:noFill/>
              <a:ln>
                <a:solidFill>
                  <a:schemeClr val="accent2"/>
                </a:solidFill>
              </a:ln>
            </c:spPr>
          </c:marker>
          <c:xVal>
            <c:numRef>
              <c:f>'MAD-Compare'!$R$3:$R$500</c:f>
              <c:numCache>
                <c:formatCode>0.000000</c:formatCode>
                <c:ptCount val="498"/>
                <c:pt idx="0">
                  <c:v>-1.6335630000000001</c:v>
                </c:pt>
                <c:pt idx="1">
                  <c:v>-1.6335630000000001</c:v>
                </c:pt>
                <c:pt idx="2">
                  <c:v>-1.6335630000000001</c:v>
                </c:pt>
                <c:pt idx="3">
                  <c:v>-0.45356300000000016</c:v>
                </c:pt>
                <c:pt idx="4">
                  <c:v>-0.40000000000000013</c:v>
                </c:pt>
                <c:pt idx="5">
                  <c:v>-0.40000000000000013</c:v>
                </c:pt>
                <c:pt idx="6">
                  <c:v>-0.40000000000000013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0.33337499999999998</c:v>
                </c:pt>
                <c:pt idx="11">
                  <c:v>0.33337499999999998</c:v>
                </c:pt>
                <c:pt idx="12">
                  <c:v>0.66674999999999995</c:v>
                </c:pt>
                <c:pt idx="13">
                  <c:v>0.66674999999999995</c:v>
                </c:pt>
                <c:pt idx="14">
                  <c:v>0.66674999999999995</c:v>
                </c:pt>
                <c:pt idx="15">
                  <c:v>0.81915000000000004</c:v>
                </c:pt>
                <c:pt idx="16">
                  <c:v>1.1167499999999997</c:v>
                </c:pt>
                <c:pt idx="17">
                  <c:v>1.1167499999999997</c:v>
                </c:pt>
                <c:pt idx="18">
                  <c:v>1.1167499999999997</c:v>
                </c:pt>
                <c:pt idx="19">
                  <c:v>1.1703129999999997</c:v>
                </c:pt>
                <c:pt idx="20">
                  <c:v>2.9603129999999998</c:v>
                </c:pt>
                <c:pt idx="21">
                  <c:v>3.0138760000000002</c:v>
                </c:pt>
                <c:pt idx="22">
                  <c:v>3.0138760000000002</c:v>
                </c:pt>
                <c:pt idx="23">
                  <c:v>3.0138760000000002</c:v>
                </c:pt>
                <c:pt idx="24">
                  <c:v>4.4266670000000001</c:v>
                </c:pt>
                <c:pt idx="25">
                  <c:v>4.4266670000000001</c:v>
                </c:pt>
                <c:pt idx="26">
                  <c:v>4.4266670000000001</c:v>
                </c:pt>
                <c:pt idx="27">
                  <c:v>4.7600420000000003</c:v>
                </c:pt>
                <c:pt idx="28">
                  <c:v>4.7600420000000003</c:v>
                </c:pt>
                <c:pt idx="29">
                  <c:v>5.0934170000000005</c:v>
                </c:pt>
                <c:pt idx="30">
                  <c:v>5.0934170000000005</c:v>
                </c:pt>
                <c:pt idx="31">
                  <c:v>5.0934170000000005</c:v>
                </c:pt>
                <c:pt idx="32">
                  <c:v>5.2458170000000006</c:v>
                </c:pt>
                <c:pt idx="33">
                  <c:v>6.9876349999999992</c:v>
                </c:pt>
                <c:pt idx="34">
                  <c:v>6.9876349999999992</c:v>
                </c:pt>
                <c:pt idx="35">
                  <c:v>8.4876349999999992</c:v>
                </c:pt>
                <c:pt idx="36">
                  <c:v>8.4876349999999992</c:v>
                </c:pt>
                <c:pt idx="37">
                  <c:v>8.8876349999999995</c:v>
                </c:pt>
                <c:pt idx="38">
                  <c:v>8.8876349999999995</c:v>
                </c:pt>
                <c:pt idx="39">
                  <c:v>8.8876349999999995</c:v>
                </c:pt>
                <c:pt idx="40">
                  <c:v>9.1924349999999997</c:v>
                </c:pt>
                <c:pt idx="41">
                  <c:v>9.1924349999999997</c:v>
                </c:pt>
                <c:pt idx="42">
                  <c:v>9.4972349999999999</c:v>
                </c:pt>
                <c:pt idx="43">
                  <c:v>9.4972349999999999</c:v>
                </c:pt>
                <c:pt idx="44">
                  <c:v>9.4972349999999999</c:v>
                </c:pt>
                <c:pt idx="45">
                  <c:v>9.649635</c:v>
                </c:pt>
                <c:pt idx="46">
                  <c:v>10.097235</c:v>
                </c:pt>
                <c:pt idx="47">
                  <c:v>10.097235</c:v>
                </c:pt>
                <c:pt idx="48">
                  <c:v>10.097235</c:v>
                </c:pt>
              </c:numCache>
            </c:numRef>
          </c:xVal>
          <c:yVal>
            <c:numRef>
              <c:f>'MAD-Compare'!$S$3:$S$500</c:f>
              <c:numCache>
                <c:formatCode>0.000</c:formatCode>
                <c:ptCount val="498"/>
                <c:pt idx="0">
                  <c:v>13.686999999999999</c:v>
                </c:pt>
                <c:pt idx="1">
                  <c:v>13.686999999999999</c:v>
                </c:pt>
                <c:pt idx="2">
                  <c:v>13.686999999999999</c:v>
                </c:pt>
                <c:pt idx="3">
                  <c:v>16.917999999999999</c:v>
                </c:pt>
                <c:pt idx="4">
                  <c:v>17.086000000000002</c:v>
                </c:pt>
                <c:pt idx="5">
                  <c:v>17.086000000000002</c:v>
                </c:pt>
                <c:pt idx="6">
                  <c:v>17.086000000000002</c:v>
                </c:pt>
                <c:pt idx="7">
                  <c:v>18.34</c:v>
                </c:pt>
                <c:pt idx="8">
                  <c:v>18.34</c:v>
                </c:pt>
                <c:pt idx="9">
                  <c:v>18.34</c:v>
                </c:pt>
                <c:pt idx="10">
                  <c:v>18.995999999999999</c:v>
                </c:pt>
                <c:pt idx="11">
                  <c:v>18.995999999999999</c:v>
                </c:pt>
                <c:pt idx="12">
                  <c:v>18.856999999999999</c:v>
                </c:pt>
                <c:pt idx="13">
                  <c:v>18.856999999999999</c:v>
                </c:pt>
                <c:pt idx="14">
                  <c:v>18.856999999999999</c:v>
                </c:pt>
                <c:pt idx="15">
                  <c:v>18.611999999999998</c:v>
                </c:pt>
                <c:pt idx="16">
                  <c:v>18.134</c:v>
                </c:pt>
                <c:pt idx="17">
                  <c:v>18.134</c:v>
                </c:pt>
                <c:pt idx="18">
                  <c:v>18.134</c:v>
                </c:pt>
                <c:pt idx="19">
                  <c:v>18.048000000000002</c:v>
                </c:pt>
                <c:pt idx="20">
                  <c:v>16.251000000000001</c:v>
                </c:pt>
                <c:pt idx="21">
                  <c:v>16.23</c:v>
                </c:pt>
                <c:pt idx="22">
                  <c:v>16.23</c:v>
                </c:pt>
                <c:pt idx="23">
                  <c:v>16.23</c:v>
                </c:pt>
                <c:pt idx="24">
                  <c:v>15.663</c:v>
                </c:pt>
                <c:pt idx="25">
                  <c:v>15.663</c:v>
                </c:pt>
                <c:pt idx="26">
                  <c:v>15.663</c:v>
                </c:pt>
                <c:pt idx="27">
                  <c:v>15.855</c:v>
                </c:pt>
                <c:pt idx="28">
                  <c:v>15.855</c:v>
                </c:pt>
                <c:pt idx="29">
                  <c:v>16.710999999999999</c:v>
                </c:pt>
                <c:pt idx="30">
                  <c:v>16.710999999999999</c:v>
                </c:pt>
                <c:pt idx="31">
                  <c:v>16.710999999999999</c:v>
                </c:pt>
                <c:pt idx="32">
                  <c:v>17.257000000000001</c:v>
                </c:pt>
                <c:pt idx="33">
                  <c:v>23.507000000000001</c:v>
                </c:pt>
                <c:pt idx="34">
                  <c:v>23.507000000000001</c:v>
                </c:pt>
                <c:pt idx="35">
                  <c:v>28.888000000000002</c:v>
                </c:pt>
                <c:pt idx="36">
                  <c:v>28.888000000000002</c:v>
                </c:pt>
                <c:pt idx="37">
                  <c:v>30.323</c:v>
                </c:pt>
                <c:pt idx="38">
                  <c:v>30.323</c:v>
                </c:pt>
                <c:pt idx="39">
                  <c:v>30.323</c:v>
                </c:pt>
                <c:pt idx="40">
                  <c:v>30.842000000000002</c:v>
                </c:pt>
                <c:pt idx="41">
                  <c:v>30.842000000000002</c:v>
                </c:pt>
                <c:pt idx="42">
                  <c:v>30.204999999999998</c:v>
                </c:pt>
                <c:pt idx="43">
                  <c:v>30.204999999999998</c:v>
                </c:pt>
                <c:pt idx="44">
                  <c:v>30.204999999999998</c:v>
                </c:pt>
                <c:pt idx="45">
                  <c:v>29.6</c:v>
                </c:pt>
                <c:pt idx="46">
                  <c:v>27.824000000000002</c:v>
                </c:pt>
                <c:pt idx="47">
                  <c:v>27.824000000000002</c:v>
                </c:pt>
                <c:pt idx="48">
                  <c:v>27.824000000000002</c:v>
                </c:pt>
              </c:numCache>
            </c:numRef>
          </c:yVal>
          <c:smooth val="1"/>
        </c:ser>
        <c:ser>
          <c:idx val="1"/>
          <c:order val="1"/>
          <c:tx>
            <c:v>g-2 Extracted Beam</c:v>
          </c:tx>
          <c:spPr>
            <a:ln w="19050">
              <a:solidFill>
                <a:schemeClr val="accent1"/>
              </a:solidFill>
            </a:ln>
          </c:spPr>
          <c:marker>
            <c:symbol val="diamond"/>
            <c:size val="7"/>
            <c:spPr>
              <a:noFill/>
              <a:ln>
                <a:solidFill>
                  <a:schemeClr val="accent1"/>
                </a:solidFill>
              </a:ln>
            </c:spPr>
          </c:marker>
          <c:xVal>
            <c:numRef>
              <c:f>'g-2 Extrac'!$R$5:$R$500</c:f>
              <c:numCache>
                <c:formatCode>0.000000</c:formatCode>
                <c:ptCount val="496"/>
                <c:pt idx="0">
                  <c:v>-4.1019560000000004</c:v>
                </c:pt>
                <c:pt idx="1">
                  <c:v>-4.1019560000000004</c:v>
                </c:pt>
                <c:pt idx="2">
                  <c:v>-4.1019560000000004</c:v>
                </c:pt>
                <c:pt idx="3">
                  <c:v>-3.7685810000000002</c:v>
                </c:pt>
                <c:pt idx="4">
                  <c:v>-3.7685810000000002</c:v>
                </c:pt>
                <c:pt idx="5">
                  <c:v>-3.7685810000000002</c:v>
                </c:pt>
                <c:pt idx="6">
                  <c:v>-3.6161810000000005</c:v>
                </c:pt>
                <c:pt idx="7">
                  <c:v>-2.0200010000000006</c:v>
                </c:pt>
                <c:pt idx="8">
                  <c:v>-2.0200010000000006</c:v>
                </c:pt>
                <c:pt idx="9">
                  <c:v>-1.2200000000000002</c:v>
                </c:pt>
                <c:pt idx="10">
                  <c:v>-1.2200000000000002</c:v>
                </c:pt>
                <c:pt idx="11">
                  <c:v>-1.1200000000000006</c:v>
                </c:pt>
                <c:pt idx="12">
                  <c:v>-1.1200000000000006</c:v>
                </c:pt>
                <c:pt idx="13">
                  <c:v>-0.32000000000000028</c:v>
                </c:pt>
                <c:pt idx="14">
                  <c:v>-0.32000000000000028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0.32837499999999942</c:v>
                </c:pt>
                <c:pt idx="19">
                  <c:v>0.32837499999999942</c:v>
                </c:pt>
                <c:pt idx="20">
                  <c:v>0.3383749999999992</c:v>
                </c:pt>
                <c:pt idx="21">
                  <c:v>0.66674999999999951</c:v>
                </c:pt>
                <c:pt idx="22">
                  <c:v>0.66674999999999951</c:v>
                </c:pt>
                <c:pt idx="23">
                  <c:v>0.66674999999999951</c:v>
                </c:pt>
                <c:pt idx="24">
                  <c:v>0.8191499999999996</c:v>
                </c:pt>
                <c:pt idx="25">
                  <c:v>4.4266669999999992</c:v>
                </c:pt>
                <c:pt idx="26">
                  <c:v>4.4266669999999992</c:v>
                </c:pt>
                <c:pt idx="27">
                  <c:v>4.4266669999999992</c:v>
                </c:pt>
                <c:pt idx="28">
                  <c:v>4.7550420000000004</c:v>
                </c:pt>
                <c:pt idx="29">
                  <c:v>4.7550420000000004</c:v>
                </c:pt>
                <c:pt idx="30">
                  <c:v>4.7650420000000002</c:v>
                </c:pt>
                <c:pt idx="31">
                  <c:v>5.0934169999999996</c:v>
                </c:pt>
                <c:pt idx="32">
                  <c:v>5.0934169999999996</c:v>
                </c:pt>
                <c:pt idx="33">
                  <c:v>5.0934169999999996</c:v>
                </c:pt>
                <c:pt idx="34">
                  <c:v>5.2458169999999997</c:v>
                </c:pt>
                <c:pt idx="35">
                  <c:v>6.9875350000000003</c:v>
                </c:pt>
                <c:pt idx="36">
                  <c:v>6.9875350000000003</c:v>
                </c:pt>
                <c:pt idx="37">
                  <c:v>8.4876350000000009</c:v>
                </c:pt>
                <c:pt idx="38">
                  <c:v>8.4876350000000009</c:v>
                </c:pt>
                <c:pt idx="39">
                  <c:v>8.8876349999999995</c:v>
                </c:pt>
                <c:pt idx="40">
                  <c:v>8.8876349999999995</c:v>
                </c:pt>
                <c:pt idx="41">
                  <c:v>8.8876349999999995</c:v>
                </c:pt>
                <c:pt idx="42">
                  <c:v>9.1824349999999981</c:v>
                </c:pt>
                <c:pt idx="43">
                  <c:v>9.1874350000000007</c:v>
                </c:pt>
                <c:pt idx="44">
                  <c:v>9.1874350000000007</c:v>
                </c:pt>
                <c:pt idx="45">
                  <c:v>9.2024350000000013</c:v>
                </c:pt>
                <c:pt idx="46">
                  <c:v>9.4972349999999999</c:v>
                </c:pt>
                <c:pt idx="47">
                  <c:v>9.4972349999999999</c:v>
                </c:pt>
                <c:pt idx="48">
                  <c:v>9.4972349999999999</c:v>
                </c:pt>
                <c:pt idx="49">
                  <c:v>9.649635</c:v>
                </c:pt>
                <c:pt idx="50">
                  <c:v>10.097235000000001</c:v>
                </c:pt>
                <c:pt idx="51">
                  <c:v>10.097235000000001</c:v>
                </c:pt>
                <c:pt idx="52">
                  <c:v>10.097235000000001</c:v>
                </c:pt>
              </c:numCache>
            </c:numRef>
          </c:xVal>
          <c:yVal>
            <c:numRef>
              <c:f>'g-2 Extrac'!$S$5:$S$500</c:f>
              <c:numCache>
                <c:formatCode>0.000</c:formatCode>
                <c:ptCount val="4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1.1199999999999999</c:v>
                </c:pt>
                <c:pt idx="10">
                  <c:v>1.1199999999999999</c:v>
                </c:pt>
                <c:pt idx="11">
                  <c:v>1.4</c:v>
                </c:pt>
                <c:pt idx="12">
                  <c:v>1.4</c:v>
                </c:pt>
                <c:pt idx="13">
                  <c:v>4.7600000000000007</c:v>
                </c:pt>
                <c:pt idx="14">
                  <c:v>4.7600000000000007</c:v>
                </c:pt>
                <c:pt idx="15">
                  <c:v>6.5519999999999996</c:v>
                </c:pt>
                <c:pt idx="16">
                  <c:v>6.5519999999999996</c:v>
                </c:pt>
                <c:pt idx="17">
                  <c:v>6.5519999999999996</c:v>
                </c:pt>
                <c:pt idx="18">
                  <c:v>8.2439999999999998</c:v>
                </c:pt>
                <c:pt idx="19">
                  <c:v>8.2439999999999998</c:v>
                </c:pt>
                <c:pt idx="20">
                  <c:v>8.27</c:v>
                </c:pt>
                <c:pt idx="21">
                  <c:v>8.3180000000000014</c:v>
                </c:pt>
                <c:pt idx="22">
                  <c:v>8.3180000000000014</c:v>
                </c:pt>
                <c:pt idx="23">
                  <c:v>8.3180000000000014</c:v>
                </c:pt>
                <c:pt idx="24">
                  <c:v>8.26</c:v>
                </c:pt>
                <c:pt idx="25">
                  <c:v>6.891</c:v>
                </c:pt>
                <c:pt idx="26">
                  <c:v>6.891</c:v>
                </c:pt>
                <c:pt idx="27">
                  <c:v>6.891</c:v>
                </c:pt>
                <c:pt idx="28">
                  <c:v>6.9080000000000004</c:v>
                </c:pt>
                <c:pt idx="29">
                  <c:v>6.9080000000000004</c:v>
                </c:pt>
                <c:pt idx="30">
                  <c:v>6.9279999999999999</c:v>
                </c:pt>
                <c:pt idx="31">
                  <c:v>8.2209999999999983</c:v>
                </c:pt>
                <c:pt idx="32">
                  <c:v>8.2209999999999983</c:v>
                </c:pt>
                <c:pt idx="33">
                  <c:v>8.2209999999999983</c:v>
                </c:pt>
                <c:pt idx="34">
                  <c:v>8.8949999999999996</c:v>
                </c:pt>
                <c:pt idx="35">
                  <c:v>16.598000000000003</c:v>
                </c:pt>
                <c:pt idx="36">
                  <c:v>16.598000000000003</c:v>
                </c:pt>
                <c:pt idx="37">
                  <c:v>23.231999999999999</c:v>
                </c:pt>
                <c:pt idx="38">
                  <c:v>23.231999999999999</c:v>
                </c:pt>
                <c:pt idx="39">
                  <c:v>25.001999999999999</c:v>
                </c:pt>
                <c:pt idx="40">
                  <c:v>25.001999999999999</c:v>
                </c:pt>
                <c:pt idx="41">
                  <c:v>25.001999999999999</c:v>
                </c:pt>
                <c:pt idx="42">
                  <c:v>25.843999999999998</c:v>
                </c:pt>
                <c:pt idx="43">
                  <c:v>25.850999999999999</c:v>
                </c:pt>
                <c:pt idx="44">
                  <c:v>25.850999999999999</c:v>
                </c:pt>
                <c:pt idx="45">
                  <c:v>25.87</c:v>
                </c:pt>
                <c:pt idx="46">
                  <c:v>25.776</c:v>
                </c:pt>
                <c:pt idx="47">
                  <c:v>25.776</c:v>
                </c:pt>
                <c:pt idx="48">
                  <c:v>25.776</c:v>
                </c:pt>
                <c:pt idx="49">
                  <c:v>25.483999999999998</c:v>
                </c:pt>
                <c:pt idx="50">
                  <c:v>24.626999999999999</c:v>
                </c:pt>
                <c:pt idx="51">
                  <c:v>24.626999999999999</c:v>
                </c:pt>
                <c:pt idx="52">
                  <c:v>24.626999999999999</c:v>
                </c:pt>
              </c:numCache>
            </c:numRef>
          </c:yVal>
          <c:smooth val="1"/>
        </c:ser>
        <c:ser>
          <c:idx val="2"/>
          <c:order val="2"/>
          <c:tx>
            <c:v>g-2 Circulating Beam</c:v>
          </c:tx>
          <c:spPr>
            <a:ln w="15875">
              <a:solidFill>
                <a:srgbClr val="004C97"/>
              </a:solidFill>
              <a:prstDash val="solid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'g-2 Circ'!$R$3:$R$500</c:f>
              <c:numCache>
                <c:formatCode>0.000000</c:formatCode>
                <c:ptCount val="498"/>
                <c:pt idx="0">
                  <c:v>-4.1019560000000004</c:v>
                </c:pt>
                <c:pt idx="1">
                  <c:v>-4.1019560000000004</c:v>
                </c:pt>
                <c:pt idx="2">
                  <c:v>-4.1019560000000004</c:v>
                </c:pt>
                <c:pt idx="3">
                  <c:v>-3.7685810000000002</c:v>
                </c:pt>
                <c:pt idx="4">
                  <c:v>-3.7685810000000002</c:v>
                </c:pt>
                <c:pt idx="5">
                  <c:v>-3.7685810000000002</c:v>
                </c:pt>
                <c:pt idx="6">
                  <c:v>-3.6161810000000005</c:v>
                </c:pt>
                <c:pt idx="7">
                  <c:v>-2.0200000000000005</c:v>
                </c:pt>
                <c:pt idx="8">
                  <c:v>-2.0200000000000005</c:v>
                </c:pt>
                <c:pt idx="9">
                  <c:v>-1.2200000000000002</c:v>
                </c:pt>
                <c:pt idx="10">
                  <c:v>-1.2200000000000002</c:v>
                </c:pt>
                <c:pt idx="11">
                  <c:v>-1.1200000000000006</c:v>
                </c:pt>
                <c:pt idx="12">
                  <c:v>-1.1200000000000006</c:v>
                </c:pt>
                <c:pt idx="13">
                  <c:v>-0.32000000000000028</c:v>
                </c:pt>
                <c:pt idx="14">
                  <c:v>-0.32000000000000028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0.32837499999999942</c:v>
                </c:pt>
                <c:pt idx="19">
                  <c:v>0.32837499999999942</c:v>
                </c:pt>
                <c:pt idx="20">
                  <c:v>0.3383749999999992</c:v>
                </c:pt>
                <c:pt idx="21">
                  <c:v>0.66674999999999951</c:v>
                </c:pt>
                <c:pt idx="22">
                  <c:v>0.66674999999999951</c:v>
                </c:pt>
                <c:pt idx="23">
                  <c:v>0.66674999999999951</c:v>
                </c:pt>
                <c:pt idx="24">
                  <c:v>0.8191499999999996</c:v>
                </c:pt>
                <c:pt idx="25">
                  <c:v>4.4266669999999992</c:v>
                </c:pt>
                <c:pt idx="26">
                  <c:v>4.4266669999999992</c:v>
                </c:pt>
                <c:pt idx="27">
                  <c:v>4.4266669999999992</c:v>
                </c:pt>
                <c:pt idx="28">
                  <c:v>4.7550420000000004</c:v>
                </c:pt>
                <c:pt idx="29">
                  <c:v>4.7550420000000004</c:v>
                </c:pt>
                <c:pt idx="30">
                  <c:v>4.7650420000000002</c:v>
                </c:pt>
                <c:pt idx="31">
                  <c:v>5.0934169999999996</c:v>
                </c:pt>
                <c:pt idx="32">
                  <c:v>5.0934169999999996</c:v>
                </c:pt>
                <c:pt idx="33">
                  <c:v>5.0934169999999996</c:v>
                </c:pt>
                <c:pt idx="34">
                  <c:v>5.2458169999999997</c:v>
                </c:pt>
                <c:pt idx="35">
                  <c:v>6.987635</c:v>
                </c:pt>
                <c:pt idx="36">
                  <c:v>6.987635</c:v>
                </c:pt>
                <c:pt idx="37">
                  <c:v>8.4876350000000009</c:v>
                </c:pt>
                <c:pt idx="38">
                  <c:v>8.4876350000000009</c:v>
                </c:pt>
                <c:pt idx="39">
                  <c:v>8.8876349999999995</c:v>
                </c:pt>
                <c:pt idx="40">
                  <c:v>8.8876349999999995</c:v>
                </c:pt>
                <c:pt idx="41">
                  <c:v>8.8876349999999995</c:v>
                </c:pt>
                <c:pt idx="42">
                  <c:v>9.1824349999999981</c:v>
                </c:pt>
                <c:pt idx="43">
                  <c:v>9.1874350000000007</c:v>
                </c:pt>
                <c:pt idx="44">
                  <c:v>9.1874350000000007</c:v>
                </c:pt>
                <c:pt idx="45">
                  <c:v>9.2024350000000013</c:v>
                </c:pt>
                <c:pt idx="46">
                  <c:v>9.4972349999999999</c:v>
                </c:pt>
                <c:pt idx="47">
                  <c:v>9.4972349999999999</c:v>
                </c:pt>
                <c:pt idx="48">
                  <c:v>9.4972349999999999</c:v>
                </c:pt>
                <c:pt idx="49">
                  <c:v>9.649635</c:v>
                </c:pt>
                <c:pt idx="50">
                  <c:v>10.097235000000001</c:v>
                </c:pt>
                <c:pt idx="51">
                  <c:v>10.097235000000001</c:v>
                </c:pt>
                <c:pt idx="52">
                  <c:v>10.097235000000001</c:v>
                </c:pt>
              </c:numCache>
            </c:numRef>
          </c:xVal>
          <c:yVal>
            <c:numRef>
              <c:f>'g-2 Circ'!$S$3:$S$500</c:f>
              <c:numCache>
                <c:formatCode>0.000</c:formatCode>
                <c:ptCount val="4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-0.02</c:v>
                </c:pt>
                <c:pt idx="21">
                  <c:v>-1.3240000000000001</c:v>
                </c:pt>
                <c:pt idx="22">
                  <c:v>-1.3240000000000001</c:v>
                </c:pt>
                <c:pt idx="23">
                  <c:v>-1.3240000000000001</c:v>
                </c:pt>
                <c:pt idx="24">
                  <c:v>-1.921</c:v>
                </c:pt>
                <c:pt idx="25">
                  <c:v>-16.045000000000002</c:v>
                </c:pt>
                <c:pt idx="26">
                  <c:v>-16.045000000000002</c:v>
                </c:pt>
                <c:pt idx="27">
                  <c:v>-16.045000000000002</c:v>
                </c:pt>
                <c:pt idx="28">
                  <c:v>-17.670000000000002</c:v>
                </c:pt>
                <c:pt idx="29">
                  <c:v>-17.670000000000002</c:v>
                </c:pt>
                <c:pt idx="30">
                  <c:v>-17.715</c:v>
                </c:pt>
                <c:pt idx="31">
                  <c:v>-19.076000000000001</c:v>
                </c:pt>
                <c:pt idx="32">
                  <c:v>-19.076000000000001</c:v>
                </c:pt>
                <c:pt idx="33">
                  <c:v>-19.076000000000001</c:v>
                </c:pt>
                <c:pt idx="34">
                  <c:v>-19.884</c:v>
                </c:pt>
                <c:pt idx="35">
                  <c:v>-29.123000000000001</c:v>
                </c:pt>
                <c:pt idx="36">
                  <c:v>-29.123000000000001</c:v>
                </c:pt>
                <c:pt idx="37">
                  <c:v>-37.08</c:v>
                </c:pt>
                <c:pt idx="38">
                  <c:v>-37.08</c:v>
                </c:pt>
                <c:pt idx="39">
                  <c:v>-39.201000000000001</c:v>
                </c:pt>
                <c:pt idx="40">
                  <c:v>-39.201000000000001</c:v>
                </c:pt>
                <c:pt idx="41">
                  <c:v>-39.201000000000001</c:v>
                </c:pt>
                <c:pt idx="42">
                  <c:v>-40.044999999999995</c:v>
                </c:pt>
                <c:pt idx="43">
                  <c:v>-40.046999999999997</c:v>
                </c:pt>
                <c:pt idx="44">
                  <c:v>-40.046999999999997</c:v>
                </c:pt>
                <c:pt idx="45">
                  <c:v>-40.054000000000002</c:v>
                </c:pt>
                <c:pt idx="46">
                  <c:v>-39.446000000000005</c:v>
                </c:pt>
                <c:pt idx="47">
                  <c:v>-39.446000000000005</c:v>
                </c:pt>
                <c:pt idx="48">
                  <c:v>-39.446000000000005</c:v>
                </c:pt>
                <c:pt idx="49">
                  <c:v>-38.759</c:v>
                </c:pt>
                <c:pt idx="50">
                  <c:v>-36.739000000000004</c:v>
                </c:pt>
                <c:pt idx="51">
                  <c:v>-36.739000000000004</c:v>
                </c:pt>
                <c:pt idx="52">
                  <c:v>-36.739000000000004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277760"/>
        <c:axId val="984280064"/>
      </c:scatterChart>
      <c:valAx>
        <c:axId val="984277760"/>
        <c:scaling>
          <c:orientation val="minMax"/>
          <c:max val="12"/>
          <c:min val="-3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 - s(Q203.S) (m)</a:t>
                </a:r>
              </a:p>
            </c:rich>
          </c:tx>
          <c:layout>
            <c:manualLayout>
              <c:xMode val="edge"/>
              <c:yMode val="edge"/>
              <c:x val="0.42319441777094935"/>
              <c:y val="0.9238104439399063"/>
            </c:manualLayout>
          </c:layout>
          <c:overlay val="0"/>
        </c:title>
        <c:numFmt formatCode="0.0" sourceLinked="0"/>
        <c:majorTickMark val="cross"/>
        <c:minorTickMark val="none"/>
        <c:tickLblPos val="nextTo"/>
        <c:spPr>
          <a:solidFill>
            <a:srgbClr val="FFFFFF"/>
          </a:solidFill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84280064"/>
        <c:crosses val="autoZero"/>
        <c:crossBetween val="midCat"/>
        <c:majorUnit val="1"/>
      </c:valAx>
      <c:valAx>
        <c:axId val="984280064"/>
        <c:scaling>
          <c:orientation val="minMax"/>
          <c:max val="40"/>
          <c:min val="-5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x (mm)</a:t>
                </a:r>
              </a:p>
            </c:rich>
          </c:tx>
          <c:layout>
            <c:manualLayout>
              <c:xMode val="edge"/>
              <c:yMode val="edge"/>
              <c:x val="1.7657000192049164E-2"/>
              <c:y val="0.41280244110590469"/>
            </c:manualLayout>
          </c:layout>
          <c:overlay val="0"/>
        </c:title>
        <c:numFmt formatCode="0" sourceLinked="0"/>
        <c:majorTickMark val="cross"/>
        <c:minorTickMark val="none"/>
        <c:tickLblPos val="nextTo"/>
        <c:spPr>
          <a:solidFill>
            <a:schemeClr val="bg1"/>
          </a:solidFill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84277760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26798460838282973"/>
          <c:y val="9.8538510944046531E-2"/>
          <c:w val="0.26495088563141961"/>
          <c:h val="0.15634236681586031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span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Compare g-2 and Mu2e: y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2937430259540659E-2"/>
          <c:y val="0.1049393970689423"/>
          <c:w val="0.86956735207758151"/>
          <c:h val="0.75188859549695086"/>
        </c:manualLayout>
      </c:layout>
      <c:scatterChart>
        <c:scatterStyle val="smoothMarker"/>
        <c:varyColors val="0"/>
        <c:ser>
          <c:idx val="0"/>
          <c:order val="0"/>
          <c:tx>
            <c:v>Mu2e y</c:v>
          </c:tx>
          <c:spPr>
            <a:ln w="19050">
              <a:solidFill>
                <a:schemeClr val="accent2"/>
              </a:solidFill>
            </a:ln>
          </c:spPr>
          <c:marker>
            <c:symbol val="diamond"/>
            <c:size val="7"/>
            <c:spPr>
              <a:noFill/>
              <a:ln>
                <a:solidFill>
                  <a:schemeClr val="accent2"/>
                </a:solidFill>
              </a:ln>
            </c:spPr>
          </c:marker>
          <c:xVal>
            <c:numRef>
              <c:f>'MAD-Compare'!$R$3:$R$94</c:f>
              <c:numCache>
                <c:formatCode>0.000000</c:formatCode>
                <c:ptCount val="92"/>
                <c:pt idx="0">
                  <c:v>-1.6335630000000001</c:v>
                </c:pt>
                <c:pt idx="1">
                  <c:v>-1.6335630000000001</c:v>
                </c:pt>
                <c:pt idx="2">
                  <c:v>-1.6335630000000001</c:v>
                </c:pt>
                <c:pt idx="3">
                  <c:v>-0.45356300000000016</c:v>
                </c:pt>
                <c:pt idx="4">
                  <c:v>-0.40000000000000013</c:v>
                </c:pt>
                <c:pt idx="5">
                  <c:v>-0.40000000000000013</c:v>
                </c:pt>
                <c:pt idx="6">
                  <c:v>-0.40000000000000013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0.33337499999999998</c:v>
                </c:pt>
                <c:pt idx="11">
                  <c:v>0.33337499999999998</c:v>
                </c:pt>
                <c:pt idx="12">
                  <c:v>0.66674999999999995</c:v>
                </c:pt>
                <c:pt idx="13">
                  <c:v>0.66674999999999995</c:v>
                </c:pt>
                <c:pt idx="14">
                  <c:v>0.66674999999999995</c:v>
                </c:pt>
                <c:pt idx="15">
                  <c:v>0.81915000000000004</c:v>
                </c:pt>
                <c:pt idx="16">
                  <c:v>1.1167499999999997</c:v>
                </c:pt>
                <c:pt idx="17">
                  <c:v>1.1167499999999997</c:v>
                </c:pt>
                <c:pt idx="18">
                  <c:v>1.1167499999999997</c:v>
                </c:pt>
                <c:pt idx="19">
                  <c:v>1.1703129999999997</c:v>
                </c:pt>
                <c:pt idx="20">
                  <c:v>2.9603129999999998</c:v>
                </c:pt>
                <c:pt idx="21">
                  <c:v>3.0138760000000002</c:v>
                </c:pt>
                <c:pt idx="22">
                  <c:v>3.0138760000000002</c:v>
                </c:pt>
                <c:pt idx="23">
                  <c:v>3.0138760000000002</c:v>
                </c:pt>
                <c:pt idx="24">
                  <c:v>4.4266670000000001</c:v>
                </c:pt>
                <c:pt idx="25">
                  <c:v>4.4266670000000001</c:v>
                </c:pt>
                <c:pt idx="26">
                  <c:v>4.4266670000000001</c:v>
                </c:pt>
                <c:pt idx="27">
                  <c:v>4.7600420000000003</c:v>
                </c:pt>
                <c:pt idx="28">
                  <c:v>4.7600420000000003</c:v>
                </c:pt>
                <c:pt idx="29">
                  <c:v>5.0934170000000005</c:v>
                </c:pt>
                <c:pt idx="30">
                  <c:v>5.0934170000000005</c:v>
                </c:pt>
                <c:pt idx="31">
                  <c:v>5.0934170000000005</c:v>
                </c:pt>
                <c:pt idx="32">
                  <c:v>5.2458170000000006</c:v>
                </c:pt>
                <c:pt idx="33">
                  <c:v>6.9876349999999992</c:v>
                </c:pt>
                <c:pt idx="34">
                  <c:v>6.9876349999999992</c:v>
                </c:pt>
                <c:pt idx="35">
                  <c:v>8.4876349999999992</c:v>
                </c:pt>
                <c:pt idx="36">
                  <c:v>8.4876349999999992</c:v>
                </c:pt>
                <c:pt idx="37">
                  <c:v>8.8876349999999995</c:v>
                </c:pt>
                <c:pt idx="38">
                  <c:v>8.8876349999999995</c:v>
                </c:pt>
                <c:pt idx="39">
                  <c:v>8.8876349999999995</c:v>
                </c:pt>
                <c:pt idx="40">
                  <c:v>9.1924349999999997</c:v>
                </c:pt>
                <c:pt idx="41">
                  <c:v>9.1924349999999997</c:v>
                </c:pt>
                <c:pt idx="42">
                  <c:v>9.4972349999999999</c:v>
                </c:pt>
                <c:pt idx="43">
                  <c:v>9.4972349999999999</c:v>
                </c:pt>
                <c:pt idx="44">
                  <c:v>9.4972349999999999</c:v>
                </c:pt>
                <c:pt idx="45">
                  <c:v>9.649635</c:v>
                </c:pt>
                <c:pt idx="46">
                  <c:v>10.097235</c:v>
                </c:pt>
                <c:pt idx="47">
                  <c:v>10.097235</c:v>
                </c:pt>
                <c:pt idx="48">
                  <c:v>10.097235</c:v>
                </c:pt>
              </c:numCache>
            </c:numRef>
          </c:xVal>
          <c:yVal>
            <c:numRef>
              <c:f>'MAD-Compare'!$U$3:$U$94</c:f>
              <c:numCache>
                <c:formatCode>0.000</c:formatCode>
                <c:ptCount val="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30</c:v>
                </c:pt>
                <c:pt idx="36">
                  <c:v>30</c:v>
                </c:pt>
                <c:pt idx="37">
                  <c:v>46</c:v>
                </c:pt>
                <c:pt idx="38">
                  <c:v>46</c:v>
                </c:pt>
                <c:pt idx="39">
                  <c:v>46</c:v>
                </c:pt>
                <c:pt idx="40">
                  <c:v>59.136000000000003</c:v>
                </c:pt>
                <c:pt idx="41">
                  <c:v>59.136000000000003</c:v>
                </c:pt>
                <c:pt idx="42">
                  <c:v>74.5</c:v>
                </c:pt>
                <c:pt idx="43">
                  <c:v>74.5</c:v>
                </c:pt>
                <c:pt idx="44">
                  <c:v>74.5</c:v>
                </c:pt>
                <c:pt idx="45">
                  <c:v>82.832000000000008</c:v>
                </c:pt>
                <c:pt idx="46">
                  <c:v>107.304</c:v>
                </c:pt>
                <c:pt idx="47">
                  <c:v>107.304</c:v>
                </c:pt>
                <c:pt idx="48">
                  <c:v>107.304</c:v>
                </c:pt>
              </c:numCache>
            </c:numRef>
          </c:yVal>
          <c:smooth val="1"/>
        </c:ser>
        <c:ser>
          <c:idx val="2"/>
          <c:order val="1"/>
          <c:tx>
            <c:v>g-2 y</c:v>
          </c:tx>
          <c:spPr>
            <a:ln w="12700">
              <a:solidFill>
                <a:schemeClr val="accent1"/>
              </a:solidFill>
              <a:prstDash val="dash"/>
            </a:ln>
          </c:spPr>
          <c:marker>
            <c:symbol val="square"/>
            <c:size val="10"/>
            <c:spPr>
              <a:noFill/>
              <a:ln>
                <a:solidFill>
                  <a:schemeClr val="accent1"/>
                </a:solidFill>
              </a:ln>
            </c:spPr>
          </c:marker>
          <c:xVal>
            <c:numRef>
              <c:f>'g-2 Extrac'!$R$5:$R$100</c:f>
              <c:numCache>
                <c:formatCode>0.000000</c:formatCode>
                <c:ptCount val="96"/>
                <c:pt idx="0">
                  <c:v>-4.1019560000000004</c:v>
                </c:pt>
                <c:pt idx="1">
                  <c:v>-4.1019560000000004</c:v>
                </c:pt>
                <c:pt idx="2">
                  <c:v>-4.1019560000000004</c:v>
                </c:pt>
                <c:pt idx="3">
                  <c:v>-3.7685810000000002</c:v>
                </c:pt>
                <c:pt idx="4">
                  <c:v>-3.7685810000000002</c:v>
                </c:pt>
                <c:pt idx="5">
                  <c:v>-3.7685810000000002</c:v>
                </c:pt>
                <c:pt idx="6">
                  <c:v>-3.6161810000000005</c:v>
                </c:pt>
                <c:pt idx="7">
                  <c:v>-2.0200010000000006</c:v>
                </c:pt>
                <c:pt idx="8">
                  <c:v>-2.0200010000000006</c:v>
                </c:pt>
                <c:pt idx="9">
                  <c:v>-1.2200000000000002</c:v>
                </c:pt>
                <c:pt idx="10">
                  <c:v>-1.2200000000000002</c:v>
                </c:pt>
                <c:pt idx="11">
                  <c:v>-1.1200000000000006</c:v>
                </c:pt>
                <c:pt idx="12">
                  <c:v>-1.1200000000000006</c:v>
                </c:pt>
                <c:pt idx="13">
                  <c:v>-0.32000000000000028</c:v>
                </c:pt>
                <c:pt idx="14">
                  <c:v>-0.32000000000000028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0.32837499999999942</c:v>
                </c:pt>
                <c:pt idx="19">
                  <c:v>0.32837499999999942</c:v>
                </c:pt>
                <c:pt idx="20">
                  <c:v>0.3383749999999992</c:v>
                </c:pt>
                <c:pt idx="21">
                  <c:v>0.66674999999999951</c:v>
                </c:pt>
                <c:pt idx="22">
                  <c:v>0.66674999999999951</c:v>
                </c:pt>
                <c:pt idx="23">
                  <c:v>0.66674999999999951</c:v>
                </c:pt>
                <c:pt idx="24">
                  <c:v>0.8191499999999996</c:v>
                </c:pt>
                <c:pt idx="25">
                  <c:v>4.4266669999999992</c:v>
                </c:pt>
                <c:pt idx="26">
                  <c:v>4.4266669999999992</c:v>
                </c:pt>
                <c:pt idx="27">
                  <c:v>4.4266669999999992</c:v>
                </c:pt>
                <c:pt idx="28">
                  <c:v>4.7550420000000004</c:v>
                </c:pt>
                <c:pt idx="29">
                  <c:v>4.7550420000000004</c:v>
                </c:pt>
                <c:pt idx="30">
                  <c:v>4.7650420000000002</c:v>
                </c:pt>
                <c:pt idx="31">
                  <c:v>5.0934169999999996</c:v>
                </c:pt>
                <c:pt idx="32">
                  <c:v>5.0934169999999996</c:v>
                </c:pt>
                <c:pt idx="33">
                  <c:v>5.0934169999999996</c:v>
                </c:pt>
                <c:pt idx="34">
                  <c:v>5.2458169999999997</c:v>
                </c:pt>
                <c:pt idx="35">
                  <c:v>6.9875350000000003</c:v>
                </c:pt>
                <c:pt idx="36">
                  <c:v>6.9875350000000003</c:v>
                </c:pt>
                <c:pt idx="37">
                  <c:v>8.4876350000000009</c:v>
                </c:pt>
                <c:pt idx="38">
                  <c:v>8.4876350000000009</c:v>
                </c:pt>
                <c:pt idx="39">
                  <c:v>8.8876349999999995</c:v>
                </c:pt>
                <c:pt idx="40">
                  <c:v>8.8876349999999995</c:v>
                </c:pt>
                <c:pt idx="41">
                  <c:v>8.8876349999999995</c:v>
                </c:pt>
                <c:pt idx="42">
                  <c:v>9.1824349999999981</c:v>
                </c:pt>
                <c:pt idx="43">
                  <c:v>9.1874350000000007</c:v>
                </c:pt>
                <c:pt idx="44">
                  <c:v>9.1874350000000007</c:v>
                </c:pt>
                <c:pt idx="45">
                  <c:v>9.2024350000000013</c:v>
                </c:pt>
                <c:pt idx="46">
                  <c:v>9.4972349999999999</c:v>
                </c:pt>
                <c:pt idx="47">
                  <c:v>9.4972349999999999</c:v>
                </c:pt>
                <c:pt idx="48">
                  <c:v>9.4972349999999999</c:v>
                </c:pt>
                <c:pt idx="49">
                  <c:v>9.649635</c:v>
                </c:pt>
                <c:pt idx="50">
                  <c:v>10.097235000000001</c:v>
                </c:pt>
                <c:pt idx="51">
                  <c:v>10.097235000000001</c:v>
                </c:pt>
                <c:pt idx="52">
                  <c:v>10.097235000000001</c:v>
                </c:pt>
              </c:numCache>
            </c:numRef>
          </c:xVal>
          <c:yVal>
            <c:numRef>
              <c:f>'g-2 Extrac'!$U$5:$U$100</c:f>
              <c:numCache>
                <c:formatCode>0.000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30.002000000000002</c:v>
                </c:pt>
                <c:pt idx="38">
                  <c:v>30.002000000000002</c:v>
                </c:pt>
                <c:pt idx="39">
                  <c:v>46.002000000000002</c:v>
                </c:pt>
                <c:pt idx="40">
                  <c:v>46.002000000000002</c:v>
                </c:pt>
                <c:pt idx="41">
                  <c:v>46.002000000000002</c:v>
                </c:pt>
                <c:pt idx="42">
                  <c:v>58.704000000000001</c:v>
                </c:pt>
                <c:pt idx="43">
                  <c:v>58.936</c:v>
                </c:pt>
                <c:pt idx="44">
                  <c:v>58.936</c:v>
                </c:pt>
                <c:pt idx="45">
                  <c:v>59.632999999999996</c:v>
                </c:pt>
                <c:pt idx="46">
                  <c:v>74.492000000000004</c:v>
                </c:pt>
                <c:pt idx="47">
                  <c:v>74.492000000000004</c:v>
                </c:pt>
                <c:pt idx="48">
                  <c:v>74.492000000000004</c:v>
                </c:pt>
                <c:pt idx="49">
                  <c:v>82.825000000000003</c:v>
                </c:pt>
                <c:pt idx="50">
                  <c:v>107.29900000000001</c:v>
                </c:pt>
                <c:pt idx="51">
                  <c:v>107.29900000000001</c:v>
                </c:pt>
                <c:pt idx="52">
                  <c:v>107.29900000000001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18816"/>
        <c:axId val="35621888"/>
      </c:scatterChart>
      <c:valAx>
        <c:axId val="35618816"/>
        <c:scaling>
          <c:orientation val="minMax"/>
          <c:max val="11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 - s(Q203.S) (m)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5621888"/>
        <c:crosses val="autoZero"/>
        <c:crossBetween val="midCat"/>
        <c:majorUnit val="1"/>
      </c:valAx>
      <c:valAx>
        <c:axId val="35621888"/>
        <c:scaling>
          <c:orientation val="minMax"/>
          <c:max val="120"/>
          <c:min val="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x (mm)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356188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1074515075859419"/>
          <c:y val="0.12028968004766277"/>
          <c:w val="0.14883580010037492"/>
          <c:h val="0.103832343043009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span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02080624925489"/>
          <c:y val="0.13905859348014443"/>
          <c:w val="0.72041396772050936"/>
          <c:h val="0.69572275874361711"/>
        </c:manualLayout>
      </c:layout>
      <c:scatterChart>
        <c:scatterStyle val="smoothMarker"/>
        <c:varyColors val="0"/>
        <c:ser>
          <c:idx val="1"/>
          <c:order val="0"/>
          <c:tx>
            <c:v>Normal - 2350 A</c:v>
          </c:tx>
          <c:spPr>
            <a:ln w="19050">
              <a:solidFill>
                <a:schemeClr val="accent4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xVal>
            <c:numRef>
              <c:f>Harmonics!$E$37:$U$37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9</c:v>
                </c:pt>
                <c:pt idx="7">
                  <c:v>10</c:v>
                </c:pt>
                <c:pt idx="8">
                  <c:v>12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21</c:v>
                </c:pt>
                <c:pt idx="13">
                  <c:v>25</c:v>
                </c:pt>
                <c:pt idx="14">
                  <c:v>27</c:v>
                </c:pt>
                <c:pt idx="15">
                  <c:v>28</c:v>
                </c:pt>
                <c:pt idx="16">
                  <c:v>30</c:v>
                </c:pt>
              </c:numCache>
            </c:numRef>
          </c:xVal>
          <c:yVal>
            <c:numRef>
              <c:f>Harmonics!$E$40:$U$40</c:f>
              <c:numCache>
                <c:formatCode>0.000000</c:formatCode>
                <c:ptCount val="17"/>
                <c:pt idx="0" formatCode="0.000E+00">
                  <c:v>1.1939566666666668E-5</c:v>
                </c:pt>
                <c:pt idx="1">
                  <c:v>1.0001500000000001</c:v>
                </c:pt>
                <c:pt idx="2" formatCode="0.000E+00">
                  <c:v>9.7986599999999981E-5</c:v>
                </c:pt>
                <c:pt idx="3" formatCode="0.000E+00">
                  <c:v>1.992626999999999E-4</c:v>
                </c:pt>
                <c:pt idx="4" formatCode="0.000E+00">
                  <c:v>3.7631519999999982E-5</c:v>
                </c:pt>
                <c:pt idx="5" formatCode="0.000E+00">
                  <c:v>3.1349105999999975E-3</c:v>
                </c:pt>
                <c:pt idx="6" formatCode="0.000E+00">
                  <c:v>1.1761970309999985E-6</c:v>
                </c:pt>
                <c:pt idx="7" formatCode="0.000E+00">
                  <c:v>2.8865841209999959E-4</c:v>
                </c:pt>
                <c:pt idx="8" formatCode="0.000E+00">
                  <c:v>1.9846132703999966E-5</c:v>
                </c:pt>
                <c:pt idx="9" formatCode="0.000E+00">
                  <c:v>1.7042196843899962E-6</c:v>
                </c:pt>
                <c:pt idx="10" formatCode="0.000E+00">
                  <c:v>5.007969427697986E-6</c:v>
                </c:pt>
                <c:pt idx="11" formatCode="0.000E+00">
                  <c:v>6.7935345007616777E-7</c:v>
                </c:pt>
                <c:pt idx="12" formatCode="0.000E+00">
                  <c:v>2.6039305906667912E-7</c:v>
                </c:pt>
                <c:pt idx="13" formatCode="0.000E+00">
                  <c:v>6.1189018080860187E-7</c:v>
                </c:pt>
                <c:pt idx="14" formatCode="0.000E+00">
                  <c:v>1.8083765520202817E-7</c:v>
                </c:pt>
                <c:pt idx="15" formatCode="0.000E+00">
                  <c:v>2.6656292755103273E-7</c:v>
                </c:pt>
                <c:pt idx="16" formatCode="0.000E+00">
                  <c:v>1.1767547517322421E-7</c:v>
                </c:pt>
              </c:numCache>
            </c:numRef>
          </c:yVal>
          <c:smooth val="1"/>
        </c:ser>
        <c:ser>
          <c:idx val="3"/>
          <c:order val="1"/>
          <c:tx>
            <c:v>skew - 2350 A</c:v>
          </c:tx>
          <c:spPr>
            <a:ln w="1905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diamond"/>
            <c:size val="8"/>
            <c:spPr>
              <a:noFill/>
              <a:ln w="12700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Harmonics!$E$37:$U$37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9</c:v>
                </c:pt>
                <c:pt idx="7">
                  <c:v>10</c:v>
                </c:pt>
                <c:pt idx="8">
                  <c:v>12</c:v>
                </c:pt>
                <c:pt idx="9">
                  <c:v>15</c:v>
                </c:pt>
                <c:pt idx="10">
                  <c:v>18</c:v>
                </c:pt>
                <c:pt idx="11">
                  <c:v>20</c:v>
                </c:pt>
                <c:pt idx="12">
                  <c:v>21</c:v>
                </c:pt>
                <c:pt idx="13">
                  <c:v>25</c:v>
                </c:pt>
                <c:pt idx="14">
                  <c:v>27</c:v>
                </c:pt>
                <c:pt idx="15">
                  <c:v>28</c:v>
                </c:pt>
                <c:pt idx="16">
                  <c:v>30</c:v>
                </c:pt>
              </c:numCache>
            </c:numRef>
          </c:xVal>
          <c:yVal>
            <c:numRef>
              <c:f>Harmonics!$E$45:$U$45</c:f>
              <c:numCache>
                <c:formatCode>0.000E+00</c:formatCode>
                <c:ptCount val="17"/>
                <c:pt idx="0">
                  <c:v>9.4027000000000006E-6</c:v>
                </c:pt>
                <c:pt idx="1">
                  <c:v>2.18221E-4</c:v>
                </c:pt>
                <c:pt idx="2">
                  <c:v>8.3405099999999985E-5</c:v>
                </c:pt>
                <c:pt idx="3">
                  <c:v>1.5887159999999995E-4</c:v>
                </c:pt>
                <c:pt idx="4">
                  <c:v>1.3999175999999992E-5</c:v>
                </c:pt>
                <c:pt idx="5">
                  <c:v>5.257774799999996E-5</c:v>
                </c:pt>
                <c:pt idx="6">
                  <c:v>1.2753228059999984E-5</c:v>
                </c:pt>
                <c:pt idx="7">
                  <c:v>1.5619182209999978E-5</c:v>
                </c:pt>
                <c:pt idx="8">
                  <c:v>3.9891319586999928E-6</c:v>
                </c:pt>
                <c:pt idx="9">
                  <c:v>6.5394665355599861E-7</c:v>
                </c:pt>
                <c:pt idx="10">
                  <c:v>2.5238206428857928E-6</c:v>
                </c:pt>
                <c:pt idx="11">
                  <c:v>2.2303371389192027E-7</c:v>
                </c:pt>
                <c:pt idx="12">
                  <c:v>7.4835575111049058E-7</c:v>
                </c:pt>
                <c:pt idx="13">
                  <c:v>3.9731904762610441E-7</c:v>
                </c:pt>
                <c:pt idx="14">
                  <c:v>8.4575501705990466E-8</c:v>
                </c:pt>
                <c:pt idx="15">
                  <c:v>1.4325396597979948E-7</c:v>
                </c:pt>
                <c:pt idx="16">
                  <c:v>4.8480727338477659E-8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77888"/>
        <c:axId val="36680448"/>
      </c:scatterChart>
      <c:valAx>
        <c:axId val="36677888"/>
        <c:scaling>
          <c:orientation val="minMax"/>
          <c:max val="2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Harmonic Number</a:t>
                </a:r>
              </a:p>
            </c:rich>
          </c:tx>
          <c:layout>
            <c:manualLayout>
              <c:xMode val="edge"/>
              <c:yMode val="edge"/>
              <c:x val="0.42135354907741657"/>
              <c:y val="0.95368580890739441"/>
            </c:manualLayout>
          </c:layout>
          <c:overlay val="0"/>
        </c:title>
        <c:numFmt formatCode="0" sourceLinked="0"/>
        <c:majorTickMark val="cross"/>
        <c:minorTickMark val="none"/>
        <c:tickLblPos val="low"/>
        <c:spPr>
          <a:solidFill>
            <a:schemeClr val="bg1"/>
          </a:solidFill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6680448"/>
        <c:crossesAt val="1.0000000000000006E-10"/>
        <c:crossBetween val="midCat"/>
        <c:majorUnit val="1"/>
      </c:valAx>
      <c:valAx>
        <c:axId val="36680448"/>
        <c:scaling>
          <c:logBase val="10"/>
          <c:orientation val="minMax"/>
          <c:max val="1"/>
          <c:min val="1.0000000000000004E-7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20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000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/>
                  <a:t> , </a:t>
                </a:r>
                <a:r>
                  <a:rPr lang="en-US" sz="20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="1" i="1" u="none" strike="noStrike" baseline="-2500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baseline="0"/>
                  <a:t> 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3.9123696416102256E-3"/>
              <c:y val="0.38274784112030225"/>
            </c:manualLayout>
          </c:layout>
          <c:overlay val="0"/>
        </c:title>
        <c:numFmt formatCode="0.0E+00" sourceLinked="0"/>
        <c:majorTickMark val="cross"/>
        <c:minorTickMark val="none"/>
        <c:tickLblPos val="nextTo"/>
        <c:spPr>
          <a:solidFill>
            <a:schemeClr val="bg1"/>
          </a:solidFill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366778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0373274897955709"/>
          <c:y val="0.16875559322016023"/>
          <c:w val="0.32080590863416769"/>
          <c:h val="0.13528644933814768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>
                <a:latin typeface="+mn-lt"/>
              </a:rPr>
              <a:t>8Q24   </a:t>
            </a:r>
            <a:r>
              <a:rPr lang="en-US" sz="1600">
                <a:latin typeface="Symbol" panose="05050102010706020507" pitchFamily="18" charset="2"/>
              </a:rPr>
              <a:t>D</a:t>
            </a: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6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c:rich>
      </c:tx>
      <c:layout>
        <c:manualLayout>
          <c:xMode val="edge"/>
          <c:yMode val="edge"/>
          <c:x val="0.30565280825045382"/>
          <c:y val="2.658114434186288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96099744957624"/>
          <c:y val="0.11226914535859629"/>
          <c:w val="0.80833019634921865"/>
          <c:h val="0.74930165498671342"/>
        </c:manualLayout>
      </c:layout>
      <c:scatterChart>
        <c:scatterStyle val="smoothMarker"/>
        <c:varyColors val="0"/>
        <c:ser>
          <c:idx val="1"/>
          <c:order val="0"/>
          <c:tx>
            <c:v>&lt; Max_Harm - 2350 A</c:v>
          </c:tx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'Gy(x)'!$A$7:$A$207</c:f>
              <c:numCache>
                <c:formatCode>0.00</c:formatCode>
                <c:ptCount val="201"/>
                <c:pt idx="0">
                  <c:v>-4</c:v>
                </c:pt>
                <c:pt idx="1">
                  <c:v>-3.96</c:v>
                </c:pt>
                <c:pt idx="2">
                  <c:v>-3.92</c:v>
                </c:pt>
                <c:pt idx="3">
                  <c:v>-3.88</c:v>
                </c:pt>
                <c:pt idx="4">
                  <c:v>-3.84</c:v>
                </c:pt>
                <c:pt idx="5">
                  <c:v>-3.8</c:v>
                </c:pt>
                <c:pt idx="6">
                  <c:v>-3.76</c:v>
                </c:pt>
                <c:pt idx="7">
                  <c:v>-3.72</c:v>
                </c:pt>
                <c:pt idx="8">
                  <c:v>-3.68</c:v>
                </c:pt>
                <c:pt idx="9">
                  <c:v>-3.64</c:v>
                </c:pt>
                <c:pt idx="10">
                  <c:v>-3.6</c:v>
                </c:pt>
                <c:pt idx="11">
                  <c:v>-3.56</c:v>
                </c:pt>
                <c:pt idx="12">
                  <c:v>-3.52</c:v>
                </c:pt>
                <c:pt idx="13">
                  <c:v>-3.48</c:v>
                </c:pt>
                <c:pt idx="14">
                  <c:v>-3.44</c:v>
                </c:pt>
                <c:pt idx="15">
                  <c:v>-3.4</c:v>
                </c:pt>
                <c:pt idx="16">
                  <c:v>-3.36</c:v>
                </c:pt>
                <c:pt idx="17">
                  <c:v>-3.32</c:v>
                </c:pt>
                <c:pt idx="18">
                  <c:v>-3.28</c:v>
                </c:pt>
                <c:pt idx="19">
                  <c:v>-3.24</c:v>
                </c:pt>
                <c:pt idx="20">
                  <c:v>-3.2</c:v>
                </c:pt>
                <c:pt idx="21">
                  <c:v>-3.16</c:v>
                </c:pt>
                <c:pt idx="22">
                  <c:v>-3.12</c:v>
                </c:pt>
                <c:pt idx="23">
                  <c:v>-3.08</c:v>
                </c:pt>
                <c:pt idx="24">
                  <c:v>-3.04</c:v>
                </c:pt>
                <c:pt idx="25">
                  <c:v>-3</c:v>
                </c:pt>
                <c:pt idx="26">
                  <c:v>-2.96</c:v>
                </c:pt>
                <c:pt idx="27">
                  <c:v>-2.92</c:v>
                </c:pt>
                <c:pt idx="28">
                  <c:v>-2.88</c:v>
                </c:pt>
                <c:pt idx="29">
                  <c:v>-2.84</c:v>
                </c:pt>
                <c:pt idx="30">
                  <c:v>-2.8</c:v>
                </c:pt>
                <c:pt idx="31">
                  <c:v>-2.76</c:v>
                </c:pt>
                <c:pt idx="32">
                  <c:v>-2.72</c:v>
                </c:pt>
                <c:pt idx="33">
                  <c:v>-2.68</c:v>
                </c:pt>
                <c:pt idx="34">
                  <c:v>-2.64</c:v>
                </c:pt>
                <c:pt idx="35">
                  <c:v>-2.6</c:v>
                </c:pt>
                <c:pt idx="36">
                  <c:v>-2.56</c:v>
                </c:pt>
                <c:pt idx="37">
                  <c:v>-2.52</c:v>
                </c:pt>
                <c:pt idx="38">
                  <c:v>-2.48</c:v>
                </c:pt>
                <c:pt idx="39">
                  <c:v>-2.44</c:v>
                </c:pt>
                <c:pt idx="40">
                  <c:v>-2.4</c:v>
                </c:pt>
                <c:pt idx="41">
                  <c:v>-2.36</c:v>
                </c:pt>
                <c:pt idx="42">
                  <c:v>-2.3199999999999998</c:v>
                </c:pt>
                <c:pt idx="43">
                  <c:v>-2.2799999999999998</c:v>
                </c:pt>
                <c:pt idx="44">
                  <c:v>-2.2400000000000002</c:v>
                </c:pt>
                <c:pt idx="45">
                  <c:v>-2.2000000000000002</c:v>
                </c:pt>
                <c:pt idx="46">
                  <c:v>-2.16</c:v>
                </c:pt>
                <c:pt idx="47">
                  <c:v>-2.12</c:v>
                </c:pt>
                <c:pt idx="48">
                  <c:v>-2.08</c:v>
                </c:pt>
                <c:pt idx="49">
                  <c:v>-2.04</c:v>
                </c:pt>
                <c:pt idx="50">
                  <c:v>-2</c:v>
                </c:pt>
                <c:pt idx="51">
                  <c:v>-1.96</c:v>
                </c:pt>
                <c:pt idx="52">
                  <c:v>-1.92</c:v>
                </c:pt>
                <c:pt idx="53">
                  <c:v>-1.88</c:v>
                </c:pt>
                <c:pt idx="54">
                  <c:v>-1.84</c:v>
                </c:pt>
                <c:pt idx="55">
                  <c:v>-1.8</c:v>
                </c:pt>
                <c:pt idx="56">
                  <c:v>-1.76</c:v>
                </c:pt>
                <c:pt idx="57">
                  <c:v>-1.72</c:v>
                </c:pt>
                <c:pt idx="58">
                  <c:v>-1.68</c:v>
                </c:pt>
                <c:pt idx="59">
                  <c:v>-1.64</c:v>
                </c:pt>
                <c:pt idx="60">
                  <c:v>-1.6</c:v>
                </c:pt>
                <c:pt idx="61">
                  <c:v>-1.56</c:v>
                </c:pt>
                <c:pt idx="62">
                  <c:v>-1.52</c:v>
                </c:pt>
                <c:pt idx="63">
                  <c:v>-1.48</c:v>
                </c:pt>
                <c:pt idx="64">
                  <c:v>-1.44</c:v>
                </c:pt>
                <c:pt idx="65">
                  <c:v>-1.4</c:v>
                </c:pt>
                <c:pt idx="66">
                  <c:v>-1.36</c:v>
                </c:pt>
                <c:pt idx="67">
                  <c:v>-1.32</c:v>
                </c:pt>
                <c:pt idx="68">
                  <c:v>-1.28</c:v>
                </c:pt>
                <c:pt idx="69">
                  <c:v>-1.24</c:v>
                </c:pt>
                <c:pt idx="70">
                  <c:v>-1.2</c:v>
                </c:pt>
                <c:pt idx="71">
                  <c:v>-1.1599999999999999</c:v>
                </c:pt>
                <c:pt idx="72">
                  <c:v>-1.1200000000000001</c:v>
                </c:pt>
                <c:pt idx="73">
                  <c:v>-1.08</c:v>
                </c:pt>
                <c:pt idx="74">
                  <c:v>-1.04</c:v>
                </c:pt>
                <c:pt idx="75">
                  <c:v>-1</c:v>
                </c:pt>
                <c:pt idx="76">
                  <c:v>-0.96</c:v>
                </c:pt>
                <c:pt idx="77">
                  <c:v>-0.92</c:v>
                </c:pt>
                <c:pt idx="78">
                  <c:v>-0.88</c:v>
                </c:pt>
                <c:pt idx="79">
                  <c:v>-0.84</c:v>
                </c:pt>
                <c:pt idx="80">
                  <c:v>-0.8</c:v>
                </c:pt>
                <c:pt idx="81">
                  <c:v>-0.76</c:v>
                </c:pt>
                <c:pt idx="82">
                  <c:v>-0.72</c:v>
                </c:pt>
                <c:pt idx="83">
                  <c:v>-0.68</c:v>
                </c:pt>
                <c:pt idx="84">
                  <c:v>-0.64</c:v>
                </c:pt>
                <c:pt idx="85">
                  <c:v>-0.6</c:v>
                </c:pt>
                <c:pt idx="86">
                  <c:v>-0.56000000000000005</c:v>
                </c:pt>
                <c:pt idx="87">
                  <c:v>-0.52</c:v>
                </c:pt>
                <c:pt idx="88">
                  <c:v>-0.48</c:v>
                </c:pt>
                <c:pt idx="89">
                  <c:v>-0.44</c:v>
                </c:pt>
                <c:pt idx="90">
                  <c:v>-0.4</c:v>
                </c:pt>
                <c:pt idx="91">
                  <c:v>-0.36</c:v>
                </c:pt>
                <c:pt idx="92">
                  <c:v>-0.32</c:v>
                </c:pt>
                <c:pt idx="93">
                  <c:v>-0.28000000000000003</c:v>
                </c:pt>
                <c:pt idx="94">
                  <c:v>-0.24</c:v>
                </c:pt>
                <c:pt idx="95">
                  <c:v>-0.2</c:v>
                </c:pt>
                <c:pt idx="96">
                  <c:v>-0.16</c:v>
                </c:pt>
                <c:pt idx="97">
                  <c:v>-0.12</c:v>
                </c:pt>
                <c:pt idx="98">
                  <c:v>-8.0000000000000099E-2</c:v>
                </c:pt>
                <c:pt idx="99">
                  <c:v>-0.04</c:v>
                </c:pt>
                <c:pt idx="100">
                  <c:v>0</c:v>
                </c:pt>
                <c:pt idx="101">
                  <c:v>0.04</c:v>
                </c:pt>
                <c:pt idx="102">
                  <c:v>8.0000000000000099E-2</c:v>
                </c:pt>
                <c:pt idx="103">
                  <c:v>0.12</c:v>
                </c:pt>
                <c:pt idx="104">
                  <c:v>0.16</c:v>
                </c:pt>
                <c:pt idx="105">
                  <c:v>0.2</c:v>
                </c:pt>
                <c:pt idx="106">
                  <c:v>0.24</c:v>
                </c:pt>
                <c:pt idx="107">
                  <c:v>0.28000000000000003</c:v>
                </c:pt>
                <c:pt idx="108">
                  <c:v>0.32</c:v>
                </c:pt>
                <c:pt idx="109">
                  <c:v>0.36</c:v>
                </c:pt>
                <c:pt idx="110">
                  <c:v>0.4</c:v>
                </c:pt>
                <c:pt idx="111">
                  <c:v>0.44</c:v>
                </c:pt>
                <c:pt idx="112">
                  <c:v>0.48</c:v>
                </c:pt>
                <c:pt idx="113">
                  <c:v>0.52</c:v>
                </c:pt>
                <c:pt idx="114">
                  <c:v>0.56000000000000005</c:v>
                </c:pt>
                <c:pt idx="115">
                  <c:v>0.6</c:v>
                </c:pt>
                <c:pt idx="116">
                  <c:v>0.64</c:v>
                </c:pt>
                <c:pt idx="117">
                  <c:v>0.68</c:v>
                </c:pt>
                <c:pt idx="118">
                  <c:v>0.72</c:v>
                </c:pt>
                <c:pt idx="119">
                  <c:v>0.76</c:v>
                </c:pt>
                <c:pt idx="120">
                  <c:v>0.8</c:v>
                </c:pt>
                <c:pt idx="121">
                  <c:v>0.84</c:v>
                </c:pt>
                <c:pt idx="122">
                  <c:v>0.88</c:v>
                </c:pt>
                <c:pt idx="123">
                  <c:v>0.92</c:v>
                </c:pt>
                <c:pt idx="124">
                  <c:v>0.96</c:v>
                </c:pt>
                <c:pt idx="125">
                  <c:v>1</c:v>
                </c:pt>
                <c:pt idx="126">
                  <c:v>1.04</c:v>
                </c:pt>
                <c:pt idx="127">
                  <c:v>1.08</c:v>
                </c:pt>
                <c:pt idx="128">
                  <c:v>1.1200000000000001</c:v>
                </c:pt>
                <c:pt idx="129">
                  <c:v>1.1599999999999999</c:v>
                </c:pt>
                <c:pt idx="130">
                  <c:v>1.2</c:v>
                </c:pt>
                <c:pt idx="131">
                  <c:v>1.24</c:v>
                </c:pt>
                <c:pt idx="132">
                  <c:v>1.28</c:v>
                </c:pt>
                <c:pt idx="133">
                  <c:v>1.32</c:v>
                </c:pt>
                <c:pt idx="134">
                  <c:v>1.36</c:v>
                </c:pt>
                <c:pt idx="135">
                  <c:v>1.4</c:v>
                </c:pt>
                <c:pt idx="136">
                  <c:v>1.44</c:v>
                </c:pt>
                <c:pt idx="137">
                  <c:v>1.48</c:v>
                </c:pt>
                <c:pt idx="138">
                  <c:v>1.52</c:v>
                </c:pt>
                <c:pt idx="139">
                  <c:v>1.56</c:v>
                </c:pt>
                <c:pt idx="140">
                  <c:v>1.6</c:v>
                </c:pt>
                <c:pt idx="141">
                  <c:v>1.6400000000000099</c:v>
                </c:pt>
                <c:pt idx="142">
                  <c:v>1.6800000000000099</c:v>
                </c:pt>
                <c:pt idx="143">
                  <c:v>1.72000000000001</c:v>
                </c:pt>
                <c:pt idx="144">
                  <c:v>1.76000000000001</c:v>
                </c:pt>
                <c:pt idx="145">
                  <c:v>1.80000000000001</c:v>
                </c:pt>
                <c:pt idx="146">
                  <c:v>1.8400000000000101</c:v>
                </c:pt>
                <c:pt idx="147">
                  <c:v>1.8800000000000101</c:v>
                </c:pt>
                <c:pt idx="148">
                  <c:v>1.9200000000000099</c:v>
                </c:pt>
                <c:pt idx="149">
                  <c:v>1.96000000000001</c:v>
                </c:pt>
                <c:pt idx="150">
                  <c:v>2.0000000000000102</c:v>
                </c:pt>
                <c:pt idx="151">
                  <c:v>2.0400000000000098</c:v>
                </c:pt>
                <c:pt idx="152">
                  <c:v>2.0800000000000098</c:v>
                </c:pt>
                <c:pt idx="153">
                  <c:v>2.1200000000000099</c:v>
                </c:pt>
                <c:pt idx="154">
                  <c:v>2.1600000000000099</c:v>
                </c:pt>
                <c:pt idx="155">
                  <c:v>2.2000000000000099</c:v>
                </c:pt>
                <c:pt idx="156">
                  <c:v>2.24000000000001</c:v>
                </c:pt>
                <c:pt idx="157">
                  <c:v>2.28000000000001</c:v>
                </c:pt>
                <c:pt idx="158">
                  <c:v>2.3200000000000101</c:v>
                </c:pt>
                <c:pt idx="159">
                  <c:v>2.3600000000000101</c:v>
                </c:pt>
                <c:pt idx="160">
                  <c:v>2.4000000000000101</c:v>
                </c:pt>
                <c:pt idx="161">
                  <c:v>2.4400000000000102</c:v>
                </c:pt>
                <c:pt idx="162">
                  <c:v>2.4800000000000102</c:v>
                </c:pt>
                <c:pt idx="163">
                  <c:v>2.5200000000000098</c:v>
                </c:pt>
                <c:pt idx="164">
                  <c:v>2.5600000000000098</c:v>
                </c:pt>
                <c:pt idx="165">
                  <c:v>2.6000000000000099</c:v>
                </c:pt>
                <c:pt idx="166">
                  <c:v>2.6400000000000099</c:v>
                </c:pt>
                <c:pt idx="167">
                  <c:v>2.6800000000000099</c:v>
                </c:pt>
                <c:pt idx="168">
                  <c:v>2.72000000000001</c:v>
                </c:pt>
                <c:pt idx="169">
                  <c:v>2.76000000000001</c:v>
                </c:pt>
                <c:pt idx="170">
                  <c:v>2.80000000000001</c:v>
                </c:pt>
                <c:pt idx="171">
                  <c:v>2.8400000000000101</c:v>
                </c:pt>
                <c:pt idx="172">
                  <c:v>2.8800000000000101</c:v>
                </c:pt>
                <c:pt idx="173">
                  <c:v>2.9200000000000101</c:v>
                </c:pt>
                <c:pt idx="174">
                  <c:v>2.9600000000000102</c:v>
                </c:pt>
                <c:pt idx="175">
                  <c:v>3.0000000000000102</c:v>
                </c:pt>
                <c:pt idx="176">
                  <c:v>3.0400000000000098</c:v>
                </c:pt>
                <c:pt idx="177">
                  <c:v>3.0800000000000098</c:v>
                </c:pt>
                <c:pt idx="178">
                  <c:v>3.1200000000000099</c:v>
                </c:pt>
                <c:pt idx="179">
                  <c:v>3.1600000000000099</c:v>
                </c:pt>
                <c:pt idx="180">
                  <c:v>3.2000000000000099</c:v>
                </c:pt>
                <c:pt idx="181">
                  <c:v>3.24000000000001</c:v>
                </c:pt>
                <c:pt idx="182">
                  <c:v>3.28000000000001</c:v>
                </c:pt>
                <c:pt idx="183">
                  <c:v>3.3200000000000101</c:v>
                </c:pt>
                <c:pt idx="184">
                  <c:v>3.3600000000000101</c:v>
                </c:pt>
                <c:pt idx="185">
                  <c:v>3.4000000000000101</c:v>
                </c:pt>
                <c:pt idx="186">
                  <c:v>3.4400000000000102</c:v>
                </c:pt>
                <c:pt idx="187">
                  <c:v>3.4800000000000102</c:v>
                </c:pt>
                <c:pt idx="188">
                  <c:v>3.5200000000000098</c:v>
                </c:pt>
                <c:pt idx="189">
                  <c:v>3.5600000000000098</c:v>
                </c:pt>
                <c:pt idx="190">
                  <c:v>3.6000000000000099</c:v>
                </c:pt>
                <c:pt idx="191">
                  <c:v>3.6400000000000099</c:v>
                </c:pt>
                <c:pt idx="192">
                  <c:v>3.6800000000000099</c:v>
                </c:pt>
                <c:pt idx="193">
                  <c:v>3.72000000000001</c:v>
                </c:pt>
                <c:pt idx="194">
                  <c:v>3.76000000000001</c:v>
                </c:pt>
                <c:pt idx="195">
                  <c:v>3.80000000000001</c:v>
                </c:pt>
                <c:pt idx="196">
                  <c:v>3.8400000000000101</c:v>
                </c:pt>
                <c:pt idx="197">
                  <c:v>3.8800000000000101</c:v>
                </c:pt>
                <c:pt idx="198">
                  <c:v>3.9200000000000101</c:v>
                </c:pt>
                <c:pt idx="199">
                  <c:v>3.9600000000000102</c:v>
                </c:pt>
                <c:pt idx="200">
                  <c:v>4.0000000000000098</c:v>
                </c:pt>
              </c:numCache>
            </c:numRef>
          </c:xVal>
          <c:yVal>
            <c:numRef>
              <c:f>'Gy(x)'!$AI$7:$AI$207</c:f>
              <c:numCache>
                <c:formatCode>0.0000</c:formatCode>
                <c:ptCount val="201"/>
                <c:pt idx="0">
                  <c:v>-727.00386628607987</c:v>
                </c:pt>
                <c:pt idx="1">
                  <c:v>-690.89900394369681</c:v>
                </c:pt>
                <c:pt idx="2">
                  <c:v>-656.4246308307894</c:v>
                </c:pt>
                <c:pt idx="3">
                  <c:v>-623.51341057672767</c:v>
                </c:pt>
                <c:pt idx="4">
                  <c:v>-592.10041043293108</c:v>
                </c:pt>
                <c:pt idx="5">
                  <c:v>-562.12304312719505</c:v>
                </c:pt>
                <c:pt idx="6">
                  <c:v>-533.52100844638687</c:v>
                </c:pt>
                <c:pt idx="7">
                  <c:v>-506.23623465729179</c:v>
                </c:pt>
                <c:pt idx="8">
                  <c:v>-480.21281986998071</c:v>
                </c:pt>
                <c:pt idx="9">
                  <c:v>-455.39697344276442</c:v>
                </c:pt>
                <c:pt idx="10">
                  <c:v>-431.73695752261727</c:v>
                </c:pt>
                <c:pt idx="11">
                  <c:v>-409.18302880993178</c:v>
                </c:pt>
                <c:pt idx="12">
                  <c:v>-387.68738063154575</c:v>
                </c:pt>
                <c:pt idx="13">
                  <c:v>-367.20408540121656</c:v>
                </c:pt>
                <c:pt idx="14">
                  <c:v>-347.68903754204854</c:v>
                </c:pt>
                <c:pt idx="15">
                  <c:v>-329.09989694087409</c:v>
                </c:pt>
                <c:pt idx="16">
                  <c:v>-311.39603300017188</c:v>
                </c:pt>
                <c:pt idx="17">
                  <c:v>-294.53846934883643</c:v>
                </c:pt>
                <c:pt idx="18">
                  <c:v>-278.48982926895297</c:v>
                </c:pt>
                <c:pt idx="19">
                  <c:v>-263.21428189169643</c:v>
                </c:pt>
                <c:pt idx="20">
                  <c:v>-248.67748921155695</c:v>
                </c:pt>
                <c:pt idx="21">
                  <c:v>-234.84655396429585</c:v>
                </c:pt>
                <c:pt idx="22">
                  <c:v>-221.68996841034539</c:v>
                </c:pt>
                <c:pt idx="23">
                  <c:v>-209.17756406180678</c:v>
                </c:pt>
                <c:pt idx="24">
                  <c:v>-197.28046238773797</c:v>
                </c:pt>
                <c:pt idx="25">
                  <c:v>-185.97102652907981</c:v>
                </c:pt>
                <c:pt idx="26">
                  <c:v>-175.22281405133998</c:v>
                </c:pt>
                <c:pt idx="27">
                  <c:v>-165.01053076002097</c:v>
                </c:pt>
                <c:pt idx="28">
                  <c:v>-155.30998560077364</c:v>
                </c:pt>
                <c:pt idx="29">
                  <c:v>-146.09804666333383</c:v>
                </c:pt>
                <c:pt idx="30">
                  <c:v>-137.35259830550487</c:v>
                </c:pt>
                <c:pt idx="31">
                  <c:v>-129.05249941073956</c:v>
                </c:pt>
                <c:pt idx="32">
                  <c:v>-121.17754279027773</c:v>
                </c:pt>
                <c:pt idx="33">
                  <c:v>-113.70841573829274</c:v>
                </c:pt>
                <c:pt idx="34">
                  <c:v>-106.62666174610584</c:v>
                </c:pt>
                <c:pt idx="35">
                  <c:v>-99.914643379215562</c:v>
                </c:pt>
                <c:pt idx="36">
                  <c:v>-93.555506318689197</c:v>
                </c:pt>
                <c:pt idx="37">
                  <c:v>-87.533144566350316</c:v>
                </c:pt>
                <c:pt idx="38">
                  <c:v>-81.832166811176606</c:v>
                </c:pt>
                <c:pt idx="39">
                  <c:v>-76.437863952398303</c:v>
                </c:pt>
                <c:pt idx="40">
                  <c:v>-71.336177772950847</c:v>
                </c:pt>
                <c:pt idx="41">
                  <c:v>-66.513670755190418</c:v>
                </c:pt>
                <c:pt idx="42">
                  <c:v>-61.957497029122813</c:v>
                </c:pt>
                <c:pt idx="43">
                  <c:v>-57.655374441824385</c:v>
                </c:pt>
                <c:pt idx="44">
                  <c:v>-53.59555773524793</c:v>
                </c:pt>
                <c:pt idx="45">
                  <c:v>-49.76681281820337</c:v>
                </c:pt>
                <c:pt idx="46">
                  <c:v>-46.15839211698308</c:v>
                </c:pt>
                <c:pt idx="47">
                  <c:v>-42.760010987861811</c:v>
                </c:pt>
                <c:pt idx="48">
                  <c:v>-39.561825173541834</c:v>
                </c:pt>
                <c:pt idx="49">
                  <c:v>-36.554409284531424</c:v>
                </c:pt>
                <c:pt idx="50">
                  <c:v>-33.728736285439993</c:v>
                </c:pt>
                <c:pt idx="51">
                  <c:v>-31.076157965243087</c:v>
                </c:pt>
                <c:pt idx="52">
                  <c:v>-28.588386369714289</c:v>
                </c:pt>
                <c:pt idx="53">
                  <c:v>-26.257476173437546</c:v>
                </c:pt>
                <c:pt idx="54">
                  <c:v>-24.07580796810074</c:v>
                </c:pt>
                <c:pt idx="55">
                  <c:v>-22.036072443128432</c:v>
                </c:pt>
                <c:pt idx="56">
                  <c:v>-20.131255434136783</c:v>
                </c:pt>
                <c:pt idx="57">
                  <c:v>-18.35462381418602</c:v>
                </c:pt>
                <c:pt idx="58">
                  <c:v>-16.6997122023629</c:v>
                </c:pt>
                <c:pt idx="59">
                  <c:v>-15.160310463847514</c:v>
                </c:pt>
                <c:pt idx="60">
                  <c:v>-13.730451975302673</c:v>
                </c:pt>
                <c:pt idx="61">
                  <c:v>-12.404402629169272</c:v>
                </c:pt>
                <c:pt idx="62">
                  <c:v>-11.176650550256531</c:v>
                </c:pt>
                <c:pt idx="63">
                  <c:v>-10.041896497878867</c:v>
                </c:pt>
                <c:pt idx="64">
                  <c:v>-8.99504492671214</c:v>
                </c:pt>
                <c:pt idx="65">
                  <c:v>-8.0311956795176886</c:v>
                </c:pt>
                <c:pt idx="66">
                  <c:v>-7.1456362849127792</c:v>
                </c:pt>
                <c:pt idx="67">
                  <c:v>-6.3338348334490719</c:v>
                </c:pt>
                <c:pt idx="68">
                  <c:v>-5.5914334053949357</c:v>
                </c:pt>
                <c:pt idx="69">
                  <c:v>-4.9142420238015676</c:v>
                </c:pt>
                <c:pt idx="70">
                  <c:v>-4.2982331066656903</c:v>
                </c:pt>
                <c:pt idx="71">
                  <c:v>-3.7395363922814315</c:v>
                </c:pt>
                <c:pt idx="72">
                  <c:v>-3.234434312199534</c:v>
                </c:pt>
                <c:pt idx="73">
                  <c:v>-2.7793577865819481</c:v>
                </c:pt>
                <c:pt idx="74">
                  <c:v>-2.3708824171526794</c:v>
                </c:pt>
                <c:pt idx="75">
                  <c:v>-2.0057250533999995</c:v>
                </c:pt>
                <c:pt idx="76">
                  <c:v>-1.6807407081795707</c:v>
                </c:pt>
                <c:pt idx="77">
                  <c:v>-1.3929197994010583</c:v>
                </c:pt>
                <c:pt idx="78">
                  <c:v>-1.1393856950511871</c:v>
                </c:pt>
                <c:pt idx="79">
                  <c:v>-0.91739253941241417</c:v>
                </c:pt>
                <c:pt idx="80">
                  <c:v>-0.72432333897705059</c:v>
                </c:pt>
                <c:pt idx="81">
                  <c:v>-0.55768828723044839</c:v>
                </c:pt>
                <c:pt idx="82">
                  <c:v>-0.41512330818225174</c:v>
                </c:pt>
                <c:pt idx="83">
                  <c:v>-0.29438879926034023</c:v>
                </c:pt>
                <c:pt idx="84">
                  <c:v>-0.19336855494659846</c:v>
                </c:pt>
                <c:pt idx="85">
                  <c:v>-0.11006885332554923</c:v>
                </c:pt>
                <c:pt idx="86">
                  <c:v>-4.2617688534818024E-2</c:v>
                </c:pt>
                <c:pt idx="87">
                  <c:v>1.0735867051031399E-2</c:v>
                </c:pt>
                <c:pt idx="88">
                  <c:v>5.162218620599103E-2</c:v>
                </c:pt>
                <c:pt idx="89">
                  <c:v>8.155151022255902E-2</c:v>
                </c:pt>
                <c:pt idx="90">
                  <c:v>0.10191428577330104</c:v>
                </c:pt>
                <c:pt idx="91">
                  <c:v>0.11398142784421281</c:v>
                </c:pt>
                <c:pt idx="92">
                  <c:v>0.11890452037553091</c:v>
                </c:pt>
                <c:pt idx="93">
                  <c:v>0.117715965284913</c:v>
                </c:pt>
                <c:pt idx="94">
                  <c:v>0.111329089572411</c:v>
                </c:pt>
                <c:pt idx="95">
                  <c:v>0.10053821921780483</c:v>
                </c:pt>
                <c:pt idx="96">
                  <c:v>8.601872758004464E-2</c:v>
                </c:pt>
                <c:pt idx="97">
                  <c:v>6.8327064997181886E-2</c:v>
                </c:pt>
                <c:pt idx="98">
                  <c:v>4.7900775264659579E-2</c:v>
                </c:pt>
                <c:pt idx="99">
                  <c:v>2.50585036415811E-2</c:v>
                </c:pt>
                <c:pt idx="100">
                  <c:v>0</c:v>
                </c:pt>
                <c:pt idx="101">
                  <c:v>-2.7193880307232993E-2</c:v>
                </c:pt>
                <c:pt idx="102">
                  <c:v>-5.6561176327545155E-2</c:v>
                </c:pt>
                <c:pt idx="103">
                  <c:v>-8.8258821651251415E-2</c:v>
                </c:pt>
                <c:pt idx="104">
                  <c:v>-0.12256264537414427</c:v>
                </c:pt>
                <c:pt idx="105">
                  <c:v>-0.15986737548363619</c:v>
                </c:pt>
                <c:pt idx="106">
                  <c:v>-0.20068664731505134</c:v>
                </c:pt>
                <c:pt idx="107">
                  <c:v>-0.24565302076416284</c:v>
                </c:pt>
                <c:pt idx="108">
                  <c:v>-0.29551801097665137</c:v>
                </c:pt>
                <c:pt idx="109">
                  <c:v>-0.35115213826341307</c:v>
                </c:pt>
                <c:pt idx="110">
                  <c:v>-0.41354500401115002</c:v>
                </c:pt>
                <c:pt idx="111">
                  <c:v>-0.48380540036905162</c:v>
                </c:pt>
                <c:pt idx="112">
                  <c:v>-0.56316146249318721</c:v>
                </c:pt>
                <c:pt idx="113">
                  <c:v>-0.65296087311909112</c:v>
                </c:pt>
                <c:pt idx="114">
                  <c:v>-0.75467113020851762</c:v>
                </c:pt>
                <c:pt idx="115">
                  <c:v>-0.86987988937706884</c:v>
                </c:pt>
                <c:pt idx="116">
                  <c:v>-1.0002953937539396</c:v>
                </c:pt>
                <c:pt idx="117">
                  <c:v>-1.1477470048519969</c:v>
                </c:pt>
                <c:pt idx="118">
                  <c:v>-1.3141858489343663</c:v>
                </c:pt>
                <c:pt idx="119">
                  <c:v>-1.5016855942512937</c:v>
                </c:pt>
                <c:pt idx="120">
                  <c:v>-1.7124433753867876</c:v>
                </c:pt>
                <c:pt idx="121">
                  <c:v>-1.9487808817971424</c:v>
                </c:pt>
                <c:pt idx="122">
                  <c:v>-2.2131456284413487</c:v>
                </c:pt>
                <c:pt idx="123">
                  <c:v>-2.5081124271953223</c:v>
                </c:pt>
                <c:pt idx="124">
                  <c:v>-2.8363850785063778</c:v>
                </c:pt>
                <c:pt idx="125">
                  <c:v>-3.2007983034800001</c:v>
                </c:pt>
                <c:pt idx="126">
                  <c:v>-3.6043199372963564</c:v>
                </c:pt>
                <c:pt idx="127">
                  <c:v>-4.0500534055277821</c:v>
                </c:pt>
                <c:pt idx="128">
                  <c:v>-4.5412405055690961</c:v>
                </c:pt>
                <c:pt idx="129">
                  <c:v>-5.0812645159988792</c:v>
                </c:pt>
                <c:pt idx="130">
                  <c:v>-5.6736536572601848</c:v>
                </c:pt>
                <c:pt idx="131">
                  <c:v>-6.3220849275821678</c:v>
                </c:pt>
                <c:pt idx="132">
                  <c:v>-7.0303883385586152</c:v>
                </c:pt>
                <c:pt idx="133">
                  <c:v>-7.8025515752535375</c:v>
                </c:pt>
                <c:pt idx="134">
                  <c:v>-8.6427251061168313</c:v>
                </c:pt>
                <c:pt idx="135">
                  <c:v>-9.5552277683629168</c:v>
                </c:pt>
                <c:pt idx="136">
                  <c:v>-10.544552854790821</c:v>
                </c:pt>
                <c:pt idx="137">
                  <c:v>-11.615374728303948</c:v>
                </c:pt>
                <c:pt idx="138">
                  <c:v>-12.772555990620713</c:v>
                </c:pt>
                <c:pt idx="139">
                  <c:v>-14.021155231851143</c:v>
                </c:pt>
                <c:pt idx="140">
                  <c:v>-15.366435387749037</c:v>
                </c:pt>
                <c:pt idx="141">
                  <c:v>-16.813872731532395</c:v>
                </c:pt>
                <c:pt idx="142">
                  <c:v>-18.369166527192551</c:v>
                </c:pt>
                <c:pt idx="143">
                  <c:v>-20.038249371195874</c:v>
                </c:pt>
                <c:pt idx="144">
                  <c:v>-21.827298249389933</c:v>
                </c:pt>
                <c:pt idx="145">
                  <c:v>-23.742746335802043</c:v>
                </c:pt>
                <c:pt idx="146">
                  <c:v>-25.791295559815079</c:v>
                </c:pt>
                <c:pt idx="147">
                  <c:v>-27.979929967954405</c:v>
                </c:pt>
                <c:pt idx="148">
                  <c:v>-30.315929906202189</c:v>
                </c:pt>
                <c:pt idx="149">
                  <c:v>-32.806887048377931</c:v>
                </c:pt>
                <c:pt idx="150">
                  <c:v>-35.460720295680694</c:v>
                </c:pt>
                <c:pt idx="151">
                  <c:v>-38.285692571981237</c:v>
                </c:pt>
                <c:pt idx="152">
                  <c:v>-41.290428538877364</c:v>
                </c:pt>
                <c:pt idx="153">
                  <c:v>-44.483933253882022</c:v>
                </c:pt>
                <c:pt idx="154">
                  <c:v>-47.875611794402751</c:v>
                </c:pt>
                <c:pt idx="155">
                  <c:v>-51.475289869385371</c:v>
                </c:pt>
                <c:pt idx="156">
                  <c:v>-55.293235439640817</c:v>
                </c:pt>
                <c:pt idx="157">
                  <c:v>-59.340181366941799</c:v>
                </c:pt>
                <c:pt idx="158">
                  <c:v>-63.627349110973348</c:v>
                </c:pt>
                <c:pt idx="159">
                  <c:v>-68.16647349213649</c:v>
                </c:pt>
                <c:pt idx="160">
                  <c:v>-72.969828537047391</c:v>
                </c:pt>
                <c:pt idx="161">
                  <c:v>-78.050254422332131</c:v>
                </c:pt>
                <c:pt idx="162">
                  <c:v>-83.42118553099877</c:v>
                </c:pt>
                <c:pt idx="163">
                  <c:v>-89.096679634264959</c:v>
                </c:pt>
                <c:pt idx="164">
                  <c:v>-95.091448210233622</c:v>
                </c:pt>
                <c:pt idx="165">
                  <c:v>-101.4208879092361</c:v>
                </c:pt>
                <c:pt idx="166">
                  <c:v>-108.10111317400718</c:v>
                </c:pt>
                <c:pt idx="167">
                  <c:v>-115.148990021107</c:v>
                </c:pt>
                <c:pt idx="168">
                  <c:v>-122.5821709881741</c:v>
                </c:pt>
                <c:pt idx="169">
                  <c:v>-130.41913124966138</c:v>
                </c:pt>
                <c:pt idx="170">
                  <c:v>-138.67920590169621</c:v>
                </c:pt>
                <c:pt idx="171">
                  <c:v>-147.38262841458936</c:v>
                </c:pt>
                <c:pt idx="172">
                  <c:v>-156.55057024931102</c:v>
                </c:pt>
                <c:pt idx="173">
                  <c:v>-166.20518163195212</c:v>
                </c:pt>
                <c:pt idx="174">
                  <c:v>-176.36963347778527</c:v>
                </c:pt>
                <c:pt idx="175">
                  <c:v>-187.06816045404267</c:v>
                </c:pt>
                <c:pt idx="176">
                  <c:v>-198.32610516792411</c:v>
                </c:pt>
                <c:pt idx="177">
                  <c:v>-210.16996346364954</c:v>
                </c:pt>
                <c:pt idx="178">
                  <c:v>-222.62743080956378</c:v>
                </c:pt>
                <c:pt idx="179">
                  <c:v>-235.72744975338733</c:v>
                </c:pt>
                <c:pt idx="180">
                  <c:v>-249.50025842069488</c:v>
                </c:pt>
                <c:pt idx="181">
                  <c:v>-263.9774400285757</c:v>
                </c:pt>
                <c:pt idx="182">
                  <c:v>-279.19197338319748</c:v>
                </c:pt>
                <c:pt idx="183">
                  <c:v>-295.17828432664982</c:v>
                </c:pt>
                <c:pt idx="184">
                  <c:v>-311.97229809499208</c:v>
                </c:pt>
                <c:pt idx="185">
                  <c:v>-329.61149254585456</c:v>
                </c:pt>
                <c:pt idx="186">
                  <c:v>-348.13495221026551</c:v>
                </c:pt>
                <c:pt idx="187">
                  <c:v>-367.5834231195696</c:v>
                </c:pt>
                <c:pt idx="188">
                  <c:v>-387.99936835439195</c:v>
                </c:pt>
                <c:pt idx="189">
                  <c:v>-409.4270242585668</c:v>
                </c:pt>
                <c:pt idx="190">
                  <c:v>-431.91245725678226</c:v>
                </c:pt>
                <c:pt idx="191">
                  <c:v>-455.50362121043008</c:v>
                </c:pt>
                <c:pt idx="192">
                  <c:v>-480.25041524173838</c:v>
                </c:pt>
                <c:pt idx="193">
                  <c:v>-506.20474195174137</c:v>
                </c:pt>
                <c:pt idx="194">
                  <c:v>-533.42056595299061</c:v>
                </c:pt>
                <c:pt idx="195">
                  <c:v>-561.95397263313089</c:v>
                </c:pt>
                <c:pt idx="196">
                  <c:v>-591.8632270605608</c:v>
                </c:pt>
                <c:pt idx="197">
                  <c:v>-623.20883293834959</c:v>
                </c:pt>
                <c:pt idx="198">
                  <c:v>-656.05359150743141</c:v>
                </c:pt>
                <c:pt idx="199">
                  <c:v>-690.46266029477601</c:v>
                </c:pt>
                <c:pt idx="200">
                  <c:v>-726.50361159680892</c:v>
                </c:pt>
              </c:numCache>
            </c:numRef>
          </c:yVal>
          <c:smooth val="1"/>
        </c:ser>
        <c:ser>
          <c:idx val="3"/>
          <c:order val="1"/>
          <c:tx>
            <c:v>12p Only - 2350 A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'Gy(x)'!$A$7:$A$207</c:f>
              <c:numCache>
                <c:formatCode>0.00</c:formatCode>
                <c:ptCount val="201"/>
                <c:pt idx="0">
                  <c:v>-4</c:v>
                </c:pt>
                <c:pt idx="1">
                  <c:v>-3.96</c:v>
                </c:pt>
                <c:pt idx="2">
                  <c:v>-3.92</c:v>
                </c:pt>
                <c:pt idx="3">
                  <c:v>-3.88</c:v>
                </c:pt>
                <c:pt idx="4">
                  <c:v>-3.84</c:v>
                </c:pt>
                <c:pt idx="5">
                  <c:v>-3.8</c:v>
                </c:pt>
                <c:pt idx="6">
                  <c:v>-3.76</c:v>
                </c:pt>
                <c:pt idx="7">
                  <c:v>-3.72</c:v>
                </c:pt>
                <c:pt idx="8">
                  <c:v>-3.68</c:v>
                </c:pt>
                <c:pt idx="9">
                  <c:v>-3.64</c:v>
                </c:pt>
                <c:pt idx="10">
                  <c:v>-3.6</c:v>
                </c:pt>
                <c:pt idx="11">
                  <c:v>-3.56</c:v>
                </c:pt>
                <c:pt idx="12">
                  <c:v>-3.52</c:v>
                </c:pt>
                <c:pt idx="13">
                  <c:v>-3.48</c:v>
                </c:pt>
                <c:pt idx="14">
                  <c:v>-3.44</c:v>
                </c:pt>
                <c:pt idx="15">
                  <c:v>-3.4</c:v>
                </c:pt>
                <c:pt idx="16">
                  <c:v>-3.36</c:v>
                </c:pt>
                <c:pt idx="17">
                  <c:v>-3.32</c:v>
                </c:pt>
                <c:pt idx="18">
                  <c:v>-3.28</c:v>
                </c:pt>
                <c:pt idx="19">
                  <c:v>-3.24</c:v>
                </c:pt>
                <c:pt idx="20">
                  <c:v>-3.2</c:v>
                </c:pt>
                <c:pt idx="21">
                  <c:v>-3.16</c:v>
                </c:pt>
                <c:pt idx="22">
                  <c:v>-3.12</c:v>
                </c:pt>
                <c:pt idx="23">
                  <c:v>-3.08</c:v>
                </c:pt>
                <c:pt idx="24">
                  <c:v>-3.04</c:v>
                </c:pt>
                <c:pt idx="25">
                  <c:v>-3</c:v>
                </c:pt>
                <c:pt idx="26">
                  <c:v>-2.96</c:v>
                </c:pt>
                <c:pt idx="27">
                  <c:v>-2.92</c:v>
                </c:pt>
                <c:pt idx="28">
                  <c:v>-2.88</c:v>
                </c:pt>
                <c:pt idx="29">
                  <c:v>-2.84</c:v>
                </c:pt>
                <c:pt idx="30">
                  <c:v>-2.8</c:v>
                </c:pt>
                <c:pt idx="31">
                  <c:v>-2.76</c:v>
                </c:pt>
                <c:pt idx="32">
                  <c:v>-2.72</c:v>
                </c:pt>
                <c:pt idx="33">
                  <c:v>-2.68</c:v>
                </c:pt>
                <c:pt idx="34">
                  <c:v>-2.64</c:v>
                </c:pt>
                <c:pt idx="35">
                  <c:v>-2.6</c:v>
                </c:pt>
                <c:pt idx="36">
                  <c:v>-2.56</c:v>
                </c:pt>
                <c:pt idx="37">
                  <c:v>-2.52</c:v>
                </c:pt>
                <c:pt idx="38">
                  <c:v>-2.48</c:v>
                </c:pt>
                <c:pt idx="39">
                  <c:v>-2.44</c:v>
                </c:pt>
                <c:pt idx="40">
                  <c:v>-2.4</c:v>
                </c:pt>
                <c:pt idx="41">
                  <c:v>-2.36</c:v>
                </c:pt>
                <c:pt idx="42">
                  <c:v>-2.3199999999999998</c:v>
                </c:pt>
                <c:pt idx="43">
                  <c:v>-2.2799999999999998</c:v>
                </c:pt>
                <c:pt idx="44">
                  <c:v>-2.2400000000000002</c:v>
                </c:pt>
                <c:pt idx="45">
                  <c:v>-2.2000000000000002</c:v>
                </c:pt>
                <c:pt idx="46">
                  <c:v>-2.16</c:v>
                </c:pt>
                <c:pt idx="47">
                  <c:v>-2.12</c:v>
                </c:pt>
                <c:pt idx="48">
                  <c:v>-2.08</c:v>
                </c:pt>
                <c:pt idx="49">
                  <c:v>-2.04</c:v>
                </c:pt>
                <c:pt idx="50">
                  <c:v>-2</c:v>
                </c:pt>
                <c:pt idx="51">
                  <c:v>-1.96</c:v>
                </c:pt>
                <c:pt idx="52">
                  <c:v>-1.92</c:v>
                </c:pt>
                <c:pt idx="53">
                  <c:v>-1.88</c:v>
                </c:pt>
                <c:pt idx="54">
                  <c:v>-1.84</c:v>
                </c:pt>
                <c:pt idx="55">
                  <c:v>-1.8</c:v>
                </c:pt>
                <c:pt idx="56">
                  <c:v>-1.76</c:v>
                </c:pt>
                <c:pt idx="57">
                  <c:v>-1.72</c:v>
                </c:pt>
                <c:pt idx="58">
                  <c:v>-1.68</c:v>
                </c:pt>
                <c:pt idx="59">
                  <c:v>-1.64</c:v>
                </c:pt>
                <c:pt idx="60">
                  <c:v>-1.6</c:v>
                </c:pt>
                <c:pt idx="61">
                  <c:v>-1.56</c:v>
                </c:pt>
                <c:pt idx="62">
                  <c:v>-1.52</c:v>
                </c:pt>
                <c:pt idx="63">
                  <c:v>-1.48</c:v>
                </c:pt>
                <c:pt idx="64">
                  <c:v>-1.44</c:v>
                </c:pt>
                <c:pt idx="65">
                  <c:v>-1.4</c:v>
                </c:pt>
                <c:pt idx="66">
                  <c:v>-1.36</c:v>
                </c:pt>
                <c:pt idx="67">
                  <c:v>-1.32</c:v>
                </c:pt>
                <c:pt idx="68">
                  <c:v>-1.28</c:v>
                </c:pt>
                <c:pt idx="69">
                  <c:v>-1.24</c:v>
                </c:pt>
                <c:pt idx="70">
                  <c:v>-1.2</c:v>
                </c:pt>
                <c:pt idx="71">
                  <c:v>-1.1599999999999999</c:v>
                </c:pt>
                <c:pt idx="72">
                  <c:v>-1.1200000000000001</c:v>
                </c:pt>
                <c:pt idx="73">
                  <c:v>-1.08</c:v>
                </c:pt>
                <c:pt idx="74">
                  <c:v>-1.04</c:v>
                </c:pt>
                <c:pt idx="75">
                  <c:v>-1</c:v>
                </c:pt>
                <c:pt idx="76">
                  <c:v>-0.96</c:v>
                </c:pt>
                <c:pt idx="77">
                  <c:v>-0.92</c:v>
                </c:pt>
                <c:pt idx="78">
                  <c:v>-0.88</c:v>
                </c:pt>
                <c:pt idx="79">
                  <c:v>-0.84</c:v>
                </c:pt>
                <c:pt idx="80">
                  <c:v>-0.8</c:v>
                </c:pt>
                <c:pt idx="81">
                  <c:v>-0.76</c:v>
                </c:pt>
                <c:pt idx="82">
                  <c:v>-0.72</c:v>
                </c:pt>
                <c:pt idx="83">
                  <c:v>-0.68</c:v>
                </c:pt>
                <c:pt idx="84">
                  <c:v>-0.64</c:v>
                </c:pt>
                <c:pt idx="85">
                  <c:v>-0.6</c:v>
                </c:pt>
                <c:pt idx="86">
                  <c:v>-0.56000000000000005</c:v>
                </c:pt>
                <c:pt idx="87">
                  <c:v>-0.52</c:v>
                </c:pt>
                <c:pt idx="88">
                  <c:v>-0.48</c:v>
                </c:pt>
                <c:pt idx="89">
                  <c:v>-0.44</c:v>
                </c:pt>
                <c:pt idx="90">
                  <c:v>-0.4</c:v>
                </c:pt>
                <c:pt idx="91">
                  <c:v>-0.36</c:v>
                </c:pt>
                <c:pt idx="92">
                  <c:v>-0.32</c:v>
                </c:pt>
                <c:pt idx="93">
                  <c:v>-0.28000000000000003</c:v>
                </c:pt>
                <c:pt idx="94">
                  <c:v>-0.24</c:v>
                </c:pt>
                <c:pt idx="95">
                  <c:v>-0.2</c:v>
                </c:pt>
                <c:pt idx="96">
                  <c:v>-0.16</c:v>
                </c:pt>
                <c:pt idx="97">
                  <c:v>-0.12</c:v>
                </c:pt>
                <c:pt idx="98">
                  <c:v>-8.0000000000000099E-2</c:v>
                </c:pt>
                <c:pt idx="99">
                  <c:v>-0.04</c:v>
                </c:pt>
                <c:pt idx="100">
                  <c:v>0</c:v>
                </c:pt>
                <c:pt idx="101">
                  <c:v>0.04</c:v>
                </c:pt>
                <c:pt idx="102">
                  <c:v>8.0000000000000099E-2</c:v>
                </c:pt>
                <c:pt idx="103">
                  <c:v>0.12</c:v>
                </c:pt>
                <c:pt idx="104">
                  <c:v>0.16</c:v>
                </c:pt>
                <c:pt idx="105">
                  <c:v>0.2</c:v>
                </c:pt>
                <c:pt idx="106">
                  <c:v>0.24</c:v>
                </c:pt>
                <c:pt idx="107">
                  <c:v>0.28000000000000003</c:v>
                </c:pt>
                <c:pt idx="108">
                  <c:v>0.32</c:v>
                </c:pt>
                <c:pt idx="109">
                  <c:v>0.36</c:v>
                </c:pt>
                <c:pt idx="110">
                  <c:v>0.4</c:v>
                </c:pt>
                <c:pt idx="111">
                  <c:v>0.44</c:v>
                </c:pt>
                <c:pt idx="112">
                  <c:v>0.48</c:v>
                </c:pt>
                <c:pt idx="113">
                  <c:v>0.52</c:v>
                </c:pt>
                <c:pt idx="114">
                  <c:v>0.56000000000000005</c:v>
                </c:pt>
                <c:pt idx="115">
                  <c:v>0.6</c:v>
                </c:pt>
                <c:pt idx="116">
                  <c:v>0.64</c:v>
                </c:pt>
                <c:pt idx="117">
                  <c:v>0.68</c:v>
                </c:pt>
                <c:pt idx="118">
                  <c:v>0.72</c:v>
                </c:pt>
                <c:pt idx="119">
                  <c:v>0.76</c:v>
                </c:pt>
                <c:pt idx="120">
                  <c:v>0.8</c:v>
                </c:pt>
                <c:pt idx="121">
                  <c:v>0.84</c:v>
                </c:pt>
                <c:pt idx="122">
                  <c:v>0.88</c:v>
                </c:pt>
                <c:pt idx="123">
                  <c:v>0.92</c:v>
                </c:pt>
                <c:pt idx="124">
                  <c:v>0.96</c:v>
                </c:pt>
                <c:pt idx="125">
                  <c:v>1</c:v>
                </c:pt>
                <c:pt idx="126">
                  <c:v>1.04</c:v>
                </c:pt>
                <c:pt idx="127">
                  <c:v>1.08</c:v>
                </c:pt>
                <c:pt idx="128">
                  <c:v>1.1200000000000001</c:v>
                </c:pt>
                <c:pt idx="129">
                  <c:v>1.1599999999999999</c:v>
                </c:pt>
                <c:pt idx="130">
                  <c:v>1.2</c:v>
                </c:pt>
                <c:pt idx="131">
                  <c:v>1.24</c:v>
                </c:pt>
                <c:pt idx="132">
                  <c:v>1.28</c:v>
                </c:pt>
                <c:pt idx="133">
                  <c:v>1.32</c:v>
                </c:pt>
                <c:pt idx="134">
                  <c:v>1.36</c:v>
                </c:pt>
                <c:pt idx="135">
                  <c:v>1.4</c:v>
                </c:pt>
                <c:pt idx="136">
                  <c:v>1.44</c:v>
                </c:pt>
                <c:pt idx="137">
                  <c:v>1.48</c:v>
                </c:pt>
                <c:pt idx="138">
                  <c:v>1.52</c:v>
                </c:pt>
                <c:pt idx="139">
                  <c:v>1.56</c:v>
                </c:pt>
                <c:pt idx="140">
                  <c:v>1.6</c:v>
                </c:pt>
                <c:pt idx="141">
                  <c:v>1.6400000000000099</c:v>
                </c:pt>
                <c:pt idx="142">
                  <c:v>1.6800000000000099</c:v>
                </c:pt>
                <c:pt idx="143">
                  <c:v>1.72000000000001</c:v>
                </c:pt>
                <c:pt idx="144">
                  <c:v>1.76000000000001</c:v>
                </c:pt>
                <c:pt idx="145">
                  <c:v>1.80000000000001</c:v>
                </c:pt>
                <c:pt idx="146">
                  <c:v>1.8400000000000101</c:v>
                </c:pt>
                <c:pt idx="147">
                  <c:v>1.8800000000000101</c:v>
                </c:pt>
                <c:pt idx="148">
                  <c:v>1.9200000000000099</c:v>
                </c:pt>
                <c:pt idx="149">
                  <c:v>1.96000000000001</c:v>
                </c:pt>
                <c:pt idx="150">
                  <c:v>2.0000000000000102</c:v>
                </c:pt>
                <c:pt idx="151">
                  <c:v>2.0400000000000098</c:v>
                </c:pt>
                <c:pt idx="152">
                  <c:v>2.0800000000000098</c:v>
                </c:pt>
                <c:pt idx="153">
                  <c:v>2.1200000000000099</c:v>
                </c:pt>
                <c:pt idx="154">
                  <c:v>2.1600000000000099</c:v>
                </c:pt>
                <c:pt idx="155">
                  <c:v>2.2000000000000099</c:v>
                </c:pt>
                <c:pt idx="156">
                  <c:v>2.24000000000001</c:v>
                </c:pt>
                <c:pt idx="157">
                  <c:v>2.28000000000001</c:v>
                </c:pt>
                <c:pt idx="158">
                  <c:v>2.3200000000000101</c:v>
                </c:pt>
                <c:pt idx="159">
                  <c:v>2.3600000000000101</c:v>
                </c:pt>
                <c:pt idx="160">
                  <c:v>2.4000000000000101</c:v>
                </c:pt>
                <c:pt idx="161">
                  <c:v>2.4400000000000102</c:v>
                </c:pt>
                <c:pt idx="162">
                  <c:v>2.4800000000000102</c:v>
                </c:pt>
                <c:pt idx="163">
                  <c:v>2.5200000000000098</c:v>
                </c:pt>
                <c:pt idx="164">
                  <c:v>2.5600000000000098</c:v>
                </c:pt>
                <c:pt idx="165">
                  <c:v>2.6000000000000099</c:v>
                </c:pt>
                <c:pt idx="166">
                  <c:v>2.6400000000000099</c:v>
                </c:pt>
                <c:pt idx="167">
                  <c:v>2.6800000000000099</c:v>
                </c:pt>
                <c:pt idx="168">
                  <c:v>2.72000000000001</c:v>
                </c:pt>
                <c:pt idx="169">
                  <c:v>2.76000000000001</c:v>
                </c:pt>
                <c:pt idx="170">
                  <c:v>2.80000000000001</c:v>
                </c:pt>
                <c:pt idx="171">
                  <c:v>2.8400000000000101</c:v>
                </c:pt>
                <c:pt idx="172">
                  <c:v>2.8800000000000101</c:v>
                </c:pt>
                <c:pt idx="173">
                  <c:v>2.9200000000000101</c:v>
                </c:pt>
                <c:pt idx="174">
                  <c:v>2.9600000000000102</c:v>
                </c:pt>
                <c:pt idx="175">
                  <c:v>3.0000000000000102</c:v>
                </c:pt>
                <c:pt idx="176">
                  <c:v>3.0400000000000098</c:v>
                </c:pt>
                <c:pt idx="177">
                  <c:v>3.0800000000000098</c:v>
                </c:pt>
                <c:pt idx="178">
                  <c:v>3.1200000000000099</c:v>
                </c:pt>
                <c:pt idx="179">
                  <c:v>3.1600000000000099</c:v>
                </c:pt>
                <c:pt idx="180">
                  <c:v>3.2000000000000099</c:v>
                </c:pt>
                <c:pt idx="181">
                  <c:v>3.24000000000001</c:v>
                </c:pt>
                <c:pt idx="182">
                  <c:v>3.28000000000001</c:v>
                </c:pt>
                <c:pt idx="183">
                  <c:v>3.3200000000000101</c:v>
                </c:pt>
                <c:pt idx="184">
                  <c:v>3.3600000000000101</c:v>
                </c:pt>
                <c:pt idx="185">
                  <c:v>3.4000000000000101</c:v>
                </c:pt>
                <c:pt idx="186">
                  <c:v>3.4400000000000102</c:v>
                </c:pt>
                <c:pt idx="187">
                  <c:v>3.4800000000000102</c:v>
                </c:pt>
                <c:pt idx="188">
                  <c:v>3.5200000000000098</c:v>
                </c:pt>
                <c:pt idx="189">
                  <c:v>3.5600000000000098</c:v>
                </c:pt>
                <c:pt idx="190">
                  <c:v>3.6000000000000099</c:v>
                </c:pt>
                <c:pt idx="191">
                  <c:v>3.6400000000000099</c:v>
                </c:pt>
                <c:pt idx="192">
                  <c:v>3.6800000000000099</c:v>
                </c:pt>
                <c:pt idx="193">
                  <c:v>3.72000000000001</c:v>
                </c:pt>
                <c:pt idx="194">
                  <c:v>3.76000000000001</c:v>
                </c:pt>
                <c:pt idx="195">
                  <c:v>3.80000000000001</c:v>
                </c:pt>
                <c:pt idx="196">
                  <c:v>3.8400000000000101</c:v>
                </c:pt>
                <c:pt idx="197">
                  <c:v>3.8800000000000101</c:v>
                </c:pt>
                <c:pt idx="198">
                  <c:v>3.9200000000000101</c:v>
                </c:pt>
                <c:pt idx="199">
                  <c:v>3.9600000000000102</c:v>
                </c:pt>
                <c:pt idx="200">
                  <c:v>4.0000000000000098</c:v>
                </c:pt>
              </c:numCache>
            </c:numRef>
          </c:xVal>
          <c:yVal>
            <c:numRef>
              <c:f>'Gy(x)'!$AJ$7:$AJ$207</c:f>
              <c:numCache>
                <c:formatCode>0.0000</c:formatCode>
                <c:ptCount val="201"/>
                <c:pt idx="0">
                  <c:v>-495.39327999999989</c:v>
                </c:pt>
                <c:pt idx="1">
                  <c:v>-475.87280814881268</c:v>
                </c:pt>
                <c:pt idx="2">
                  <c:v>-456.93498814996462</c:v>
                </c:pt>
                <c:pt idx="3">
                  <c:v>-438.56810890631647</c:v>
                </c:pt>
                <c:pt idx="4">
                  <c:v>-420.76057821511671</c:v>
                </c:pt>
                <c:pt idx="5">
                  <c:v>-403.50092276799995</c:v>
                </c:pt>
                <c:pt idx="6">
                  <c:v>-386.77778815098873</c:v>
                </c:pt>
                <c:pt idx="7">
                  <c:v>-370.57993884449286</c:v>
                </c:pt>
                <c:pt idx="8">
                  <c:v>-354.89625822330879</c:v>
                </c:pt>
                <c:pt idx="9">
                  <c:v>-339.71574855662078</c:v>
                </c:pt>
                <c:pt idx="10">
                  <c:v>-325.02753100799998</c:v>
                </c:pt>
                <c:pt idx="11">
                  <c:v>-310.82084563540496</c:v>
                </c:pt>
                <c:pt idx="12">
                  <c:v>-297.08505139118074</c:v>
                </c:pt>
                <c:pt idx="13">
                  <c:v>-283.80962612206076</c:v>
                </c:pt>
                <c:pt idx="14">
                  <c:v>-270.9841665691647</c:v>
                </c:pt>
                <c:pt idx="15">
                  <c:v>-258.59838836799986</c:v>
                </c:pt>
                <c:pt idx="16">
                  <c:v>-246.64212604846068</c:v>
                </c:pt>
                <c:pt idx="17">
                  <c:v>-235.10533303482859</c:v>
                </c:pt>
                <c:pt idx="18">
                  <c:v>-223.9780816457727</c:v>
                </c:pt>
                <c:pt idx="19">
                  <c:v>-213.25056309434891</c:v>
                </c:pt>
                <c:pt idx="20">
                  <c:v>-202.91308748800006</c:v>
                </c:pt>
                <c:pt idx="21">
                  <c:v>-192.95608382855681</c:v>
                </c:pt>
                <c:pt idx="22">
                  <c:v>-183.3701000122368</c:v>
                </c:pt>
                <c:pt idx="23">
                  <c:v>-174.14580282964477</c:v>
                </c:pt>
                <c:pt idx="24">
                  <c:v>-165.27397796577279</c:v>
                </c:pt>
                <c:pt idx="25">
                  <c:v>-156.74552999999986</c:v>
                </c:pt>
                <c:pt idx="26">
                  <c:v>-148.55148240609276</c:v>
                </c:pt>
                <c:pt idx="27">
                  <c:v>-140.68297755220473</c:v>
                </c:pt>
                <c:pt idx="28">
                  <c:v>-133.13127670087675</c:v>
                </c:pt>
                <c:pt idx="29">
                  <c:v>-125.88776000903677</c:v>
                </c:pt>
                <c:pt idx="30">
                  <c:v>-118.94392652799995</c:v>
                </c:pt>
                <c:pt idx="31">
                  <c:v>-112.29139420346867</c:v>
                </c:pt>
                <c:pt idx="32">
                  <c:v>-105.92189987553282</c:v>
                </c:pt>
                <c:pt idx="33">
                  <c:v>-99.82729927866886</c:v>
                </c:pt>
                <c:pt idx="34">
                  <c:v>-93.999567041740804</c:v>
                </c:pt>
                <c:pt idx="35">
                  <c:v>-88.430796688000001</c:v>
                </c:pt>
                <c:pt idx="36">
                  <c:v>-83.11320063508478</c:v>
                </c:pt>
                <c:pt idx="37">
                  <c:v>-78.039110195020797</c:v>
                </c:pt>
                <c:pt idx="38">
                  <c:v>-73.200975574220791</c:v>
                </c:pt>
                <c:pt idx="39">
                  <c:v>-68.591365873484776</c:v>
                </c:pt>
                <c:pt idx="40">
                  <c:v>-64.202969087999989</c:v>
                </c:pt>
                <c:pt idx="41">
                  <c:v>-60.028592107340778</c:v>
                </c:pt>
                <c:pt idx="42">
                  <c:v>-56.06116071546878</c:v>
                </c:pt>
                <c:pt idx="43">
                  <c:v>-52.293719590732778</c:v>
                </c:pt>
                <c:pt idx="44">
                  <c:v>-48.7194323058688</c:v>
                </c:pt>
                <c:pt idx="45">
                  <c:v>-45.331581328000006</c:v>
                </c:pt>
                <c:pt idx="46">
                  <c:v>-42.123568018636796</c:v>
                </c:pt>
                <c:pt idx="47">
                  <c:v>-39.088912633676799</c:v>
                </c:pt>
                <c:pt idx="48">
                  <c:v>-36.2212543234048</c:v>
                </c:pt>
                <c:pt idx="49">
                  <c:v>-33.514351132492791</c:v>
                </c:pt>
                <c:pt idx="50">
                  <c:v>-30.962079999999993</c:v>
                </c:pt>
                <c:pt idx="51">
                  <c:v>-28.558436759372789</c:v>
                </c:pt>
                <c:pt idx="52">
                  <c:v>-26.297536138444794</c:v>
                </c:pt>
                <c:pt idx="53">
                  <c:v>-24.173611759436795</c:v>
                </c:pt>
                <c:pt idx="54">
                  <c:v>-22.181016138956799</c:v>
                </c:pt>
                <c:pt idx="55">
                  <c:v>-20.314220687999999</c:v>
                </c:pt>
                <c:pt idx="56">
                  <c:v>-18.567815711948796</c:v>
                </c:pt>
                <c:pt idx="57">
                  <c:v>-16.936510410572794</c:v>
                </c:pt>
                <c:pt idx="58">
                  <c:v>-15.415132878028793</c:v>
                </c:pt>
                <c:pt idx="59">
                  <c:v>-13.998630102860794</c:v>
                </c:pt>
                <c:pt idx="60">
                  <c:v>-12.682067968000004</c:v>
                </c:pt>
                <c:pt idx="61">
                  <c:v>-11.4606312507648</c:v>
                </c:pt>
                <c:pt idx="62">
                  <c:v>-10.329623622860799</c:v>
                </c:pt>
                <c:pt idx="63">
                  <c:v>-9.2844676503807975</c:v>
                </c:pt>
                <c:pt idx="64">
                  <c:v>-8.3207047938047971</c:v>
                </c:pt>
                <c:pt idx="65">
                  <c:v>-7.4339954079999968</c:v>
                </c:pt>
                <c:pt idx="66">
                  <c:v>-6.620118742220801</c:v>
                </c:pt>
                <c:pt idx="67">
                  <c:v>-5.8749729401088002</c:v>
                </c:pt>
                <c:pt idx="68">
                  <c:v>-5.1945750396927988</c:v>
                </c:pt>
                <c:pt idx="69">
                  <c:v>-4.5750609733887995</c:v>
                </c:pt>
                <c:pt idx="70">
                  <c:v>-4.0126855679999993</c:v>
                </c:pt>
                <c:pt idx="71">
                  <c:v>-3.5038225447167988</c:v>
                </c:pt>
                <c:pt idx="72">
                  <c:v>-3.0449645191168</c:v>
                </c:pt>
                <c:pt idx="73">
                  <c:v>-2.6327230011647997</c:v>
                </c:pt>
                <c:pt idx="74">
                  <c:v>-2.2638283952128</c:v>
                </c:pt>
                <c:pt idx="75">
                  <c:v>-1.9351299999999996</c:v>
                </c:pt>
                <c:pt idx="76">
                  <c:v>-1.6435960086527996</c:v>
                </c:pt>
                <c:pt idx="77">
                  <c:v>-1.3863135086848</c:v>
                </c:pt>
                <c:pt idx="78">
                  <c:v>-1.1604884819967998</c:v>
                </c:pt>
                <c:pt idx="79">
                  <c:v>-0.96344580487679954</c:v>
                </c:pt>
                <c:pt idx="80">
                  <c:v>-0.79262924800000023</c:v>
                </c:pt>
                <c:pt idx="81">
                  <c:v>-0.64560147642879995</c:v>
                </c:pt>
                <c:pt idx="82">
                  <c:v>-0.52004404961279982</c:v>
                </c:pt>
                <c:pt idx="83">
                  <c:v>-0.41375742138880006</c:v>
                </c:pt>
                <c:pt idx="84">
                  <c:v>-0.32466093998079992</c:v>
                </c:pt>
                <c:pt idx="85">
                  <c:v>-0.25079284799999996</c:v>
                </c:pt>
                <c:pt idx="86">
                  <c:v>-0.1903102824448</c:v>
                </c:pt>
                <c:pt idx="87">
                  <c:v>-0.1414892747008</c:v>
                </c:pt>
                <c:pt idx="88">
                  <c:v>-0.10272475054079998</c:v>
                </c:pt>
                <c:pt idx="89">
                  <c:v>-7.2530530124799986E-2</c:v>
                </c:pt>
                <c:pt idx="90">
                  <c:v>-4.9539328000000014E-2</c:v>
                </c:pt>
                <c:pt idx="91">
                  <c:v>-3.2502753100799989E-2</c:v>
                </c:pt>
                <c:pt idx="92">
                  <c:v>-2.0291308748799995E-2</c:v>
                </c:pt>
                <c:pt idx="93">
                  <c:v>-1.18943926528E-2</c:v>
                </c:pt>
                <c:pt idx="94">
                  <c:v>-6.4202969087999986E-3</c:v>
                </c:pt>
                <c:pt idx="95">
                  <c:v>-3.0962080000000009E-3</c:v>
                </c:pt>
                <c:pt idx="96">
                  <c:v>-1.2682067967999997E-3</c:v>
                </c:pt>
                <c:pt idx="97">
                  <c:v>-4.0126855679999991E-4</c:v>
                </c:pt>
                <c:pt idx="98">
                  <c:v>-7.9262924800000374E-5</c:v>
                </c:pt>
                <c:pt idx="99">
                  <c:v>-4.9539327999999988E-6</c:v>
                </c:pt>
                <c:pt idx="100">
                  <c:v>0</c:v>
                </c:pt>
                <c:pt idx="101">
                  <c:v>-4.9539327999999988E-6</c:v>
                </c:pt>
                <c:pt idx="102">
                  <c:v>-7.9262924800000374E-5</c:v>
                </c:pt>
                <c:pt idx="103">
                  <c:v>-4.0126855679999991E-4</c:v>
                </c:pt>
                <c:pt idx="104">
                  <c:v>-1.2682067967999997E-3</c:v>
                </c:pt>
                <c:pt idx="105">
                  <c:v>-3.0962080000000009E-3</c:v>
                </c:pt>
                <c:pt idx="106">
                  <c:v>-6.4202969087999986E-3</c:v>
                </c:pt>
                <c:pt idx="107">
                  <c:v>-1.18943926528E-2</c:v>
                </c:pt>
                <c:pt idx="108">
                  <c:v>-2.0291308748799995E-2</c:v>
                </c:pt>
                <c:pt idx="109">
                  <c:v>-3.2502753100799989E-2</c:v>
                </c:pt>
                <c:pt idx="110">
                  <c:v>-4.9539328000000014E-2</c:v>
                </c:pt>
                <c:pt idx="111">
                  <c:v>-7.2530530124799986E-2</c:v>
                </c:pt>
                <c:pt idx="112">
                  <c:v>-0.10272475054079998</c:v>
                </c:pt>
                <c:pt idx="113">
                  <c:v>-0.1414892747008</c:v>
                </c:pt>
                <c:pt idx="114">
                  <c:v>-0.1903102824448</c:v>
                </c:pt>
                <c:pt idx="115">
                  <c:v>-0.25079284799999996</c:v>
                </c:pt>
                <c:pt idx="116">
                  <c:v>-0.32466093998079992</c:v>
                </c:pt>
                <c:pt idx="117">
                  <c:v>-0.41375742138880006</c:v>
                </c:pt>
                <c:pt idx="118">
                  <c:v>-0.52004404961279982</c:v>
                </c:pt>
                <c:pt idx="119">
                  <c:v>-0.64560147642879995</c:v>
                </c:pt>
                <c:pt idx="120">
                  <c:v>-0.79262924800000023</c:v>
                </c:pt>
                <c:pt idx="121">
                  <c:v>-0.96344580487679954</c:v>
                </c:pt>
                <c:pt idx="122">
                  <c:v>-1.1604884819967998</c:v>
                </c:pt>
                <c:pt idx="123">
                  <c:v>-1.3863135086848</c:v>
                </c:pt>
                <c:pt idx="124">
                  <c:v>-1.6435960086527996</c:v>
                </c:pt>
                <c:pt idx="125">
                  <c:v>-1.9351299999999996</c:v>
                </c:pt>
                <c:pt idx="126">
                  <c:v>-2.2638283952128</c:v>
                </c:pt>
                <c:pt idx="127">
                  <c:v>-2.6327230011647997</c:v>
                </c:pt>
                <c:pt idx="128">
                  <c:v>-3.0449645191168</c:v>
                </c:pt>
                <c:pt idx="129">
                  <c:v>-3.5038225447167988</c:v>
                </c:pt>
                <c:pt idx="130">
                  <c:v>-4.0126855679999993</c:v>
                </c:pt>
                <c:pt idx="131">
                  <c:v>-4.5750609733887995</c:v>
                </c:pt>
                <c:pt idx="132">
                  <c:v>-5.1945750396927988</c:v>
                </c:pt>
                <c:pt idx="133">
                  <c:v>-5.8749729401088002</c:v>
                </c:pt>
                <c:pt idx="134">
                  <c:v>-6.620118742220801</c:v>
                </c:pt>
                <c:pt idx="135">
                  <c:v>-7.4339954079999968</c:v>
                </c:pt>
                <c:pt idx="136">
                  <c:v>-8.3207047938047971</c:v>
                </c:pt>
                <c:pt idx="137">
                  <c:v>-9.2844676503807975</c:v>
                </c:pt>
                <c:pt idx="138">
                  <c:v>-10.329623622860799</c:v>
                </c:pt>
                <c:pt idx="139">
                  <c:v>-11.4606312507648</c:v>
                </c:pt>
                <c:pt idx="140">
                  <c:v>-12.682067968000004</c:v>
                </c:pt>
                <c:pt idx="141">
                  <c:v>-13.998630102861135</c:v>
                </c:pt>
                <c:pt idx="142">
                  <c:v>-15.415132878029162</c:v>
                </c:pt>
                <c:pt idx="143">
                  <c:v>-16.936510410573202</c:v>
                </c:pt>
                <c:pt idx="144">
                  <c:v>-18.567815711949216</c:v>
                </c:pt>
                <c:pt idx="145">
                  <c:v>-20.31422068800045</c:v>
                </c:pt>
                <c:pt idx="146">
                  <c:v>-22.181016138957279</c:v>
                </c:pt>
                <c:pt idx="147">
                  <c:v>-24.173611759437314</c:v>
                </c:pt>
                <c:pt idx="148">
                  <c:v>-26.297536138445341</c:v>
                </c:pt>
                <c:pt idx="149">
                  <c:v>-28.558436759373379</c:v>
                </c:pt>
                <c:pt idx="150">
                  <c:v>-30.962080000000629</c:v>
                </c:pt>
                <c:pt idx="151">
                  <c:v>-33.514351132493438</c:v>
                </c:pt>
                <c:pt idx="152">
                  <c:v>-36.221254323405489</c:v>
                </c:pt>
                <c:pt idx="153">
                  <c:v>-39.088912633677523</c:v>
                </c:pt>
                <c:pt idx="154">
                  <c:v>-42.12356801863757</c:v>
                </c:pt>
                <c:pt idx="155">
                  <c:v>-45.331581328000802</c:v>
                </c:pt>
                <c:pt idx="156">
                  <c:v>-48.719432305869667</c:v>
                </c:pt>
                <c:pt idx="157">
                  <c:v>-52.293719590733708</c:v>
                </c:pt>
                <c:pt idx="158">
                  <c:v>-56.061160715469768</c:v>
                </c:pt>
                <c:pt idx="159">
                  <c:v>-60.028592107341815</c:v>
                </c:pt>
                <c:pt idx="160">
                  <c:v>-64.202969088001069</c:v>
                </c:pt>
                <c:pt idx="161">
                  <c:v>-68.591365873485927</c:v>
                </c:pt>
                <c:pt idx="162">
                  <c:v>-73.200975574221999</c:v>
                </c:pt>
                <c:pt idx="163">
                  <c:v>-78.039110195022005</c:v>
                </c:pt>
                <c:pt idx="164">
                  <c:v>-83.113200635086045</c:v>
                </c:pt>
                <c:pt idx="165">
                  <c:v>-88.430796688001308</c:v>
                </c:pt>
                <c:pt idx="166">
                  <c:v>-93.999567041742267</c:v>
                </c:pt>
                <c:pt idx="167">
                  <c:v>-99.827299278670196</c:v>
                </c:pt>
                <c:pt idx="168">
                  <c:v>-105.92189987553431</c:v>
                </c:pt>
                <c:pt idx="169">
                  <c:v>-112.2913942034704</c:v>
                </c:pt>
                <c:pt idx="170">
                  <c:v>-118.94392652800168</c:v>
                </c:pt>
                <c:pt idx="171">
                  <c:v>-125.88776000903856</c:v>
                </c:pt>
                <c:pt idx="172">
                  <c:v>-133.13127670087866</c:v>
                </c:pt>
                <c:pt idx="173">
                  <c:v>-140.68297755220678</c:v>
                </c:pt>
                <c:pt idx="174">
                  <c:v>-148.55148240609481</c:v>
                </c:pt>
                <c:pt idx="175">
                  <c:v>-156.74553000000205</c:v>
                </c:pt>
                <c:pt idx="176">
                  <c:v>-165.27397796577495</c:v>
                </c:pt>
                <c:pt idx="177">
                  <c:v>-174.14580282964698</c:v>
                </c:pt>
                <c:pt idx="178">
                  <c:v>-183.37010001223911</c:v>
                </c:pt>
                <c:pt idx="179">
                  <c:v>-192.95608382855917</c:v>
                </c:pt>
                <c:pt idx="180">
                  <c:v>-202.9130874880025</c:v>
                </c:pt>
                <c:pt idx="181">
                  <c:v>-213.25056309435126</c:v>
                </c:pt>
                <c:pt idx="182">
                  <c:v>-223.97808164577549</c:v>
                </c:pt>
                <c:pt idx="183">
                  <c:v>-235.1053330348316</c:v>
                </c:pt>
                <c:pt idx="184">
                  <c:v>-246.64212604846372</c:v>
                </c:pt>
                <c:pt idx="185">
                  <c:v>-258.59838836800299</c:v>
                </c:pt>
                <c:pt idx="186">
                  <c:v>-270.98416656916794</c:v>
                </c:pt>
                <c:pt idx="187">
                  <c:v>-283.80962612206423</c:v>
                </c:pt>
                <c:pt idx="188">
                  <c:v>-297.08505139118421</c:v>
                </c:pt>
                <c:pt idx="189">
                  <c:v>-310.82084563540815</c:v>
                </c:pt>
                <c:pt idx="190">
                  <c:v>-325.02753100800351</c:v>
                </c:pt>
                <c:pt idx="191">
                  <c:v>-339.71574855662442</c:v>
                </c:pt>
                <c:pt idx="192">
                  <c:v>-354.89625822331254</c:v>
                </c:pt>
                <c:pt idx="193">
                  <c:v>-370.57993884449678</c:v>
                </c:pt>
                <c:pt idx="194">
                  <c:v>-386.77778815099288</c:v>
                </c:pt>
                <c:pt idx="195">
                  <c:v>-403.50092276800399</c:v>
                </c:pt>
                <c:pt idx="196">
                  <c:v>-420.76057821512114</c:v>
                </c:pt>
                <c:pt idx="197">
                  <c:v>-438.56810890632136</c:v>
                </c:pt>
                <c:pt idx="198">
                  <c:v>-456.9349881499694</c:v>
                </c:pt>
                <c:pt idx="199">
                  <c:v>-475.87280814881768</c:v>
                </c:pt>
                <c:pt idx="200">
                  <c:v>-495.39328000000478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89504"/>
        <c:axId val="110399872"/>
      </c:scatterChart>
      <c:valAx>
        <c:axId val="110389504"/>
        <c:scaling>
          <c:orientation val="minMax"/>
          <c:max val="4"/>
          <c:min val="-4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x (in)</a:t>
                </a:r>
              </a:p>
            </c:rich>
          </c:tx>
          <c:layout>
            <c:manualLayout>
              <c:xMode val="edge"/>
              <c:yMode val="edge"/>
              <c:x val="0.42135354907741657"/>
              <c:y val="0.95368580890739441"/>
            </c:manualLayout>
          </c:layout>
          <c:overlay val="0"/>
        </c:title>
        <c:numFmt formatCode="0.0" sourceLinked="0"/>
        <c:majorTickMark val="cross"/>
        <c:minorTickMark val="none"/>
        <c:tickLblPos val="low"/>
        <c:spPr>
          <a:solidFill>
            <a:schemeClr val="bg1"/>
          </a:solidFill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0399872"/>
        <c:crosses val="autoZero"/>
        <c:crossBetween val="midCat"/>
        <c:majorUnit val="1"/>
        <c:minorUnit val="0.2"/>
      </c:valAx>
      <c:valAx>
        <c:axId val="1103998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>
                    <a:latin typeface="Symbol" panose="05050102010706020507" pitchFamily="18" charset="2"/>
                  </a:rPr>
                  <a:t>D</a:t>
                </a:r>
                <a:r>
                  <a:rPr lang="en-US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1600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600"/>
                  <a:t>(</a:t>
                </a:r>
                <a:r>
                  <a:rPr lang="en-US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1600"/>
                  <a:t>)/</a:t>
                </a:r>
                <a:r>
                  <a:rPr lang="en-US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1600"/>
                  <a:t> (</a:t>
                </a:r>
                <a:r>
                  <a:rPr lang="en-US" sz="1600" b="1" i="0" u="none" strike="noStrike" baseline="0" smtClean="0">
                    <a:latin typeface="Symbol" panose="05050102010706020507" pitchFamily="18" charset="2"/>
                  </a:rPr>
                  <a:t>´</a:t>
                </a:r>
                <a:r>
                  <a:rPr lang="en-US" sz="1600" b="1" i="0" u="none" strike="noStrike" baseline="0" smtClean="0"/>
                  <a:t>10</a:t>
                </a:r>
                <a:r>
                  <a:rPr lang="en-US" sz="1600" b="1" i="0" u="none" strike="noStrike" baseline="30000" smtClean="0"/>
                  <a:t>-4</a:t>
                </a:r>
                <a:r>
                  <a:rPr lang="en-US" sz="1600"/>
                  <a:t>)</a:t>
                </a:r>
              </a:p>
            </c:rich>
          </c:tx>
          <c:layout>
            <c:manualLayout>
              <c:xMode val="edge"/>
              <c:yMode val="edge"/>
              <c:x val="1.6621016720745178E-2"/>
              <c:y val="0.38031990765552209"/>
            </c:manualLayout>
          </c:layout>
          <c:overlay val="0"/>
        </c:title>
        <c:numFmt formatCode="0" sourceLinked="0"/>
        <c:majorTickMark val="cross"/>
        <c:minorTickMark val="none"/>
        <c:tickLblPos val="nextTo"/>
        <c:spPr>
          <a:solidFill>
            <a:schemeClr val="bg1"/>
          </a:solidFill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03895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176012651883865"/>
          <c:y val="0.63373682742269166"/>
          <c:w val="0.41297820445711614"/>
          <c:h val="0.12394022156139238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Horizontal Phase Space: Upstream End of ECMAG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8085556967386699E-2"/>
          <c:y val="9.3636452009155421E-2"/>
          <c:w val="0.89297755188479466"/>
          <c:h val="0.83657679153742148"/>
        </c:manualLayout>
      </c:layout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ECMAG_us!$G$4:$G$499980</c:f>
              <c:numCache>
                <c:formatCode>0.000</c:formatCode>
                <c:ptCount val="459995"/>
                <c:pt idx="0">
                  <c:v>0.59414018238010158</c:v>
                </c:pt>
                <c:pt idx="1">
                  <c:v>0.654092430044102</c:v>
                </c:pt>
                <c:pt idx="2">
                  <c:v>-8.2296810959498146E-2</c:v>
                </c:pt>
                <c:pt idx="3">
                  <c:v>0.85229572602150228</c:v>
                </c:pt>
                <c:pt idx="4">
                  <c:v>0.37392407667310223</c:v>
                </c:pt>
                <c:pt idx="5">
                  <c:v>0.69633076462070065</c:v>
                </c:pt>
                <c:pt idx="6">
                  <c:v>0.59010984110100395</c:v>
                </c:pt>
                <c:pt idx="7">
                  <c:v>0.10703443689380165</c:v>
                </c:pt>
                <c:pt idx="8">
                  <c:v>1.8807850597304032</c:v>
                </c:pt>
                <c:pt idx="9">
                  <c:v>0.98640591212250328</c:v>
                </c:pt>
                <c:pt idx="10">
                  <c:v>2.3113012190769027</c:v>
                </c:pt>
                <c:pt idx="11">
                  <c:v>1.2692570710349038</c:v>
                </c:pt>
                <c:pt idx="12">
                  <c:v>0.46499962493270175</c:v>
                </c:pt>
                <c:pt idx="13">
                  <c:v>0.93719205326740251</c:v>
                </c:pt>
                <c:pt idx="14">
                  <c:v>0.19014562095270193</c:v>
                </c:pt>
                <c:pt idx="15">
                  <c:v>0.64542247408030207</c:v>
                </c:pt>
                <c:pt idx="16">
                  <c:v>0.55235122728100094</c:v>
                </c:pt>
                <c:pt idx="17">
                  <c:v>-6.1505529918299828E-2</c:v>
                </c:pt>
                <c:pt idx="18">
                  <c:v>0.99757218020770111</c:v>
                </c:pt>
                <c:pt idx="19">
                  <c:v>1.5374472064788023</c:v>
                </c:pt>
                <c:pt idx="20">
                  <c:v>1.3704149521722009</c:v>
                </c:pt>
                <c:pt idx="21">
                  <c:v>0.76954412637070035</c:v>
                </c:pt>
                <c:pt idx="22">
                  <c:v>0.52494829491159933</c:v>
                </c:pt>
                <c:pt idx="23">
                  <c:v>1.4360085991653015</c:v>
                </c:pt>
                <c:pt idx="24">
                  <c:v>1.1014268795390976</c:v>
                </c:pt>
                <c:pt idx="25">
                  <c:v>2.7220921433301015E-2</c:v>
                </c:pt>
                <c:pt idx="26">
                  <c:v>1.5412848394951979</c:v>
                </c:pt>
                <c:pt idx="27">
                  <c:v>0.2684226053109029</c:v>
                </c:pt>
                <c:pt idx="28">
                  <c:v>0.14370452543100143</c:v>
                </c:pt>
                <c:pt idx="29">
                  <c:v>6.616913097250432E-2</c:v>
                </c:pt>
                <c:pt idx="30">
                  <c:v>0.40492847980900137</c:v>
                </c:pt>
                <c:pt idx="31">
                  <c:v>0.63905084161840264</c:v>
                </c:pt>
                <c:pt idx="32">
                  <c:v>0.56955999787560074</c:v>
                </c:pt>
                <c:pt idx="33">
                  <c:v>0.75241484656180191</c:v>
                </c:pt>
                <c:pt idx="34">
                  <c:v>-3.9794209765595667E-2</c:v>
                </c:pt>
                <c:pt idx="35">
                  <c:v>0.46476509117800191</c:v>
                </c:pt>
                <c:pt idx="36">
                  <c:v>0.42069787233819866</c:v>
                </c:pt>
                <c:pt idx="37">
                  <c:v>-9.9553296062097729E-2</c:v>
                </c:pt>
                <c:pt idx="38">
                  <c:v>-0.63458425804209995</c:v>
                </c:pt>
                <c:pt idx="39">
                  <c:v>0.68467308589840314</c:v>
                </c:pt>
                <c:pt idx="40">
                  <c:v>0.38350124422710152</c:v>
                </c:pt>
                <c:pt idx="41">
                  <c:v>0.29293144544029914</c:v>
                </c:pt>
                <c:pt idx="42">
                  <c:v>-0.67586141726339832</c:v>
                </c:pt>
                <c:pt idx="43">
                  <c:v>-6.617984201559679E-2</c:v>
                </c:pt>
                <c:pt idx="44">
                  <c:v>-0.13386150909829553</c:v>
                </c:pt>
                <c:pt idx="45">
                  <c:v>-9.4055124807901791E-2</c:v>
                </c:pt>
                <c:pt idx="46">
                  <c:v>-0.32038859044319778</c:v>
                </c:pt>
                <c:pt idx="47">
                  <c:v>0.39697025970950151</c:v>
                </c:pt>
                <c:pt idx="48">
                  <c:v>-0.46090044271179664</c:v>
                </c:pt>
                <c:pt idx="49">
                  <c:v>-0.41696259428159976</c:v>
                </c:pt>
                <c:pt idx="50">
                  <c:v>0.6111925960275002</c:v>
                </c:pt>
                <c:pt idx="51">
                  <c:v>0.11553071156509986</c:v>
                </c:pt>
                <c:pt idx="52">
                  <c:v>-0.51596304424899841</c:v>
                </c:pt>
                <c:pt idx="53">
                  <c:v>-0.17513903622669602</c:v>
                </c:pt>
                <c:pt idx="54">
                  <c:v>-1.1001716068460965</c:v>
                </c:pt>
                <c:pt idx="55">
                  <c:v>1.0250255240949997</c:v>
                </c:pt>
                <c:pt idx="56">
                  <c:v>1.4542558276854045</c:v>
                </c:pt>
                <c:pt idx="57">
                  <c:v>6.2400534547503383E-2</c:v>
                </c:pt>
                <c:pt idx="58">
                  <c:v>-6.9490795030997532E-2</c:v>
                </c:pt>
                <c:pt idx="59">
                  <c:v>-1.1971727834273977</c:v>
                </c:pt>
                <c:pt idx="60">
                  <c:v>0.39837474960150132</c:v>
                </c:pt>
                <c:pt idx="61">
                  <c:v>1.3106350515300846E-2</c:v>
                </c:pt>
                <c:pt idx="62">
                  <c:v>-0.90083713987499792</c:v>
                </c:pt>
                <c:pt idx="63">
                  <c:v>0.96922648723399973</c:v>
                </c:pt>
                <c:pt idx="64">
                  <c:v>-0.15397177727729883</c:v>
                </c:pt>
                <c:pt idx="65">
                  <c:v>-7.6314757029997793E-2</c:v>
                </c:pt>
                <c:pt idx="66">
                  <c:v>0.12648196440780168</c:v>
                </c:pt>
                <c:pt idx="67">
                  <c:v>5.1699820617201908E-2</c:v>
                </c:pt>
                <c:pt idx="68">
                  <c:v>-3.3085081116297488E-2</c:v>
                </c:pt>
                <c:pt idx="69">
                  <c:v>1.8244161433003114E-3</c:v>
                </c:pt>
                <c:pt idx="70">
                  <c:v>0.1057362479202979</c:v>
                </c:pt>
                <c:pt idx="71">
                  <c:v>0.40971113650709867</c:v>
                </c:pt>
                <c:pt idx="72">
                  <c:v>0.39246000059150177</c:v>
                </c:pt>
                <c:pt idx="73">
                  <c:v>-0.80394339234369738</c:v>
                </c:pt>
                <c:pt idx="74">
                  <c:v>0.11712580789400207</c:v>
                </c:pt>
                <c:pt idx="75">
                  <c:v>0.33506813719100137</c:v>
                </c:pt>
                <c:pt idx="76">
                  <c:v>-0.76283267940039678</c:v>
                </c:pt>
                <c:pt idx="77">
                  <c:v>0.15303306004210171</c:v>
                </c:pt>
                <c:pt idx="78">
                  <c:v>0.53873240128729805</c:v>
                </c:pt>
                <c:pt idx="79">
                  <c:v>-0.16796521003550069</c:v>
                </c:pt>
                <c:pt idx="80">
                  <c:v>-0.83683721537019551</c:v>
                </c:pt>
                <c:pt idx="81">
                  <c:v>0.24369955085609973</c:v>
                </c:pt>
                <c:pt idx="82">
                  <c:v>-1.1138750649140974</c:v>
                </c:pt>
                <c:pt idx="83">
                  <c:v>-0.49912548885599506</c:v>
                </c:pt>
                <c:pt idx="84">
                  <c:v>-6.1283978881700563E-2</c:v>
                </c:pt>
                <c:pt idx="85">
                  <c:v>0.27916764439340014</c:v>
                </c:pt>
                <c:pt idx="86">
                  <c:v>-0.11577769847669828</c:v>
                </c:pt>
                <c:pt idx="87">
                  <c:v>-0.50770447482349823</c:v>
                </c:pt>
                <c:pt idx="88">
                  <c:v>1.3490026896715008</c:v>
                </c:pt>
                <c:pt idx="89">
                  <c:v>0.85300003076080344</c:v>
                </c:pt>
                <c:pt idx="90">
                  <c:v>-0.84094097313369787</c:v>
                </c:pt>
                <c:pt idx="91">
                  <c:v>0.78063209675799783</c:v>
                </c:pt>
                <c:pt idx="92">
                  <c:v>-0.62817428250679797</c:v>
                </c:pt>
                <c:pt idx="93">
                  <c:v>-1.4520208846142957</c:v>
                </c:pt>
                <c:pt idx="94">
                  <c:v>-3.4426246682297545E-2</c:v>
                </c:pt>
                <c:pt idx="95">
                  <c:v>-0.62344236853279611</c:v>
                </c:pt>
                <c:pt idx="96">
                  <c:v>-0.5075909399711982</c:v>
                </c:pt>
                <c:pt idx="97">
                  <c:v>-0.18152501677379718</c:v>
                </c:pt>
                <c:pt idx="98">
                  <c:v>5.9390119684010756E-3</c:v>
                </c:pt>
                <c:pt idx="99">
                  <c:v>-1.2861570263699988</c:v>
                </c:pt>
                <c:pt idx="100">
                  <c:v>-0.50261981833079616</c:v>
                </c:pt>
                <c:pt idx="101">
                  <c:v>6.2430685807800756E-2</c:v>
                </c:pt>
                <c:pt idx="102">
                  <c:v>0.12006229061280038</c:v>
                </c:pt>
                <c:pt idx="103">
                  <c:v>0.792731156462402</c:v>
                </c:pt>
                <c:pt idx="104">
                  <c:v>-0.91270094895089926</c:v>
                </c:pt>
                <c:pt idx="105">
                  <c:v>-1.6027946020506967</c:v>
                </c:pt>
                <c:pt idx="106">
                  <c:v>0.44149167989320048</c:v>
                </c:pt>
                <c:pt idx="107">
                  <c:v>-1.0614538062397969</c:v>
                </c:pt>
                <c:pt idx="108">
                  <c:v>0.496624780250702</c:v>
                </c:pt>
                <c:pt idx="109">
                  <c:v>-0.58083826787959936</c:v>
                </c:pt>
                <c:pt idx="110">
                  <c:v>-0.24152946993639901</c:v>
                </c:pt>
                <c:pt idx="111">
                  <c:v>-0.88642243879269955</c:v>
                </c:pt>
                <c:pt idx="112">
                  <c:v>0.10834888953190003</c:v>
                </c:pt>
                <c:pt idx="113">
                  <c:v>-0.75402210039899842</c:v>
                </c:pt>
                <c:pt idx="114">
                  <c:v>-0.17014693022319705</c:v>
                </c:pt>
                <c:pt idx="115">
                  <c:v>-0.15278319282059982</c:v>
                </c:pt>
                <c:pt idx="116">
                  <c:v>3.4124398233899456E-2</c:v>
                </c:pt>
                <c:pt idx="117">
                  <c:v>-0.49981402311789935</c:v>
                </c:pt>
                <c:pt idx="118">
                  <c:v>-1.7843638115390981</c:v>
                </c:pt>
                <c:pt idx="119">
                  <c:v>-1.1254453159217981</c:v>
                </c:pt>
                <c:pt idx="120">
                  <c:v>-0.11531128461880158</c:v>
                </c:pt>
                <c:pt idx="121">
                  <c:v>0.18821125068810218</c:v>
                </c:pt>
                <c:pt idx="122">
                  <c:v>-0.86965048477219753</c:v>
                </c:pt>
                <c:pt idx="123">
                  <c:v>1.7391923416400026</c:v>
                </c:pt>
                <c:pt idx="124">
                  <c:v>-0.56745298258869781</c:v>
                </c:pt>
                <c:pt idx="125">
                  <c:v>-0.72614784849909597</c:v>
                </c:pt>
                <c:pt idx="126">
                  <c:v>0.11934485524790261</c:v>
                </c:pt>
                <c:pt idx="127">
                  <c:v>0.31544784580700025</c:v>
                </c:pt>
                <c:pt idx="128">
                  <c:v>0.13977364481790033</c:v>
                </c:pt>
                <c:pt idx="129">
                  <c:v>0.46065812640800274</c:v>
                </c:pt>
                <c:pt idx="130">
                  <c:v>-0.86237098274059676</c:v>
                </c:pt>
                <c:pt idx="131">
                  <c:v>-0.75118745352389737</c:v>
                </c:pt>
                <c:pt idx="132">
                  <c:v>0.35173191917840185</c:v>
                </c:pt>
                <c:pt idx="133">
                  <c:v>1.4058422008465001</c:v>
                </c:pt>
                <c:pt idx="134">
                  <c:v>0.74184058312570045</c:v>
                </c:pt>
                <c:pt idx="135">
                  <c:v>-0.78505848708209669</c:v>
                </c:pt>
                <c:pt idx="136">
                  <c:v>0.21006546804300186</c:v>
                </c:pt>
                <c:pt idx="137">
                  <c:v>-0.24369200452409956</c:v>
                </c:pt>
                <c:pt idx="138">
                  <c:v>-0.62189274461809774</c:v>
                </c:pt>
                <c:pt idx="139">
                  <c:v>0.2136088170918029</c:v>
                </c:pt>
                <c:pt idx="140">
                  <c:v>0.50019026972240255</c:v>
                </c:pt>
                <c:pt idx="141">
                  <c:v>-0.38147270845969672</c:v>
                </c:pt>
                <c:pt idx="142">
                  <c:v>0.19579431970209882</c:v>
                </c:pt>
                <c:pt idx="143">
                  <c:v>0.45245652382730128</c:v>
                </c:pt>
                <c:pt idx="144">
                  <c:v>0.3052442541791045</c:v>
                </c:pt>
                <c:pt idx="145">
                  <c:v>1.583426913319002</c:v>
                </c:pt>
                <c:pt idx="146">
                  <c:v>0.12773215771930069</c:v>
                </c:pt>
                <c:pt idx="147">
                  <c:v>-0.97377496185209722</c:v>
                </c:pt>
                <c:pt idx="148">
                  <c:v>2.820801673799167E-3</c:v>
                </c:pt>
                <c:pt idx="149">
                  <c:v>-0.20904695128649564</c:v>
                </c:pt>
                <c:pt idx="150">
                  <c:v>1.1857493178261009</c:v>
                </c:pt>
                <c:pt idx="151">
                  <c:v>-0.41528721872020213</c:v>
                </c:pt>
                <c:pt idx="152">
                  <c:v>1.4018637789656019</c:v>
                </c:pt>
                <c:pt idx="153">
                  <c:v>-4.0089806222397328E-2</c:v>
                </c:pt>
                <c:pt idx="154">
                  <c:v>0.85930178965400117</c:v>
                </c:pt>
                <c:pt idx="155">
                  <c:v>-6.243611435229468E-2</c:v>
                </c:pt>
                <c:pt idx="156">
                  <c:v>0.99927138466249943</c:v>
                </c:pt>
                <c:pt idx="157">
                  <c:v>1.0226579441562045</c:v>
                </c:pt>
                <c:pt idx="158">
                  <c:v>1.0791418837975009</c:v>
                </c:pt>
                <c:pt idx="159">
                  <c:v>0.97159569466180429</c:v>
                </c:pt>
                <c:pt idx="160">
                  <c:v>-0.78946232596789656</c:v>
                </c:pt>
                <c:pt idx="161">
                  <c:v>8.2862769629102218E-2</c:v>
                </c:pt>
                <c:pt idx="162">
                  <c:v>-1.181711446306398</c:v>
                </c:pt>
                <c:pt idx="163">
                  <c:v>1.1103419937651005</c:v>
                </c:pt>
                <c:pt idx="164">
                  <c:v>0.42748722975450093</c:v>
                </c:pt>
                <c:pt idx="165">
                  <c:v>-0.29700391042129937</c:v>
                </c:pt>
                <c:pt idx="166">
                  <c:v>-0.2134517873477968</c:v>
                </c:pt>
                <c:pt idx="167">
                  <c:v>-0.65416789854699786</c:v>
                </c:pt>
                <c:pt idx="168">
                  <c:v>0.96015156066900076</c:v>
                </c:pt>
                <c:pt idx="169">
                  <c:v>0.22409294084379994</c:v>
                </c:pt>
                <c:pt idx="170">
                  <c:v>0.28112083533719812</c:v>
                </c:pt>
                <c:pt idx="171">
                  <c:v>0.96400892650590464</c:v>
                </c:pt>
                <c:pt idx="172">
                  <c:v>0.36962709292510354</c:v>
                </c:pt>
                <c:pt idx="173">
                  <c:v>-0.3958541511183995</c:v>
                </c:pt>
                <c:pt idx="174">
                  <c:v>-1.6386007766622974</c:v>
                </c:pt>
                <c:pt idx="175">
                  <c:v>1.3445728983994982</c:v>
                </c:pt>
                <c:pt idx="176">
                  <c:v>-0.32448570078939554</c:v>
                </c:pt>
                <c:pt idx="177">
                  <c:v>-1.2688502772252974</c:v>
                </c:pt>
                <c:pt idx="178">
                  <c:v>-0.86444086924529984</c:v>
                </c:pt>
                <c:pt idx="179">
                  <c:v>-0.74872781291239932</c:v>
                </c:pt>
                <c:pt idx="180">
                  <c:v>0.6690540410370005</c:v>
                </c:pt>
                <c:pt idx="181">
                  <c:v>-0.53597792750650086</c:v>
                </c:pt>
                <c:pt idx="182">
                  <c:v>0.20288354753159865</c:v>
                </c:pt>
                <c:pt idx="183">
                  <c:v>0.1529421883027986</c:v>
                </c:pt>
                <c:pt idx="184">
                  <c:v>0.32031854908440494</c:v>
                </c:pt>
                <c:pt idx="185">
                  <c:v>-0.28243482100829809</c:v>
                </c:pt>
                <c:pt idx="186">
                  <c:v>-0.56764756192369958</c:v>
                </c:pt>
                <c:pt idx="187">
                  <c:v>1.0091157158190995</c:v>
                </c:pt>
                <c:pt idx="188">
                  <c:v>-0.29218429237689492</c:v>
                </c:pt>
                <c:pt idx="189">
                  <c:v>1.1110022832348001</c:v>
                </c:pt>
                <c:pt idx="190">
                  <c:v>0.18638995450020346</c:v>
                </c:pt>
                <c:pt idx="191">
                  <c:v>0.86571766294009933</c:v>
                </c:pt>
                <c:pt idx="192">
                  <c:v>-0.36421714670019867</c:v>
                </c:pt>
                <c:pt idx="193">
                  <c:v>-0.35329147997419597</c:v>
                </c:pt>
                <c:pt idx="194">
                  <c:v>-0.40404894820419912</c:v>
                </c:pt>
                <c:pt idx="195">
                  <c:v>-1.8197770008399061E-2</c:v>
                </c:pt>
                <c:pt idx="196">
                  <c:v>0.18026661332170235</c:v>
                </c:pt>
                <c:pt idx="197">
                  <c:v>0.77367721533699907</c:v>
                </c:pt>
                <c:pt idx="198">
                  <c:v>-0.76777287349189649</c:v>
                </c:pt>
                <c:pt idx="199">
                  <c:v>1.2453610200220027</c:v>
                </c:pt>
                <c:pt idx="200">
                  <c:v>-1.0422251889471994</c:v>
                </c:pt>
                <c:pt idx="201">
                  <c:v>1.0096478141622995</c:v>
                </c:pt>
                <c:pt idx="202">
                  <c:v>0.41885024373990021</c:v>
                </c:pt>
                <c:pt idx="203">
                  <c:v>-0.48477204324339951</c:v>
                </c:pt>
                <c:pt idx="204">
                  <c:v>-0.29911879962319787</c:v>
                </c:pt>
                <c:pt idx="205">
                  <c:v>0.89418203875480273</c:v>
                </c:pt>
                <c:pt idx="206">
                  <c:v>-0.18052434013570107</c:v>
                </c:pt>
                <c:pt idx="207">
                  <c:v>0.43618025601200117</c:v>
                </c:pt>
                <c:pt idx="208">
                  <c:v>0.93779958823120069</c:v>
                </c:pt>
                <c:pt idx="209">
                  <c:v>0.38049216077970271</c:v>
                </c:pt>
                <c:pt idx="210">
                  <c:v>0.55528086689449907</c:v>
                </c:pt>
                <c:pt idx="211">
                  <c:v>0.16319595280430121</c:v>
                </c:pt>
                <c:pt idx="212">
                  <c:v>7.2798591506199273E-2</c:v>
                </c:pt>
                <c:pt idx="213">
                  <c:v>9.5146421474801457E-2</c:v>
                </c:pt>
                <c:pt idx="214">
                  <c:v>1.1229677329142049</c:v>
                </c:pt>
                <c:pt idx="215">
                  <c:v>1.1534602002876007</c:v>
                </c:pt>
                <c:pt idx="216">
                  <c:v>0.53949028795319975</c:v>
                </c:pt>
                <c:pt idx="217">
                  <c:v>-1.8598128346699383E-2</c:v>
                </c:pt>
                <c:pt idx="218">
                  <c:v>3.334682521009924E-2</c:v>
                </c:pt>
                <c:pt idx="219">
                  <c:v>0.42187401865530205</c:v>
                </c:pt>
                <c:pt idx="220">
                  <c:v>1.134412746375201</c:v>
                </c:pt>
                <c:pt idx="221">
                  <c:v>-0.47232722567569851</c:v>
                </c:pt>
                <c:pt idx="222">
                  <c:v>0.25619384363520226</c:v>
                </c:pt>
                <c:pt idx="223">
                  <c:v>-0.63798718291229761</c:v>
                </c:pt>
                <c:pt idx="224">
                  <c:v>-0.27118326159880013</c:v>
                </c:pt>
                <c:pt idx="225">
                  <c:v>-0.12341158580580114</c:v>
                </c:pt>
                <c:pt idx="226">
                  <c:v>0.36157669372860113</c:v>
                </c:pt>
                <c:pt idx="227">
                  <c:v>-0.77927887174309873</c:v>
                </c:pt>
                <c:pt idx="228">
                  <c:v>-1.2348123372476003</c:v>
                </c:pt>
                <c:pt idx="229">
                  <c:v>-0.33457617396339856</c:v>
                </c:pt>
                <c:pt idx="230">
                  <c:v>0.62251753059140214</c:v>
                </c:pt>
                <c:pt idx="231">
                  <c:v>-0.3628459941852995</c:v>
                </c:pt>
                <c:pt idx="232">
                  <c:v>0.66037927018760101</c:v>
                </c:pt>
                <c:pt idx="233">
                  <c:v>0.41674281895690157</c:v>
                </c:pt>
                <c:pt idx="234">
                  <c:v>-1.1181934801447966</c:v>
                </c:pt>
                <c:pt idx="235">
                  <c:v>-0.62365546304039654</c:v>
                </c:pt>
                <c:pt idx="236">
                  <c:v>-4.3322414001298881E-2</c:v>
                </c:pt>
                <c:pt idx="237">
                  <c:v>-1.1245394381340965</c:v>
                </c:pt>
                <c:pt idx="238">
                  <c:v>0.33386060455290334</c:v>
                </c:pt>
                <c:pt idx="239">
                  <c:v>0.77593343177510121</c:v>
                </c:pt>
                <c:pt idx="240">
                  <c:v>0.15514284353630359</c:v>
                </c:pt>
                <c:pt idx="241">
                  <c:v>-0.55824880814270017</c:v>
                </c:pt>
                <c:pt idx="242">
                  <c:v>3.0168444289799368E-2</c:v>
                </c:pt>
                <c:pt idx="243">
                  <c:v>0.15612620530270149</c:v>
                </c:pt>
                <c:pt idx="244">
                  <c:v>0.73515078141609891</c:v>
                </c:pt>
                <c:pt idx="245">
                  <c:v>-0.1140435616963984</c:v>
                </c:pt>
                <c:pt idx="246">
                  <c:v>-0.75632922145279835</c:v>
                </c:pt>
                <c:pt idx="247">
                  <c:v>-0.4710552621453985</c:v>
                </c:pt>
                <c:pt idx="248">
                  <c:v>-0.45901598936979937</c:v>
                </c:pt>
                <c:pt idx="249">
                  <c:v>-0.39505003120140003</c:v>
                </c:pt>
                <c:pt idx="250">
                  <c:v>0.50276735858180288</c:v>
                </c:pt>
                <c:pt idx="251">
                  <c:v>0.7474398579111039</c:v>
                </c:pt>
                <c:pt idx="252">
                  <c:v>-0.30510289239439459</c:v>
                </c:pt>
                <c:pt idx="253">
                  <c:v>1.0388642691568997</c:v>
                </c:pt>
                <c:pt idx="254">
                  <c:v>-0.96543206552169636</c:v>
                </c:pt>
                <c:pt idx="255">
                  <c:v>0.76664982791010416</c:v>
                </c:pt>
                <c:pt idx="256">
                  <c:v>0.27307668460960244</c:v>
                </c:pt>
                <c:pt idx="257">
                  <c:v>7.5506670963800815E-2</c:v>
                </c:pt>
                <c:pt idx="258">
                  <c:v>1.2350144515789019</c:v>
                </c:pt>
                <c:pt idx="259">
                  <c:v>1.0647444790810994</c:v>
                </c:pt>
                <c:pt idx="260">
                  <c:v>-0.74780115430969829</c:v>
                </c:pt>
                <c:pt idx="261">
                  <c:v>-0.64113944919799692</c:v>
                </c:pt>
                <c:pt idx="262">
                  <c:v>-0.91823052375209713</c:v>
                </c:pt>
                <c:pt idx="263">
                  <c:v>-0.56772545605520008</c:v>
                </c:pt>
                <c:pt idx="264">
                  <c:v>0.19941717555140315</c:v>
                </c:pt>
                <c:pt idx="265">
                  <c:v>1.6391273539392017</c:v>
                </c:pt>
                <c:pt idx="266">
                  <c:v>-0.79562903338929658</c:v>
                </c:pt>
                <c:pt idx="267">
                  <c:v>0.37760510454380025</c:v>
                </c:pt>
                <c:pt idx="268">
                  <c:v>0.64537387425039938</c:v>
                </c:pt>
                <c:pt idx="269">
                  <c:v>0.3537834425943025</c:v>
                </c:pt>
                <c:pt idx="270">
                  <c:v>5.0628522091098915E-2</c:v>
                </c:pt>
                <c:pt idx="271">
                  <c:v>0.25197390114030327</c:v>
                </c:pt>
                <c:pt idx="272">
                  <c:v>-1.1721489359446977</c:v>
                </c:pt>
                <c:pt idx="273">
                  <c:v>0.19173440437820233</c:v>
                </c:pt>
                <c:pt idx="274">
                  <c:v>1.0667852531508046</c:v>
                </c:pt>
                <c:pt idx="275">
                  <c:v>-0.94525617709560095</c:v>
                </c:pt>
                <c:pt idx="276">
                  <c:v>-0.2832180151742989</c:v>
                </c:pt>
                <c:pt idx="277">
                  <c:v>-0.51861118434780096</c:v>
                </c:pt>
                <c:pt idx="278">
                  <c:v>-9.76808469088013E-2</c:v>
                </c:pt>
                <c:pt idx="279">
                  <c:v>0.50023011987600086</c:v>
                </c:pt>
                <c:pt idx="280">
                  <c:v>0.4150323979678987</c:v>
                </c:pt>
                <c:pt idx="281">
                  <c:v>-1.3649151009141001</c:v>
                </c:pt>
                <c:pt idx="282">
                  <c:v>0.78855646392780088</c:v>
                </c:pt>
                <c:pt idx="283">
                  <c:v>-0.88462089191229865</c:v>
                </c:pt>
                <c:pt idx="284">
                  <c:v>0.33385058952790203</c:v>
                </c:pt>
                <c:pt idx="285">
                  <c:v>-8.8495537366199528E-2</c:v>
                </c:pt>
                <c:pt idx="286">
                  <c:v>-1.0864744262054984</c:v>
                </c:pt>
                <c:pt idx="287">
                  <c:v>-0.13130142836349989</c:v>
                </c:pt>
                <c:pt idx="288">
                  <c:v>-0.39962884678480037</c:v>
                </c:pt>
                <c:pt idx="289">
                  <c:v>-0.80539854649619969</c:v>
                </c:pt>
                <c:pt idx="290">
                  <c:v>-1.1183930634554002</c:v>
                </c:pt>
                <c:pt idx="291">
                  <c:v>-0.3878653054319976</c:v>
                </c:pt>
                <c:pt idx="292">
                  <c:v>-0.34207724275409745</c:v>
                </c:pt>
                <c:pt idx="293">
                  <c:v>-0.87419665980989691</c:v>
                </c:pt>
                <c:pt idx="294">
                  <c:v>6.6620371264701106E-2</c:v>
                </c:pt>
                <c:pt idx="295">
                  <c:v>0.96363922107720157</c:v>
                </c:pt>
                <c:pt idx="296">
                  <c:v>1.4133483952236006</c:v>
                </c:pt>
                <c:pt idx="297">
                  <c:v>0.76009617823400433</c:v>
                </c:pt>
                <c:pt idx="298">
                  <c:v>1.0034411758936024</c:v>
                </c:pt>
                <c:pt idx="299">
                  <c:v>0.13493432226299973</c:v>
                </c:pt>
                <c:pt idx="300">
                  <c:v>-0.69114565804969885</c:v>
                </c:pt>
                <c:pt idx="301">
                  <c:v>0.22013479701150018</c:v>
                </c:pt>
                <c:pt idx="302">
                  <c:v>0.17420254144129999</c:v>
                </c:pt>
                <c:pt idx="303">
                  <c:v>-4.3931739026596972E-2</c:v>
                </c:pt>
                <c:pt idx="304">
                  <c:v>1.1532557658223013</c:v>
                </c:pt>
                <c:pt idx="305">
                  <c:v>0.71558489235189882</c:v>
                </c:pt>
                <c:pt idx="306">
                  <c:v>-0.13788401627740043</c:v>
                </c:pt>
                <c:pt idx="307">
                  <c:v>-1.4653683618448987</c:v>
                </c:pt>
                <c:pt idx="308">
                  <c:v>1.2095721135186004</c:v>
                </c:pt>
                <c:pt idx="309">
                  <c:v>-0.27512958493930029</c:v>
                </c:pt>
                <c:pt idx="310">
                  <c:v>0.12825046591540001</c:v>
                </c:pt>
                <c:pt idx="311">
                  <c:v>0.13604706530529853</c:v>
                </c:pt>
                <c:pt idx="312">
                  <c:v>0.25071659416099834</c:v>
                </c:pt>
                <c:pt idx="313">
                  <c:v>0.33358660790930017</c:v>
                </c:pt>
                <c:pt idx="314">
                  <c:v>0.49160907983380042</c:v>
                </c:pt>
                <c:pt idx="315">
                  <c:v>1.3974124554136012</c:v>
                </c:pt>
                <c:pt idx="316">
                  <c:v>-5.0312876223497227E-2</c:v>
                </c:pt>
                <c:pt idx="317">
                  <c:v>-0.50100297915679803</c:v>
                </c:pt>
                <c:pt idx="318">
                  <c:v>0.28002059592780171</c:v>
                </c:pt>
                <c:pt idx="319">
                  <c:v>0.6921914799698996</c:v>
                </c:pt>
                <c:pt idx="320">
                  <c:v>0.90527714459010156</c:v>
                </c:pt>
                <c:pt idx="321">
                  <c:v>0.47355416477209999</c:v>
                </c:pt>
                <c:pt idx="322">
                  <c:v>1.4239280136149013</c:v>
                </c:pt>
                <c:pt idx="323">
                  <c:v>1.0593184126797013</c:v>
                </c:pt>
                <c:pt idx="324">
                  <c:v>0.18196188607620201</c:v>
                </c:pt>
                <c:pt idx="325">
                  <c:v>-2.8391302849684052E-4</c:v>
                </c:pt>
                <c:pt idx="326">
                  <c:v>0.52756264116990081</c:v>
                </c:pt>
                <c:pt idx="327">
                  <c:v>-1.1084827196920983</c:v>
                </c:pt>
                <c:pt idx="328">
                  <c:v>4.1009297457037519E-3</c:v>
                </c:pt>
                <c:pt idx="329">
                  <c:v>0.15747784012160082</c:v>
                </c:pt>
                <c:pt idx="330">
                  <c:v>0.44211230438660465</c:v>
                </c:pt>
                <c:pt idx="331">
                  <c:v>0.37940790859940066</c:v>
                </c:pt>
                <c:pt idx="332">
                  <c:v>-8.3602064610698079E-2</c:v>
                </c:pt>
                <c:pt idx="333">
                  <c:v>-0.66435670311889794</c:v>
                </c:pt>
                <c:pt idx="334">
                  <c:v>0.70777266662409843</c:v>
                </c:pt>
                <c:pt idx="335">
                  <c:v>-0.19567174896360129</c:v>
                </c:pt>
                <c:pt idx="336">
                  <c:v>-0.65284481432949804</c:v>
                </c:pt>
                <c:pt idx="337">
                  <c:v>1.9140206608026027</c:v>
                </c:pt>
                <c:pt idx="338">
                  <c:v>-0.84463452986300069</c:v>
                </c:pt>
                <c:pt idx="339">
                  <c:v>0.8880791900355014</c:v>
                </c:pt>
                <c:pt idx="340">
                  <c:v>1.3927327931032991</c:v>
                </c:pt>
                <c:pt idx="341">
                  <c:v>-1.5779253527141996</c:v>
                </c:pt>
                <c:pt idx="342">
                  <c:v>-0.38204423553260014</c:v>
                </c:pt>
                <c:pt idx="343">
                  <c:v>-0.57754585774879885</c:v>
                </c:pt>
                <c:pt idx="344">
                  <c:v>-0.22030214122119673</c:v>
                </c:pt>
                <c:pt idx="345">
                  <c:v>0.44593521258710211</c:v>
                </c:pt>
                <c:pt idx="346">
                  <c:v>0.76518023933320123</c:v>
                </c:pt>
                <c:pt idx="347">
                  <c:v>0.79390483584380078</c:v>
                </c:pt>
                <c:pt idx="348">
                  <c:v>1.3091667018531012</c:v>
                </c:pt>
                <c:pt idx="349">
                  <c:v>-0.39734361994899814</c:v>
                </c:pt>
                <c:pt idx="350">
                  <c:v>1.6085937737569012</c:v>
                </c:pt>
                <c:pt idx="351">
                  <c:v>0.54477977423730195</c:v>
                </c:pt>
                <c:pt idx="352">
                  <c:v>0.38253363871050183</c:v>
                </c:pt>
                <c:pt idx="353">
                  <c:v>-0.59574157760119562</c:v>
                </c:pt>
                <c:pt idx="354">
                  <c:v>-0.34602443778339875</c:v>
                </c:pt>
                <c:pt idx="355">
                  <c:v>1.2502583594474999</c:v>
                </c:pt>
                <c:pt idx="356">
                  <c:v>0.85050438607940038</c:v>
                </c:pt>
                <c:pt idx="357">
                  <c:v>-5.0968601954199499E-2</c:v>
                </c:pt>
                <c:pt idx="358">
                  <c:v>0.34914695052270162</c:v>
                </c:pt>
                <c:pt idx="359">
                  <c:v>-0.21461805157409586</c:v>
                </c:pt>
                <c:pt idx="360">
                  <c:v>4.2666349430202644E-2</c:v>
                </c:pt>
                <c:pt idx="361">
                  <c:v>-0.33319259669860202</c:v>
                </c:pt>
                <c:pt idx="362">
                  <c:v>0.85151010760730372</c:v>
                </c:pt>
                <c:pt idx="363">
                  <c:v>0.60479201213980005</c:v>
                </c:pt>
                <c:pt idx="364">
                  <c:v>1.0481851625960026</c:v>
                </c:pt>
                <c:pt idx="365">
                  <c:v>0.35078133270290124</c:v>
                </c:pt>
                <c:pt idx="366">
                  <c:v>-0.96460157384209566</c:v>
                </c:pt>
                <c:pt idx="367">
                  <c:v>-0.26173712766959767</c:v>
                </c:pt>
                <c:pt idx="368">
                  <c:v>-0.65504471250200069</c:v>
                </c:pt>
                <c:pt idx="369">
                  <c:v>1.4436031895858008</c:v>
                </c:pt>
                <c:pt idx="370">
                  <c:v>-1.5065225650211005</c:v>
                </c:pt>
                <c:pt idx="371">
                  <c:v>0.33183402029760245</c:v>
                </c:pt>
                <c:pt idx="372">
                  <c:v>0.70647700129890012</c:v>
                </c:pt>
                <c:pt idx="373">
                  <c:v>0.97044910286810193</c:v>
                </c:pt>
                <c:pt idx="374">
                  <c:v>-0.86965631966059931</c:v>
                </c:pt>
                <c:pt idx="375">
                  <c:v>-0.51231416124749884</c:v>
                </c:pt>
                <c:pt idx="376">
                  <c:v>-5.6394679181799745E-2</c:v>
                </c:pt>
                <c:pt idx="377">
                  <c:v>-0.59427975834599778</c:v>
                </c:pt>
                <c:pt idx="378">
                  <c:v>-0.87381388562479856</c:v>
                </c:pt>
                <c:pt idx="379">
                  <c:v>1.5210521243122024</c:v>
                </c:pt>
                <c:pt idx="380">
                  <c:v>0.46789041012490173</c:v>
                </c:pt>
                <c:pt idx="381">
                  <c:v>-1.039841643733201</c:v>
                </c:pt>
                <c:pt idx="382">
                  <c:v>9.2697124231101213E-2</c:v>
                </c:pt>
                <c:pt idx="383">
                  <c:v>-0.95397068360849602</c:v>
                </c:pt>
                <c:pt idx="384">
                  <c:v>-1.0390149683343992</c:v>
                </c:pt>
                <c:pt idx="385">
                  <c:v>-0.59706210506119817</c:v>
                </c:pt>
                <c:pt idx="386">
                  <c:v>0.24354730724190077</c:v>
                </c:pt>
                <c:pt idx="387">
                  <c:v>1.0392047383801</c:v>
                </c:pt>
                <c:pt idx="388">
                  <c:v>6.7610884512504299E-2</c:v>
                </c:pt>
                <c:pt idx="389">
                  <c:v>-4.9249563500602278E-2</c:v>
                </c:pt>
                <c:pt idx="390">
                  <c:v>-0.12542357894919931</c:v>
                </c:pt>
                <c:pt idx="391">
                  <c:v>0.66153439977300366</c:v>
                </c:pt>
                <c:pt idx="392">
                  <c:v>-0.12428394917449737</c:v>
                </c:pt>
                <c:pt idx="393">
                  <c:v>0.19935912745879847</c:v>
                </c:pt>
                <c:pt idx="394">
                  <c:v>0.2066172337666039</c:v>
                </c:pt>
                <c:pt idx="395">
                  <c:v>1.1228204770182018</c:v>
                </c:pt>
                <c:pt idx="396">
                  <c:v>0.92054886143600356</c:v>
                </c:pt>
                <c:pt idx="397">
                  <c:v>-8.8609589585196602E-2</c:v>
                </c:pt>
                <c:pt idx="398">
                  <c:v>-1.0770240751134992</c:v>
                </c:pt>
                <c:pt idx="399">
                  <c:v>-0.45429780873289971</c:v>
                </c:pt>
                <c:pt idx="400">
                  <c:v>4.3341516016702997E-2</c:v>
                </c:pt>
                <c:pt idx="401">
                  <c:v>1.8412000771911039</c:v>
                </c:pt>
                <c:pt idx="402">
                  <c:v>-0.20772917110899769</c:v>
                </c:pt>
                <c:pt idx="403">
                  <c:v>0.11701962214850425</c:v>
                </c:pt>
                <c:pt idx="404">
                  <c:v>-0.70869926437229935</c:v>
                </c:pt>
                <c:pt idx="405">
                  <c:v>-0.48877697554389954</c:v>
                </c:pt>
                <c:pt idx="406">
                  <c:v>0.45515137626090052</c:v>
                </c:pt>
                <c:pt idx="407">
                  <c:v>-0.15808207467239654</c:v>
                </c:pt>
                <c:pt idx="408">
                  <c:v>0.25431374528790229</c:v>
                </c:pt>
                <c:pt idx="409">
                  <c:v>-1.0593406215115024</c:v>
                </c:pt>
                <c:pt idx="410">
                  <c:v>-7.2343618587098035E-2</c:v>
                </c:pt>
                <c:pt idx="411">
                  <c:v>0.21741843595320276</c:v>
                </c:pt>
                <c:pt idx="412">
                  <c:v>3.0244443987498926E-2</c:v>
                </c:pt>
                <c:pt idx="413">
                  <c:v>-0.30287410175650109</c:v>
                </c:pt>
                <c:pt idx="414">
                  <c:v>0.86923887980640302</c:v>
                </c:pt>
                <c:pt idx="415">
                  <c:v>0.56184375661930019</c:v>
                </c:pt>
                <c:pt idx="416">
                  <c:v>-0.61357278054200037</c:v>
                </c:pt>
                <c:pt idx="417">
                  <c:v>0.13751738385310119</c:v>
                </c:pt>
                <c:pt idx="418">
                  <c:v>0.90984772729880348</c:v>
                </c:pt>
                <c:pt idx="419">
                  <c:v>-1.1003446517119002</c:v>
                </c:pt>
                <c:pt idx="420">
                  <c:v>0.39383495001160185</c:v>
                </c:pt>
                <c:pt idx="421">
                  <c:v>-0.39130706511209823</c:v>
                </c:pt>
                <c:pt idx="422">
                  <c:v>1.1428655212318048</c:v>
                </c:pt>
                <c:pt idx="423">
                  <c:v>1.2021543009808013</c:v>
                </c:pt>
                <c:pt idx="424">
                  <c:v>0.89229781571830102</c:v>
                </c:pt>
                <c:pt idx="425">
                  <c:v>6.4235375410603979E-2</c:v>
                </c:pt>
                <c:pt idx="426">
                  <c:v>0.88698658540090491</c:v>
                </c:pt>
                <c:pt idx="427">
                  <c:v>1.2070387330591004</c:v>
                </c:pt>
                <c:pt idx="428">
                  <c:v>0.81840893007070292</c:v>
                </c:pt>
                <c:pt idx="429">
                  <c:v>0.81680739836910377</c:v>
                </c:pt>
                <c:pt idx="430">
                  <c:v>0.31284152501829965</c:v>
                </c:pt>
                <c:pt idx="431">
                  <c:v>0.63095662947650055</c:v>
                </c:pt>
                <c:pt idx="432">
                  <c:v>-0.18808355300269852</c:v>
                </c:pt>
                <c:pt idx="433">
                  <c:v>-1.2639056101153017</c:v>
                </c:pt>
                <c:pt idx="434">
                  <c:v>0.33336016845549921</c:v>
                </c:pt>
                <c:pt idx="435">
                  <c:v>-4.005116680979981E-2</c:v>
                </c:pt>
                <c:pt idx="436">
                  <c:v>-4.8262366088991371E-3</c:v>
                </c:pt>
                <c:pt idx="437">
                  <c:v>0.46987379527860185</c:v>
                </c:pt>
                <c:pt idx="438">
                  <c:v>0.50693697004179938</c:v>
                </c:pt>
                <c:pt idx="439">
                  <c:v>0.27883847506210202</c:v>
                </c:pt>
                <c:pt idx="440">
                  <c:v>-2.5163368398999353E-2</c:v>
                </c:pt>
                <c:pt idx="441">
                  <c:v>0.73758621649299982</c:v>
                </c:pt>
                <c:pt idx="442">
                  <c:v>-0.42431331464879918</c:v>
                </c:pt>
                <c:pt idx="443">
                  <c:v>-0.13438839063690011</c:v>
                </c:pt>
                <c:pt idx="444">
                  <c:v>0.3437850789669028</c:v>
                </c:pt>
                <c:pt idx="445">
                  <c:v>0.22721856403239826</c:v>
                </c:pt>
                <c:pt idx="446">
                  <c:v>0.31666708212690153</c:v>
                </c:pt>
                <c:pt idx="447">
                  <c:v>0.1350310728486015</c:v>
                </c:pt>
                <c:pt idx="448">
                  <c:v>-0.11535859131209492</c:v>
                </c:pt>
                <c:pt idx="449">
                  <c:v>-1.1659260810782968</c:v>
                </c:pt>
                <c:pt idx="450">
                  <c:v>-0.31902511378559595</c:v>
                </c:pt>
                <c:pt idx="451">
                  <c:v>0.95392090453150047</c:v>
                </c:pt>
                <c:pt idx="452">
                  <c:v>-2.5171990932701505E-2</c:v>
                </c:pt>
                <c:pt idx="453">
                  <c:v>0.81572458486360233</c:v>
                </c:pt>
                <c:pt idx="454">
                  <c:v>-0.97516605069660045</c:v>
                </c:pt>
                <c:pt idx="455">
                  <c:v>-0.37462711804850102</c:v>
                </c:pt>
                <c:pt idx="456">
                  <c:v>0.79127231595360215</c:v>
                </c:pt>
                <c:pt idx="457">
                  <c:v>0.58412985082350133</c:v>
                </c:pt>
                <c:pt idx="458">
                  <c:v>-0.15453513325270052</c:v>
                </c:pt>
                <c:pt idx="459">
                  <c:v>0.77168250985640086</c:v>
                </c:pt>
                <c:pt idx="460">
                  <c:v>3.8475870997800143E-2</c:v>
                </c:pt>
                <c:pt idx="461">
                  <c:v>1.1874100462423982</c:v>
                </c:pt>
                <c:pt idx="462">
                  <c:v>-1.8324398378692024</c:v>
                </c:pt>
                <c:pt idx="463">
                  <c:v>-0.40946028023089553</c:v>
                </c:pt>
                <c:pt idx="464">
                  <c:v>0.27842939127199884</c:v>
                </c:pt>
                <c:pt idx="465">
                  <c:v>-0.1814461257040989</c:v>
                </c:pt>
                <c:pt idx="466">
                  <c:v>-0.47943008116479646</c:v>
                </c:pt>
                <c:pt idx="467">
                  <c:v>-0.24101110008959736</c:v>
                </c:pt>
                <c:pt idx="468">
                  <c:v>0.88566122587799967</c:v>
                </c:pt>
                <c:pt idx="469">
                  <c:v>-9.5863091234797082E-2</c:v>
                </c:pt>
                <c:pt idx="470">
                  <c:v>0.51655935242580142</c:v>
                </c:pt>
                <c:pt idx="471">
                  <c:v>0.2678226163700046</c:v>
                </c:pt>
                <c:pt idx="472">
                  <c:v>0.47505510321180111</c:v>
                </c:pt>
                <c:pt idx="473">
                  <c:v>-0.39140031190699887</c:v>
                </c:pt>
                <c:pt idx="474">
                  <c:v>0.11516834241270146</c:v>
                </c:pt>
                <c:pt idx="475">
                  <c:v>0.62432335252460192</c:v>
                </c:pt>
                <c:pt idx="476">
                  <c:v>-0.88567015022769979</c:v>
                </c:pt>
                <c:pt idx="477">
                  <c:v>-1.4688144108136996</c:v>
                </c:pt>
                <c:pt idx="478">
                  <c:v>1.0421910124170033</c:v>
                </c:pt>
                <c:pt idx="479">
                  <c:v>-0.32172816988779829</c:v>
                </c:pt>
                <c:pt idx="480">
                  <c:v>-2.0696452033480952</c:v>
                </c:pt>
                <c:pt idx="481">
                  <c:v>0.75321819221329989</c:v>
                </c:pt>
                <c:pt idx="482">
                  <c:v>-0.20477183740189986</c:v>
                </c:pt>
                <c:pt idx="483">
                  <c:v>-2.0742820647498661E-2</c:v>
                </c:pt>
                <c:pt idx="484">
                  <c:v>-1.5114706170377978</c:v>
                </c:pt>
                <c:pt idx="485">
                  <c:v>9.5410679070500493E-2</c:v>
                </c:pt>
                <c:pt idx="486">
                  <c:v>-0.55448051021760136</c:v>
                </c:pt>
                <c:pt idx="487">
                  <c:v>1.6936367871299041E-2</c:v>
                </c:pt>
                <c:pt idx="488">
                  <c:v>0.27805189856790236</c:v>
                </c:pt>
                <c:pt idx="489">
                  <c:v>0.18660379508330038</c:v>
                </c:pt>
                <c:pt idx="490">
                  <c:v>-0.15043171521589827</c:v>
                </c:pt>
                <c:pt idx="491">
                  <c:v>0.14932372852540254</c:v>
                </c:pt>
                <c:pt idx="492">
                  <c:v>-1.3590468153763986</c:v>
                </c:pt>
                <c:pt idx="493">
                  <c:v>4.1205994222000442E-2</c:v>
                </c:pt>
                <c:pt idx="494">
                  <c:v>0.31989576943509945</c:v>
                </c:pt>
                <c:pt idx="495">
                  <c:v>-0.35778201783489649</c:v>
                </c:pt>
                <c:pt idx="496">
                  <c:v>0.69168426349020251</c:v>
                </c:pt>
                <c:pt idx="497">
                  <c:v>-0.1416006324881991</c:v>
                </c:pt>
                <c:pt idx="498">
                  <c:v>-4.6813170381895475E-2</c:v>
                </c:pt>
                <c:pt idx="499">
                  <c:v>0.49485623204719786</c:v>
                </c:pt>
                <c:pt idx="500">
                  <c:v>0.74037342582400356</c:v>
                </c:pt>
                <c:pt idx="501">
                  <c:v>8.7365122498599845E-2</c:v>
                </c:pt>
                <c:pt idx="502">
                  <c:v>0.37254170432850486</c:v>
                </c:pt>
                <c:pt idx="503">
                  <c:v>5.3465752985403014E-2</c:v>
                </c:pt>
                <c:pt idx="504">
                  <c:v>0.67794834904790235</c:v>
                </c:pt>
                <c:pt idx="505">
                  <c:v>0.43750250798970214</c:v>
                </c:pt>
                <c:pt idx="506">
                  <c:v>0.5094098423925999</c:v>
                </c:pt>
                <c:pt idx="507">
                  <c:v>-0.75331428100029996</c:v>
                </c:pt>
                <c:pt idx="508">
                  <c:v>6.8537581662603486E-2</c:v>
                </c:pt>
                <c:pt idx="509">
                  <c:v>0.95002398258190013</c:v>
                </c:pt>
                <c:pt idx="510">
                  <c:v>-0.21961335299299733</c:v>
                </c:pt>
                <c:pt idx="511">
                  <c:v>0.46096879315710382</c:v>
                </c:pt>
                <c:pt idx="512">
                  <c:v>0.22539161590210099</c:v>
                </c:pt>
                <c:pt idx="513">
                  <c:v>0.5422993034939978</c:v>
                </c:pt>
                <c:pt idx="514">
                  <c:v>0.52964136952520136</c:v>
                </c:pt>
                <c:pt idx="515">
                  <c:v>0.10715504634000084</c:v>
                </c:pt>
                <c:pt idx="516">
                  <c:v>1.4245510883226018</c:v>
                </c:pt>
                <c:pt idx="517">
                  <c:v>0.95539676855630162</c:v>
                </c:pt>
                <c:pt idx="518">
                  <c:v>0.5732469229068009</c:v>
                </c:pt>
                <c:pt idx="519">
                  <c:v>-0.54760064230849892</c:v>
                </c:pt>
                <c:pt idx="520">
                  <c:v>-0.1512230871839968</c:v>
                </c:pt>
                <c:pt idx="521">
                  <c:v>-0.55177119217599824</c:v>
                </c:pt>
                <c:pt idx="522">
                  <c:v>0.2117184192243009</c:v>
                </c:pt>
                <c:pt idx="523">
                  <c:v>-0.21902129121239966</c:v>
                </c:pt>
                <c:pt idx="524">
                  <c:v>0.34066829635700202</c:v>
                </c:pt>
                <c:pt idx="525">
                  <c:v>-0.84263995910860245</c:v>
                </c:pt>
                <c:pt idx="526">
                  <c:v>0.19174036290279872</c:v>
                </c:pt>
                <c:pt idx="527">
                  <c:v>-0.11939033995799875</c:v>
                </c:pt>
                <c:pt idx="528">
                  <c:v>0.1347298200724012</c:v>
                </c:pt>
                <c:pt idx="529">
                  <c:v>-0.31601821965069732</c:v>
                </c:pt>
                <c:pt idx="530">
                  <c:v>-0.80954954942269808</c:v>
                </c:pt>
                <c:pt idx="531">
                  <c:v>-5.2141977183097765E-2</c:v>
                </c:pt>
                <c:pt idx="532">
                  <c:v>-0.74759015958990105</c:v>
                </c:pt>
                <c:pt idx="533">
                  <c:v>1.0007919812598018</c:v>
                </c:pt>
                <c:pt idx="534">
                  <c:v>-0.73143325346589805</c:v>
                </c:pt>
                <c:pt idx="535">
                  <c:v>0.33510647650670222</c:v>
                </c:pt>
                <c:pt idx="536">
                  <c:v>9.5126345203098595E-2</c:v>
                </c:pt>
                <c:pt idx="537">
                  <c:v>-0.81503726090449646</c:v>
                </c:pt>
                <c:pt idx="538">
                  <c:v>0.19621608576230187</c:v>
                </c:pt>
                <c:pt idx="539">
                  <c:v>0.62274094326060236</c:v>
                </c:pt>
                <c:pt idx="540">
                  <c:v>-4.7788015514896642E-2</c:v>
                </c:pt>
                <c:pt idx="541">
                  <c:v>0.30822109353810134</c:v>
                </c:pt>
                <c:pt idx="542">
                  <c:v>-0.73992562230319692</c:v>
                </c:pt>
                <c:pt idx="543">
                  <c:v>-0.13763447234610027</c:v>
                </c:pt>
                <c:pt idx="544">
                  <c:v>-1.4556070582114984</c:v>
                </c:pt>
                <c:pt idx="545">
                  <c:v>-0.24847401206049824</c:v>
                </c:pt>
                <c:pt idx="546">
                  <c:v>-0.34918372114000107</c:v>
                </c:pt>
                <c:pt idx="547">
                  <c:v>1.3760485995067988</c:v>
                </c:pt>
                <c:pt idx="548">
                  <c:v>0.84779406221570142</c:v>
                </c:pt>
                <c:pt idx="549">
                  <c:v>-0.21024749686720057</c:v>
                </c:pt>
                <c:pt idx="550">
                  <c:v>-0.62816648616610138</c:v>
                </c:pt>
                <c:pt idx="551">
                  <c:v>0.30410212565519856</c:v>
                </c:pt>
                <c:pt idx="552">
                  <c:v>-3.3423695134011666E-3</c:v>
                </c:pt>
                <c:pt idx="553">
                  <c:v>-0.2595021424215993</c:v>
                </c:pt>
                <c:pt idx="554">
                  <c:v>0.66013502588630146</c:v>
                </c:pt>
                <c:pt idx="555">
                  <c:v>-1.4683379902489975</c:v>
                </c:pt>
                <c:pt idx="556">
                  <c:v>-0.87747311397809824</c:v>
                </c:pt>
                <c:pt idx="557">
                  <c:v>-0.8790948731544006</c:v>
                </c:pt>
                <c:pt idx="558">
                  <c:v>0.1170010459321027</c:v>
                </c:pt>
                <c:pt idx="559">
                  <c:v>-0.64134595618529744</c:v>
                </c:pt>
                <c:pt idx="560">
                  <c:v>0.76824713452629823</c:v>
                </c:pt>
                <c:pt idx="561">
                  <c:v>0.59659091336470027</c:v>
                </c:pt>
                <c:pt idx="562">
                  <c:v>-1.3483854646372961</c:v>
                </c:pt>
                <c:pt idx="563">
                  <c:v>0.67739911247980089</c:v>
                </c:pt>
                <c:pt idx="564">
                  <c:v>0.43772466686990086</c:v>
                </c:pt>
                <c:pt idx="565">
                  <c:v>-2.8268943375000077E-2</c:v>
                </c:pt>
                <c:pt idx="566">
                  <c:v>0.43446876378290256</c:v>
                </c:pt>
                <c:pt idx="567">
                  <c:v>9.9604030029098567E-2</c:v>
                </c:pt>
                <c:pt idx="568">
                  <c:v>0.34022318968880327</c:v>
                </c:pt>
                <c:pt idx="569">
                  <c:v>0.78564875421770353</c:v>
                </c:pt>
                <c:pt idx="570">
                  <c:v>0.11976099546480157</c:v>
                </c:pt>
                <c:pt idx="571">
                  <c:v>8.7637579016799805E-2</c:v>
                </c:pt>
                <c:pt idx="572">
                  <c:v>-0.78244831556519756</c:v>
                </c:pt>
                <c:pt idx="573">
                  <c:v>0.8029447503839009</c:v>
                </c:pt>
                <c:pt idx="574">
                  <c:v>-1.1815450455375007</c:v>
                </c:pt>
                <c:pt idx="575">
                  <c:v>-0.67028630112169907</c:v>
                </c:pt>
                <c:pt idx="576">
                  <c:v>-0.11713632006329888</c:v>
                </c:pt>
                <c:pt idx="577">
                  <c:v>-0.3077462188858</c:v>
                </c:pt>
                <c:pt idx="578">
                  <c:v>-8.7358046571992531E-3</c:v>
                </c:pt>
                <c:pt idx="579">
                  <c:v>1.6838492670896983</c:v>
                </c:pt>
                <c:pt idx="580">
                  <c:v>0.25720346158600194</c:v>
                </c:pt>
                <c:pt idx="581">
                  <c:v>0.58233720147699941</c:v>
                </c:pt>
                <c:pt idx="582">
                  <c:v>-0.14356381449670153</c:v>
                </c:pt>
                <c:pt idx="583">
                  <c:v>2.4496451882200176E-2</c:v>
                </c:pt>
                <c:pt idx="584">
                  <c:v>0.62435570784919747</c:v>
                </c:pt>
                <c:pt idx="585">
                  <c:v>-1.0585168396920004</c:v>
                </c:pt>
                <c:pt idx="586">
                  <c:v>-0.71981393530749926</c:v>
                </c:pt>
                <c:pt idx="587">
                  <c:v>3.683927945700205E-2</c:v>
                </c:pt>
                <c:pt idx="588">
                  <c:v>1.0509903621043009</c:v>
                </c:pt>
                <c:pt idx="589">
                  <c:v>0.81812682125290337</c:v>
                </c:pt>
                <c:pt idx="590">
                  <c:v>-0.85268993123999692</c:v>
                </c:pt>
                <c:pt idx="591">
                  <c:v>-1.2449763185795604E-2</c:v>
                </c:pt>
                <c:pt idx="592">
                  <c:v>-0.49998536259589699</c:v>
                </c:pt>
                <c:pt idx="593">
                  <c:v>0.18916120930580149</c:v>
                </c:pt>
                <c:pt idx="594">
                  <c:v>0.52190705970220108</c:v>
                </c:pt>
                <c:pt idx="595">
                  <c:v>-1.1998140146103005</c:v>
                </c:pt>
                <c:pt idx="596">
                  <c:v>1.1919203865401009</c:v>
                </c:pt>
                <c:pt idx="597">
                  <c:v>1.9386836566249031</c:v>
                </c:pt>
                <c:pt idx="598">
                  <c:v>0.17737732208040313</c:v>
                </c:pt>
                <c:pt idx="599">
                  <c:v>-1.4292326382167992</c:v>
                </c:pt>
                <c:pt idx="600">
                  <c:v>1.4518285956356003</c:v>
                </c:pt>
                <c:pt idx="601">
                  <c:v>0.80799695053260123</c:v>
                </c:pt>
                <c:pt idx="602">
                  <c:v>0.92631098618380037</c:v>
                </c:pt>
                <c:pt idx="603">
                  <c:v>0.12901884125020047</c:v>
                </c:pt>
                <c:pt idx="604">
                  <c:v>0.56595439360309996</c:v>
                </c:pt>
                <c:pt idx="605">
                  <c:v>5.4142752827104346E-2</c:v>
                </c:pt>
                <c:pt idx="606">
                  <c:v>0.65401613570580253</c:v>
                </c:pt>
                <c:pt idx="607">
                  <c:v>-0.66628061530250093</c:v>
                </c:pt>
                <c:pt idx="608">
                  <c:v>6.5622558819001142E-2</c:v>
                </c:pt>
                <c:pt idx="609">
                  <c:v>0.63185714747059762</c:v>
                </c:pt>
                <c:pt idx="610">
                  <c:v>0.69834424730450095</c:v>
                </c:pt>
                <c:pt idx="611">
                  <c:v>0.47323401480669958</c:v>
                </c:pt>
                <c:pt idx="612">
                  <c:v>-1.0741947185799461E-2</c:v>
                </c:pt>
                <c:pt idx="613">
                  <c:v>-0.62364131423709779</c:v>
                </c:pt>
                <c:pt idx="614">
                  <c:v>-1.1342073275956999</c:v>
                </c:pt>
                <c:pt idx="615">
                  <c:v>-5.3096307497899176E-2</c:v>
                </c:pt>
                <c:pt idx="616">
                  <c:v>1.1605036248830025</c:v>
                </c:pt>
                <c:pt idx="617">
                  <c:v>0.76846439429860069</c:v>
                </c:pt>
                <c:pt idx="618">
                  <c:v>0.56082322232170156</c:v>
                </c:pt>
                <c:pt idx="619">
                  <c:v>-0.17041264271799861</c:v>
                </c:pt>
                <c:pt idx="620">
                  <c:v>0.31671937308360043</c:v>
                </c:pt>
                <c:pt idx="621">
                  <c:v>0.72175347807739954</c:v>
                </c:pt>
                <c:pt idx="622">
                  <c:v>-0.88845135406440079</c:v>
                </c:pt>
                <c:pt idx="623">
                  <c:v>-0.69208995652260086</c:v>
                </c:pt>
                <c:pt idx="624">
                  <c:v>0.48048126183000051</c:v>
                </c:pt>
                <c:pt idx="625">
                  <c:v>0.53173543896820163</c:v>
                </c:pt>
                <c:pt idx="626">
                  <c:v>-0.11790221252279665</c:v>
                </c:pt>
                <c:pt idx="627">
                  <c:v>-1.0383532325671965</c:v>
                </c:pt>
                <c:pt idx="628">
                  <c:v>0.44485219426480427</c:v>
                </c:pt>
                <c:pt idx="629">
                  <c:v>-0.32339101252709668</c:v>
                </c:pt>
                <c:pt idx="630">
                  <c:v>-1.5802783087072001</c:v>
                </c:pt>
                <c:pt idx="631">
                  <c:v>0.88006158536180124</c:v>
                </c:pt>
                <c:pt idx="632">
                  <c:v>-0.87122332109129985</c:v>
                </c:pt>
                <c:pt idx="633">
                  <c:v>-0.38853498466719927</c:v>
                </c:pt>
                <c:pt idx="634">
                  <c:v>-0.50949664506539705</c:v>
                </c:pt>
                <c:pt idx="635">
                  <c:v>0.9270256448984</c:v>
                </c:pt>
                <c:pt idx="636">
                  <c:v>-0.58908814731929837</c:v>
                </c:pt>
                <c:pt idx="637">
                  <c:v>-1.1685751489292002</c:v>
                </c:pt>
                <c:pt idx="638">
                  <c:v>-0.14734439029079738</c:v>
                </c:pt>
                <c:pt idx="639">
                  <c:v>0.59954323035990242</c:v>
                </c:pt>
                <c:pt idx="640">
                  <c:v>-0.36030273806930069</c:v>
                </c:pt>
                <c:pt idx="641">
                  <c:v>0.9133574736029999</c:v>
                </c:pt>
                <c:pt idx="642">
                  <c:v>-0.7114191165137953</c:v>
                </c:pt>
                <c:pt idx="643">
                  <c:v>-0.75133138953079737</c:v>
                </c:pt>
                <c:pt idx="644">
                  <c:v>-4.2665699099799781E-2</c:v>
                </c:pt>
                <c:pt idx="645">
                  <c:v>-0.15686941156759815</c:v>
                </c:pt>
                <c:pt idx="646">
                  <c:v>-0.21007145546199979</c:v>
                </c:pt>
                <c:pt idx="647">
                  <c:v>-1.0371900205875981</c:v>
                </c:pt>
                <c:pt idx="648">
                  <c:v>-0.16712779417009926</c:v>
                </c:pt>
                <c:pt idx="649">
                  <c:v>-0.77334096121439799</c:v>
                </c:pt>
                <c:pt idx="650">
                  <c:v>0.98399314993800147</c:v>
                </c:pt>
                <c:pt idx="651">
                  <c:v>0.7565310993531007</c:v>
                </c:pt>
                <c:pt idx="652">
                  <c:v>0.43299180222980027</c:v>
                </c:pt>
                <c:pt idx="653">
                  <c:v>-1.3995958323581981</c:v>
                </c:pt>
                <c:pt idx="654">
                  <c:v>1.5012262215202021</c:v>
                </c:pt>
                <c:pt idx="655">
                  <c:v>0.6363898214783994</c:v>
                </c:pt>
                <c:pt idx="656">
                  <c:v>-0.65369038379200006</c:v>
                </c:pt>
                <c:pt idx="657">
                  <c:v>6.0078978635601743E-2</c:v>
                </c:pt>
                <c:pt idx="658">
                  <c:v>0.805467880436602</c:v>
                </c:pt>
                <c:pt idx="659">
                  <c:v>0.41247505983469779</c:v>
                </c:pt>
                <c:pt idx="660">
                  <c:v>1.0474323606210021</c:v>
                </c:pt>
                <c:pt idx="661">
                  <c:v>8.4649759643397715E-2</c:v>
                </c:pt>
                <c:pt idx="662">
                  <c:v>-1.1816504085079984</c:v>
                </c:pt>
                <c:pt idx="663">
                  <c:v>0.33465608162890348</c:v>
                </c:pt>
                <c:pt idx="664">
                  <c:v>-1.0542309903774978</c:v>
                </c:pt>
                <c:pt idx="665">
                  <c:v>0.31682819181310151</c:v>
                </c:pt>
                <c:pt idx="666">
                  <c:v>0.68456654108830151</c:v>
                </c:pt>
                <c:pt idx="667">
                  <c:v>0.49022991048740039</c:v>
                </c:pt>
                <c:pt idx="668">
                  <c:v>-0.26956615601539724</c:v>
                </c:pt>
                <c:pt idx="669">
                  <c:v>-1.2081301464110012</c:v>
                </c:pt>
                <c:pt idx="670">
                  <c:v>-0.82947374549049968</c:v>
                </c:pt>
                <c:pt idx="671">
                  <c:v>1.0527571007290994</c:v>
                </c:pt>
                <c:pt idx="672">
                  <c:v>-0.295183035174297</c:v>
                </c:pt>
                <c:pt idx="673">
                  <c:v>-3.530388873110013E-2</c:v>
                </c:pt>
                <c:pt idx="674">
                  <c:v>-0.35188298858059852</c:v>
                </c:pt>
                <c:pt idx="675">
                  <c:v>0.16700057095740206</c:v>
                </c:pt>
                <c:pt idx="676">
                  <c:v>1.2223270977851008</c:v>
                </c:pt>
                <c:pt idx="677">
                  <c:v>0.54501672272749957</c:v>
                </c:pt>
                <c:pt idx="678">
                  <c:v>-0.14831179339139666</c:v>
                </c:pt>
                <c:pt idx="679">
                  <c:v>-0.60595166479840046</c:v>
                </c:pt>
                <c:pt idx="680">
                  <c:v>0.853777924235402</c:v>
                </c:pt>
                <c:pt idx="681">
                  <c:v>-1.4909097542012972</c:v>
                </c:pt>
                <c:pt idx="682">
                  <c:v>-0.66370328773009746</c:v>
                </c:pt>
                <c:pt idx="683">
                  <c:v>0.73810226507400145</c:v>
                </c:pt>
                <c:pt idx="684">
                  <c:v>-0.1330065094847015</c:v>
                </c:pt>
                <c:pt idx="685">
                  <c:v>-0.43185774308010139</c:v>
                </c:pt>
                <c:pt idx="686">
                  <c:v>2.883356504199952E-2</c:v>
                </c:pt>
                <c:pt idx="687">
                  <c:v>0.75985347433589823</c:v>
                </c:pt>
                <c:pt idx="688">
                  <c:v>0.33839185854880327</c:v>
                </c:pt>
                <c:pt idx="689">
                  <c:v>-0.43795385578890134</c:v>
                </c:pt>
                <c:pt idx="690">
                  <c:v>-1.2038885619996016</c:v>
                </c:pt>
                <c:pt idx="691">
                  <c:v>1.2296086698399016</c:v>
                </c:pt>
                <c:pt idx="692">
                  <c:v>0.4343806018391021</c:v>
                </c:pt>
                <c:pt idx="693">
                  <c:v>1.5395354540581998</c:v>
                </c:pt>
                <c:pt idx="694">
                  <c:v>-0.53385239310349775</c:v>
                </c:pt>
                <c:pt idx="695">
                  <c:v>0.6683097312244044</c:v>
                </c:pt>
                <c:pt idx="696">
                  <c:v>-0.42028799681519757</c:v>
                </c:pt>
                <c:pt idx="697">
                  <c:v>-1.3328320043557973</c:v>
                </c:pt>
                <c:pt idx="698">
                  <c:v>0.6819702987641989</c:v>
                </c:pt>
                <c:pt idx="699">
                  <c:v>7.4889932305900686E-2</c:v>
                </c:pt>
                <c:pt idx="700">
                  <c:v>-0.50576758807219591</c:v>
                </c:pt>
                <c:pt idx="701">
                  <c:v>-0.57146570282679932</c:v>
                </c:pt>
                <c:pt idx="702">
                  <c:v>0.30998896827390254</c:v>
                </c:pt>
                <c:pt idx="703">
                  <c:v>0.71495927525760194</c:v>
                </c:pt>
                <c:pt idx="704">
                  <c:v>8.8058794172901855E-2</c:v>
                </c:pt>
                <c:pt idx="705">
                  <c:v>0.86054470492220148</c:v>
                </c:pt>
                <c:pt idx="706">
                  <c:v>0.14715258422269883</c:v>
                </c:pt>
                <c:pt idx="707">
                  <c:v>-0.28379538850129649</c:v>
                </c:pt>
                <c:pt idx="708">
                  <c:v>-0.13405028287409948</c:v>
                </c:pt>
                <c:pt idx="709">
                  <c:v>-0.222656178222298</c:v>
                </c:pt>
                <c:pt idx="710">
                  <c:v>-1.1914059504636967</c:v>
                </c:pt>
                <c:pt idx="711">
                  <c:v>-0.45439862991180036</c:v>
                </c:pt>
                <c:pt idx="712">
                  <c:v>-0.50018897614259927</c:v>
                </c:pt>
                <c:pt idx="713">
                  <c:v>-1.6114876677882002</c:v>
                </c:pt>
                <c:pt idx="714">
                  <c:v>1.3141771973585996</c:v>
                </c:pt>
                <c:pt idx="715">
                  <c:v>0.35551505868640021</c:v>
                </c:pt>
                <c:pt idx="716">
                  <c:v>0.10965175877640121</c:v>
                </c:pt>
                <c:pt idx="717">
                  <c:v>-0.75541880097640046</c:v>
                </c:pt>
                <c:pt idx="718">
                  <c:v>1.2960665321726026</c:v>
                </c:pt>
                <c:pt idx="719">
                  <c:v>-4.708734283740057E-2</c:v>
                </c:pt>
                <c:pt idx="720">
                  <c:v>0.24908761753300368</c:v>
                </c:pt>
                <c:pt idx="721">
                  <c:v>-0.38269631842380036</c:v>
                </c:pt>
                <c:pt idx="722">
                  <c:v>0.71774425468129976</c:v>
                </c:pt>
                <c:pt idx="723">
                  <c:v>-1.5483886068264994</c:v>
                </c:pt>
                <c:pt idx="724">
                  <c:v>-0.11091905901309929</c:v>
                </c:pt>
                <c:pt idx="725">
                  <c:v>-0.23649310857149786</c:v>
                </c:pt>
                <c:pt idx="726">
                  <c:v>-1.0108044928120989</c:v>
                </c:pt>
                <c:pt idx="727">
                  <c:v>1.2726604287578027</c:v>
                </c:pt>
                <c:pt idx="728">
                  <c:v>0.48216333734030314</c:v>
                </c:pt>
                <c:pt idx="729">
                  <c:v>-1.7051803694824983</c:v>
                </c:pt>
                <c:pt idx="730">
                  <c:v>0.27945332998710271</c:v>
                </c:pt>
                <c:pt idx="731">
                  <c:v>0.93954698924450497</c:v>
                </c:pt>
                <c:pt idx="732">
                  <c:v>0.71540797659699962</c:v>
                </c:pt>
                <c:pt idx="733">
                  <c:v>0.31586183476320073</c:v>
                </c:pt>
                <c:pt idx="734">
                  <c:v>0.46838405189680188</c:v>
                </c:pt>
                <c:pt idx="735">
                  <c:v>0.21730276092310064</c:v>
                </c:pt>
                <c:pt idx="736">
                  <c:v>0.92594962820130178</c:v>
                </c:pt>
                <c:pt idx="737">
                  <c:v>0.95769969735800231</c:v>
                </c:pt>
                <c:pt idx="738">
                  <c:v>-0.18240402765769659</c:v>
                </c:pt>
                <c:pt idx="739">
                  <c:v>0.54677549487159993</c:v>
                </c:pt>
                <c:pt idx="740">
                  <c:v>1.2654340249175036</c:v>
                </c:pt>
                <c:pt idx="741">
                  <c:v>-0.32180516352829613</c:v>
                </c:pt>
                <c:pt idx="742">
                  <c:v>0.3793405304141011</c:v>
                </c:pt>
                <c:pt idx="743">
                  <c:v>-0.81584656205499684</c:v>
                </c:pt>
                <c:pt idx="744">
                  <c:v>-6.327617494089921E-2</c:v>
                </c:pt>
                <c:pt idx="745">
                  <c:v>0.26213707073650028</c:v>
                </c:pt>
                <c:pt idx="746">
                  <c:v>-1.1468275204905964</c:v>
                </c:pt>
                <c:pt idx="747">
                  <c:v>8.9064986601801621E-2</c:v>
                </c:pt>
                <c:pt idx="748">
                  <c:v>0.33604133748670151</c:v>
                </c:pt>
                <c:pt idx="749">
                  <c:v>-0.9557177096491003</c:v>
                </c:pt>
                <c:pt idx="750">
                  <c:v>0.59952000208090439</c:v>
                </c:pt>
                <c:pt idx="751">
                  <c:v>0.67132360453300066</c:v>
                </c:pt>
                <c:pt idx="752">
                  <c:v>0.46303853865170197</c:v>
                </c:pt>
                <c:pt idx="753">
                  <c:v>-0.19295218161279948</c:v>
                </c:pt>
                <c:pt idx="754">
                  <c:v>0.6650936964254015</c:v>
                </c:pt>
                <c:pt idx="755">
                  <c:v>1.0897788746526018</c:v>
                </c:pt>
                <c:pt idx="756">
                  <c:v>-0.58426914590700108</c:v>
                </c:pt>
                <c:pt idx="757">
                  <c:v>-0.39730512056929967</c:v>
                </c:pt>
                <c:pt idx="758">
                  <c:v>-0.4567203266160007</c:v>
                </c:pt>
                <c:pt idx="759">
                  <c:v>0.54106746848299991</c:v>
                </c:pt>
                <c:pt idx="760">
                  <c:v>0.13483039912819805</c:v>
                </c:pt>
                <c:pt idx="761">
                  <c:v>-0.70915663593390121</c:v>
                </c:pt>
                <c:pt idx="762">
                  <c:v>0.93771453127150295</c:v>
                </c:pt>
                <c:pt idx="763">
                  <c:v>-0.72275380320659721</c:v>
                </c:pt>
                <c:pt idx="764">
                  <c:v>0.24951391441020121</c:v>
                </c:pt>
                <c:pt idx="765">
                  <c:v>-1.5611308617878983</c:v>
                </c:pt>
                <c:pt idx="766">
                  <c:v>0.23504513340969879</c:v>
                </c:pt>
                <c:pt idx="767">
                  <c:v>0.34290608919980059</c:v>
                </c:pt>
                <c:pt idx="768">
                  <c:v>-0.6534361343709989</c:v>
                </c:pt>
                <c:pt idx="769">
                  <c:v>-0.15230623528839971</c:v>
                </c:pt>
                <c:pt idx="770">
                  <c:v>-0.13775497275229753</c:v>
                </c:pt>
                <c:pt idx="771">
                  <c:v>9.582112500820017E-2</c:v>
                </c:pt>
                <c:pt idx="772">
                  <c:v>0.29111402665460417</c:v>
                </c:pt>
                <c:pt idx="773">
                  <c:v>-0.52068231339420024</c:v>
                </c:pt>
                <c:pt idx="774">
                  <c:v>0.30604459983430132</c:v>
                </c:pt>
                <c:pt idx="775">
                  <c:v>-1.0639334584479982</c:v>
                </c:pt>
                <c:pt idx="776">
                  <c:v>-0.61150961592980124</c:v>
                </c:pt>
                <c:pt idx="777">
                  <c:v>-0.15940656183169821</c:v>
                </c:pt>
                <c:pt idx="778">
                  <c:v>4.6240346302504065E-2</c:v>
                </c:pt>
                <c:pt idx="779">
                  <c:v>0.63129673863350177</c:v>
                </c:pt>
                <c:pt idx="780">
                  <c:v>-0.42581126931089841</c:v>
                </c:pt>
                <c:pt idx="781">
                  <c:v>-1.5885126691146993</c:v>
                </c:pt>
                <c:pt idx="782">
                  <c:v>1.0570992885078034</c:v>
                </c:pt>
                <c:pt idx="783">
                  <c:v>-0.54960427583319671</c:v>
                </c:pt>
                <c:pt idx="784">
                  <c:v>-1.3207625753244976</c:v>
                </c:pt>
                <c:pt idx="785">
                  <c:v>0.4203828197663988</c:v>
                </c:pt>
                <c:pt idx="786">
                  <c:v>-1.2025320184076982</c:v>
                </c:pt>
                <c:pt idx="787">
                  <c:v>0.49805984980020312</c:v>
                </c:pt>
                <c:pt idx="788">
                  <c:v>-0.77731073194119915</c:v>
                </c:pt>
                <c:pt idx="789">
                  <c:v>1.1566748638981039</c:v>
                </c:pt>
                <c:pt idx="790">
                  <c:v>0.870229893121099</c:v>
                </c:pt>
                <c:pt idx="791">
                  <c:v>6.6000397447101733E-2</c:v>
                </c:pt>
                <c:pt idx="792">
                  <c:v>-0.34003354404579866</c:v>
                </c:pt>
                <c:pt idx="793">
                  <c:v>0.32666882679320253</c:v>
                </c:pt>
                <c:pt idx="794">
                  <c:v>-0.4746796097828998</c:v>
                </c:pt>
                <c:pt idx="795">
                  <c:v>-1.1021521642971983</c:v>
                </c:pt>
                <c:pt idx="796">
                  <c:v>-0.9458960707721964</c:v>
                </c:pt>
                <c:pt idx="797">
                  <c:v>1.2984774167560005</c:v>
                </c:pt>
                <c:pt idx="798">
                  <c:v>0.43175390752390186</c:v>
                </c:pt>
                <c:pt idx="799">
                  <c:v>0.49331272799550163</c:v>
                </c:pt>
                <c:pt idx="800">
                  <c:v>-0.5755304351024968</c:v>
                </c:pt>
                <c:pt idx="801">
                  <c:v>-0.79036822705399601</c:v>
                </c:pt>
                <c:pt idx="802">
                  <c:v>-1.0016839054915003</c:v>
                </c:pt>
                <c:pt idx="803">
                  <c:v>-0.43134308341299743</c:v>
                </c:pt>
                <c:pt idx="804">
                  <c:v>0.78188206226180057</c:v>
                </c:pt>
                <c:pt idx="805">
                  <c:v>-0.36918510553669748</c:v>
                </c:pt>
                <c:pt idx="806">
                  <c:v>-8.3736571250600633E-2</c:v>
                </c:pt>
                <c:pt idx="807">
                  <c:v>0.31810570428289964</c:v>
                </c:pt>
                <c:pt idx="808">
                  <c:v>0.2228924743752998</c:v>
                </c:pt>
                <c:pt idx="809">
                  <c:v>-0.23047493656720164</c:v>
                </c:pt>
                <c:pt idx="810">
                  <c:v>0.31696840716249852</c:v>
                </c:pt>
                <c:pt idx="811">
                  <c:v>0.96433471060129961</c:v>
                </c:pt>
                <c:pt idx="812">
                  <c:v>-0.5181077688651996</c:v>
                </c:pt>
                <c:pt idx="813">
                  <c:v>-0.25849934445899692</c:v>
                </c:pt>
                <c:pt idx="814">
                  <c:v>-1.1527902773194008</c:v>
                </c:pt>
                <c:pt idx="815">
                  <c:v>2.7807027646602478E-2</c:v>
                </c:pt>
                <c:pt idx="816">
                  <c:v>-0.47094212437669825</c:v>
                </c:pt>
                <c:pt idx="817">
                  <c:v>-1.4277224360822984</c:v>
                </c:pt>
                <c:pt idx="818">
                  <c:v>0.53008102022590009</c:v>
                </c:pt>
                <c:pt idx="819">
                  <c:v>-0.9830789403904987</c:v>
                </c:pt>
                <c:pt idx="820">
                  <c:v>0.12294968490880009</c:v>
                </c:pt>
                <c:pt idx="821">
                  <c:v>0.16283527574900347</c:v>
                </c:pt>
                <c:pt idx="822">
                  <c:v>-0.46042157859010047</c:v>
                </c:pt>
                <c:pt idx="823">
                  <c:v>0.20638625589590021</c:v>
                </c:pt>
                <c:pt idx="824">
                  <c:v>1.0252972615573022</c:v>
                </c:pt>
                <c:pt idx="825">
                  <c:v>0.56403281833590313</c:v>
                </c:pt>
                <c:pt idx="826">
                  <c:v>0.45915964607510062</c:v>
                </c:pt>
                <c:pt idx="827">
                  <c:v>0.13812248087380041</c:v>
                </c:pt>
                <c:pt idx="828">
                  <c:v>-0.48509007993489561</c:v>
                </c:pt>
                <c:pt idx="829">
                  <c:v>3.6839972878500049E-2</c:v>
                </c:pt>
                <c:pt idx="830">
                  <c:v>-1.1333724735520967</c:v>
                </c:pt>
                <c:pt idx="831">
                  <c:v>6.5097446263301606E-2</c:v>
                </c:pt>
                <c:pt idx="832">
                  <c:v>-0.50014596603399752</c:v>
                </c:pt>
                <c:pt idx="833">
                  <c:v>-1.1726535891240992</c:v>
                </c:pt>
                <c:pt idx="834">
                  <c:v>-1.187202731180097</c:v>
                </c:pt>
                <c:pt idx="835">
                  <c:v>0.13121784246410328</c:v>
                </c:pt>
                <c:pt idx="836">
                  <c:v>-0.59170033670200084</c:v>
                </c:pt>
                <c:pt idx="837">
                  <c:v>0.15043935521050145</c:v>
                </c:pt>
                <c:pt idx="838">
                  <c:v>-0.43538850567569654</c:v>
                </c:pt>
                <c:pt idx="839">
                  <c:v>-0.16089316908059814</c:v>
                </c:pt>
                <c:pt idx="840">
                  <c:v>1.8775947779019013</c:v>
                </c:pt>
                <c:pt idx="841">
                  <c:v>0.21747674264780414</c:v>
                </c:pt>
                <c:pt idx="842">
                  <c:v>-0.78101890027210175</c:v>
                </c:pt>
                <c:pt idx="843">
                  <c:v>0.38071691450879896</c:v>
                </c:pt>
                <c:pt idx="844">
                  <c:v>0.44366804856570496</c:v>
                </c:pt>
                <c:pt idx="845">
                  <c:v>0.1329211817185012</c:v>
                </c:pt>
                <c:pt idx="846">
                  <c:v>-0.26836543020159809</c:v>
                </c:pt>
                <c:pt idx="847">
                  <c:v>-0.61715109978529981</c:v>
                </c:pt>
                <c:pt idx="848">
                  <c:v>-0.10945349728109477</c:v>
                </c:pt>
                <c:pt idx="849">
                  <c:v>-0.33365743677369863</c:v>
                </c:pt>
                <c:pt idx="850">
                  <c:v>-0.19436034912840228</c:v>
                </c:pt>
                <c:pt idx="851">
                  <c:v>-0.74594075603949506</c:v>
                </c:pt>
                <c:pt idx="852">
                  <c:v>0.44318527043300193</c:v>
                </c:pt>
                <c:pt idx="853">
                  <c:v>-1.0465813596316984</c:v>
                </c:pt>
                <c:pt idx="854">
                  <c:v>0.49756577779979949</c:v>
                </c:pt>
                <c:pt idx="855">
                  <c:v>-0.49605455327689896</c:v>
                </c:pt>
                <c:pt idx="856">
                  <c:v>0.66348107146290047</c:v>
                </c:pt>
                <c:pt idx="857">
                  <c:v>0.53896425668109771</c:v>
                </c:pt>
                <c:pt idx="858">
                  <c:v>-0.10773582768269563</c:v>
                </c:pt>
                <c:pt idx="859">
                  <c:v>0.10029153915100153</c:v>
                </c:pt>
                <c:pt idx="860">
                  <c:v>-1.2747092119908956</c:v>
                </c:pt>
                <c:pt idx="861">
                  <c:v>-0.9239685611517956</c:v>
                </c:pt>
                <c:pt idx="862">
                  <c:v>0.74124021500550086</c:v>
                </c:pt>
                <c:pt idx="863">
                  <c:v>-1.7897762283906999</c:v>
                </c:pt>
                <c:pt idx="864">
                  <c:v>0.42276186222060019</c:v>
                </c:pt>
                <c:pt idx="865">
                  <c:v>-0.45782820092349752</c:v>
                </c:pt>
                <c:pt idx="866">
                  <c:v>0.80094159370150209</c:v>
                </c:pt>
                <c:pt idx="867">
                  <c:v>0.13108788834369989</c:v>
                </c:pt>
                <c:pt idx="868">
                  <c:v>-1.1448877656338965</c:v>
                </c:pt>
                <c:pt idx="869">
                  <c:v>-1.5619711682991984</c:v>
                </c:pt>
                <c:pt idx="870">
                  <c:v>6.3156836929302074E-2</c:v>
                </c:pt>
                <c:pt idx="871">
                  <c:v>-0.4768459565101999</c:v>
                </c:pt>
                <c:pt idx="872">
                  <c:v>-0.1908022161736973</c:v>
                </c:pt>
                <c:pt idx="873">
                  <c:v>0.80925197328790333</c:v>
                </c:pt>
                <c:pt idx="874">
                  <c:v>-6.9195152876396548E-2</c:v>
                </c:pt>
                <c:pt idx="875">
                  <c:v>0.89185341499190329</c:v>
                </c:pt>
                <c:pt idx="876">
                  <c:v>-0.55119982026359793</c:v>
                </c:pt>
                <c:pt idx="877">
                  <c:v>-2.2691264130301647E-2</c:v>
                </c:pt>
                <c:pt idx="878">
                  <c:v>-0.82331652980199621</c:v>
                </c:pt>
                <c:pt idx="879">
                  <c:v>-0.11184394357169936</c:v>
                </c:pt>
                <c:pt idx="880">
                  <c:v>-0.1511414819799981</c:v>
                </c:pt>
                <c:pt idx="881">
                  <c:v>0.74295916135849893</c:v>
                </c:pt>
                <c:pt idx="882">
                  <c:v>-0.51395810877079739</c:v>
                </c:pt>
                <c:pt idx="883">
                  <c:v>0.50911880031670265</c:v>
                </c:pt>
                <c:pt idx="884">
                  <c:v>-0.15858788526360001</c:v>
                </c:pt>
                <c:pt idx="885">
                  <c:v>0.35536261293400173</c:v>
                </c:pt>
                <c:pt idx="886">
                  <c:v>0.61096812256670319</c:v>
                </c:pt>
                <c:pt idx="887">
                  <c:v>1.0369693456299984</c:v>
                </c:pt>
                <c:pt idx="888">
                  <c:v>0.1452841953734989</c:v>
                </c:pt>
                <c:pt idx="889">
                  <c:v>-0.18728312239299783</c:v>
                </c:pt>
                <c:pt idx="890">
                  <c:v>0.9986557527968003</c:v>
                </c:pt>
                <c:pt idx="891">
                  <c:v>0.74255139437810058</c:v>
                </c:pt>
                <c:pt idx="892">
                  <c:v>-1.8128120323032988</c:v>
                </c:pt>
                <c:pt idx="893">
                  <c:v>-1.2056821810305003</c:v>
                </c:pt>
                <c:pt idx="894">
                  <c:v>0.52786096266900273</c:v>
                </c:pt>
                <c:pt idx="895">
                  <c:v>0.5116587387062026</c:v>
                </c:pt>
                <c:pt idx="896">
                  <c:v>1.6969985190660033</c:v>
                </c:pt>
                <c:pt idx="897">
                  <c:v>0.14708394525780122</c:v>
                </c:pt>
                <c:pt idx="898">
                  <c:v>0.21583331377579995</c:v>
                </c:pt>
                <c:pt idx="899">
                  <c:v>-0.71734481128839889</c:v>
                </c:pt>
                <c:pt idx="900">
                  <c:v>-1.0759596519988968</c:v>
                </c:pt>
                <c:pt idx="901">
                  <c:v>1.007148811298304</c:v>
                </c:pt>
                <c:pt idx="902">
                  <c:v>-0.20005037074399823</c:v>
                </c:pt>
                <c:pt idx="903">
                  <c:v>0.87136372641280246</c:v>
                </c:pt>
                <c:pt idx="904">
                  <c:v>0.84678567558290396</c:v>
                </c:pt>
                <c:pt idx="905">
                  <c:v>0.69721663218169994</c:v>
                </c:pt>
                <c:pt idx="906">
                  <c:v>1.2910844854286019</c:v>
                </c:pt>
                <c:pt idx="907">
                  <c:v>-0.67670955138520128</c:v>
                </c:pt>
                <c:pt idx="908">
                  <c:v>-3.6738364425978887E-3</c:v>
                </c:pt>
                <c:pt idx="909">
                  <c:v>1.1293390136353025</c:v>
                </c:pt>
                <c:pt idx="910">
                  <c:v>-0.55836274833139754</c:v>
                </c:pt>
                <c:pt idx="911">
                  <c:v>0.599448888066199</c:v>
                </c:pt>
                <c:pt idx="912">
                  <c:v>0.11292498442020005</c:v>
                </c:pt>
                <c:pt idx="913">
                  <c:v>1.0652702358734985</c:v>
                </c:pt>
                <c:pt idx="914">
                  <c:v>0.27285337929840026</c:v>
                </c:pt>
                <c:pt idx="915">
                  <c:v>1.1254193168142024</c:v>
                </c:pt>
                <c:pt idx="916">
                  <c:v>-0.19066548753909984</c:v>
                </c:pt>
                <c:pt idx="917">
                  <c:v>0.68078031901089986</c:v>
                </c:pt>
                <c:pt idx="918">
                  <c:v>0.38643510164759931</c:v>
                </c:pt>
                <c:pt idx="919">
                  <c:v>3.7902044540501834E-2</c:v>
                </c:pt>
                <c:pt idx="920">
                  <c:v>0.12869385921620236</c:v>
                </c:pt>
                <c:pt idx="921">
                  <c:v>1.2986150946989987</c:v>
                </c:pt>
                <c:pt idx="922">
                  <c:v>0.79147355832710176</c:v>
                </c:pt>
                <c:pt idx="923">
                  <c:v>-1.1642163381784982</c:v>
                </c:pt>
                <c:pt idx="924">
                  <c:v>-0.38287995663040064</c:v>
                </c:pt>
                <c:pt idx="925">
                  <c:v>-0.35132206681369738</c:v>
                </c:pt>
                <c:pt idx="926">
                  <c:v>-5.5608381606496948E-2</c:v>
                </c:pt>
                <c:pt idx="927">
                  <c:v>1.0658428414959999</c:v>
                </c:pt>
                <c:pt idx="928">
                  <c:v>-0.19644183601269916</c:v>
                </c:pt>
                <c:pt idx="929">
                  <c:v>1.5516657475700413E-2</c:v>
                </c:pt>
                <c:pt idx="930">
                  <c:v>-0.84435361388619867</c:v>
                </c:pt>
                <c:pt idx="931">
                  <c:v>-0.57014254756879978</c:v>
                </c:pt>
                <c:pt idx="932">
                  <c:v>0.38061495865570194</c:v>
                </c:pt>
                <c:pt idx="933">
                  <c:v>0.99269184243129871</c:v>
                </c:pt>
                <c:pt idx="934">
                  <c:v>0.69999484287880165</c:v>
                </c:pt>
                <c:pt idx="935">
                  <c:v>0.20771841620350173</c:v>
                </c:pt>
                <c:pt idx="936">
                  <c:v>1.7091447368610986</c:v>
                </c:pt>
                <c:pt idx="937">
                  <c:v>0.22844907264510184</c:v>
                </c:pt>
                <c:pt idx="938">
                  <c:v>-0.82827073336779833</c:v>
                </c:pt>
                <c:pt idx="939">
                  <c:v>-0.5208314936985019</c:v>
                </c:pt>
                <c:pt idx="940">
                  <c:v>0.1074342373596977</c:v>
                </c:pt>
                <c:pt idx="941">
                  <c:v>-1.3411778384300987</c:v>
                </c:pt>
                <c:pt idx="942">
                  <c:v>-0.79566468007509883</c:v>
                </c:pt>
                <c:pt idx="943">
                  <c:v>0.68160250236530118</c:v>
                </c:pt>
                <c:pt idx="944">
                  <c:v>0.48838673414250167</c:v>
                </c:pt>
                <c:pt idx="945">
                  <c:v>0.41789879782520245</c:v>
                </c:pt>
                <c:pt idx="946">
                  <c:v>-0.23781754671549749</c:v>
                </c:pt>
                <c:pt idx="947">
                  <c:v>-0.10579857451359587</c:v>
                </c:pt>
                <c:pt idx="948">
                  <c:v>0.24332672130049815</c:v>
                </c:pt>
                <c:pt idx="949">
                  <c:v>-0.40546561654609903</c:v>
                </c:pt>
                <c:pt idx="950">
                  <c:v>-0.62865764063079865</c:v>
                </c:pt>
                <c:pt idx="951">
                  <c:v>-1.0704990303223951</c:v>
                </c:pt>
                <c:pt idx="952">
                  <c:v>-0.63231324332819838</c:v>
                </c:pt>
                <c:pt idx="953">
                  <c:v>-0.38547165716790133</c:v>
                </c:pt>
                <c:pt idx="954">
                  <c:v>-0.38646975388299865</c:v>
                </c:pt>
                <c:pt idx="955">
                  <c:v>0.57649154548120052</c:v>
                </c:pt>
                <c:pt idx="956">
                  <c:v>3.7639186695503923E-2</c:v>
                </c:pt>
                <c:pt idx="957">
                  <c:v>-0.91134061688000045</c:v>
                </c:pt>
                <c:pt idx="958">
                  <c:v>-0.77618791615979887</c:v>
                </c:pt>
                <c:pt idx="959">
                  <c:v>5.4243081777897828E-2</c:v>
                </c:pt>
                <c:pt idx="960">
                  <c:v>-0.29551412524850207</c:v>
                </c:pt>
                <c:pt idx="961">
                  <c:v>-5.495859443749751E-2</c:v>
                </c:pt>
                <c:pt idx="962">
                  <c:v>0.28297239455220335</c:v>
                </c:pt>
                <c:pt idx="963">
                  <c:v>1.3066623117197018</c:v>
                </c:pt>
                <c:pt idx="964">
                  <c:v>0.7842219899096996</c:v>
                </c:pt>
                <c:pt idx="965">
                  <c:v>-0.64786489107740053</c:v>
                </c:pt>
                <c:pt idx="966">
                  <c:v>-0.6819845469696979</c:v>
                </c:pt>
                <c:pt idx="967">
                  <c:v>0.49538958922340015</c:v>
                </c:pt>
                <c:pt idx="968">
                  <c:v>-0.40231119085949985</c:v>
                </c:pt>
                <c:pt idx="969">
                  <c:v>0.51130121075649981</c:v>
                </c:pt>
                <c:pt idx="970">
                  <c:v>1.2696286439923021</c:v>
                </c:pt>
                <c:pt idx="971">
                  <c:v>0.18129974990210229</c:v>
                </c:pt>
                <c:pt idx="972">
                  <c:v>1.0657230193502016</c:v>
                </c:pt>
                <c:pt idx="973">
                  <c:v>1.9060134793122998</c:v>
                </c:pt>
                <c:pt idx="974">
                  <c:v>0.84340242768950446</c:v>
                </c:pt>
                <c:pt idx="975">
                  <c:v>0.5722733821676016</c:v>
                </c:pt>
                <c:pt idx="976">
                  <c:v>-0.3145481131095984</c:v>
                </c:pt>
                <c:pt idx="977">
                  <c:v>1.2674013148663015</c:v>
                </c:pt>
                <c:pt idx="978">
                  <c:v>-0.64510140093479862</c:v>
                </c:pt>
                <c:pt idx="979">
                  <c:v>0.18016461642040227</c:v>
                </c:pt>
                <c:pt idx="980">
                  <c:v>-0.11764944362120033</c:v>
                </c:pt>
                <c:pt idx="981">
                  <c:v>-1.0824539884300997</c:v>
                </c:pt>
                <c:pt idx="982">
                  <c:v>0.21291442650020187</c:v>
                </c:pt>
                <c:pt idx="983">
                  <c:v>-0.91617191230639605</c:v>
                </c:pt>
                <c:pt idx="984">
                  <c:v>1.5767335054856986</c:v>
                </c:pt>
                <c:pt idx="985">
                  <c:v>0.95688140035470326</c:v>
                </c:pt>
                <c:pt idx="986">
                  <c:v>0.57390482130540121</c:v>
                </c:pt>
                <c:pt idx="987">
                  <c:v>-0.9237318454415977</c:v>
                </c:pt>
                <c:pt idx="988">
                  <c:v>-0.172874994308998</c:v>
                </c:pt>
                <c:pt idx="989">
                  <c:v>1.2004468294030026</c:v>
                </c:pt>
                <c:pt idx="990">
                  <c:v>-0.84032924853280022</c:v>
                </c:pt>
                <c:pt idx="991">
                  <c:v>0.30098528056160134</c:v>
                </c:pt>
                <c:pt idx="992">
                  <c:v>0.69949516398699885</c:v>
                </c:pt>
                <c:pt idx="993">
                  <c:v>-4.6858252559697888E-2</c:v>
                </c:pt>
                <c:pt idx="994">
                  <c:v>0.90763416426730359</c:v>
                </c:pt>
                <c:pt idx="995">
                  <c:v>0.31264995841310039</c:v>
                </c:pt>
                <c:pt idx="996">
                  <c:v>-0.23068342617189685</c:v>
                </c:pt>
                <c:pt idx="997">
                  <c:v>-0.1890087837945984</c:v>
                </c:pt>
                <c:pt idx="998">
                  <c:v>0.49400566872670026</c:v>
                </c:pt>
                <c:pt idx="999">
                  <c:v>0.64976300501080075</c:v>
                </c:pt>
                <c:pt idx="1000">
                  <c:v>1.4938613348403997</c:v>
                </c:pt>
                <c:pt idx="1001">
                  <c:v>0.92400994120880142</c:v>
                </c:pt>
                <c:pt idx="1002">
                  <c:v>0.2355539240286042</c:v>
                </c:pt>
                <c:pt idx="1003">
                  <c:v>-0.13985057320469707</c:v>
                </c:pt>
                <c:pt idx="1004">
                  <c:v>0.77659705455860006</c:v>
                </c:pt>
                <c:pt idx="1005">
                  <c:v>-0.30710275750939786</c:v>
                </c:pt>
                <c:pt idx="1006">
                  <c:v>-0.27273473533879766</c:v>
                </c:pt>
                <c:pt idx="1007">
                  <c:v>0.46112050483270295</c:v>
                </c:pt>
                <c:pt idx="1008">
                  <c:v>-0.64544390289830034</c:v>
                </c:pt>
                <c:pt idx="1009">
                  <c:v>0.4575438486487009</c:v>
                </c:pt>
                <c:pt idx="1010">
                  <c:v>0.17395876807589872</c:v>
                </c:pt>
                <c:pt idx="1011">
                  <c:v>0.58184023831430309</c:v>
                </c:pt>
                <c:pt idx="1012">
                  <c:v>-0.30951345183120083</c:v>
                </c:pt>
                <c:pt idx="1013">
                  <c:v>0.28714927611640206</c:v>
                </c:pt>
                <c:pt idx="1014">
                  <c:v>-0.13463882390589887</c:v>
                </c:pt>
                <c:pt idx="1015">
                  <c:v>0.30633862570870107</c:v>
                </c:pt>
                <c:pt idx="1016">
                  <c:v>1.1741610411665029</c:v>
                </c:pt>
                <c:pt idx="1017">
                  <c:v>-0.53461260275139821</c:v>
                </c:pt>
                <c:pt idx="1018">
                  <c:v>-0.92008257797459692</c:v>
                </c:pt>
                <c:pt idx="1019">
                  <c:v>-0.32207995004879919</c:v>
                </c:pt>
                <c:pt idx="1020">
                  <c:v>-0.32887150529949949</c:v>
                </c:pt>
                <c:pt idx="1021">
                  <c:v>0.42264011245070066</c:v>
                </c:pt>
                <c:pt idx="1022">
                  <c:v>-0.91316709603690072</c:v>
                </c:pt>
                <c:pt idx="1023">
                  <c:v>0.75763513407560268</c:v>
                </c:pt>
                <c:pt idx="1024">
                  <c:v>-5.1055610414401542E-2</c:v>
                </c:pt>
                <c:pt idx="1025">
                  <c:v>-0.16631128115420069</c:v>
                </c:pt>
                <c:pt idx="1026">
                  <c:v>0.2501784185606013</c:v>
                </c:pt>
                <c:pt idx="1027">
                  <c:v>-0.4375814544147012</c:v>
                </c:pt>
                <c:pt idx="1028">
                  <c:v>0.8678104165959013</c:v>
                </c:pt>
                <c:pt idx="1029">
                  <c:v>0.34702386474270241</c:v>
                </c:pt>
                <c:pt idx="1030">
                  <c:v>1.2545232857347983</c:v>
                </c:pt>
                <c:pt idx="1031">
                  <c:v>0.30891725633070166</c:v>
                </c:pt>
                <c:pt idx="1032">
                  <c:v>3.4507085941001492E-2</c:v>
                </c:pt>
                <c:pt idx="1033">
                  <c:v>-0.64457587141360051</c:v>
                </c:pt>
                <c:pt idx="1034">
                  <c:v>-0.21824100950089687</c:v>
                </c:pt>
                <c:pt idx="1035">
                  <c:v>0.5116361691814042</c:v>
                </c:pt>
                <c:pt idx="1036">
                  <c:v>-0.26430178829979667</c:v>
                </c:pt>
                <c:pt idx="1037">
                  <c:v>0.55226208972220192</c:v>
                </c:pt>
                <c:pt idx="1038">
                  <c:v>0.52562805386720157</c:v>
                </c:pt>
                <c:pt idx="1039">
                  <c:v>-0.29131170892869562</c:v>
                </c:pt>
                <c:pt idx="1040">
                  <c:v>-8.5642059207696519E-2</c:v>
                </c:pt>
                <c:pt idx="1041">
                  <c:v>-0.31462321723649822</c:v>
                </c:pt>
                <c:pt idx="1042">
                  <c:v>0.29346351203570009</c:v>
                </c:pt>
                <c:pt idx="1043">
                  <c:v>-0.61281569814820003</c:v>
                </c:pt>
                <c:pt idx="1044">
                  <c:v>-0.16851553648889706</c:v>
                </c:pt>
                <c:pt idx="1045">
                  <c:v>0.12940096590430272</c:v>
                </c:pt>
                <c:pt idx="1046">
                  <c:v>-0.34349353605329824</c:v>
                </c:pt>
                <c:pt idx="1047">
                  <c:v>0.36856514090470327</c:v>
                </c:pt>
                <c:pt idx="1048">
                  <c:v>0.68856811783830096</c:v>
                </c:pt>
                <c:pt idx="1049">
                  <c:v>6.0946057097002182E-2</c:v>
                </c:pt>
                <c:pt idx="1050">
                  <c:v>-0.22474056803779874</c:v>
                </c:pt>
                <c:pt idx="1051">
                  <c:v>1.3810327175457999</c:v>
                </c:pt>
                <c:pt idx="1052">
                  <c:v>-0.19278689373679825</c:v>
                </c:pt>
                <c:pt idx="1053">
                  <c:v>-9.1464345697396254E-2</c:v>
                </c:pt>
                <c:pt idx="1054">
                  <c:v>-0.66427502922689996</c:v>
                </c:pt>
                <c:pt idx="1055">
                  <c:v>0.20386403270290288</c:v>
                </c:pt>
                <c:pt idx="1056">
                  <c:v>0.53380712844840161</c:v>
                </c:pt>
                <c:pt idx="1057">
                  <c:v>-0.78379134079870028</c:v>
                </c:pt>
                <c:pt idx="1058">
                  <c:v>-8.1990899098599357E-2</c:v>
                </c:pt>
                <c:pt idx="1059">
                  <c:v>-1.054694097035199</c:v>
                </c:pt>
                <c:pt idx="1060">
                  <c:v>-0.24420955694559865</c:v>
                </c:pt>
                <c:pt idx="1061">
                  <c:v>-0.96194129211210111</c:v>
                </c:pt>
                <c:pt idx="1062">
                  <c:v>0.26742943354120285</c:v>
                </c:pt>
                <c:pt idx="1063">
                  <c:v>-1.1335896007382971</c:v>
                </c:pt>
                <c:pt idx="1064">
                  <c:v>-0.8041885537678013</c:v>
                </c:pt>
                <c:pt idx="1065">
                  <c:v>-0.82118559491229703</c:v>
                </c:pt>
                <c:pt idx="1066">
                  <c:v>0.29785503330940344</c:v>
                </c:pt>
                <c:pt idx="1067">
                  <c:v>0.606216781206804</c:v>
                </c:pt>
                <c:pt idx="1068">
                  <c:v>0.49956670745460485</c:v>
                </c:pt>
                <c:pt idx="1069">
                  <c:v>0.88321482354550085</c:v>
                </c:pt>
                <c:pt idx="1070">
                  <c:v>-8.0362044514899367E-2</c:v>
                </c:pt>
                <c:pt idx="1071">
                  <c:v>0.17255498732280472</c:v>
                </c:pt>
                <c:pt idx="1072">
                  <c:v>0.54076672204000076</c:v>
                </c:pt>
                <c:pt idx="1073">
                  <c:v>1.7916666684102012</c:v>
                </c:pt>
                <c:pt idx="1074">
                  <c:v>0.31302154486920131</c:v>
                </c:pt>
                <c:pt idx="1075">
                  <c:v>0.46450767896770273</c:v>
                </c:pt>
                <c:pt idx="1076">
                  <c:v>-1.7102984156943997</c:v>
                </c:pt>
                <c:pt idx="1077">
                  <c:v>-0.10198980883459896</c:v>
                </c:pt>
                <c:pt idx="1078">
                  <c:v>0.43325275855970347</c:v>
                </c:pt>
                <c:pt idx="1079">
                  <c:v>-0.85148022892809649</c:v>
                </c:pt>
                <c:pt idx="1080">
                  <c:v>0.25817206020790096</c:v>
                </c:pt>
                <c:pt idx="1081">
                  <c:v>0.94195435998150145</c:v>
                </c:pt>
                <c:pt idx="1082">
                  <c:v>-0.65569773726309677</c:v>
                </c:pt>
                <c:pt idx="1083">
                  <c:v>-0.62126105498529682</c:v>
                </c:pt>
                <c:pt idx="1084">
                  <c:v>0.91483668638390014</c:v>
                </c:pt>
                <c:pt idx="1085">
                  <c:v>0.55689307779530139</c:v>
                </c:pt>
                <c:pt idx="1086">
                  <c:v>-0.27485132766919662</c:v>
                </c:pt>
                <c:pt idx="1087">
                  <c:v>-0.73763592706989911</c:v>
                </c:pt>
                <c:pt idx="1088">
                  <c:v>-1.4534265295800708E-2</c:v>
                </c:pt>
                <c:pt idx="1089">
                  <c:v>-0.30726231017139582</c:v>
                </c:pt>
                <c:pt idx="1090">
                  <c:v>-0.27932498813419926</c:v>
                </c:pt>
                <c:pt idx="1091">
                  <c:v>-0.2585567021523012</c:v>
                </c:pt>
                <c:pt idx="1092">
                  <c:v>-0.670577458780798</c:v>
                </c:pt>
                <c:pt idx="1093">
                  <c:v>-0.63719635876479686</c:v>
                </c:pt>
                <c:pt idx="1094">
                  <c:v>-5.437367524960024E-2</c:v>
                </c:pt>
                <c:pt idx="1095">
                  <c:v>-0.28465551394499755</c:v>
                </c:pt>
                <c:pt idx="1096">
                  <c:v>-0.30245102860680007</c:v>
                </c:pt>
                <c:pt idx="1097">
                  <c:v>1.9881467546535987</c:v>
                </c:pt>
                <c:pt idx="1098">
                  <c:v>-0.15141064001729987</c:v>
                </c:pt>
                <c:pt idx="1099">
                  <c:v>-0.44956894523819813</c:v>
                </c:pt>
                <c:pt idx="1100">
                  <c:v>-0.22320363336329763</c:v>
                </c:pt>
                <c:pt idx="1101">
                  <c:v>-1.0541962940801994</c:v>
                </c:pt>
                <c:pt idx="1102">
                  <c:v>1.6588142869199629E-2</c:v>
                </c:pt>
                <c:pt idx="1103">
                  <c:v>0.92583669871750374</c:v>
                </c:pt>
                <c:pt idx="1104">
                  <c:v>-1.6236531645741969</c:v>
                </c:pt>
                <c:pt idx="1105">
                  <c:v>-0.1935305020728002</c:v>
                </c:pt>
                <c:pt idx="1106">
                  <c:v>0.66376299452910104</c:v>
                </c:pt>
                <c:pt idx="1107">
                  <c:v>-1.1184559230562954</c:v>
                </c:pt>
                <c:pt idx="1108">
                  <c:v>0.18145184431100247</c:v>
                </c:pt>
                <c:pt idx="1109">
                  <c:v>-0.12744664900640146</c:v>
                </c:pt>
                <c:pt idx="1110">
                  <c:v>0.4706255131315018</c:v>
                </c:pt>
                <c:pt idx="1111">
                  <c:v>0.45707604563340354</c:v>
                </c:pt>
                <c:pt idx="1112">
                  <c:v>1.1104608470225017</c:v>
                </c:pt>
                <c:pt idx="1113">
                  <c:v>-0.41402277856489889</c:v>
                </c:pt>
                <c:pt idx="1114">
                  <c:v>-0.31423290105279733</c:v>
                </c:pt>
                <c:pt idx="1115">
                  <c:v>0.16508148181040383</c:v>
                </c:pt>
                <c:pt idx="1116">
                  <c:v>-1.5049115075494974</c:v>
                </c:pt>
                <c:pt idx="1117">
                  <c:v>0.38442773375480499</c:v>
                </c:pt>
                <c:pt idx="1118">
                  <c:v>-1.3721934682440988</c:v>
                </c:pt>
                <c:pt idx="1119">
                  <c:v>1.0339422330402037</c:v>
                </c:pt>
                <c:pt idx="1120">
                  <c:v>7.7742457462502301E-2</c:v>
                </c:pt>
                <c:pt idx="1121">
                  <c:v>1.0557222893343052</c:v>
                </c:pt>
                <c:pt idx="1122">
                  <c:v>0.7754570819856994</c:v>
                </c:pt>
                <c:pt idx="1123">
                  <c:v>-1.0757318263114968</c:v>
                </c:pt>
                <c:pt idx="1124">
                  <c:v>5.1895935038700713E-2</c:v>
                </c:pt>
                <c:pt idx="1125">
                  <c:v>-0.68097769494620053</c:v>
                </c:pt>
                <c:pt idx="1126">
                  <c:v>-0.27941568001559958</c:v>
                </c:pt>
                <c:pt idx="1127">
                  <c:v>-3.4072446244497456E-2</c:v>
                </c:pt>
                <c:pt idx="1128">
                  <c:v>7.294356651610201E-2</c:v>
                </c:pt>
                <c:pt idx="1129">
                  <c:v>-1.6519632645337978</c:v>
                </c:pt>
                <c:pt idx="1130">
                  <c:v>-0.67575893120190145</c:v>
                </c:pt>
                <c:pt idx="1131">
                  <c:v>0.12893623923229924</c:v>
                </c:pt>
                <c:pt idx="1132">
                  <c:v>0.39196398429499979</c:v>
                </c:pt>
                <c:pt idx="1133">
                  <c:v>-1.4270386579772989</c:v>
                </c:pt>
                <c:pt idx="1134">
                  <c:v>0.71692490905710216</c:v>
                </c:pt>
                <c:pt idx="1135">
                  <c:v>0.6131976795051024</c:v>
                </c:pt>
                <c:pt idx="1136">
                  <c:v>0.36813492317100227</c:v>
                </c:pt>
                <c:pt idx="1137">
                  <c:v>0.27828080838330038</c:v>
                </c:pt>
                <c:pt idx="1138">
                  <c:v>-8.0675482539199095E-2</c:v>
                </c:pt>
                <c:pt idx="1139">
                  <c:v>0.15974234652900066</c:v>
                </c:pt>
                <c:pt idx="1140">
                  <c:v>7.2178542993022177E-3</c:v>
                </c:pt>
                <c:pt idx="1141">
                  <c:v>-0.29317989950319756</c:v>
                </c:pt>
                <c:pt idx="1142">
                  <c:v>0.30748978045539843</c:v>
                </c:pt>
                <c:pt idx="1143">
                  <c:v>0.31402116141190106</c:v>
                </c:pt>
                <c:pt idx="1144">
                  <c:v>-0.93213220820080167</c:v>
                </c:pt>
                <c:pt idx="1145">
                  <c:v>-0.35010509573529802</c:v>
                </c:pt>
                <c:pt idx="1146">
                  <c:v>0.21454018661210128</c:v>
                </c:pt>
                <c:pt idx="1147">
                  <c:v>1.7649484353829017</c:v>
                </c:pt>
                <c:pt idx="1148">
                  <c:v>-0.16891495771319853</c:v>
                </c:pt>
                <c:pt idx="1149">
                  <c:v>-0.81921308805679871</c:v>
                </c:pt>
                <c:pt idx="1150">
                  <c:v>0.36958856124610051</c:v>
                </c:pt>
                <c:pt idx="1151">
                  <c:v>0.43693340594320063</c:v>
                </c:pt>
                <c:pt idx="1152">
                  <c:v>-1.3273541733198613E-2</c:v>
                </c:pt>
                <c:pt idx="1153">
                  <c:v>9.1224064826903373E-2</c:v>
                </c:pt>
                <c:pt idx="1154">
                  <c:v>-0.89960084841459675</c:v>
                </c:pt>
                <c:pt idx="1155">
                  <c:v>0.21156618570010011</c:v>
                </c:pt>
                <c:pt idx="1156">
                  <c:v>0.76780011864170206</c:v>
                </c:pt>
                <c:pt idx="1157">
                  <c:v>-1.4597790845950982</c:v>
                </c:pt>
                <c:pt idx="1158">
                  <c:v>-1.6428010680028962</c:v>
                </c:pt>
                <c:pt idx="1159">
                  <c:v>-0.19647773918469724</c:v>
                </c:pt>
                <c:pt idx="1160">
                  <c:v>-0.40035107195409836</c:v>
                </c:pt>
                <c:pt idx="1161">
                  <c:v>-1.4205139344909981</c:v>
                </c:pt>
                <c:pt idx="1162">
                  <c:v>1.2983906038219999</c:v>
                </c:pt>
                <c:pt idx="1163">
                  <c:v>-0.3810510062415986</c:v>
                </c:pt>
                <c:pt idx="1164">
                  <c:v>1.1112867267974025</c:v>
                </c:pt>
                <c:pt idx="1165">
                  <c:v>-5.3721007393299658E-2</c:v>
                </c:pt>
                <c:pt idx="1166">
                  <c:v>0.74812523433330114</c:v>
                </c:pt>
                <c:pt idx="1167">
                  <c:v>1.2006534997831011</c:v>
                </c:pt>
                <c:pt idx="1168">
                  <c:v>0.35680338585079951</c:v>
                </c:pt>
                <c:pt idx="1169">
                  <c:v>0.5240699791444996</c:v>
                </c:pt>
                <c:pt idx="1170">
                  <c:v>-0.87944401635949632</c:v>
                </c:pt>
                <c:pt idx="1171">
                  <c:v>0.11409500069220258</c:v>
                </c:pt>
                <c:pt idx="1172">
                  <c:v>-0.38626860696769683</c:v>
                </c:pt>
                <c:pt idx="1173">
                  <c:v>1.3388498221051996</c:v>
                </c:pt>
                <c:pt idx="1174">
                  <c:v>-0.51458320197039953</c:v>
                </c:pt>
                <c:pt idx="1175">
                  <c:v>0.77274218236210146</c:v>
                </c:pt>
                <c:pt idx="1176">
                  <c:v>-0.91473825059780012</c:v>
                </c:pt>
                <c:pt idx="1177">
                  <c:v>0.66335920962610118</c:v>
                </c:pt>
                <c:pt idx="1178">
                  <c:v>1.3837912742319034</c:v>
                </c:pt>
                <c:pt idx="1179">
                  <c:v>-1.5196338326332999</c:v>
                </c:pt>
                <c:pt idx="1180">
                  <c:v>0.24356976989649937</c:v>
                </c:pt>
                <c:pt idx="1181">
                  <c:v>-0.26258913704489828</c:v>
                </c:pt>
                <c:pt idx="1182">
                  <c:v>0.89379934678020234</c:v>
                </c:pt>
                <c:pt idx="1183">
                  <c:v>0.53356301442390119</c:v>
                </c:pt>
                <c:pt idx="1184">
                  <c:v>7.2153928085803898E-2</c:v>
                </c:pt>
                <c:pt idx="1185">
                  <c:v>-0.60311238515829757</c:v>
                </c:pt>
                <c:pt idx="1186">
                  <c:v>-0.60154558217509901</c:v>
                </c:pt>
                <c:pt idx="1187">
                  <c:v>1.0553008902071994</c:v>
                </c:pt>
                <c:pt idx="1188">
                  <c:v>1.0492822742502739E-2</c:v>
                </c:pt>
                <c:pt idx="1189">
                  <c:v>-0.93009483540149773</c:v>
                </c:pt>
                <c:pt idx="1190">
                  <c:v>0.22479693488110186</c:v>
                </c:pt>
                <c:pt idx="1191">
                  <c:v>-7.0147926688797213E-2</c:v>
                </c:pt>
                <c:pt idx="1192">
                  <c:v>-0.34691090185230067</c:v>
                </c:pt>
                <c:pt idx="1193">
                  <c:v>0.33169812332790372</c:v>
                </c:pt>
                <c:pt idx="1194">
                  <c:v>1.5563653658959034</c:v>
                </c:pt>
                <c:pt idx="1195">
                  <c:v>-0.65000265117399891</c:v>
                </c:pt>
                <c:pt idx="1196">
                  <c:v>0.70378601995040313</c:v>
                </c:pt>
                <c:pt idx="1197">
                  <c:v>0.8153626801202023</c:v>
                </c:pt>
                <c:pt idx="1198">
                  <c:v>0.32477816021680184</c:v>
                </c:pt>
                <c:pt idx="1199">
                  <c:v>-0.32286161472239883</c:v>
                </c:pt>
                <c:pt idx="1200">
                  <c:v>0.69624636259529993</c:v>
                </c:pt>
                <c:pt idx="1201">
                  <c:v>0.23385736325219852</c:v>
                </c:pt>
                <c:pt idx="1202">
                  <c:v>0.65935993460320219</c:v>
                </c:pt>
                <c:pt idx="1203">
                  <c:v>-0.83769985840429939</c:v>
                </c:pt>
                <c:pt idx="1204">
                  <c:v>-0.2377227845285006</c:v>
                </c:pt>
                <c:pt idx="1205">
                  <c:v>0.43206218051630074</c:v>
                </c:pt>
                <c:pt idx="1206">
                  <c:v>-0.14026521030270089</c:v>
                </c:pt>
                <c:pt idx="1207">
                  <c:v>0.14700838942620109</c:v>
                </c:pt>
                <c:pt idx="1208">
                  <c:v>8.252979565790497E-2</c:v>
                </c:pt>
                <c:pt idx="1209">
                  <c:v>0.97507108325120129</c:v>
                </c:pt>
                <c:pt idx="1210">
                  <c:v>0.30618679990899977</c:v>
                </c:pt>
                <c:pt idx="1211">
                  <c:v>-1.6026495408478958</c:v>
                </c:pt>
                <c:pt idx="1212">
                  <c:v>-0.22820781075740015</c:v>
                </c:pt>
                <c:pt idx="1213">
                  <c:v>-0.23516061370919772</c:v>
                </c:pt>
                <c:pt idx="1214">
                  <c:v>0.51177713297619931</c:v>
                </c:pt>
                <c:pt idx="1215">
                  <c:v>0.13394659926689911</c:v>
                </c:pt>
                <c:pt idx="1216">
                  <c:v>0.44066012075730043</c:v>
                </c:pt>
                <c:pt idx="1217">
                  <c:v>0.48510704049190423</c:v>
                </c:pt>
                <c:pt idx="1218">
                  <c:v>-1.5377467280851995</c:v>
                </c:pt>
                <c:pt idx="1219">
                  <c:v>-1.1913386344268986</c:v>
                </c:pt>
                <c:pt idx="1220">
                  <c:v>-0.37432669867359891</c:v>
                </c:pt>
                <c:pt idx="1221">
                  <c:v>-1.2027210162024993</c:v>
                </c:pt>
                <c:pt idx="1222">
                  <c:v>-1.8988357724692975</c:v>
                </c:pt>
                <c:pt idx="1223">
                  <c:v>0.4724175919106024</c:v>
                </c:pt>
                <c:pt idx="1224">
                  <c:v>0.29402272094370119</c:v>
                </c:pt>
                <c:pt idx="1225">
                  <c:v>0.21659509956580081</c:v>
                </c:pt>
                <c:pt idx="1226">
                  <c:v>0.72301225775200351</c:v>
                </c:pt>
                <c:pt idx="1227">
                  <c:v>-0.18833005086319687</c:v>
                </c:pt>
                <c:pt idx="1228">
                  <c:v>0.16982753260660033</c:v>
                </c:pt>
                <c:pt idx="1229">
                  <c:v>-6.7847543625987328E-3</c:v>
                </c:pt>
                <c:pt idx="1230">
                  <c:v>0.15555938368040145</c:v>
                </c:pt>
                <c:pt idx="1231">
                  <c:v>-0.28561937460320053</c:v>
                </c:pt>
                <c:pt idx="1232">
                  <c:v>-0.32697058885730002</c:v>
                </c:pt>
                <c:pt idx="1233">
                  <c:v>0.47599801106730055</c:v>
                </c:pt>
                <c:pt idx="1234">
                  <c:v>0.4399249358588051</c:v>
                </c:pt>
                <c:pt idx="1235">
                  <c:v>-1.8272956119180002</c:v>
                </c:pt>
                <c:pt idx="1236">
                  <c:v>-0.10608314000679542</c:v>
                </c:pt>
                <c:pt idx="1237">
                  <c:v>0.66714996600490295</c:v>
                </c:pt>
                <c:pt idx="1238">
                  <c:v>-1.481062629622997</c:v>
                </c:pt>
                <c:pt idx="1239">
                  <c:v>-0.52229478139140184</c:v>
                </c:pt>
                <c:pt idx="1240">
                  <c:v>0.82922322146990268</c:v>
                </c:pt>
                <c:pt idx="1241">
                  <c:v>-0.85694747826169504</c:v>
                </c:pt>
                <c:pt idx="1242">
                  <c:v>8.7768497963502057E-2</c:v>
                </c:pt>
                <c:pt idx="1243">
                  <c:v>5.7172942492400125E-2</c:v>
                </c:pt>
                <c:pt idx="1244">
                  <c:v>-0.12740645358480052</c:v>
                </c:pt>
                <c:pt idx="1245">
                  <c:v>-0.29001200346199596</c:v>
                </c:pt>
                <c:pt idx="1246">
                  <c:v>-1.3857821330188997</c:v>
                </c:pt>
                <c:pt idx="1247">
                  <c:v>1.2319081154173048</c:v>
                </c:pt>
                <c:pt idx="1248">
                  <c:v>-0.3169424292646994</c:v>
                </c:pt>
                <c:pt idx="1249">
                  <c:v>1.0846600166970006</c:v>
                </c:pt>
                <c:pt idx="1250">
                  <c:v>-2.0941783632501654E-2</c:v>
                </c:pt>
                <c:pt idx="1251">
                  <c:v>-6.7730851849745477E-4</c:v>
                </c:pt>
                <c:pt idx="1252">
                  <c:v>0.11808621832999933</c:v>
                </c:pt>
                <c:pt idx="1253">
                  <c:v>-2.8904609536972714E-3</c:v>
                </c:pt>
                <c:pt idx="1254">
                  <c:v>-0.30821633133479764</c:v>
                </c:pt>
                <c:pt idx="1255">
                  <c:v>1.3861018076229996</c:v>
                </c:pt>
                <c:pt idx="1256">
                  <c:v>0.17300500327090163</c:v>
                </c:pt>
                <c:pt idx="1257">
                  <c:v>-0.11069697224619901</c:v>
                </c:pt>
                <c:pt idx="1258">
                  <c:v>-0.65193160616819767</c:v>
                </c:pt>
                <c:pt idx="1259">
                  <c:v>-0.3785594556545</c:v>
                </c:pt>
                <c:pt idx="1260">
                  <c:v>-0.49147299895399854</c:v>
                </c:pt>
                <c:pt idx="1261">
                  <c:v>-0.10507590020679913</c:v>
                </c:pt>
                <c:pt idx="1262">
                  <c:v>-1.3841550867626964</c:v>
                </c:pt>
                <c:pt idx="1263">
                  <c:v>-0.65472263901459726</c:v>
                </c:pt>
                <c:pt idx="1264">
                  <c:v>-1.0067767447913987</c:v>
                </c:pt>
                <c:pt idx="1265">
                  <c:v>0.3732721338530034</c:v>
                </c:pt>
                <c:pt idx="1266">
                  <c:v>0.55797089594350169</c:v>
                </c:pt>
                <c:pt idx="1267">
                  <c:v>0.18065222145679982</c:v>
                </c:pt>
                <c:pt idx="1268">
                  <c:v>-0.18494746901169989</c:v>
                </c:pt>
                <c:pt idx="1269">
                  <c:v>0.69590760882410052</c:v>
                </c:pt>
                <c:pt idx="1270">
                  <c:v>0.79744404765650145</c:v>
                </c:pt>
                <c:pt idx="1271">
                  <c:v>-0.51485219566599483</c:v>
                </c:pt>
                <c:pt idx="1272">
                  <c:v>0.11818429370960359</c:v>
                </c:pt>
                <c:pt idx="1273">
                  <c:v>-0.40687209911810029</c:v>
                </c:pt>
                <c:pt idx="1274">
                  <c:v>-0.47183761449619865</c:v>
                </c:pt>
                <c:pt idx="1275">
                  <c:v>-0.5939338087321957</c:v>
                </c:pt>
                <c:pt idx="1276">
                  <c:v>-0.63478040378429768</c:v>
                </c:pt>
                <c:pt idx="1277">
                  <c:v>0.13703009572240177</c:v>
                </c:pt>
                <c:pt idx="1278">
                  <c:v>-1.5775628815529004</c:v>
                </c:pt>
                <c:pt idx="1279">
                  <c:v>-0.31762833368739862</c:v>
                </c:pt>
                <c:pt idx="1280">
                  <c:v>-1.2601443543051012</c:v>
                </c:pt>
                <c:pt idx="1281">
                  <c:v>-1.1764099721108998</c:v>
                </c:pt>
                <c:pt idx="1282">
                  <c:v>-0.37156305223129849</c:v>
                </c:pt>
                <c:pt idx="1283">
                  <c:v>0.81055727886269935</c:v>
                </c:pt>
                <c:pt idx="1284">
                  <c:v>1.0370683723160994</c:v>
                </c:pt>
                <c:pt idx="1285">
                  <c:v>0.27155080220340011</c:v>
                </c:pt>
                <c:pt idx="1286">
                  <c:v>-0.73319318648820087</c:v>
                </c:pt>
                <c:pt idx="1287">
                  <c:v>0.56306366545859987</c:v>
                </c:pt>
                <c:pt idx="1288">
                  <c:v>-0.64719308171399703</c:v>
                </c:pt>
                <c:pt idx="1289">
                  <c:v>0.56767833454859939</c:v>
                </c:pt>
                <c:pt idx="1290">
                  <c:v>-0.40944082104740076</c:v>
                </c:pt>
                <c:pt idx="1291">
                  <c:v>0.55026352584649985</c:v>
                </c:pt>
                <c:pt idx="1292">
                  <c:v>0.1141073878279002</c:v>
                </c:pt>
                <c:pt idx="1293">
                  <c:v>1.0946569852309018</c:v>
                </c:pt>
                <c:pt idx="1294">
                  <c:v>-0.98177576677969824</c:v>
                </c:pt>
                <c:pt idx="1295">
                  <c:v>-0.79012754953909692</c:v>
                </c:pt>
                <c:pt idx="1296">
                  <c:v>0.40956101709840098</c:v>
                </c:pt>
                <c:pt idx="1297">
                  <c:v>0.34153381957030149</c:v>
                </c:pt>
                <c:pt idx="1298">
                  <c:v>4.7245769959499029E-2</c:v>
                </c:pt>
                <c:pt idx="1299">
                  <c:v>-0.21344642697129856</c:v>
                </c:pt>
                <c:pt idx="1300">
                  <c:v>-1.0998409651106975</c:v>
                </c:pt>
                <c:pt idx="1301">
                  <c:v>0.1722342966613013</c:v>
                </c:pt>
                <c:pt idx="1302">
                  <c:v>0.86449330816899916</c:v>
                </c:pt>
                <c:pt idx="1303">
                  <c:v>0.73671139270640396</c:v>
                </c:pt>
                <c:pt idx="1304">
                  <c:v>0.18144988707440035</c:v>
                </c:pt>
                <c:pt idx="1305">
                  <c:v>0.96834379597500231</c:v>
                </c:pt>
                <c:pt idx="1306">
                  <c:v>-0.39712701426489971</c:v>
                </c:pt>
                <c:pt idx="1307">
                  <c:v>-7.8018674817599276E-2</c:v>
                </c:pt>
                <c:pt idx="1308">
                  <c:v>-1.2579703487819991</c:v>
                </c:pt>
                <c:pt idx="1309">
                  <c:v>-1.1658283339088982</c:v>
                </c:pt>
                <c:pt idx="1310">
                  <c:v>-0.4579940362822974</c:v>
                </c:pt>
                <c:pt idx="1311">
                  <c:v>-0.2193343993864012</c:v>
                </c:pt>
                <c:pt idx="1312">
                  <c:v>-0.15771696205520058</c:v>
                </c:pt>
                <c:pt idx="1313">
                  <c:v>-0.22893324728099884</c:v>
                </c:pt>
                <c:pt idx="1314">
                  <c:v>-0.75121205021399717</c:v>
                </c:pt>
                <c:pt idx="1315">
                  <c:v>-0.82049668813689891</c:v>
                </c:pt>
                <c:pt idx="1316">
                  <c:v>-1.0678697824078007</c:v>
                </c:pt>
                <c:pt idx="1317">
                  <c:v>-5.8368799542982686E-3</c:v>
                </c:pt>
                <c:pt idx="1318">
                  <c:v>0.81889267919619968</c:v>
                </c:pt>
                <c:pt idx="1319">
                  <c:v>0.66206036356300402</c:v>
                </c:pt>
                <c:pt idx="1320">
                  <c:v>1.5916605145079004</c:v>
                </c:pt>
                <c:pt idx="1321">
                  <c:v>-1.1171077549487975</c:v>
                </c:pt>
                <c:pt idx="1322">
                  <c:v>0.39727114652660234</c:v>
                </c:pt>
                <c:pt idx="1323">
                  <c:v>-0.90763770025889556</c:v>
                </c:pt>
                <c:pt idx="1324">
                  <c:v>0.73585789298060078</c:v>
                </c:pt>
                <c:pt idx="1325">
                  <c:v>1.5108120817341018</c:v>
                </c:pt>
                <c:pt idx="1326">
                  <c:v>0.22512232137240318</c:v>
                </c:pt>
                <c:pt idx="1327">
                  <c:v>-0.37871065949209637</c:v>
                </c:pt>
                <c:pt idx="1328">
                  <c:v>0.14697600960510115</c:v>
                </c:pt>
                <c:pt idx="1329">
                  <c:v>-0.13271084577069914</c:v>
                </c:pt>
                <c:pt idx="1330">
                  <c:v>-0.19617192443109843</c:v>
                </c:pt>
                <c:pt idx="1331">
                  <c:v>0.52760394870150051</c:v>
                </c:pt>
                <c:pt idx="1332">
                  <c:v>-3.1488491728602241E-2</c:v>
                </c:pt>
                <c:pt idx="1333">
                  <c:v>0.51515342813419807</c:v>
                </c:pt>
                <c:pt idx="1334">
                  <c:v>0.54700736652199922</c:v>
                </c:pt>
                <c:pt idx="1335">
                  <c:v>-0.40021199325939705</c:v>
                </c:pt>
                <c:pt idx="1336">
                  <c:v>-7.2478853905195706E-2</c:v>
                </c:pt>
                <c:pt idx="1337">
                  <c:v>-0.91843932484839996</c:v>
                </c:pt>
                <c:pt idx="1338">
                  <c:v>-0.36229473311839655</c:v>
                </c:pt>
                <c:pt idx="1339">
                  <c:v>0.69232977009589902</c:v>
                </c:pt>
                <c:pt idx="1340">
                  <c:v>1.210700308130086E-2</c:v>
                </c:pt>
                <c:pt idx="1341">
                  <c:v>-0.28850313907639702</c:v>
                </c:pt>
                <c:pt idx="1342">
                  <c:v>-0.60827498392039914</c:v>
                </c:pt>
                <c:pt idx="1343">
                  <c:v>-0.78200934039489667</c:v>
                </c:pt>
                <c:pt idx="1344">
                  <c:v>-7.9237821407197373E-2</c:v>
                </c:pt>
                <c:pt idx="1345">
                  <c:v>0.61552990135650276</c:v>
                </c:pt>
                <c:pt idx="1346">
                  <c:v>-8.2848372171095974E-2</c:v>
                </c:pt>
                <c:pt idx="1347">
                  <c:v>1.3467473471527995</c:v>
                </c:pt>
                <c:pt idx="1348">
                  <c:v>-1.3472730658668972</c:v>
                </c:pt>
                <c:pt idx="1349">
                  <c:v>-0.49509105396580111</c:v>
                </c:pt>
                <c:pt idx="1350">
                  <c:v>0.37590171115940052</c:v>
                </c:pt>
                <c:pt idx="1351">
                  <c:v>-1.1239278427899997</c:v>
                </c:pt>
                <c:pt idx="1352">
                  <c:v>-0.31011392658179915</c:v>
                </c:pt>
                <c:pt idx="1353">
                  <c:v>-0.32168185038489838</c:v>
                </c:pt>
                <c:pt idx="1354">
                  <c:v>1.0376113431256009</c:v>
                </c:pt>
                <c:pt idx="1355">
                  <c:v>1.3822480341245011</c:v>
                </c:pt>
                <c:pt idx="1356">
                  <c:v>1.7601427463856005</c:v>
                </c:pt>
                <c:pt idx="1357">
                  <c:v>-1.0738019839713004</c:v>
                </c:pt>
                <c:pt idx="1358">
                  <c:v>-0.41814204203370053</c:v>
                </c:pt>
                <c:pt idx="1359">
                  <c:v>1.0759195869043019</c:v>
                </c:pt>
                <c:pt idx="1360">
                  <c:v>1.1059124292654019</c:v>
                </c:pt>
                <c:pt idx="1361">
                  <c:v>3.0302235276099765E-2</c:v>
                </c:pt>
                <c:pt idx="1362">
                  <c:v>-1.4621179321153974</c:v>
                </c:pt>
                <c:pt idx="1363">
                  <c:v>-0.57225580570720069</c:v>
                </c:pt>
                <c:pt idx="1364">
                  <c:v>-0.13862118269879886</c:v>
                </c:pt>
                <c:pt idx="1365">
                  <c:v>0.44131314615530215</c:v>
                </c:pt>
                <c:pt idx="1366">
                  <c:v>-1.7665414566333979</c:v>
                </c:pt>
                <c:pt idx="1367">
                  <c:v>-0.45174652769189549</c:v>
                </c:pt>
                <c:pt idx="1368">
                  <c:v>0.82797394913270139</c:v>
                </c:pt>
                <c:pt idx="1369">
                  <c:v>1.4335479611986557E-3</c:v>
                </c:pt>
                <c:pt idx="1370">
                  <c:v>-0.35933801587119873</c:v>
                </c:pt>
                <c:pt idx="1371">
                  <c:v>0.50816946521000261</c:v>
                </c:pt>
                <c:pt idx="1372">
                  <c:v>-1.4036896376492969</c:v>
                </c:pt>
                <c:pt idx="1373">
                  <c:v>-0.21121579191969886</c:v>
                </c:pt>
                <c:pt idx="1374">
                  <c:v>7.031863262501048E-3</c:v>
                </c:pt>
                <c:pt idx="1375">
                  <c:v>1.1701935394945018</c:v>
                </c:pt>
                <c:pt idx="1376">
                  <c:v>0.47664148488540192</c:v>
                </c:pt>
                <c:pt idx="1377">
                  <c:v>-3.2526637423394789E-2</c:v>
                </c:pt>
                <c:pt idx="1378">
                  <c:v>-3.0805046195098384E-2</c:v>
                </c:pt>
                <c:pt idx="1379">
                  <c:v>0.42010482483809852</c:v>
                </c:pt>
                <c:pt idx="1380">
                  <c:v>-0.60423564447679823</c:v>
                </c:pt>
                <c:pt idx="1381">
                  <c:v>-0.14361035542179934</c:v>
                </c:pt>
                <c:pt idx="1382">
                  <c:v>0.94273730291730118</c:v>
                </c:pt>
                <c:pt idx="1383">
                  <c:v>-0.57386763313519751</c:v>
                </c:pt>
                <c:pt idx="1384">
                  <c:v>-0.7774837778054966</c:v>
                </c:pt>
                <c:pt idx="1385">
                  <c:v>-1.3384524645284017</c:v>
                </c:pt>
                <c:pt idx="1386">
                  <c:v>0.51391139731690316</c:v>
                </c:pt>
                <c:pt idx="1387">
                  <c:v>-0.86470164075999634</c:v>
                </c:pt>
                <c:pt idx="1388">
                  <c:v>-0.23790917876700135</c:v>
                </c:pt>
                <c:pt idx="1389">
                  <c:v>1.0723674795819029</c:v>
                </c:pt>
                <c:pt idx="1390">
                  <c:v>-1.0880837228699001</c:v>
                </c:pt>
                <c:pt idx="1391">
                  <c:v>-0.290041076466796</c:v>
                </c:pt>
                <c:pt idx="1392">
                  <c:v>0.55788883514310328</c:v>
                </c:pt>
                <c:pt idx="1393">
                  <c:v>-0.70220473759489721</c:v>
                </c:pt>
                <c:pt idx="1394">
                  <c:v>8.8883347486902409E-2</c:v>
                </c:pt>
                <c:pt idx="1395">
                  <c:v>0.4889662982724019</c:v>
                </c:pt>
                <c:pt idx="1396">
                  <c:v>0.10832195928790256</c:v>
                </c:pt>
                <c:pt idx="1397">
                  <c:v>1.3526545160345016</c:v>
                </c:pt>
                <c:pt idx="1398">
                  <c:v>7.9123101410601748E-2</c:v>
                </c:pt>
                <c:pt idx="1399">
                  <c:v>0.45305101473770293</c:v>
                </c:pt>
                <c:pt idx="1400">
                  <c:v>6.717834781860077E-2</c:v>
                </c:pt>
                <c:pt idx="1401">
                  <c:v>-0.51959668187339858</c:v>
                </c:pt>
                <c:pt idx="1402">
                  <c:v>-0.37703602687899718</c:v>
                </c:pt>
                <c:pt idx="1403">
                  <c:v>1.0427350200096015</c:v>
                </c:pt>
                <c:pt idx="1404">
                  <c:v>0.17470371777289984</c:v>
                </c:pt>
                <c:pt idx="1405">
                  <c:v>-0.73159112317240016</c:v>
                </c:pt>
                <c:pt idx="1406">
                  <c:v>0.29033065961710491</c:v>
                </c:pt>
                <c:pt idx="1407">
                  <c:v>-0.66120132605499649</c:v>
                </c:pt>
                <c:pt idx="1408">
                  <c:v>-9.814071735499752E-2</c:v>
                </c:pt>
                <c:pt idx="1409">
                  <c:v>-0.39072804057709831</c:v>
                </c:pt>
                <c:pt idx="1410">
                  <c:v>0.66557456537190163</c:v>
                </c:pt>
                <c:pt idx="1411">
                  <c:v>-0.62688663248280108</c:v>
                </c:pt>
                <c:pt idx="1412">
                  <c:v>-1.0802036330682014</c:v>
                </c:pt>
                <c:pt idx="1413">
                  <c:v>-0.47994233098319938</c:v>
                </c:pt>
                <c:pt idx="1414">
                  <c:v>0.28854566703430251</c:v>
                </c:pt>
                <c:pt idx="1415">
                  <c:v>0.60831539569520032</c:v>
                </c:pt>
                <c:pt idx="1416">
                  <c:v>-0.42645361640149559</c:v>
                </c:pt>
                <c:pt idx="1417">
                  <c:v>-0.48834610107369869</c:v>
                </c:pt>
                <c:pt idx="1418">
                  <c:v>0.66910055321890027</c:v>
                </c:pt>
                <c:pt idx="1419">
                  <c:v>-0.21759663912489913</c:v>
                </c:pt>
                <c:pt idx="1420">
                  <c:v>-0.32398571669049758</c:v>
                </c:pt>
                <c:pt idx="1421">
                  <c:v>-0.36332478526579948</c:v>
                </c:pt>
                <c:pt idx="1422">
                  <c:v>-0.82193194741799758</c:v>
                </c:pt>
                <c:pt idx="1423">
                  <c:v>-0.5160211489654003</c:v>
                </c:pt>
                <c:pt idx="1424">
                  <c:v>-1.0268235337345999</c:v>
                </c:pt>
                <c:pt idx="1425">
                  <c:v>-5.987812164199724E-2</c:v>
                </c:pt>
                <c:pt idx="1426">
                  <c:v>0.90602803439120194</c:v>
                </c:pt>
                <c:pt idx="1427">
                  <c:v>-0.24264733126439708</c:v>
                </c:pt>
                <c:pt idx="1428">
                  <c:v>9.1429699387600039E-2</c:v>
                </c:pt>
                <c:pt idx="1429">
                  <c:v>-4.1205928362394673E-2</c:v>
                </c:pt>
                <c:pt idx="1430">
                  <c:v>1.1315015160499016</c:v>
                </c:pt>
                <c:pt idx="1431">
                  <c:v>-1.1106787159583007</c:v>
                </c:pt>
                <c:pt idx="1432">
                  <c:v>-0.71044285824479658</c:v>
                </c:pt>
                <c:pt idx="1433">
                  <c:v>-7.5884285221700765E-2</c:v>
                </c:pt>
                <c:pt idx="1434">
                  <c:v>-0.13797842525089976</c:v>
                </c:pt>
                <c:pt idx="1435">
                  <c:v>-0.86031315129540076</c:v>
                </c:pt>
                <c:pt idx="1436">
                  <c:v>-0.29331906116589934</c:v>
                </c:pt>
                <c:pt idx="1437">
                  <c:v>0.73464216516290293</c:v>
                </c:pt>
                <c:pt idx="1438">
                  <c:v>0.18950765955340287</c:v>
                </c:pt>
                <c:pt idx="1439">
                  <c:v>-0.89086228978199955</c:v>
                </c:pt>
                <c:pt idx="1440">
                  <c:v>0.32812292623360051</c:v>
                </c:pt>
                <c:pt idx="1441">
                  <c:v>6.6164504932100243E-2</c:v>
                </c:pt>
                <c:pt idx="1442">
                  <c:v>1.1598326853915992</c:v>
                </c:pt>
                <c:pt idx="1443">
                  <c:v>0.85126520308240217</c:v>
                </c:pt>
                <c:pt idx="1444">
                  <c:v>-0.64241106900989919</c:v>
                </c:pt>
                <c:pt idx="1445">
                  <c:v>-1.4664867570307969</c:v>
                </c:pt>
                <c:pt idx="1446">
                  <c:v>1.0465888759515032</c:v>
                </c:pt>
                <c:pt idx="1447">
                  <c:v>0.24318125822090053</c:v>
                </c:pt>
                <c:pt idx="1448">
                  <c:v>0.7269355962625994</c:v>
                </c:pt>
                <c:pt idx="1449">
                  <c:v>7.7108013882032367E-3</c:v>
                </c:pt>
                <c:pt idx="1450">
                  <c:v>-0.3899897535187975</c:v>
                </c:pt>
                <c:pt idx="1451">
                  <c:v>0.28834532679070435</c:v>
                </c:pt>
                <c:pt idx="1452">
                  <c:v>-2.4211347944795847E-2</c:v>
                </c:pt>
                <c:pt idx="1453">
                  <c:v>-0.43708676494129861</c:v>
                </c:pt>
                <c:pt idx="1454">
                  <c:v>0.5324671753859036</c:v>
                </c:pt>
                <c:pt idx="1455">
                  <c:v>0.81178998242200251</c:v>
                </c:pt>
                <c:pt idx="1456">
                  <c:v>0.42249917332900111</c:v>
                </c:pt>
                <c:pt idx="1457">
                  <c:v>9.1488120586902255E-2</c:v>
                </c:pt>
                <c:pt idx="1458">
                  <c:v>8.0269260013402288E-2</c:v>
                </c:pt>
                <c:pt idx="1459">
                  <c:v>-1.2356788670421999</c:v>
                </c:pt>
                <c:pt idx="1460">
                  <c:v>0.79864736461919961</c:v>
                </c:pt>
                <c:pt idx="1461">
                  <c:v>2.0033476211853021</c:v>
                </c:pt>
                <c:pt idx="1462">
                  <c:v>0.56364086212470355</c:v>
                </c:pt>
                <c:pt idx="1463">
                  <c:v>-0.12324701630230095</c:v>
                </c:pt>
                <c:pt idx="1464">
                  <c:v>-2.0435096636445991</c:v>
                </c:pt>
                <c:pt idx="1465">
                  <c:v>-0.28345229651099757</c:v>
                </c:pt>
                <c:pt idx="1466">
                  <c:v>1.2379498748200994</c:v>
                </c:pt>
                <c:pt idx="1467">
                  <c:v>-0.58385593580159778</c:v>
                </c:pt>
                <c:pt idx="1468">
                  <c:v>-0.86817518868449994</c:v>
                </c:pt>
                <c:pt idx="1469">
                  <c:v>0.17744860849040123</c:v>
                </c:pt>
                <c:pt idx="1470">
                  <c:v>0.61105593674030345</c:v>
                </c:pt>
                <c:pt idx="1471">
                  <c:v>0.42180988666110153</c:v>
                </c:pt>
                <c:pt idx="1472">
                  <c:v>-0.30519288232439834</c:v>
                </c:pt>
                <c:pt idx="1473">
                  <c:v>0.53858941583180098</c:v>
                </c:pt>
                <c:pt idx="1474">
                  <c:v>-0.22075118328520205</c:v>
                </c:pt>
                <c:pt idx="1475">
                  <c:v>0.36468527785000049</c:v>
                </c:pt>
                <c:pt idx="1476">
                  <c:v>-0.33854205755969957</c:v>
                </c:pt>
                <c:pt idx="1477">
                  <c:v>-0.56624919338249668</c:v>
                </c:pt>
                <c:pt idx="1478">
                  <c:v>0.45476529725590353</c:v>
                </c:pt>
                <c:pt idx="1479">
                  <c:v>0.13247257737220153</c:v>
                </c:pt>
                <c:pt idx="1480">
                  <c:v>0.4445785199810004</c:v>
                </c:pt>
                <c:pt idx="1481">
                  <c:v>0.1239271117428018</c:v>
                </c:pt>
                <c:pt idx="1482">
                  <c:v>-0.57380193167970006</c:v>
                </c:pt>
                <c:pt idx="1483">
                  <c:v>0.93622871332210167</c:v>
                </c:pt>
                <c:pt idx="1484">
                  <c:v>0.81118700942460009</c:v>
                </c:pt>
                <c:pt idx="1485">
                  <c:v>0.74203570993630308</c:v>
                </c:pt>
                <c:pt idx="1486">
                  <c:v>0.84489726945849952</c:v>
                </c:pt>
                <c:pt idx="1487">
                  <c:v>0.73343565460940141</c:v>
                </c:pt>
                <c:pt idx="1488">
                  <c:v>-0.13952212859139834</c:v>
                </c:pt>
                <c:pt idx="1489">
                  <c:v>0.6800958207015988</c:v>
                </c:pt>
                <c:pt idx="1490">
                  <c:v>0.86543409631010348</c:v>
                </c:pt>
                <c:pt idx="1491">
                  <c:v>-1.0683228078100626E-2</c:v>
                </c:pt>
                <c:pt idx="1492">
                  <c:v>-0.10747877185779942</c:v>
                </c:pt>
                <c:pt idx="1493">
                  <c:v>-0.10455606801719952</c:v>
                </c:pt>
                <c:pt idx="1494">
                  <c:v>-0.23277073533319736</c:v>
                </c:pt>
                <c:pt idx="1495">
                  <c:v>-0.15783300478780049</c:v>
                </c:pt>
                <c:pt idx="1496">
                  <c:v>-0.29234512897369669</c:v>
                </c:pt>
                <c:pt idx="1497">
                  <c:v>0.17867701847330153</c:v>
                </c:pt>
                <c:pt idx="1498">
                  <c:v>-0.16671087239989646</c:v>
                </c:pt>
                <c:pt idx="1499">
                  <c:v>-0.21657653251989828</c:v>
                </c:pt>
                <c:pt idx="1500">
                  <c:v>0.36356652027640379</c:v>
                </c:pt>
                <c:pt idx="1501">
                  <c:v>0.15488661897630251</c:v>
                </c:pt>
                <c:pt idx="1502">
                  <c:v>0.52294256095409963</c:v>
                </c:pt>
                <c:pt idx="1503">
                  <c:v>0.31819142584850013</c:v>
                </c:pt>
                <c:pt idx="1504">
                  <c:v>0.34387130658050324</c:v>
                </c:pt>
                <c:pt idx="1505">
                  <c:v>0.41830875351300278</c:v>
                </c:pt>
                <c:pt idx="1506">
                  <c:v>1.0072848531060004</c:v>
                </c:pt>
                <c:pt idx="1507">
                  <c:v>0.72035679466380031</c:v>
                </c:pt>
                <c:pt idx="1508">
                  <c:v>-8.5062857898776656E-5</c:v>
                </c:pt>
                <c:pt idx="1509">
                  <c:v>-0.57325977113789861</c:v>
                </c:pt>
                <c:pt idx="1510">
                  <c:v>-0.7767336566031986</c:v>
                </c:pt>
                <c:pt idx="1511">
                  <c:v>-1.2547527110722996</c:v>
                </c:pt>
                <c:pt idx="1512">
                  <c:v>-0.5403236333880983</c:v>
                </c:pt>
                <c:pt idx="1513">
                  <c:v>-0.91176613595349565</c:v>
                </c:pt>
                <c:pt idx="1514">
                  <c:v>-1.062828768970796</c:v>
                </c:pt>
                <c:pt idx="1515">
                  <c:v>1.4224338096453977</c:v>
                </c:pt>
                <c:pt idx="1516">
                  <c:v>0.49742411519260088</c:v>
                </c:pt>
                <c:pt idx="1517">
                  <c:v>-1.6750964026066981</c:v>
                </c:pt>
                <c:pt idx="1518">
                  <c:v>-0.50747727523279806</c:v>
                </c:pt>
                <c:pt idx="1519">
                  <c:v>1.8497333277576011</c:v>
                </c:pt>
                <c:pt idx="1520">
                  <c:v>-0.43241400375760009</c:v>
                </c:pt>
                <c:pt idx="1521">
                  <c:v>-0.32464609120409804</c:v>
                </c:pt>
                <c:pt idx="1522">
                  <c:v>-0.68612904395209995</c:v>
                </c:pt>
                <c:pt idx="1523">
                  <c:v>0.24100746446140064</c:v>
                </c:pt>
                <c:pt idx="1524">
                  <c:v>0.45304043765270308</c:v>
                </c:pt>
                <c:pt idx="1525">
                  <c:v>-8.9979390541998328E-2</c:v>
                </c:pt>
                <c:pt idx="1526">
                  <c:v>-0.20117822623729964</c:v>
                </c:pt>
                <c:pt idx="1527">
                  <c:v>-1.2730808552562998</c:v>
                </c:pt>
                <c:pt idx="1528">
                  <c:v>7.2004302071199788E-2</c:v>
                </c:pt>
                <c:pt idx="1529">
                  <c:v>-0.39231521567859673</c:v>
                </c:pt>
                <c:pt idx="1530">
                  <c:v>1.1382235690928013</c:v>
                </c:pt>
                <c:pt idx="1531">
                  <c:v>1.5720698801778035</c:v>
                </c:pt>
                <c:pt idx="1532">
                  <c:v>-0.40997130469060039</c:v>
                </c:pt>
                <c:pt idx="1533">
                  <c:v>0.21598173781850249</c:v>
                </c:pt>
                <c:pt idx="1534">
                  <c:v>0.57328670475209975</c:v>
                </c:pt>
                <c:pt idx="1535">
                  <c:v>0.83211153356660006</c:v>
                </c:pt>
                <c:pt idx="1536">
                  <c:v>6.6502585585702434E-2</c:v>
                </c:pt>
                <c:pt idx="1537">
                  <c:v>-0.13121253372629837</c:v>
                </c:pt>
                <c:pt idx="1538">
                  <c:v>0.97186037216799903</c:v>
                </c:pt>
                <c:pt idx="1539">
                  <c:v>0.38600878793520366</c:v>
                </c:pt>
                <c:pt idx="1540">
                  <c:v>-0.22560351508499821</c:v>
                </c:pt>
                <c:pt idx="1541">
                  <c:v>-0.32177972212069861</c:v>
                </c:pt>
                <c:pt idx="1542">
                  <c:v>1.1523808622277016</c:v>
                </c:pt>
                <c:pt idx="1543">
                  <c:v>0.19524892975740116</c:v>
                </c:pt>
                <c:pt idx="1544">
                  <c:v>-1.1559702837955967</c:v>
                </c:pt>
                <c:pt idx="1545">
                  <c:v>-0.42279428895649929</c:v>
                </c:pt>
                <c:pt idx="1546">
                  <c:v>-1.4561841224305994</c:v>
                </c:pt>
                <c:pt idx="1547">
                  <c:v>0.96800067346210383</c:v>
                </c:pt>
                <c:pt idx="1548">
                  <c:v>4.6898135996300994E-2</c:v>
                </c:pt>
                <c:pt idx="1549">
                  <c:v>0.59286010593519833</c:v>
                </c:pt>
                <c:pt idx="1550">
                  <c:v>0.38618418004210397</c:v>
                </c:pt>
                <c:pt idx="1551">
                  <c:v>-0.26688124225099585</c:v>
                </c:pt>
                <c:pt idx="1552">
                  <c:v>5.4485433318802734E-2</c:v>
                </c:pt>
                <c:pt idx="1553">
                  <c:v>0.58390185171129971</c:v>
                </c:pt>
                <c:pt idx="1554">
                  <c:v>-0.42946452372279964</c:v>
                </c:pt>
                <c:pt idx="1555">
                  <c:v>-0.56848607423859931</c:v>
                </c:pt>
                <c:pt idx="1556">
                  <c:v>0.98277404922909994</c:v>
                </c:pt>
                <c:pt idx="1557">
                  <c:v>-0.27933877999969781</c:v>
                </c:pt>
                <c:pt idx="1558">
                  <c:v>0.84644889380930266</c:v>
                </c:pt>
                <c:pt idx="1559">
                  <c:v>-0.19468486297169818</c:v>
                </c:pt>
                <c:pt idx="1560">
                  <c:v>-0.8014507064446974</c:v>
                </c:pt>
                <c:pt idx="1561">
                  <c:v>0.3525326852729016</c:v>
                </c:pt>
                <c:pt idx="1562">
                  <c:v>-0.60148307240550025</c:v>
                </c:pt>
                <c:pt idx="1563">
                  <c:v>9.1352611167700104E-2</c:v>
                </c:pt>
                <c:pt idx="1564">
                  <c:v>-0.91166707887299836</c:v>
                </c:pt>
                <c:pt idx="1565">
                  <c:v>3.2675884271100131E-2</c:v>
                </c:pt>
                <c:pt idx="1566">
                  <c:v>0.20599200414400443</c:v>
                </c:pt>
                <c:pt idx="1567">
                  <c:v>1.5600040494442027</c:v>
                </c:pt>
                <c:pt idx="1568">
                  <c:v>-1.1033516664665015</c:v>
                </c:pt>
                <c:pt idx="1569">
                  <c:v>0.41508005328670095</c:v>
                </c:pt>
                <c:pt idx="1570">
                  <c:v>-1.5468998286517994</c:v>
                </c:pt>
                <c:pt idx="1571">
                  <c:v>0.56827416699310263</c:v>
                </c:pt>
                <c:pt idx="1572">
                  <c:v>-1.2709253966211982</c:v>
                </c:pt>
                <c:pt idx="1573">
                  <c:v>0.52882432177230143</c:v>
                </c:pt>
                <c:pt idx="1574">
                  <c:v>-0.96778968135889798</c:v>
                </c:pt>
                <c:pt idx="1575">
                  <c:v>7.5537609206900669E-2</c:v>
                </c:pt>
                <c:pt idx="1576">
                  <c:v>-1.3540187913316011</c:v>
                </c:pt>
                <c:pt idx="1577">
                  <c:v>-4.968525100419896E-2</c:v>
                </c:pt>
                <c:pt idx="1578">
                  <c:v>1.5456982303998004</c:v>
                </c:pt>
                <c:pt idx="1579">
                  <c:v>0.12227089491389975</c:v>
                </c:pt>
                <c:pt idx="1580">
                  <c:v>-0.52322559880029829</c:v>
                </c:pt>
                <c:pt idx="1581">
                  <c:v>0.24020403395800116</c:v>
                </c:pt>
                <c:pt idx="1582">
                  <c:v>0.88789683324760205</c:v>
                </c:pt>
                <c:pt idx="1583">
                  <c:v>1.099226742431398</c:v>
                </c:pt>
                <c:pt idx="1584">
                  <c:v>-1.0336758266246981</c:v>
                </c:pt>
                <c:pt idx="1585">
                  <c:v>-0.76091660539319861</c:v>
                </c:pt>
                <c:pt idx="1586">
                  <c:v>-0.76428655411839941</c:v>
                </c:pt>
                <c:pt idx="1587">
                  <c:v>0.83113317741150183</c:v>
                </c:pt>
                <c:pt idx="1588">
                  <c:v>0.33305728663059853</c:v>
                </c:pt>
                <c:pt idx="1589">
                  <c:v>3.273901346702246E-3</c:v>
                </c:pt>
                <c:pt idx="1590">
                  <c:v>0.4188890650999042</c:v>
                </c:pt>
                <c:pt idx="1591">
                  <c:v>0.68064059381200082</c:v>
                </c:pt>
                <c:pt idx="1592">
                  <c:v>1.2630898593009015</c:v>
                </c:pt>
                <c:pt idx="1593">
                  <c:v>-0.13966463987089739</c:v>
                </c:pt>
                <c:pt idx="1594">
                  <c:v>0.8873025187674024</c:v>
                </c:pt>
                <c:pt idx="1595">
                  <c:v>-0.17450766583999666</c:v>
                </c:pt>
                <c:pt idx="1596">
                  <c:v>0.60603585045459951</c:v>
                </c:pt>
                <c:pt idx="1597">
                  <c:v>0.52652945231319848</c:v>
                </c:pt>
                <c:pt idx="1598">
                  <c:v>1.0128444667547001</c:v>
                </c:pt>
                <c:pt idx="1599">
                  <c:v>-0.85176102240689744</c:v>
                </c:pt>
                <c:pt idx="1600">
                  <c:v>0.36219921442600267</c:v>
                </c:pt>
                <c:pt idx="1601">
                  <c:v>-0.60545172900270217</c:v>
                </c:pt>
                <c:pt idx="1602">
                  <c:v>-0.45603055849040075</c:v>
                </c:pt>
                <c:pt idx="1603">
                  <c:v>0.40951109466769964</c:v>
                </c:pt>
                <c:pt idx="1604">
                  <c:v>0.34738805083780022</c:v>
                </c:pt>
                <c:pt idx="1605">
                  <c:v>9.4720658636603616E-2</c:v>
                </c:pt>
                <c:pt idx="1606">
                  <c:v>0.11528246102140116</c:v>
                </c:pt>
                <c:pt idx="1607">
                  <c:v>-0.75755305069179713</c:v>
                </c:pt>
                <c:pt idx="1608">
                  <c:v>0.40943273914360034</c:v>
                </c:pt>
                <c:pt idx="1609">
                  <c:v>-0.8411074513793011</c:v>
                </c:pt>
                <c:pt idx="1610">
                  <c:v>-0.16265334092579664</c:v>
                </c:pt>
                <c:pt idx="1611">
                  <c:v>-0.81432768482920181</c:v>
                </c:pt>
                <c:pt idx="1612">
                  <c:v>0.42461538142320165</c:v>
                </c:pt>
                <c:pt idx="1613">
                  <c:v>-0.62584630599219793</c:v>
                </c:pt>
                <c:pt idx="1614">
                  <c:v>-1.001411731615697</c:v>
                </c:pt>
                <c:pt idx="1615">
                  <c:v>-0.13092765659880001</c:v>
                </c:pt>
                <c:pt idx="1616">
                  <c:v>-6.1611951443200752E-2</c:v>
                </c:pt>
                <c:pt idx="1617">
                  <c:v>-0.63509586014210129</c:v>
                </c:pt>
                <c:pt idx="1618">
                  <c:v>-1.1862090807032004</c:v>
                </c:pt>
                <c:pt idx="1619">
                  <c:v>0.78635667968140055</c:v>
                </c:pt>
                <c:pt idx="1620">
                  <c:v>-0.67372869929519652</c:v>
                </c:pt>
                <c:pt idx="1621">
                  <c:v>0.96919091513669997</c:v>
                </c:pt>
                <c:pt idx="1622">
                  <c:v>0.78686176710429834</c:v>
                </c:pt>
                <c:pt idx="1623">
                  <c:v>0.19003885943709875</c:v>
                </c:pt>
                <c:pt idx="1624">
                  <c:v>-0.55508608031230011</c:v>
                </c:pt>
                <c:pt idx="1625">
                  <c:v>-0.72694534279969858</c:v>
                </c:pt>
                <c:pt idx="1626">
                  <c:v>-1.4447295382272003</c:v>
                </c:pt>
                <c:pt idx="1627">
                  <c:v>-3.2769657456981349E-3</c:v>
                </c:pt>
                <c:pt idx="1628">
                  <c:v>0.20899874515709982</c:v>
                </c:pt>
                <c:pt idx="1629">
                  <c:v>-1.130823408681696</c:v>
                </c:pt>
                <c:pt idx="1630">
                  <c:v>-0.88171145891119806</c:v>
                </c:pt>
                <c:pt idx="1631">
                  <c:v>0.7908649171074984</c:v>
                </c:pt>
                <c:pt idx="1632">
                  <c:v>0.81881302249010446</c:v>
                </c:pt>
                <c:pt idx="1633">
                  <c:v>9.3577915162601499E-2</c:v>
                </c:pt>
                <c:pt idx="1634">
                  <c:v>0.26563296493590016</c:v>
                </c:pt>
                <c:pt idx="1635">
                  <c:v>1.1914809958275008</c:v>
                </c:pt>
                <c:pt idx="1636">
                  <c:v>0.58800134075340083</c:v>
                </c:pt>
                <c:pt idx="1637">
                  <c:v>0.76459310363809863</c:v>
                </c:pt>
                <c:pt idx="1638">
                  <c:v>-0.33687644627599767</c:v>
                </c:pt>
                <c:pt idx="1639">
                  <c:v>-0.26021687479779843</c:v>
                </c:pt>
                <c:pt idx="1640">
                  <c:v>-0.71966116439019956</c:v>
                </c:pt>
                <c:pt idx="1641">
                  <c:v>-0.4612285956027975</c:v>
                </c:pt>
                <c:pt idx="1642">
                  <c:v>-0.25447363846360105</c:v>
                </c:pt>
                <c:pt idx="1643">
                  <c:v>9.2506144393702527E-2</c:v>
                </c:pt>
                <c:pt idx="1644">
                  <c:v>0.50865155562620146</c:v>
                </c:pt>
                <c:pt idx="1645">
                  <c:v>0.78677411556400401</c:v>
                </c:pt>
                <c:pt idx="1646">
                  <c:v>-1.371905082399401</c:v>
                </c:pt>
                <c:pt idx="1647">
                  <c:v>-0.28661819308380032</c:v>
                </c:pt>
                <c:pt idx="1648">
                  <c:v>-1.0114368010248995</c:v>
                </c:pt>
                <c:pt idx="1649">
                  <c:v>0.58465220262199935</c:v>
                </c:pt>
                <c:pt idx="1650">
                  <c:v>-0.5072803695878001</c:v>
                </c:pt>
                <c:pt idx="1651">
                  <c:v>-1.2181473340198998</c:v>
                </c:pt>
                <c:pt idx="1652">
                  <c:v>0.47560278923490173</c:v>
                </c:pt>
                <c:pt idx="1653">
                  <c:v>-0.8268143671687973</c:v>
                </c:pt>
                <c:pt idx="1654">
                  <c:v>-0.46267095127429769</c:v>
                </c:pt>
                <c:pt idx="1655">
                  <c:v>0.6509872704646007</c:v>
                </c:pt>
                <c:pt idx="1656">
                  <c:v>0.20980909504940115</c:v>
                </c:pt>
                <c:pt idx="1657">
                  <c:v>-1.0106861422431948</c:v>
                </c:pt>
                <c:pt idx="1658">
                  <c:v>9.4351883483003718E-2</c:v>
                </c:pt>
                <c:pt idx="1659">
                  <c:v>1.3754018026484047</c:v>
                </c:pt>
                <c:pt idx="1660">
                  <c:v>-1.6623643672879993</c:v>
                </c:pt>
                <c:pt idx="1661">
                  <c:v>-0.33403848325830054</c:v>
                </c:pt>
                <c:pt idx="1662">
                  <c:v>-0.3833362727740024</c:v>
                </c:pt>
                <c:pt idx="1663">
                  <c:v>-0.12348876726829872</c:v>
                </c:pt>
                <c:pt idx="1664">
                  <c:v>0.12474576195580056</c:v>
                </c:pt>
                <c:pt idx="1665">
                  <c:v>0.90384755116320292</c:v>
                </c:pt>
                <c:pt idx="1666">
                  <c:v>0.65159080574530037</c:v>
                </c:pt>
                <c:pt idx="1667">
                  <c:v>5.7284496503598348E-2</c:v>
                </c:pt>
                <c:pt idx="1668">
                  <c:v>1.4429783074062001</c:v>
                </c:pt>
                <c:pt idx="1669">
                  <c:v>-2.6593009475398333E-2</c:v>
                </c:pt>
                <c:pt idx="1670">
                  <c:v>-0.43954132738129914</c:v>
                </c:pt>
                <c:pt idx="1671">
                  <c:v>0.14199538339280338</c:v>
                </c:pt>
                <c:pt idx="1672">
                  <c:v>-0.53736516049109895</c:v>
                </c:pt>
                <c:pt idx="1673">
                  <c:v>-8.3488616622794609E-2</c:v>
                </c:pt>
                <c:pt idx="1674">
                  <c:v>0.19515025291630295</c:v>
                </c:pt>
                <c:pt idx="1675">
                  <c:v>-1.6599750239594009</c:v>
                </c:pt>
                <c:pt idx="1676">
                  <c:v>7.794237367701129E-3</c:v>
                </c:pt>
                <c:pt idx="1677">
                  <c:v>2.9913794932401316E-2</c:v>
                </c:pt>
                <c:pt idx="1678">
                  <c:v>0.84518418011010255</c:v>
                </c:pt>
                <c:pt idx="1679">
                  <c:v>1.0888836637152011</c:v>
                </c:pt>
                <c:pt idx="1680">
                  <c:v>-1.8340597554019986</c:v>
                </c:pt>
                <c:pt idx="1681">
                  <c:v>-0.4046781551117995</c:v>
                </c:pt>
                <c:pt idx="1682">
                  <c:v>-1.3587341936151986</c:v>
                </c:pt>
                <c:pt idx="1683">
                  <c:v>0.36676431806139931</c:v>
                </c:pt>
                <c:pt idx="1684">
                  <c:v>0.72678007299150238</c:v>
                </c:pt>
                <c:pt idx="1685">
                  <c:v>1.0693955138402984</c:v>
                </c:pt>
                <c:pt idx="1686">
                  <c:v>0.24608568558939936</c:v>
                </c:pt>
                <c:pt idx="1687">
                  <c:v>1.200510312410799</c:v>
                </c:pt>
                <c:pt idx="1688">
                  <c:v>0.20606536892450222</c:v>
                </c:pt>
                <c:pt idx="1689">
                  <c:v>-0.7274203957948977</c:v>
                </c:pt>
                <c:pt idx="1690">
                  <c:v>0.4968413428858014</c:v>
                </c:pt>
                <c:pt idx="1691">
                  <c:v>-0.99541141940339983</c:v>
                </c:pt>
                <c:pt idx="1692">
                  <c:v>-0.69721114106749837</c:v>
                </c:pt>
                <c:pt idx="1693">
                  <c:v>-1.1212192328280999</c:v>
                </c:pt>
                <c:pt idx="1694">
                  <c:v>-0.30068003493329698</c:v>
                </c:pt>
                <c:pt idx="1695">
                  <c:v>-0.50780009409480087</c:v>
                </c:pt>
                <c:pt idx="1696">
                  <c:v>3.1797371817699371E-2</c:v>
                </c:pt>
                <c:pt idx="1697">
                  <c:v>-0.57154402971579898</c:v>
                </c:pt>
                <c:pt idx="1698">
                  <c:v>-0.1398794630137985</c:v>
                </c:pt>
                <c:pt idx="1699">
                  <c:v>-0.27078211774169603</c:v>
                </c:pt>
                <c:pt idx="1700">
                  <c:v>1.8942443089599692E-2</c:v>
                </c:pt>
                <c:pt idx="1701">
                  <c:v>4.8464260521804192E-2</c:v>
                </c:pt>
                <c:pt idx="1702">
                  <c:v>-2.4599592525298419E-2</c:v>
                </c:pt>
                <c:pt idx="1703">
                  <c:v>0.13015372465899944</c:v>
                </c:pt>
                <c:pt idx="1704">
                  <c:v>0.53302500142500264</c:v>
                </c:pt>
                <c:pt idx="1705">
                  <c:v>0.60980372336300093</c:v>
                </c:pt>
                <c:pt idx="1706">
                  <c:v>0.6455353205177019</c:v>
                </c:pt>
                <c:pt idx="1707">
                  <c:v>0.81365532099230364</c:v>
                </c:pt>
                <c:pt idx="1708">
                  <c:v>0.58048260874990376</c:v>
                </c:pt>
                <c:pt idx="1709">
                  <c:v>0.67678685507859981</c:v>
                </c:pt>
                <c:pt idx="1710">
                  <c:v>-0.93621798172749848</c:v>
                </c:pt>
                <c:pt idx="1711">
                  <c:v>1.1642544931521996</c:v>
                </c:pt>
                <c:pt idx="1712">
                  <c:v>0.83064410062780425</c:v>
                </c:pt>
                <c:pt idx="1713">
                  <c:v>0.4166922719703976</c:v>
                </c:pt>
                <c:pt idx="1714">
                  <c:v>-0.36141592063069794</c:v>
                </c:pt>
                <c:pt idx="1715">
                  <c:v>0.68917128726950239</c:v>
                </c:pt>
                <c:pt idx="1716">
                  <c:v>0.70953248060720142</c:v>
                </c:pt>
                <c:pt idx="1717">
                  <c:v>0.56834142185030245</c:v>
                </c:pt>
                <c:pt idx="1718">
                  <c:v>0.22280372645380098</c:v>
                </c:pt>
                <c:pt idx="1719">
                  <c:v>1.4156315214795043</c:v>
                </c:pt>
                <c:pt idx="1720">
                  <c:v>-0.16665459216979883</c:v>
                </c:pt>
                <c:pt idx="1721">
                  <c:v>-0.11445544853300049</c:v>
                </c:pt>
                <c:pt idx="1722">
                  <c:v>0.29015612489730103</c:v>
                </c:pt>
                <c:pt idx="1723">
                  <c:v>0.20026012305650198</c:v>
                </c:pt>
                <c:pt idx="1724">
                  <c:v>-0.25336071508779767</c:v>
                </c:pt>
                <c:pt idx="1725">
                  <c:v>-0.19238195346219911</c:v>
                </c:pt>
                <c:pt idx="1726">
                  <c:v>0.68341357442680106</c:v>
                </c:pt>
                <c:pt idx="1727">
                  <c:v>4.064205321580161E-2</c:v>
                </c:pt>
                <c:pt idx="1728">
                  <c:v>0.20578392704690174</c:v>
                </c:pt>
                <c:pt idx="1729">
                  <c:v>-1.6584463028385983</c:v>
                </c:pt>
                <c:pt idx="1730">
                  <c:v>0.45884413401500268</c:v>
                </c:pt>
                <c:pt idx="1731">
                  <c:v>-0.42286750731770084</c:v>
                </c:pt>
                <c:pt idx="1732">
                  <c:v>-6.1329643354898877E-2</c:v>
                </c:pt>
                <c:pt idx="1733">
                  <c:v>-0.64868963185000084</c:v>
                </c:pt>
                <c:pt idx="1734">
                  <c:v>0.57177722458860103</c:v>
                </c:pt>
                <c:pt idx="1735">
                  <c:v>-0.34441562871689868</c:v>
                </c:pt>
                <c:pt idx="1736">
                  <c:v>0.79240463420119767</c:v>
                </c:pt>
                <c:pt idx="1737">
                  <c:v>-1.2199928727980591E-3</c:v>
                </c:pt>
                <c:pt idx="1738">
                  <c:v>-0.8761935376120995</c:v>
                </c:pt>
                <c:pt idx="1739">
                  <c:v>-5.3776119554399315E-2</c:v>
                </c:pt>
                <c:pt idx="1740">
                  <c:v>-1.0003837934421007</c:v>
                </c:pt>
                <c:pt idx="1741">
                  <c:v>-0.15543786393740078</c:v>
                </c:pt>
                <c:pt idx="1742">
                  <c:v>0.3616429063037998</c:v>
                </c:pt>
                <c:pt idx="1743">
                  <c:v>-2.0336742650735005</c:v>
                </c:pt>
                <c:pt idx="1744">
                  <c:v>-0.25709548855379794</c:v>
                </c:pt>
                <c:pt idx="1745">
                  <c:v>0.32525846282889859</c:v>
                </c:pt>
                <c:pt idx="1746">
                  <c:v>7.1783111837600444E-2</c:v>
                </c:pt>
                <c:pt idx="1747">
                  <c:v>-0.39126791346319578</c:v>
                </c:pt>
                <c:pt idx="1748">
                  <c:v>-0.22587617566099993</c:v>
                </c:pt>
                <c:pt idx="1749">
                  <c:v>2.1584826587774018</c:v>
                </c:pt>
                <c:pt idx="1750">
                  <c:v>9.0928702568298547E-2</c:v>
                </c:pt>
                <c:pt idx="1751">
                  <c:v>0.61074216618090205</c:v>
                </c:pt>
                <c:pt idx="1752">
                  <c:v>0.27486027912390298</c:v>
                </c:pt>
                <c:pt idx="1753">
                  <c:v>0.6265004967741028</c:v>
                </c:pt>
                <c:pt idx="1754">
                  <c:v>0.98156223327140069</c:v>
                </c:pt>
                <c:pt idx="1755">
                  <c:v>6.579643640330346E-2</c:v>
                </c:pt>
                <c:pt idx="1756">
                  <c:v>0.45071235783609964</c:v>
                </c:pt>
                <c:pt idx="1757">
                  <c:v>0.22678026783830063</c:v>
                </c:pt>
                <c:pt idx="1758">
                  <c:v>0.91135817432780186</c:v>
                </c:pt>
                <c:pt idx="1759">
                  <c:v>0.93782475697980061</c:v>
                </c:pt>
                <c:pt idx="1760">
                  <c:v>-0.71873590053219871</c:v>
                </c:pt>
                <c:pt idx="1761">
                  <c:v>-6.8978828577598961E-2</c:v>
                </c:pt>
                <c:pt idx="1762">
                  <c:v>0.52329838057150013</c:v>
                </c:pt>
                <c:pt idx="1763">
                  <c:v>1.808749473135002</c:v>
                </c:pt>
                <c:pt idx="1764">
                  <c:v>0.43418058729920261</c:v>
                </c:pt>
                <c:pt idx="1765">
                  <c:v>0.43476041829299916</c:v>
                </c:pt>
                <c:pt idx="1766">
                  <c:v>-0.56038902213479957</c:v>
                </c:pt>
                <c:pt idx="1767">
                  <c:v>-0.25738982604449845</c:v>
                </c:pt>
                <c:pt idx="1768">
                  <c:v>1.2729268410778047</c:v>
                </c:pt>
                <c:pt idx="1769">
                  <c:v>0.85195312605870299</c:v>
                </c:pt>
                <c:pt idx="1770">
                  <c:v>0.18055288678750259</c:v>
                </c:pt>
                <c:pt idx="1771">
                  <c:v>0.86465364334879879</c:v>
                </c:pt>
                <c:pt idx="1772">
                  <c:v>-1.3972670201385995</c:v>
                </c:pt>
                <c:pt idx="1773">
                  <c:v>-6.8775383896095832E-2</c:v>
                </c:pt>
                <c:pt idx="1774">
                  <c:v>-1.1306724937611996</c:v>
                </c:pt>
                <c:pt idx="1775">
                  <c:v>-0.63561622078529467</c:v>
                </c:pt>
                <c:pt idx="1776">
                  <c:v>0.99005435724080115</c:v>
                </c:pt>
                <c:pt idx="1777">
                  <c:v>-0.44239327898769787</c:v>
                </c:pt>
                <c:pt idx="1778">
                  <c:v>1.1206566483434024</c:v>
                </c:pt>
                <c:pt idx="1779">
                  <c:v>0.34645997896449998</c:v>
                </c:pt>
                <c:pt idx="1780">
                  <c:v>-1.4048328326481005</c:v>
                </c:pt>
                <c:pt idx="1781">
                  <c:v>-0.21536197731419904</c:v>
                </c:pt>
                <c:pt idx="1782">
                  <c:v>-1.4177637428805987</c:v>
                </c:pt>
                <c:pt idx="1783">
                  <c:v>0.75025047840579973</c:v>
                </c:pt>
                <c:pt idx="1784">
                  <c:v>0.68394447149590221</c:v>
                </c:pt>
                <c:pt idx="1785">
                  <c:v>0.31576856206639903</c:v>
                </c:pt>
                <c:pt idx="1786">
                  <c:v>-0.89126013856359876</c:v>
                </c:pt>
                <c:pt idx="1787">
                  <c:v>0.53957719395410209</c:v>
                </c:pt>
                <c:pt idx="1788">
                  <c:v>-0.26903007750919983</c:v>
                </c:pt>
                <c:pt idx="1789">
                  <c:v>-1.208323595572999</c:v>
                </c:pt>
                <c:pt idx="1790">
                  <c:v>0.29296866787560205</c:v>
                </c:pt>
                <c:pt idx="1791">
                  <c:v>0.13794575357610128</c:v>
                </c:pt>
                <c:pt idx="1792">
                  <c:v>-0.26444422914109822</c:v>
                </c:pt>
                <c:pt idx="1793">
                  <c:v>-0.9614824488161986</c:v>
                </c:pt>
                <c:pt idx="1794">
                  <c:v>-0.84499479270090205</c:v>
                </c:pt>
                <c:pt idx="1795">
                  <c:v>7.3955396910001525E-2</c:v>
                </c:pt>
                <c:pt idx="1796">
                  <c:v>0.17485288644840224</c:v>
                </c:pt>
                <c:pt idx="1797">
                  <c:v>-0.61225594925500104</c:v>
                </c:pt>
                <c:pt idx="1798">
                  <c:v>-8.7993345008797519E-2</c:v>
                </c:pt>
                <c:pt idx="1799">
                  <c:v>0.26894454273690016</c:v>
                </c:pt>
                <c:pt idx="1800">
                  <c:v>0.32374333604400363</c:v>
                </c:pt>
                <c:pt idx="1801">
                  <c:v>-2.1148580298095965E-2</c:v>
                </c:pt>
                <c:pt idx="1802">
                  <c:v>-0.85035986680879816</c:v>
                </c:pt>
                <c:pt idx="1803">
                  <c:v>-1.1095715457718001</c:v>
                </c:pt>
                <c:pt idx="1804">
                  <c:v>-0.91442918367229709</c:v>
                </c:pt>
                <c:pt idx="1805">
                  <c:v>-0.2108398721520004</c:v>
                </c:pt>
                <c:pt idx="1806">
                  <c:v>-3.8098399538501582E-2</c:v>
                </c:pt>
                <c:pt idx="1807">
                  <c:v>0.38512351382620125</c:v>
                </c:pt>
                <c:pt idx="1808">
                  <c:v>0.31826652404799916</c:v>
                </c:pt>
                <c:pt idx="1809">
                  <c:v>-1.5412439093576999</c:v>
                </c:pt>
                <c:pt idx="1810">
                  <c:v>2.5549045359603895E-2</c:v>
                </c:pt>
                <c:pt idx="1811">
                  <c:v>1.0193768567116024</c:v>
                </c:pt>
                <c:pt idx="1812">
                  <c:v>-8.5419489095698964E-2</c:v>
                </c:pt>
                <c:pt idx="1813">
                  <c:v>0.28543609348640331</c:v>
                </c:pt>
                <c:pt idx="1814">
                  <c:v>0.79337899305770065</c:v>
                </c:pt>
                <c:pt idx="1815">
                  <c:v>-0.1496807861147964</c:v>
                </c:pt>
                <c:pt idx="1816">
                  <c:v>0.26010228098979837</c:v>
                </c:pt>
                <c:pt idx="1817">
                  <c:v>-0.72947605151399841</c:v>
                </c:pt>
                <c:pt idx="1818">
                  <c:v>0.30864865870410085</c:v>
                </c:pt>
                <c:pt idx="1819">
                  <c:v>0.69900775387310432</c:v>
                </c:pt>
                <c:pt idx="1820">
                  <c:v>-0.63227032929020055</c:v>
                </c:pt>
                <c:pt idx="1821">
                  <c:v>-8.6125370193599338E-2</c:v>
                </c:pt>
                <c:pt idx="1822">
                  <c:v>-0.81298650741959833</c:v>
                </c:pt>
                <c:pt idx="1823">
                  <c:v>0.30927779086580287</c:v>
                </c:pt>
                <c:pt idx="1824">
                  <c:v>0.32674446532129764</c:v>
                </c:pt>
                <c:pt idx="1825">
                  <c:v>0.12243416436760413</c:v>
                </c:pt>
                <c:pt idx="1826">
                  <c:v>0.27033864024220122</c:v>
                </c:pt>
                <c:pt idx="1827">
                  <c:v>0.47553155481000076</c:v>
                </c:pt>
                <c:pt idx="1828">
                  <c:v>1.0653060510570036</c:v>
                </c:pt>
                <c:pt idx="1829">
                  <c:v>-0.62462695878669905</c:v>
                </c:pt>
                <c:pt idx="1830">
                  <c:v>0.20041665975970346</c:v>
                </c:pt>
                <c:pt idx="1831">
                  <c:v>0.28915592331620132</c:v>
                </c:pt>
                <c:pt idx="1832">
                  <c:v>0.81728078922640179</c:v>
                </c:pt>
                <c:pt idx="1833">
                  <c:v>0.31772329300660118</c:v>
                </c:pt>
                <c:pt idx="1834">
                  <c:v>-0.64364678856469482</c:v>
                </c:pt>
                <c:pt idx="1835">
                  <c:v>-1.7362333870148987</c:v>
                </c:pt>
                <c:pt idx="1836">
                  <c:v>-0.38013737733999875</c:v>
                </c:pt>
                <c:pt idx="1837">
                  <c:v>-1.1338469386568022</c:v>
                </c:pt>
                <c:pt idx="1838">
                  <c:v>-0.34626054229079983</c:v>
                </c:pt>
                <c:pt idx="1839">
                  <c:v>-0.22933729360219957</c:v>
                </c:pt>
                <c:pt idx="1840">
                  <c:v>-4.0502201410898664E-2</c:v>
                </c:pt>
                <c:pt idx="1841">
                  <c:v>0.49688685526320242</c:v>
                </c:pt>
                <c:pt idx="1842">
                  <c:v>-1.1790220581327979</c:v>
                </c:pt>
                <c:pt idx="1843">
                  <c:v>-0.81679774534839567</c:v>
                </c:pt>
                <c:pt idx="1844">
                  <c:v>-0.7345624819778962</c:v>
                </c:pt>
                <c:pt idx="1845">
                  <c:v>-0.24849359595889808</c:v>
                </c:pt>
                <c:pt idx="1846">
                  <c:v>-0.31593848773249888</c:v>
                </c:pt>
                <c:pt idx="1847">
                  <c:v>-0.10989388213259588</c:v>
                </c:pt>
                <c:pt idx="1848">
                  <c:v>0.1470967663483016</c:v>
                </c:pt>
                <c:pt idx="1849">
                  <c:v>0.59920211221810149</c:v>
                </c:pt>
                <c:pt idx="1850">
                  <c:v>-1.261232934004596</c:v>
                </c:pt>
                <c:pt idx="1851">
                  <c:v>2.6431748637403274E-2</c:v>
                </c:pt>
                <c:pt idx="1852">
                  <c:v>-2.1096604220396387E-2</c:v>
                </c:pt>
                <c:pt idx="1853">
                  <c:v>1.2091365799356026</c:v>
                </c:pt>
                <c:pt idx="1854">
                  <c:v>-0.15224677289450028</c:v>
                </c:pt>
                <c:pt idx="1855">
                  <c:v>1.1772891531689993</c:v>
                </c:pt>
                <c:pt idx="1856">
                  <c:v>0.63485176551490241</c:v>
                </c:pt>
                <c:pt idx="1857">
                  <c:v>-1.3652096383806978</c:v>
                </c:pt>
                <c:pt idx="1858">
                  <c:v>-0.38827129432110041</c:v>
                </c:pt>
                <c:pt idx="1859">
                  <c:v>0.58387857393589826</c:v>
                </c:pt>
                <c:pt idx="1860">
                  <c:v>0.16383267854420325</c:v>
                </c:pt>
                <c:pt idx="1861">
                  <c:v>-1.999332148309918E-2</c:v>
                </c:pt>
                <c:pt idx="1862">
                  <c:v>1.0295496384646015</c:v>
                </c:pt>
                <c:pt idx="1863">
                  <c:v>-0.18307673352049747</c:v>
                </c:pt>
                <c:pt idx="1864">
                  <c:v>-0.77160004274199778</c:v>
                </c:pt>
                <c:pt idx="1865">
                  <c:v>-5.1682378713497457E-2</c:v>
                </c:pt>
                <c:pt idx="1866">
                  <c:v>0.73566872682249951</c:v>
                </c:pt>
                <c:pt idx="1867">
                  <c:v>0.87981740748210413</c:v>
                </c:pt>
                <c:pt idx="1868">
                  <c:v>-1.337890182827401</c:v>
                </c:pt>
                <c:pt idx="1869">
                  <c:v>-0.44135835000029999</c:v>
                </c:pt>
                <c:pt idx="1870">
                  <c:v>0.66014556714900152</c:v>
                </c:pt>
                <c:pt idx="1871">
                  <c:v>3.7401542437901725E-2</c:v>
                </c:pt>
                <c:pt idx="1872">
                  <c:v>1.0120096885419017</c:v>
                </c:pt>
                <c:pt idx="1873">
                  <c:v>-0.43669052141719789</c:v>
                </c:pt>
                <c:pt idx="1874">
                  <c:v>0.58937852188419981</c:v>
                </c:pt>
                <c:pt idx="1875">
                  <c:v>-0.91596704760409864</c:v>
                </c:pt>
                <c:pt idx="1876">
                  <c:v>-4.5047731823501636E-2</c:v>
                </c:pt>
                <c:pt idx="1877">
                  <c:v>-0.35151879484819659</c:v>
                </c:pt>
                <c:pt idx="1878">
                  <c:v>-1.0304641717861962</c:v>
                </c:pt>
                <c:pt idx="1879">
                  <c:v>1.0497881145277006</c:v>
                </c:pt>
                <c:pt idx="1880">
                  <c:v>0.20978993257530476</c:v>
                </c:pt>
                <c:pt idx="1881">
                  <c:v>-0.35193308610979912</c:v>
                </c:pt>
                <c:pt idx="1882">
                  <c:v>-0.70850601280399772</c:v>
                </c:pt>
                <c:pt idx="1883">
                  <c:v>1.1288510132284983</c:v>
                </c:pt>
                <c:pt idx="1884">
                  <c:v>0.7804011828438</c:v>
                </c:pt>
                <c:pt idx="1885">
                  <c:v>-1.1768238196403971</c:v>
                </c:pt>
                <c:pt idx="1886">
                  <c:v>-0.35223524660840155</c:v>
                </c:pt>
                <c:pt idx="1887">
                  <c:v>0.57929318850879952</c:v>
                </c:pt>
                <c:pt idx="1888">
                  <c:v>1.0612857914319989</c:v>
                </c:pt>
                <c:pt idx="1889">
                  <c:v>0.29803314992520313</c:v>
                </c:pt>
                <c:pt idx="1890">
                  <c:v>0.21293993115200038</c:v>
                </c:pt>
                <c:pt idx="1891">
                  <c:v>-0.87875977912609926</c:v>
                </c:pt>
                <c:pt idx="1892">
                  <c:v>-0.23097988175020134</c:v>
                </c:pt>
                <c:pt idx="1893">
                  <c:v>-2.4684173242601304E-2</c:v>
                </c:pt>
                <c:pt idx="1894">
                  <c:v>-0.48812663782679877</c:v>
                </c:pt>
                <c:pt idx="1895">
                  <c:v>-0.28776608134969806</c:v>
                </c:pt>
                <c:pt idx="1896">
                  <c:v>0.54507417297659799</c:v>
                </c:pt>
                <c:pt idx="1897">
                  <c:v>-0.83242888515309588</c:v>
                </c:pt>
                <c:pt idx="1898">
                  <c:v>-0.24391024953829898</c:v>
                </c:pt>
                <c:pt idx="1899">
                  <c:v>0.59691152235150113</c:v>
                </c:pt>
                <c:pt idx="1900">
                  <c:v>-0.26460058539069919</c:v>
                </c:pt>
                <c:pt idx="1901">
                  <c:v>-0.22477902144059669</c:v>
                </c:pt>
                <c:pt idx="1902">
                  <c:v>0.21185976257530115</c:v>
                </c:pt>
                <c:pt idx="1903">
                  <c:v>0.41409850499330147</c:v>
                </c:pt>
                <c:pt idx="1904">
                  <c:v>0.4283079612029006</c:v>
                </c:pt>
                <c:pt idx="1905">
                  <c:v>0.48673689492930095</c:v>
                </c:pt>
                <c:pt idx="1906">
                  <c:v>0.40987297577920145</c:v>
                </c:pt>
                <c:pt idx="1907">
                  <c:v>1.4245960529213022</c:v>
                </c:pt>
                <c:pt idx="1908">
                  <c:v>-0.11397494359820115</c:v>
                </c:pt>
                <c:pt idx="1909">
                  <c:v>-1.2157644382414006</c:v>
                </c:pt>
                <c:pt idx="1910">
                  <c:v>-0.35387583194299665</c:v>
                </c:pt>
                <c:pt idx="1911">
                  <c:v>-0.71496459432919934</c:v>
                </c:pt>
                <c:pt idx="1912">
                  <c:v>-1.2010284019921968</c:v>
                </c:pt>
                <c:pt idx="1913">
                  <c:v>2.2884849182098321E-2</c:v>
                </c:pt>
                <c:pt idx="1914">
                  <c:v>1.8375358135113018</c:v>
                </c:pt>
                <c:pt idx="1915">
                  <c:v>0.40085874690140244</c:v>
                </c:pt>
                <c:pt idx="1916">
                  <c:v>-0.30979832470549695</c:v>
                </c:pt>
                <c:pt idx="1917">
                  <c:v>5.1626093846017795E-3</c:v>
                </c:pt>
                <c:pt idx="1918">
                  <c:v>-0.60945221290290164</c:v>
                </c:pt>
                <c:pt idx="1919">
                  <c:v>-0.16809265399989926</c:v>
                </c:pt>
                <c:pt idx="1920">
                  <c:v>-1.3927597253818966</c:v>
                </c:pt>
                <c:pt idx="1921">
                  <c:v>1.1216342595184017</c:v>
                </c:pt>
                <c:pt idx="1922">
                  <c:v>0.38875647999610408</c:v>
                </c:pt>
                <c:pt idx="1923">
                  <c:v>0.37750617845760104</c:v>
                </c:pt>
                <c:pt idx="1924">
                  <c:v>-0.81727443000299971</c:v>
                </c:pt>
                <c:pt idx="1925">
                  <c:v>0.71871159708440047</c:v>
                </c:pt>
                <c:pt idx="1926">
                  <c:v>0.40625640598020141</c:v>
                </c:pt>
                <c:pt idx="1927">
                  <c:v>7.7165582793604415E-2</c:v>
                </c:pt>
                <c:pt idx="1928">
                  <c:v>0.20041249785640147</c:v>
                </c:pt>
                <c:pt idx="1929">
                  <c:v>0.72628035158270166</c:v>
                </c:pt>
                <c:pt idx="1930">
                  <c:v>0.81056536523439959</c:v>
                </c:pt>
                <c:pt idx="1931">
                  <c:v>-0.38687096244639818</c:v>
                </c:pt>
                <c:pt idx="1932">
                  <c:v>0.51136334145460083</c:v>
                </c:pt>
                <c:pt idx="1933">
                  <c:v>-0.81039412776539876</c:v>
                </c:pt>
                <c:pt idx="1934">
                  <c:v>-7.8057759193995935E-2</c:v>
                </c:pt>
                <c:pt idx="1935">
                  <c:v>6.0686338846203114E-2</c:v>
                </c:pt>
                <c:pt idx="1936">
                  <c:v>-0.10616979688089856</c:v>
                </c:pt>
                <c:pt idx="1937">
                  <c:v>-1.0980199233441965</c:v>
                </c:pt>
                <c:pt idx="1938">
                  <c:v>0.14973300881479901</c:v>
                </c:pt>
                <c:pt idx="1939">
                  <c:v>0.29811211965800055</c:v>
                </c:pt>
                <c:pt idx="1940">
                  <c:v>0.15084240808889859</c:v>
                </c:pt>
                <c:pt idx="1941">
                  <c:v>-1.5543186570673981</c:v>
                </c:pt>
                <c:pt idx="1942">
                  <c:v>0.11754605127890017</c:v>
                </c:pt>
                <c:pt idx="1943">
                  <c:v>0.5919501291097049</c:v>
                </c:pt>
                <c:pt idx="1944">
                  <c:v>0.12297914326959969</c:v>
                </c:pt>
                <c:pt idx="1945">
                  <c:v>0.10937665658190099</c:v>
                </c:pt>
                <c:pt idx="1946">
                  <c:v>-0.68832213293969602</c:v>
                </c:pt>
                <c:pt idx="1947">
                  <c:v>-0.26722672866909747</c:v>
                </c:pt>
                <c:pt idx="1948">
                  <c:v>-1.2813223098846009</c:v>
                </c:pt>
                <c:pt idx="1949">
                  <c:v>-0.45362797803999655</c:v>
                </c:pt>
                <c:pt idx="1950">
                  <c:v>-6.1631657233299109E-2</c:v>
                </c:pt>
                <c:pt idx="1951">
                  <c:v>-0.22874027446259859</c:v>
                </c:pt>
                <c:pt idx="1952">
                  <c:v>-7.980526769850016E-2</c:v>
                </c:pt>
                <c:pt idx="1953">
                  <c:v>-0.55845963904889828</c:v>
                </c:pt>
                <c:pt idx="1954">
                  <c:v>2.0738679937738027</c:v>
                </c:pt>
                <c:pt idx="1955">
                  <c:v>-0.10905054318340035</c:v>
                </c:pt>
                <c:pt idx="1956">
                  <c:v>0.93719599719380042</c:v>
                </c:pt>
                <c:pt idx="1957">
                  <c:v>-0.67973845840869629</c:v>
                </c:pt>
                <c:pt idx="1958">
                  <c:v>-0.6444211550848955</c:v>
                </c:pt>
                <c:pt idx="1959">
                  <c:v>-0.55453844772669569</c:v>
                </c:pt>
                <c:pt idx="1960">
                  <c:v>0.27504099318880293</c:v>
                </c:pt>
                <c:pt idx="1961">
                  <c:v>-0.82119163164039577</c:v>
                </c:pt>
                <c:pt idx="1962">
                  <c:v>-1.4055092267344982</c:v>
                </c:pt>
                <c:pt idx="1963">
                  <c:v>0.34107376060690342</c:v>
                </c:pt>
                <c:pt idx="1964">
                  <c:v>-1.6884570705877984</c:v>
                </c:pt>
                <c:pt idx="1965">
                  <c:v>0.96921764372820007</c:v>
                </c:pt>
                <c:pt idx="1966">
                  <c:v>0.51125379198320076</c:v>
                </c:pt>
                <c:pt idx="1967">
                  <c:v>-1.6190875831279001</c:v>
                </c:pt>
                <c:pt idx="1968">
                  <c:v>0.73544401188940256</c:v>
                </c:pt>
                <c:pt idx="1969">
                  <c:v>-0.21677632527680046</c:v>
                </c:pt>
                <c:pt idx="1970">
                  <c:v>-0.920351928808401</c:v>
                </c:pt>
                <c:pt idx="1971">
                  <c:v>-0.11331488785380017</c:v>
                </c:pt>
                <c:pt idx="1972">
                  <c:v>0.15000864383700119</c:v>
                </c:pt>
                <c:pt idx="1973">
                  <c:v>1.0676400945913045</c:v>
                </c:pt>
                <c:pt idx="1974">
                  <c:v>-1.1346342951635009</c:v>
                </c:pt>
                <c:pt idx="1975">
                  <c:v>0.8857858120759019</c:v>
                </c:pt>
                <c:pt idx="1976">
                  <c:v>-0.39650066511509863</c:v>
                </c:pt>
                <c:pt idx="1977">
                  <c:v>1.1730121188427027</c:v>
                </c:pt>
                <c:pt idx="1978">
                  <c:v>-0.72646856321919984</c:v>
                </c:pt>
                <c:pt idx="1979">
                  <c:v>0.92320393169979909</c:v>
                </c:pt>
                <c:pt idx="1980">
                  <c:v>0.90864257478010302</c:v>
                </c:pt>
                <c:pt idx="1981">
                  <c:v>-8.3607717021969563E-3</c:v>
                </c:pt>
                <c:pt idx="1982">
                  <c:v>1.3165919433428002</c:v>
                </c:pt>
                <c:pt idx="1983">
                  <c:v>-0.10543672411589711</c:v>
                </c:pt>
                <c:pt idx="1984">
                  <c:v>0.1999977698957025</c:v>
                </c:pt>
                <c:pt idx="1985">
                  <c:v>-1.7648838104771976</c:v>
                </c:pt>
                <c:pt idx="1986">
                  <c:v>-0.86664876988369954</c:v>
                </c:pt>
                <c:pt idx="1987">
                  <c:v>-0.21561442184409785</c:v>
                </c:pt>
                <c:pt idx="1988">
                  <c:v>-0.53234442513599944</c:v>
                </c:pt>
                <c:pt idx="1989">
                  <c:v>0.94107650739469761</c:v>
                </c:pt>
                <c:pt idx="1990">
                  <c:v>-0.6393918028962986</c:v>
                </c:pt>
                <c:pt idx="1991">
                  <c:v>0.16539921057360019</c:v>
                </c:pt>
                <c:pt idx="1992">
                  <c:v>0.21330970838269891</c:v>
                </c:pt>
                <c:pt idx="1993">
                  <c:v>-0.38625794115569789</c:v>
                </c:pt>
                <c:pt idx="1994">
                  <c:v>0.42965638408299966</c:v>
                </c:pt>
                <c:pt idx="1995">
                  <c:v>0.13609785727580004</c:v>
                </c:pt>
                <c:pt idx="1996">
                  <c:v>0.1505267326673021</c:v>
                </c:pt>
                <c:pt idx="1997">
                  <c:v>-0.36186351789379856</c:v>
                </c:pt>
                <c:pt idx="1998">
                  <c:v>-1.3032351074438004</c:v>
                </c:pt>
                <c:pt idx="1999">
                  <c:v>0.72570051715720396</c:v>
                </c:pt>
                <c:pt idx="2000">
                  <c:v>-3.0429072701991799E-3</c:v>
                </c:pt>
                <c:pt idx="2001">
                  <c:v>-1.1840070778879976</c:v>
                </c:pt>
                <c:pt idx="2002">
                  <c:v>-0.1663185916887997</c:v>
                </c:pt>
                <c:pt idx="2003">
                  <c:v>-0.78968496848330005</c:v>
                </c:pt>
                <c:pt idx="2004">
                  <c:v>2.6549496908202741E-2</c:v>
                </c:pt>
                <c:pt idx="2005">
                  <c:v>0.51074941070140056</c:v>
                </c:pt>
                <c:pt idx="2006">
                  <c:v>-1.2518191537757986</c:v>
                </c:pt>
                <c:pt idx="2007">
                  <c:v>7.2388322107602932E-2</c:v>
                </c:pt>
                <c:pt idx="2008">
                  <c:v>0.44851017319990305</c:v>
                </c:pt>
                <c:pt idx="2009">
                  <c:v>-0.88459811851859982</c:v>
                </c:pt>
                <c:pt idx="2010">
                  <c:v>0.61020456960820368</c:v>
                </c:pt>
                <c:pt idx="2011">
                  <c:v>0.16566601362760025</c:v>
                </c:pt>
                <c:pt idx="2012">
                  <c:v>-0.62913601094189886</c:v>
                </c:pt>
                <c:pt idx="2013">
                  <c:v>0.60137652788960239</c:v>
                </c:pt>
                <c:pt idx="2014">
                  <c:v>0.41238125243480184</c:v>
                </c:pt>
                <c:pt idx="2015">
                  <c:v>1.1971911273852029</c:v>
                </c:pt>
                <c:pt idx="2016">
                  <c:v>0.62651800489400244</c:v>
                </c:pt>
                <c:pt idx="2017">
                  <c:v>-1.6693916371857966</c:v>
                </c:pt>
                <c:pt idx="2018">
                  <c:v>-0.23869002441480092</c:v>
                </c:pt>
                <c:pt idx="2019">
                  <c:v>-0.26521934461059971</c:v>
                </c:pt>
                <c:pt idx="2020">
                  <c:v>0.742170322439204</c:v>
                </c:pt>
                <c:pt idx="2021">
                  <c:v>0.63576808253900197</c:v>
                </c:pt>
                <c:pt idx="2022">
                  <c:v>0.44886881650310073</c:v>
                </c:pt>
                <c:pt idx="2023">
                  <c:v>-1.1394639449460975</c:v>
                </c:pt>
                <c:pt idx="2024">
                  <c:v>-0.73420846859579925</c:v>
                </c:pt>
                <c:pt idx="2025">
                  <c:v>0.69808961568510242</c:v>
                </c:pt>
                <c:pt idx="2026">
                  <c:v>-0.28892946982739787</c:v>
                </c:pt>
                <c:pt idx="2027">
                  <c:v>0.53872959152739952</c:v>
                </c:pt>
                <c:pt idx="2028">
                  <c:v>-0.23408017752429799</c:v>
                </c:pt>
                <c:pt idx="2029">
                  <c:v>-1.0287514091999981</c:v>
                </c:pt>
                <c:pt idx="2030">
                  <c:v>0.34268535898520014</c:v>
                </c:pt>
                <c:pt idx="2031">
                  <c:v>0.5769174678481015</c:v>
                </c:pt>
                <c:pt idx="2032">
                  <c:v>1.0861235088922996</c:v>
                </c:pt>
                <c:pt idx="2033">
                  <c:v>-0.33207505481329846</c:v>
                </c:pt>
                <c:pt idx="2034">
                  <c:v>-0.17975106224949755</c:v>
                </c:pt>
                <c:pt idx="2035">
                  <c:v>0.88336167848190428</c:v>
                </c:pt>
                <c:pt idx="2036">
                  <c:v>-0.36460813099629874</c:v>
                </c:pt>
                <c:pt idx="2037">
                  <c:v>0.21784918168470213</c:v>
                </c:pt>
                <c:pt idx="2038">
                  <c:v>1.2439631634271002</c:v>
                </c:pt>
                <c:pt idx="2039">
                  <c:v>-0.41266282930559584</c:v>
                </c:pt>
                <c:pt idx="2040">
                  <c:v>-0.34425022464619559</c:v>
                </c:pt>
                <c:pt idx="2041">
                  <c:v>0.58018316211260412</c:v>
                </c:pt>
                <c:pt idx="2042">
                  <c:v>-0.45000156522240076</c:v>
                </c:pt>
                <c:pt idx="2043">
                  <c:v>0.85561454546900251</c:v>
                </c:pt>
                <c:pt idx="2044">
                  <c:v>0.70093893896420312</c:v>
                </c:pt>
                <c:pt idx="2045">
                  <c:v>-1.8002982741718974</c:v>
                </c:pt>
                <c:pt idx="2046">
                  <c:v>-1.1748429921326995</c:v>
                </c:pt>
                <c:pt idx="2047">
                  <c:v>-0.40394566549389666</c:v>
                </c:pt>
                <c:pt idx="2048">
                  <c:v>0.78332829500800116</c:v>
                </c:pt>
                <c:pt idx="2049">
                  <c:v>0.28131689263729953</c:v>
                </c:pt>
                <c:pt idx="2050">
                  <c:v>-0.2103742898546983</c:v>
                </c:pt>
                <c:pt idx="2051">
                  <c:v>0.7258362692858995</c:v>
                </c:pt>
                <c:pt idx="2052">
                  <c:v>0.13966134573190203</c:v>
                </c:pt>
                <c:pt idx="2053">
                  <c:v>0.33924379893500145</c:v>
                </c:pt>
                <c:pt idx="2054">
                  <c:v>-0.23867831935749706</c:v>
                </c:pt>
                <c:pt idx="2055">
                  <c:v>0.4614158576106</c:v>
                </c:pt>
                <c:pt idx="2056">
                  <c:v>1.4852137230881013</c:v>
                </c:pt>
                <c:pt idx="2057">
                  <c:v>-0.64755066023580099</c:v>
                </c:pt>
                <c:pt idx="2058">
                  <c:v>-1.6327399830773999</c:v>
                </c:pt>
                <c:pt idx="2059">
                  <c:v>-0.65424162259609986</c:v>
                </c:pt>
                <c:pt idx="2060">
                  <c:v>-0.57538158739759737</c:v>
                </c:pt>
                <c:pt idx="2061">
                  <c:v>0.316822331390199</c:v>
                </c:pt>
                <c:pt idx="2062">
                  <c:v>0.76727798430480476</c:v>
                </c:pt>
                <c:pt idx="2063">
                  <c:v>-0.91303900281969774</c:v>
                </c:pt>
                <c:pt idx="2064">
                  <c:v>0.51701573614990082</c:v>
                </c:pt>
                <c:pt idx="2065">
                  <c:v>0.43068768091750087</c:v>
                </c:pt>
                <c:pt idx="2066">
                  <c:v>-0.45996177768889979</c:v>
                </c:pt>
                <c:pt idx="2067">
                  <c:v>0.3138650819212998</c:v>
                </c:pt>
                <c:pt idx="2068">
                  <c:v>-0.47129488832730004</c:v>
                </c:pt>
                <c:pt idx="2069">
                  <c:v>-0.56135366601069947</c:v>
                </c:pt>
                <c:pt idx="2070">
                  <c:v>1.3051650766811989</c:v>
                </c:pt>
                <c:pt idx="2071">
                  <c:v>8.8481389062600613E-2</c:v>
                </c:pt>
                <c:pt idx="2072">
                  <c:v>1.1455559538525009</c:v>
                </c:pt>
                <c:pt idx="2073">
                  <c:v>-0.24138669532920076</c:v>
                </c:pt>
                <c:pt idx="2074">
                  <c:v>0.18987675026160389</c:v>
                </c:pt>
                <c:pt idx="2075">
                  <c:v>0.12101681842380074</c:v>
                </c:pt>
                <c:pt idx="2076">
                  <c:v>0.65096823131879944</c:v>
                </c:pt>
                <c:pt idx="2077">
                  <c:v>-0.74109921036560067</c:v>
                </c:pt>
                <c:pt idx="2078">
                  <c:v>-0.51994473434690036</c:v>
                </c:pt>
                <c:pt idx="2079">
                  <c:v>0.44851198514370338</c:v>
                </c:pt>
                <c:pt idx="2080">
                  <c:v>-0.22384172325779872</c:v>
                </c:pt>
                <c:pt idx="2081">
                  <c:v>1.1581828028348014</c:v>
                </c:pt>
                <c:pt idx="2082">
                  <c:v>0.41629445407210142</c:v>
                </c:pt>
                <c:pt idx="2083">
                  <c:v>-0.3095666163080999</c:v>
                </c:pt>
                <c:pt idx="2084">
                  <c:v>-0.42719483645569767</c:v>
                </c:pt>
                <c:pt idx="2085">
                  <c:v>0.90347852663250094</c:v>
                </c:pt>
                <c:pt idx="2086">
                  <c:v>0.35564070337070319</c:v>
                </c:pt>
                <c:pt idx="2087">
                  <c:v>0.76410241535680257</c:v>
                </c:pt>
                <c:pt idx="2088">
                  <c:v>7.4463792461500589E-2</c:v>
                </c:pt>
                <c:pt idx="2089">
                  <c:v>-0.17602499721749965</c:v>
                </c:pt>
                <c:pt idx="2090">
                  <c:v>0.19928335668400265</c:v>
                </c:pt>
                <c:pt idx="2091">
                  <c:v>-0.51931783442389801</c:v>
                </c:pt>
                <c:pt idx="2092">
                  <c:v>-0.24045977965119647</c:v>
                </c:pt>
                <c:pt idx="2093">
                  <c:v>-0.9612164082349004</c:v>
                </c:pt>
                <c:pt idx="2094">
                  <c:v>0.75283058248930246</c:v>
                </c:pt>
                <c:pt idx="2095">
                  <c:v>-0.15593176740699732</c:v>
                </c:pt>
                <c:pt idx="2096">
                  <c:v>0.63417209272959951</c:v>
                </c:pt>
                <c:pt idx="2097">
                  <c:v>9.4823399400098651E-2</c:v>
                </c:pt>
                <c:pt idx="2098">
                  <c:v>0.88196861687399775</c:v>
                </c:pt>
                <c:pt idx="2099">
                  <c:v>0.17576279154810237</c:v>
                </c:pt>
                <c:pt idx="2100">
                  <c:v>2.8643041860998864E-2</c:v>
                </c:pt>
                <c:pt idx="2101">
                  <c:v>-3.4745577372000014E-2</c:v>
                </c:pt>
                <c:pt idx="2102">
                  <c:v>-0.13929450536309673</c:v>
                </c:pt>
                <c:pt idx="2103">
                  <c:v>1.0434379246516023</c:v>
                </c:pt>
                <c:pt idx="2104">
                  <c:v>-0.75209620965999591</c:v>
                </c:pt>
                <c:pt idx="2105">
                  <c:v>0.61565274950470084</c:v>
                </c:pt>
                <c:pt idx="2106">
                  <c:v>1.0107638154340037</c:v>
                </c:pt>
                <c:pt idx="2107">
                  <c:v>-0.79727549204789838</c:v>
                </c:pt>
                <c:pt idx="2108">
                  <c:v>-0.19805369016139807</c:v>
                </c:pt>
                <c:pt idx="2109">
                  <c:v>-0.49409413540969638</c:v>
                </c:pt>
                <c:pt idx="2110">
                  <c:v>0.35821142472810408</c:v>
                </c:pt>
                <c:pt idx="2111">
                  <c:v>0.99107674208289964</c:v>
                </c:pt>
                <c:pt idx="2112">
                  <c:v>0.77735703858910199</c:v>
                </c:pt>
                <c:pt idx="2113">
                  <c:v>-0.9444564773063</c:v>
                </c:pt>
                <c:pt idx="2114">
                  <c:v>-2.4457140899976082E-3</c:v>
                </c:pt>
                <c:pt idx="2115">
                  <c:v>0.20515575421680055</c:v>
                </c:pt>
                <c:pt idx="2116">
                  <c:v>0.15018222819570326</c:v>
                </c:pt>
                <c:pt idx="2117">
                  <c:v>-0.43762844233749831</c:v>
                </c:pt>
                <c:pt idx="2118">
                  <c:v>0.50236387290290452</c:v>
                </c:pt>
                <c:pt idx="2119">
                  <c:v>0.38722256396820143</c:v>
                </c:pt>
                <c:pt idx="2120">
                  <c:v>0.15334525412390221</c:v>
                </c:pt>
                <c:pt idx="2121">
                  <c:v>0.55859542737400147</c:v>
                </c:pt>
                <c:pt idx="2122">
                  <c:v>0.63974150904670068</c:v>
                </c:pt>
                <c:pt idx="2123">
                  <c:v>0.65141006889309949</c:v>
                </c:pt>
                <c:pt idx="2124">
                  <c:v>-0.98515120087609986</c:v>
                </c:pt>
                <c:pt idx="2125">
                  <c:v>-0.30732743178160149</c:v>
                </c:pt>
                <c:pt idx="2126">
                  <c:v>-0.31111243244689746</c:v>
                </c:pt>
                <c:pt idx="2127">
                  <c:v>-0.70818989415959877</c:v>
                </c:pt>
                <c:pt idx="2128">
                  <c:v>1.3177655411050004</c:v>
                </c:pt>
                <c:pt idx="2129">
                  <c:v>-0.92128660168039644</c:v>
                </c:pt>
                <c:pt idx="2130">
                  <c:v>-0.29423380495169482</c:v>
                </c:pt>
                <c:pt idx="2131">
                  <c:v>0.48477477900070198</c:v>
                </c:pt>
                <c:pt idx="2132">
                  <c:v>-0.8943288860273988</c:v>
                </c:pt>
                <c:pt idx="2133">
                  <c:v>-2.926797807930015E-2</c:v>
                </c:pt>
                <c:pt idx="2134">
                  <c:v>-2.1066874694799509E-2</c:v>
                </c:pt>
                <c:pt idx="2135">
                  <c:v>-0.34894548185199881</c:v>
                </c:pt>
                <c:pt idx="2136">
                  <c:v>0.68706699067190158</c:v>
                </c:pt>
                <c:pt idx="2137">
                  <c:v>-0.73641702101179618</c:v>
                </c:pt>
                <c:pt idx="2138">
                  <c:v>-0.92656047488879878</c:v>
                </c:pt>
                <c:pt idx="2139">
                  <c:v>0.21390865150000238</c:v>
                </c:pt>
                <c:pt idx="2140">
                  <c:v>-0.78161559041500084</c:v>
                </c:pt>
                <c:pt idx="2141">
                  <c:v>-1.0124726295870978</c:v>
                </c:pt>
                <c:pt idx="2142">
                  <c:v>0.56076562630510196</c:v>
                </c:pt>
                <c:pt idx="2143">
                  <c:v>0.58313942597940027</c:v>
                </c:pt>
                <c:pt idx="2144">
                  <c:v>-0.20646972773570127</c:v>
                </c:pt>
                <c:pt idx="2145">
                  <c:v>-0.55599043857539954</c:v>
                </c:pt>
                <c:pt idx="2146">
                  <c:v>-1.8956996284867955</c:v>
                </c:pt>
                <c:pt idx="2147">
                  <c:v>0.73916645712640161</c:v>
                </c:pt>
                <c:pt idx="2148">
                  <c:v>0.13639813279710111</c:v>
                </c:pt>
                <c:pt idx="2149">
                  <c:v>0.33455906809630065</c:v>
                </c:pt>
                <c:pt idx="2150">
                  <c:v>-0.74369066549930096</c:v>
                </c:pt>
                <c:pt idx="2151">
                  <c:v>0.44940927425930255</c:v>
                </c:pt>
                <c:pt idx="2152">
                  <c:v>0.28011564730270067</c:v>
                </c:pt>
                <c:pt idx="2153">
                  <c:v>0.46072739128000251</c:v>
                </c:pt>
                <c:pt idx="2154">
                  <c:v>0.50630524326779991</c:v>
                </c:pt>
                <c:pt idx="2155">
                  <c:v>0.45182272814910363</c:v>
                </c:pt>
                <c:pt idx="2156">
                  <c:v>-1.0386655305456998</c:v>
                </c:pt>
                <c:pt idx="2157">
                  <c:v>1.1048430931373012</c:v>
                </c:pt>
                <c:pt idx="2158">
                  <c:v>-2.0689652676535992</c:v>
                </c:pt>
                <c:pt idx="2159">
                  <c:v>-8.4644990352799709E-2</c:v>
                </c:pt>
                <c:pt idx="2160">
                  <c:v>-0.28844150001640045</c:v>
                </c:pt>
                <c:pt idx="2161">
                  <c:v>0.35266548126030273</c:v>
                </c:pt>
                <c:pt idx="2162">
                  <c:v>0.45816083298590016</c:v>
                </c:pt>
                <c:pt idx="2163">
                  <c:v>-0.87091650304409995</c:v>
                </c:pt>
                <c:pt idx="2164">
                  <c:v>3.4603356333498425E-2</c:v>
                </c:pt>
                <c:pt idx="2165">
                  <c:v>0.98448349523119916</c:v>
                </c:pt>
                <c:pt idx="2166">
                  <c:v>0.70517009706739842</c:v>
                </c:pt>
                <c:pt idx="2167">
                  <c:v>-0.28098098234179858</c:v>
                </c:pt>
                <c:pt idx="2168">
                  <c:v>1.1417460375844044</c:v>
                </c:pt>
                <c:pt idx="2169">
                  <c:v>0.7084316451933006</c:v>
                </c:pt>
                <c:pt idx="2170">
                  <c:v>0.54412420884610313</c:v>
                </c:pt>
                <c:pt idx="2171">
                  <c:v>-0.14180694756059964</c:v>
                </c:pt>
                <c:pt idx="2172">
                  <c:v>-1.7249576803379014</c:v>
                </c:pt>
                <c:pt idx="2173">
                  <c:v>1.0577122073076026</c:v>
                </c:pt>
                <c:pt idx="2174">
                  <c:v>-0.80335820326060059</c:v>
                </c:pt>
                <c:pt idx="2175">
                  <c:v>0.44335583248120258</c:v>
                </c:pt>
                <c:pt idx="2176">
                  <c:v>0.42592656143400021</c:v>
                </c:pt>
                <c:pt idx="2177">
                  <c:v>-1.3490065930164015</c:v>
                </c:pt>
                <c:pt idx="2178">
                  <c:v>0.34318025732490298</c:v>
                </c:pt>
                <c:pt idx="2179">
                  <c:v>0.28850102361910146</c:v>
                </c:pt>
                <c:pt idx="2180">
                  <c:v>0.33547776562410192</c:v>
                </c:pt>
                <c:pt idx="2181">
                  <c:v>0.212635168037</c:v>
                </c:pt>
                <c:pt idx="2182">
                  <c:v>-1.0527006846027973</c:v>
                </c:pt>
                <c:pt idx="2183">
                  <c:v>-1.0814947151062988</c:v>
                </c:pt>
                <c:pt idx="2184">
                  <c:v>1.2661903149216016</c:v>
                </c:pt>
                <c:pt idx="2185">
                  <c:v>7.8842214493100471E-2</c:v>
                </c:pt>
                <c:pt idx="2186">
                  <c:v>-1.1281860241299988</c:v>
                </c:pt>
                <c:pt idx="2187">
                  <c:v>-8.9083690407900207E-2</c:v>
                </c:pt>
                <c:pt idx="2188">
                  <c:v>-0.81526374245249755</c:v>
                </c:pt>
                <c:pt idx="2189">
                  <c:v>0.56039844260960336</c:v>
                </c:pt>
                <c:pt idx="2190">
                  <c:v>-0.3406544728313996</c:v>
                </c:pt>
                <c:pt idx="2191">
                  <c:v>-1.1062523130872002</c:v>
                </c:pt>
                <c:pt idx="2192">
                  <c:v>0.32828446833900315</c:v>
                </c:pt>
                <c:pt idx="2193">
                  <c:v>-0.66904454050699869</c:v>
                </c:pt>
                <c:pt idx="2194">
                  <c:v>3.3152251084398898E-2</c:v>
                </c:pt>
                <c:pt idx="2195">
                  <c:v>0.19104863298599994</c:v>
                </c:pt>
                <c:pt idx="2196">
                  <c:v>-1.5556944377771984</c:v>
                </c:pt>
                <c:pt idx="2197">
                  <c:v>1.0813717598479045</c:v>
                </c:pt>
                <c:pt idx="2198">
                  <c:v>0.30357750413470441</c:v>
                </c:pt>
                <c:pt idx="2199">
                  <c:v>1.7259217348503029</c:v>
                </c:pt>
                <c:pt idx="2200">
                  <c:v>0.61656006228610138</c:v>
                </c:pt>
                <c:pt idx="2201">
                  <c:v>-0.22741447084089828</c:v>
                </c:pt>
                <c:pt idx="2202">
                  <c:v>-0.6489308014551014</c:v>
                </c:pt>
                <c:pt idx="2203">
                  <c:v>0.79429944149980258</c:v>
                </c:pt>
                <c:pt idx="2204">
                  <c:v>0.67440224547970473</c:v>
                </c:pt>
                <c:pt idx="2205">
                  <c:v>3.206122342389861E-2</c:v>
                </c:pt>
                <c:pt idx="2206">
                  <c:v>-4.8460238030397562E-2</c:v>
                </c:pt>
                <c:pt idx="2207">
                  <c:v>0.64544844235069831</c:v>
                </c:pt>
                <c:pt idx="2208">
                  <c:v>0.64693509117040193</c:v>
                </c:pt>
                <c:pt idx="2209">
                  <c:v>-0.70094830742939962</c:v>
                </c:pt>
                <c:pt idx="2210">
                  <c:v>0.5439388094837021</c:v>
                </c:pt>
                <c:pt idx="2211">
                  <c:v>0.61040069414019982</c:v>
                </c:pt>
                <c:pt idx="2212">
                  <c:v>1.2298052080601991</c:v>
                </c:pt>
                <c:pt idx="2213">
                  <c:v>0.11051770891020141</c:v>
                </c:pt>
                <c:pt idx="2214">
                  <c:v>0.49033065078769766</c:v>
                </c:pt>
                <c:pt idx="2215">
                  <c:v>-1.6505169700165965</c:v>
                </c:pt>
                <c:pt idx="2216">
                  <c:v>-0.30272153205890007</c:v>
                </c:pt>
                <c:pt idx="2217">
                  <c:v>-0.81813903964499701</c:v>
                </c:pt>
                <c:pt idx="2218">
                  <c:v>0.71338893147340343</c:v>
                </c:pt>
                <c:pt idx="2219">
                  <c:v>1.0871050978492036</c:v>
                </c:pt>
                <c:pt idx="2220">
                  <c:v>0.34576145194750296</c:v>
                </c:pt>
                <c:pt idx="2221">
                  <c:v>-1.4564373770103956</c:v>
                </c:pt>
                <c:pt idx="2222">
                  <c:v>-1.4803477511383996</c:v>
                </c:pt>
                <c:pt idx="2223">
                  <c:v>-0.56509068060479706</c:v>
                </c:pt>
                <c:pt idx="2224">
                  <c:v>0.53264158018830443</c:v>
                </c:pt>
                <c:pt idx="2225">
                  <c:v>5.3791172457202663E-2</c:v>
                </c:pt>
                <c:pt idx="2226">
                  <c:v>0.21927774686039925</c:v>
                </c:pt>
                <c:pt idx="2227">
                  <c:v>-1.5856909517869973</c:v>
                </c:pt>
                <c:pt idx="2228">
                  <c:v>0.25654901207400016</c:v>
                </c:pt>
                <c:pt idx="2229">
                  <c:v>0.37890433193389939</c:v>
                </c:pt>
                <c:pt idx="2230">
                  <c:v>1.0591709621088015</c:v>
                </c:pt>
                <c:pt idx="2231">
                  <c:v>0.10323405921590023</c:v>
                </c:pt>
                <c:pt idx="2232">
                  <c:v>0.31164334988459785</c:v>
                </c:pt>
                <c:pt idx="2233">
                  <c:v>-0.24679902715149638</c:v>
                </c:pt>
                <c:pt idx="2234">
                  <c:v>0.62308840749990324</c:v>
                </c:pt>
                <c:pt idx="2235">
                  <c:v>-4.0612001678901777E-2</c:v>
                </c:pt>
                <c:pt idx="2236">
                  <c:v>0.85219281183680096</c:v>
                </c:pt>
                <c:pt idx="2237">
                  <c:v>-1.0716097781381002</c:v>
                </c:pt>
                <c:pt idx="2238">
                  <c:v>-0.5045896466816977</c:v>
                </c:pt>
                <c:pt idx="2239">
                  <c:v>-0.66010319729220157</c:v>
                </c:pt>
                <c:pt idx="2240">
                  <c:v>-0.13697396547829754</c:v>
                </c:pt>
                <c:pt idx="2241">
                  <c:v>1.2434185569902034</c:v>
                </c:pt>
                <c:pt idx="2242">
                  <c:v>-0.93285336506770022</c:v>
                </c:pt>
                <c:pt idx="2243">
                  <c:v>-0.30164544249099734</c:v>
                </c:pt>
                <c:pt idx="2244">
                  <c:v>1.7312387609699442E-2</c:v>
                </c:pt>
                <c:pt idx="2245">
                  <c:v>0.24099447975190458</c:v>
                </c:pt>
                <c:pt idx="2246">
                  <c:v>0.26430227768010184</c:v>
                </c:pt>
                <c:pt idx="2247">
                  <c:v>-0.14248560739709859</c:v>
                </c:pt>
                <c:pt idx="2248">
                  <c:v>6.3930230762903051E-2</c:v>
                </c:pt>
                <c:pt idx="2249">
                  <c:v>2.0473377796957024</c:v>
                </c:pt>
                <c:pt idx="2250">
                  <c:v>-0.34807976602699853</c:v>
                </c:pt>
                <c:pt idx="2251">
                  <c:v>0.80073725793830164</c:v>
                </c:pt>
                <c:pt idx="2252">
                  <c:v>1.2298171928445036</c:v>
                </c:pt>
                <c:pt idx="2253">
                  <c:v>0.34541352083340016</c:v>
                </c:pt>
                <c:pt idx="2254">
                  <c:v>-4.1777005912397414E-2</c:v>
                </c:pt>
                <c:pt idx="2255">
                  <c:v>-0.30860496759079936</c:v>
                </c:pt>
                <c:pt idx="2256">
                  <c:v>0.23890748928580052</c:v>
                </c:pt>
                <c:pt idx="2257">
                  <c:v>-0.67748282120159686</c:v>
                </c:pt>
                <c:pt idx="2258">
                  <c:v>0.74261554703090127</c:v>
                </c:pt>
                <c:pt idx="2259">
                  <c:v>-0.49216908401530191</c:v>
                </c:pt>
                <c:pt idx="2260">
                  <c:v>-0.19945731829680113</c:v>
                </c:pt>
                <c:pt idx="2261">
                  <c:v>-0.3395721374643017</c:v>
                </c:pt>
                <c:pt idx="2262">
                  <c:v>-1.3595495538894973</c:v>
                </c:pt>
                <c:pt idx="2263">
                  <c:v>-0.35832229086879863</c:v>
                </c:pt>
                <c:pt idx="2264">
                  <c:v>0.56795277063699956</c:v>
                </c:pt>
                <c:pt idx="2265">
                  <c:v>-0.56111415550829946</c:v>
                </c:pt>
                <c:pt idx="2266">
                  <c:v>-0.27298429272940083</c:v>
                </c:pt>
                <c:pt idx="2267">
                  <c:v>1.4442227221892026</c:v>
                </c:pt>
                <c:pt idx="2268">
                  <c:v>0.71272112781690211</c:v>
                </c:pt>
                <c:pt idx="2269">
                  <c:v>-3.1133861109299943E-2</c:v>
                </c:pt>
                <c:pt idx="2270">
                  <c:v>-0.48197041978019683</c:v>
                </c:pt>
                <c:pt idx="2271">
                  <c:v>-0.87423122888450067</c:v>
                </c:pt>
                <c:pt idx="2272">
                  <c:v>-6.2881523079099111E-2</c:v>
                </c:pt>
                <c:pt idx="2273">
                  <c:v>0.21873053044919999</c:v>
                </c:pt>
                <c:pt idx="2274">
                  <c:v>0.95077295104179882</c:v>
                </c:pt>
                <c:pt idx="2275">
                  <c:v>0.3866921399705987</c:v>
                </c:pt>
                <c:pt idx="2276">
                  <c:v>-7.6663981505497247E-2</c:v>
                </c:pt>
                <c:pt idx="2277">
                  <c:v>-1.2588487154568</c:v>
                </c:pt>
                <c:pt idx="2278">
                  <c:v>0.47156277089990084</c:v>
                </c:pt>
                <c:pt idx="2279">
                  <c:v>0.32437860583370082</c:v>
                </c:pt>
                <c:pt idx="2280">
                  <c:v>0.11453384806290146</c:v>
                </c:pt>
                <c:pt idx="2281">
                  <c:v>-0.84537162482779848</c:v>
                </c:pt>
                <c:pt idx="2282">
                  <c:v>-1.7157762241304013</c:v>
                </c:pt>
                <c:pt idx="2283">
                  <c:v>-1.1547752039768966</c:v>
                </c:pt>
                <c:pt idx="2284">
                  <c:v>1.1235642811798989</c:v>
                </c:pt>
                <c:pt idx="2285">
                  <c:v>1.2601167352969043</c:v>
                </c:pt>
                <c:pt idx="2286">
                  <c:v>5.922312959402376E-3</c:v>
                </c:pt>
                <c:pt idx="2287">
                  <c:v>1.0800526169913027</c:v>
                </c:pt>
                <c:pt idx="2288">
                  <c:v>0.59831771814570445</c:v>
                </c:pt>
                <c:pt idx="2289">
                  <c:v>0.61558294303350181</c:v>
                </c:pt>
                <c:pt idx="2290">
                  <c:v>-0.4328277158118965</c:v>
                </c:pt>
                <c:pt idx="2291">
                  <c:v>1.0372203976779986</c:v>
                </c:pt>
                <c:pt idx="2292">
                  <c:v>-0.4411807851940992</c:v>
                </c:pt>
                <c:pt idx="2293">
                  <c:v>0.60005547377330259</c:v>
                </c:pt>
                <c:pt idx="2294">
                  <c:v>0.19197463072219989</c:v>
                </c:pt>
                <c:pt idx="2295">
                  <c:v>-0.59029124448469972</c:v>
                </c:pt>
                <c:pt idx="2296">
                  <c:v>0.41216533375300202</c:v>
                </c:pt>
                <c:pt idx="2297">
                  <c:v>0.77138087709970193</c:v>
                </c:pt>
                <c:pt idx="2298">
                  <c:v>-0.32254081180050065</c:v>
                </c:pt>
                <c:pt idx="2299">
                  <c:v>0.57778404594740351</c:v>
                </c:pt>
                <c:pt idx="2300">
                  <c:v>1.3724773924384976</c:v>
                </c:pt>
                <c:pt idx="2301">
                  <c:v>0.67354583724960193</c:v>
                </c:pt>
                <c:pt idx="2302">
                  <c:v>-0.84963619932030099</c:v>
                </c:pt>
                <c:pt idx="2303">
                  <c:v>0.4560730095949026</c:v>
                </c:pt>
                <c:pt idx="2304">
                  <c:v>0.50921384660420088</c:v>
                </c:pt>
                <c:pt idx="2305">
                  <c:v>8.1623124920007228E-3</c:v>
                </c:pt>
                <c:pt idx="2306">
                  <c:v>0.44923002587739802</c:v>
                </c:pt>
                <c:pt idx="2307">
                  <c:v>1.0564969200740038</c:v>
                </c:pt>
                <c:pt idx="2308">
                  <c:v>-0.5812372928552989</c:v>
                </c:pt>
                <c:pt idx="2309">
                  <c:v>-3.5892946348496935E-2</c:v>
                </c:pt>
                <c:pt idx="2310">
                  <c:v>0.22561624113630074</c:v>
                </c:pt>
                <c:pt idx="2311">
                  <c:v>-0.5396503127822001</c:v>
                </c:pt>
                <c:pt idx="2312">
                  <c:v>-8.0108671594800285E-2</c:v>
                </c:pt>
                <c:pt idx="2313">
                  <c:v>0.71704847839450281</c:v>
                </c:pt>
                <c:pt idx="2314">
                  <c:v>-0.24087041174959722</c:v>
                </c:pt>
                <c:pt idx="2315">
                  <c:v>-6.8210873576500575E-2</c:v>
                </c:pt>
                <c:pt idx="2316">
                  <c:v>-7.6033886745197066E-2</c:v>
                </c:pt>
                <c:pt idx="2317">
                  <c:v>-0.25892029025489904</c:v>
                </c:pt>
                <c:pt idx="2318">
                  <c:v>0.85200590818860178</c:v>
                </c:pt>
                <c:pt idx="2319">
                  <c:v>9.7100386576698838E-2</c:v>
                </c:pt>
                <c:pt idx="2320">
                  <c:v>0.22931943590440085</c:v>
                </c:pt>
                <c:pt idx="2321">
                  <c:v>-0.83835596772139809</c:v>
                </c:pt>
                <c:pt idx="2322">
                  <c:v>-1.4779989900223995</c:v>
                </c:pt>
                <c:pt idx="2323">
                  <c:v>2.3663422336099416E-2</c:v>
                </c:pt>
                <c:pt idx="2324">
                  <c:v>1.0669411768766004</c:v>
                </c:pt>
                <c:pt idx="2325">
                  <c:v>0.36798755981499909</c:v>
                </c:pt>
                <c:pt idx="2326">
                  <c:v>-1.2594638602799009</c:v>
                </c:pt>
                <c:pt idx="2327">
                  <c:v>-0.37452125626559862</c:v>
                </c:pt>
                <c:pt idx="2328">
                  <c:v>0.34527746612069876</c:v>
                </c:pt>
                <c:pt idx="2329">
                  <c:v>0.68370003102290156</c:v>
                </c:pt>
                <c:pt idx="2330">
                  <c:v>0.81229367478189829</c:v>
                </c:pt>
                <c:pt idx="2331">
                  <c:v>-6.3235050459997666E-2</c:v>
                </c:pt>
                <c:pt idx="2332">
                  <c:v>3.777140031303361E-3</c:v>
                </c:pt>
                <c:pt idx="2333">
                  <c:v>0.6844188143011003</c:v>
                </c:pt>
                <c:pt idx="2334">
                  <c:v>0.56609982823950133</c:v>
                </c:pt>
                <c:pt idx="2335">
                  <c:v>-0.48374830555070147</c:v>
                </c:pt>
                <c:pt idx="2336">
                  <c:v>-1.0509793351586012</c:v>
                </c:pt>
                <c:pt idx="2337">
                  <c:v>-0.19297724572049901</c:v>
                </c:pt>
                <c:pt idx="2338">
                  <c:v>1.4459639236372013</c:v>
                </c:pt>
                <c:pt idx="2339">
                  <c:v>0.11863036447009989</c:v>
                </c:pt>
                <c:pt idx="2340">
                  <c:v>-0.49712563123880216</c:v>
                </c:pt>
                <c:pt idx="2341">
                  <c:v>0.16585076407530153</c:v>
                </c:pt>
                <c:pt idx="2342">
                  <c:v>0.23732418681120038</c:v>
                </c:pt>
                <c:pt idx="2343">
                  <c:v>0.42323328954719841</c:v>
                </c:pt>
                <c:pt idx="2344">
                  <c:v>0.9309367657770018</c:v>
                </c:pt>
                <c:pt idx="2345">
                  <c:v>-0.82150793371279818</c:v>
                </c:pt>
                <c:pt idx="2346">
                  <c:v>-0.31881302654500132</c:v>
                </c:pt>
                <c:pt idx="2347">
                  <c:v>0.75455245198940091</c:v>
                </c:pt>
                <c:pt idx="2348">
                  <c:v>-0.15162344246149928</c:v>
                </c:pt>
                <c:pt idx="2349">
                  <c:v>5.703517343249942E-2</c:v>
                </c:pt>
                <c:pt idx="2350">
                  <c:v>-1.2769068961823962</c:v>
                </c:pt>
                <c:pt idx="2351">
                  <c:v>0.28748793343700285</c:v>
                </c:pt>
                <c:pt idx="2352">
                  <c:v>-0.4561130652557992</c:v>
                </c:pt>
                <c:pt idx="2353">
                  <c:v>8.9168518063701185E-2</c:v>
                </c:pt>
                <c:pt idx="2354">
                  <c:v>-0.94289552756099937</c:v>
                </c:pt>
                <c:pt idx="2355">
                  <c:v>-0.51945365287319945</c:v>
                </c:pt>
                <c:pt idx="2356">
                  <c:v>0.75341132822219947</c:v>
                </c:pt>
                <c:pt idx="2357">
                  <c:v>0.13294536913459964</c:v>
                </c:pt>
                <c:pt idx="2358">
                  <c:v>-0.41312366439309756</c:v>
                </c:pt>
                <c:pt idx="2359">
                  <c:v>-0.25959830035449727</c:v>
                </c:pt>
                <c:pt idx="2360">
                  <c:v>-1.7406684003192971</c:v>
                </c:pt>
                <c:pt idx="2361">
                  <c:v>-0.78846839977169481</c:v>
                </c:pt>
                <c:pt idx="2362">
                  <c:v>-0.27363866480999732</c:v>
                </c:pt>
                <c:pt idx="2363">
                  <c:v>-1.3802596228191994</c:v>
                </c:pt>
                <c:pt idx="2364">
                  <c:v>1.0189464566640005</c:v>
                </c:pt>
                <c:pt idx="2365">
                  <c:v>0.23549747325840187</c:v>
                </c:pt>
                <c:pt idx="2366">
                  <c:v>1.1362881267545006</c:v>
                </c:pt>
                <c:pt idx="2367">
                  <c:v>0.14636553460629997</c:v>
                </c:pt>
                <c:pt idx="2368">
                  <c:v>0.73251461733600109</c:v>
                </c:pt>
                <c:pt idx="2369">
                  <c:v>-0.35143981737699903</c:v>
                </c:pt>
                <c:pt idx="2370">
                  <c:v>1.137807775390101</c:v>
                </c:pt>
                <c:pt idx="2371">
                  <c:v>-0.5728148502772008</c:v>
                </c:pt>
                <c:pt idx="2372">
                  <c:v>-0.21004542661559711</c:v>
                </c:pt>
                <c:pt idx="2373">
                  <c:v>0.66170052623980169</c:v>
                </c:pt>
                <c:pt idx="2374">
                  <c:v>-0.11993542465489782</c:v>
                </c:pt>
                <c:pt idx="2375">
                  <c:v>0.81661726882649788</c:v>
                </c:pt>
                <c:pt idx="2376">
                  <c:v>0.55812133379340167</c:v>
                </c:pt>
                <c:pt idx="2377">
                  <c:v>6.5257274938399945E-2</c:v>
                </c:pt>
                <c:pt idx="2378">
                  <c:v>-0.45985520191119988</c:v>
                </c:pt>
                <c:pt idx="2379">
                  <c:v>0.42807750283200363</c:v>
                </c:pt>
                <c:pt idx="2380">
                  <c:v>-0.65332295952479669</c:v>
                </c:pt>
                <c:pt idx="2381">
                  <c:v>0.58308143362899756</c:v>
                </c:pt>
                <c:pt idx="2382">
                  <c:v>-0.25463180686189801</c:v>
                </c:pt>
                <c:pt idx="2383">
                  <c:v>1.0158096353242989</c:v>
                </c:pt>
                <c:pt idx="2384">
                  <c:v>0.1196219715999014</c:v>
                </c:pt>
                <c:pt idx="2385">
                  <c:v>0.25785455479620012</c:v>
                </c:pt>
                <c:pt idx="2386">
                  <c:v>-0.15461014882709989</c:v>
                </c:pt>
                <c:pt idx="2387">
                  <c:v>-0.48499819775569719</c:v>
                </c:pt>
                <c:pt idx="2388">
                  <c:v>-0.24123102177570033</c:v>
                </c:pt>
                <c:pt idx="2389">
                  <c:v>-0.89706846175539923</c:v>
                </c:pt>
                <c:pt idx="2390">
                  <c:v>0.93869466175670269</c:v>
                </c:pt>
                <c:pt idx="2391">
                  <c:v>0.56046060215230398</c:v>
                </c:pt>
                <c:pt idx="2392">
                  <c:v>-0.56834926273359798</c:v>
                </c:pt>
                <c:pt idx="2393">
                  <c:v>-1.6504667240958</c:v>
                </c:pt>
                <c:pt idx="2394">
                  <c:v>0.31525660629679919</c:v>
                </c:pt>
                <c:pt idx="2395">
                  <c:v>-0.19936196990279598</c:v>
                </c:pt>
                <c:pt idx="2396">
                  <c:v>-0.48752197891319682</c:v>
                </c:pt>
                <c:pt idx="2397">
                  <c:v>-1.1340276945451997</c:v>
                </c:pt>
                <c:pt idx="2398">
                  <c:v>-0.1121561554478987</c:v>
                </c:pt>
                <c:pt idx="2399">
                  <c:v>0.76534851695319972</c:v>
                </c:pt>
                <c:pt idx="2400">
                  <c:v>1.2466529790128007</c:v>
                </c:pt>
                <c:pt idx="2401">
                  <c:v>0.74718566925599816</c:v>
                </c:pt>
                <c:pt idx="2402">
                  <c:v>-0.17727599844450026</c:v>
                </c:pt>
                <c:pt idx="2403">
                  <c:v>1.0980920401090017</c:v>
                </c:pt>
                <c:pt idx="2404">
                  <c:v>-1.1782001278779006</c:v>
                </c:pt>
                <c:pt idx="2405">
                  <c:v>4.1281216368901141E-2</c:v>
                </c:pt>
                <c:pt idx="2406">
                  <c:v>0.28149828347660133</c:v>
                </c:pt>
                <c:pt idx="2407">
                  <c:v>-1.2333602349529968</c:v>
                </c:pt>
                <c:pt idx="2408">
                  <c:v>-0.26684288660440103</c:v>
                </c:pt>
                <c:pt idx="2409">
                  <c:v>-0.63832926211269836</c:v>
                </c:pt>
                <c:pt idx="2410">
                  <c:v>0.23886626348659945</c:v>
                </c:pt>
                <c:pt idx="2411">
                  <c:v>-0.61342266350649766</c:v>
                </c:pt>
                <c:pt idx="2412">
                  <c:v>1.5444912917406022</c:v>
                </c:pt>
                <c:pt idx="2413">
                  <c:v>-0.94722170761339797</c:v>
                </c:pt>
                <c:pt idx="2414">
                  <c:v>0.61435339097079833</c:v>
                </c:pt>
                <c:pt idx="2415">
                  <c:v>0.73117749863070003</c:v>
                </c:pt>
                <c:pt idx="2416">
                  <c:v>-1.5974741854403014</c:v>
                </c:pt>
                <c:pt idx="2417">
                  <c:v>-0.58592117425299861</c:v>
                </c:pt>
                <c:pt idx="2418">
                  <c:v>-0.68426282628269774</c:v>
                </c:pt>
                <c:pt idx="2419">
                  <c:v>0.46773401070490195</c:v>
                </c:pt>
                <c:pt idx="2420">
                  <c:v>-1.1541807399419994</c:v>
                </c:pt>
                <c:pt idx="2421">
                  <c:v>1.8251471635089018</c:v>
                </c:pt>
                <c:pt idx="2422">
                  <c:v>-0.37345949685919777</c:v>
                </c:pt>
                <c:pt idx="2423">
                  <c:v>-0.47990770919599868</c:v>
                </c:pt>
                <c:pt idx="2424">
                  <c:v>1.2548670592938009</c:v>
                </c:pt>
                <c:pt idx="2425">
                  <c:v>7.5568326809001718E-2</c:v>
                </c:pt>
                <c:pt idx="2426">
                  <c:v>-0.91349450547799904</c:v>
                </c:pt>
                <c:pt idx="2427">
                  <c:v>-0.739753659646599</c:v>
                </c:pt>
                <c:pt idx="2428">
                  <c:v>0.70063809881500205</c:v>
                </c:pt>
                <c:pt idx="2429">
                  <c:v>-0.94148754209830088</c:v>
                </c:pt>
                <c:pt idx="2430">
                  <c:v>-0.39401129942579871</c:v>
                </c:pt>
                <c:pt idx="2431">
                  <c:v>-1.0405653757403996</c:v>
                </c:pt>
                <c:pt idx="2432">
                  <c:v>1.7561999760968021</c:v>
                </c:pt>
                <c:pt idx="2433">
                  <c:v>-0.4441205285982015</c:v>
                </c:pt>
                <c:pt idx="2434">
                  <c:v>-0.35687860939739835</c:v>
                </c:pt>
                <c:pt idx="2435">
                  <c:v>-0.10493435529449613</c:v>
                </c:pt>
                <c:pt idx="2436">
                  <c:v>-0.11653918764289983</c:v>
                </c:pt>
                <c:pt idx="2437">
                  <c:v>-0.61665677495509641</c:v>
                </c:pt>
                <c:pt idx="2438">
                  <c:v>2.5343059377402E-2</c:v>
                </c:pt>
                <c:pt idx="2439">
                  <c:v>-8.9074597327996941E-2</c:v>
                </c:pt>
                <c:pt idx="2440">
                  <c:v>-0.29118214352909888</c:v>
                </c:pt>
                <c:pt idx="2441">
                  <c:v>0.39893965519390306</c:v>
                </c:pt>
                <c:pt idx="2442">
                  <c:v>0.36603242944320158</c:v>
                </c:pt>
                <c:pt idx="2443">
                  <c:v>-0.39556636290759783</c:v>
                </c:pt>
                <c:pt idx="2444">
                  <c:v>7.9678152262019353E-3</c:v>
                </c:pt>
                <c:pt idx="2445">
                  <c:v>1.0422401532139993</c:v>
                </c:pt>
                <c:pt idx="2446">
                  <c:v>0.67547561748950358</c:v>
                </c:pt>
                <c:pt idx="2447">
                  <c:v>0.69489096457370181</c:v>
                </c:pt>
                <c:pt idx="2448">
                  <c:v>-0.39293980336479706</c:v>
                </c:pt>
                <c:pt idx="2449">
                  <c:v>0.39012538461540203</c:v>
                </c:pt>
                <c:pt idx="2450">
                  <c:v>5.001643558730251E-2</c:v>
                </c:pt>
                <c:pt idx="2451">
                  <c:v>0.93990427811250044</c:v>
                </c:pt>
                <c:pt idx="2452">
                  <c:v>-1.148710243445997</c:v>
                </c:pt>
                <c:pt idx="2453">
                  <c:v>0.23392614845020177</c:v>
                </c:pt>
                <c:pt idx="2454">
                  <c:v>-2.1558861608701996</c:v>
                </c:pt>
                <c:pt idx="2455">
                  <c:v>0.12655581611529954</c:v>
                </c:pt>
                <c:pt idx="2456">
                  <c:v>0.92396582890370027</c:v>
                </c:pt>
                <c:pt idx="2457">
                  <c:v>-0.5309755073454987</c:v>
                </c:pt>
                <c:pt idx="2458">
                  <c:v>0.87784414790300502</c:v>
                </c:pt>
                <c:pt idx="2459">
                  <c:v>-0.7123683992559009</c:v>
                </c:pt>
                <c:pt idx="2460">
                  <c:v>-0.92006269601590063</c:v>
                </c:pt>
                <c:pt idx="2461">
                  <c:v>-0.36521669555079939</c:v>
                </c:pt>
                <c:pt idx="2462">
                  <c:v>-0.33449914571830064</c:v>
                </c:pt>
                <c:pt idx="2463">
                  <c:v>0.6002252447997023</c:v>
                </c:pt>
                <c:pt idx="2464">
                  <c:v>-0.43866200929510057</c:v>
                </c:pt>
                <c:pt idx="2465">
                  <c:v>1.1476082866521011</c:v>
                </c:pt>
                <c:pt idx="2466">
                  <c:v>-0.37420050794739979</c:v>
                </c:pt>
                <c:pt idx="2467">
                  <c:v>1.1952140053663989</c:v>
                </c:pt>
                <c:pt idx="2468">
                  <c:v>-1.1373385497749986</c:v>
                </c:pt>
                <c:pt idx="2469">
                  <c:v>-1.6125437716681965</c:v>
                </c:pt>
                <c:pt idx="2470">
                  <c:v>-0.70672714411089999</c:v>
                </c:pt>
                <c:pt idx="2471">
                  <c:v>-0.26079892560609608</c:v>
                </c:pt>
                <c:pt idx="2472">
                  <c:v>0.31973755888720135</c:v>
                </c:pt>
                <c:pt idx="2473">
                  <c:v>-1.1794774182569974</c:v>
                </c:pt>
                <c:pt idx="2474">
                  <c:v>0.53241696937970318</c:v>
                </c:pt>
                <c:pt idx="2475">
                  <c:v>-0.533495977677795</c:v>
                </c:pt>
                <c:pt idx="2476">
                  <c:v>0.49424931132340078</c:v>
                </c:pt>
                <c:pt idx="2477">
                  <c:v>-0.26627078654409786</c:v>
                </c:pt>
                <c:pt idx="2478">
                  <c:v>-0.19701226218669987</c:v>
                </c:pt>
                <c:pt idx="2479">
                  <c:v>0.38937724692380016</c:v>
                </c:pt>
                <c:pt idx="2480">
                  <c:v>0.15592884934940088</c:v>
                </c:pt>
                <c:pt idx="2481">
                  <c:v>-3.6091030344991282E-3</c:v>
                </c:pt>
                <c:pt idx="2482">
                  <c:v>0.53109553295909961</c:v>
                </c:pt>
                <c:pt idx="2483">
                  <c:v>-0.53903224076149669</c:v>
                </c:pt>
                <c:pt idx="2484">
                  <c:v>-0.98221017793720122</c:v>
                </c:pt>
                <c:pt idx="2485">
                  <c:v>-0.54044348045239943</c:v>
                </c:pt>
                <c:pt idx="2486">
                  <c:v>-0.14201431131909814</c:v>
                </c:pt>
                <c:pt idx="2487">
                  <c:v>1.7777937505900994</c:v>
                </c:pt>
                <c:pt idx="2488">
                  <c:v>-0.38346075070889896</c:v>
                </c:pt>
                <c:pt idx="2489">
                  <c:v>-0.25778774493209866</c:v>
                </c:pt>
                <c:pt idx="2490">
                  <c:v>-0.38091920194719719</c:v>
                </c:pt>
                <c:pt idx="2491">
                  <c:v>-2.3109651084993743E-3</c:v>
                </c:pt>
                <c:pt idx="2492">
                  <c:v>0.3842730387408011</c:v>
                </c:pt>
                <c:pt idx="2493">
                  <c:v>-0.84661311639549908</c:v>
                </c:pt>
                <c:pt idx="2494">
                  <c:v>-1.1904920403293993</c:v>
                </c:pt>
                <c:pt idx="2495">
                  <c:v>0.50121162464320079</c:v>
                </c:pt>
                <c:pt idx="2496">
                  <c:v>1.4661670535661031</c:v>
                </c:pt>
                <c:pt idx="2497">
                  <c:v>-1.3351310940516967</c:v>
                </c:pt>
                <c:pt idx="2498">
                  <c:v>0.49686502205459959</c:v>
                </c:pt>
                <c:pt idx="2499">
                  <c:v>0.89938483518500334</c:v>
                </c:pt>
                <c:pt idx="2500">
                  <c:v>-0.32589434472109602</c:v>
                </c:pt>
                <c:pt idx="2501">
                  <c:v>-0.96402613742869647</c:v>
                </c:pt>
                <c:pt idx="2502">
                  <c:v>0.84725002371959945</c:v>
                </c:pt>
                <c:pt idx="2503">
                  <c:v>0.27989927549420202</c:v>
                </c:pt>
                <c:pt idx="2504">
                  <c:v>0.58880229791679994</c:v>
                </c:pt>
                <c:pt idx="2505">
                  <c:v>0.8714053725078017</c:v>
                </c:pt>
                <c:pt idx="2506">
                  <c:v>0.47041002956310507</c:v>
                </c:pt>
                <c:pt idx="2507">
                  <c:v>0.57385603393689877</c:v>
                </c:pt>
                <c:pt idx="2508">
                  <c:v>0.32001343026750106</c:v>
                </c:pt>
                <c:pt idx="2509">
                  <c:v>1.456599558164001</c:v>
                </c:pt>
                <c:pt idx="2510">
                  <c:v>1.2639955393897999</c:v>
                </c:pt>
                <c:pt idx="2511">
                  <c:v>-0.34662202030229849</c:v>
                </c:pt>
                <c:pt idx="2512">
                  <c:v>-0.12196428801750159</c:v>
                </c:pt>
                <c:pt idx="2513">
                  <c:v>0.27958008050780236</c:v>
                </c:pt>
                <c:pt idx="2514">
                  <c:v>-0.58995356861779769</c:v>
                </c:pt>
                <c:pt idx="2515">
                  <c:v>-5.502848426709761E-2</c:v>
                </c:pt>
                <c:pt idx="2516">
                  <c:v>1.0733030486951023</c:v>
                </c:pt>
                <c:pt idx="2517">
                  <c:v>0.3814765538273015</c:v>
                </c:pt>
                <c:pt idx="2518">
                  <c:v>0.51661203486010265</c:v>
                </c:pt>
                <c:pt idx="2519">
                  <c:v>-9.7131624039700881E-2</c:v>
                </c:pt>
                <c:pt idx="2520">
                  <c:v>-0.61076255594639761</c:v>
                </c:pt>
                <c:pt idx="2521">
                  <c:v>-0.69690651295809758</c:v>
                </c:pt>
                <c:pt idx="2522">
                  <c:v>-0.8294276426628997</c:v>
                </c:pt>
                <c:pt idx="2523">
                  <c:v>0.40066934832980294</c:v>
                </c:pt>
                <c:pt idx="2524">
                  <c:v>0.19298184496060244</c:v>
                </c:pt>
                <c:pt idx="2525">
                  <c:v>0.62287785109590033</c:v>
                </c:pt>
                <c:pt idx="2526">
                  <c:v>-0.11919923484499861</c:v>
                </c:pt>
                <c:pt idx="2527">
                  <c:v>-1.365948932319899</c:v>
                </c:pt>
                <c:pt idx="2528">
                  <c:v>-0.21878797491379842</c:v>
                </c:pt>
                <c:pt idx="2529">
                  <c:v>1.4418960006881001</c:v>
                </c:pt>
                <c:pt idx="2530">
                  <c:v>0.77689729673400265</c:v>
                </c:pt>
                <c:pt idx="2531">
                  <c:v>0.46880322369720062</c:v>
                </c:pt>
                <c:pt idx="2532">
                  <c:v>0.38148469195530055</c:v>
                </c:pt>
                <c:pt idx="2533">
                  <c:v>0.14571019926240325</c:v>
                </c:pt>
                <c:pt idx="2534">
                  <c:v>-0.76977639413900079</c:v>
                </c:pt>
                <c:pt idx="2535">
                  <c:v>0.32844700297030016</c:v>
                </c:pt>
                <c:pt idx="2536">
                  <c:v>-1.5577408763999046E-2</c:v>
                </c:pt>
                <c:pt idx="2537">
                  <c:v>-0.60133746499079876</c:v>
                </c:pt>
                <c:pt idx="2538">
                  <c:v>0.33326962301550012</c:v>
                </c:pt>
                <c:pt idx="2539">
                  <c:v>0.11422336686950274</c:v>
                </c:pt>
                <c:pt idx="2540">
                  <c:v>0.99045892560390314</c:v>
                </c:pt>
                <c:pt idx="2541">
                  <c:v>0.19948716792319843</c:v>
                </c:pt>
                <c:pt idx="2542">
                  <c:v>-0.25297801162669842</c:v>
                </c:pt>
                <c:pt idx="2543">
                  <c:v>-0.17030653501809923</c:v>
                </c:pt>
                <c:pt idx="2544">
                  <c:v>1.0291319241684036</c:v>
                </c:pt>
                <c:pt idx="2545">
                  <c:v>0.36097727404180091</c:v>
                </c:pt>
                <c:pt idx="2546">
                  <c:v>-7.4526523082198537E-2</c:v>
                </c:pt>
                <c:pt idx="2547">
                  <c:v>0.97874099410690363</c:v>
                </c:pt>
                <c:pt idx="2548">
                  <c:v>-0.49925298207489988</c:v>
                </c:pt>
                <c:pt idx="2549">
                  <c:v>-1.2180062604465007</c:v>
                </c:pt>
                <c:pt idx="2550">
                  <c:v>1.1939664403584018</c:v>
                </c:pt>
                <c:pt idx="2551">
                  <c:v>0.11463028449050228</c:v>
                </c:pt>
                <c:pt idx="2552">
                  <c:v>-5.9130780971599961E-2</c:v>
                </c:pt>
                <c:pt idx="2553">
                  <c:v>1.1640760413127005</c:v>
                </c:pt>
                <c:pt idx="2554">
                  <c:v>-1.3276959204529</c:v>
                </c:pt>
                <c:pt idx="2555">
                  <c:v>0.14667591722280093</c:v>
                </c:pt>
                <c:pt idx="2556">
                  <c:v>-2.335763005649838E-2</c:v>
                </c:pt>
                <c:pt idx="2557">
                  <c:v>-0.45391402248529644</c:v>
                </c:pt>
                <c:pt idx="2558">
                  <c:v>-0.99331552877760032</c:v>
                </c:pt>
                <c:pt idx="2559">
                  <c:v>-0.38128015454540076</c:v>
                </c:pt>
                <c:pt idx="2560">
                  <c:v>0.42156297515019858</c:v>
                </c:pt>
                <c:pt idx="2561">
                  <c:v>0.98586400419100073</c:v>
                </c:pt>
                <c:pt idx="2562">
                  <c:v>6.2785559266899327E-2</c:v>
                </c:pt>
                <c:pt idx="2563">
                  <c:v>0.33038533013020199</c:v>
                </c:pt>
                <c:pt idx="2564">
                  <c:v>-0.36818507756519736</c:v>
                </c:pt>
                <c:pt idx="2565">
                  <c:v>0.30491297635370174</c:v>
                </c:pt>
                <c:pt idx="2566">
                  <c:v>-8.3606720147194835E-2</c:v>
                </c:pt>
                <c:pt idx="2567">
                  <c:v>0.85827845932740132</c:v>
                </c:pt>
                <c:pt idx="2568">
                  <c:v>-1.5720485483805007</c:v>
                </c:pt>
                <c:pt idx="2569">
                  <c:v>-2.4891529363799236E-2</c:v>
                </c:pt>
                <c:pt idx="2570">
                  <c:v>-0.16634411979759989</c:v>
                </c:pt>
                <c:pt idx="2571">
                  <c:v>-0.16667192301289901</c:v>
                </c:pt>
                <c:pt idx="2572">
                  <c:v>0.42387392562870474</c:v>
                </c:pt>
                <c:pt idx="2573">
                  <c:v>0.97184163231260356</c:v>
                </c:pt>
                <c:pt idx="2574">
                  <c:v>0.49882544052450228</c:v>
                </c:pt>
                <c:pt idx="2575">
                  <c:v>0.80417123222440523</c:v>
                </c:pt>
                <c:pt idx="2576">
                  <c:v>-0.35453218771089823</c:v>
                </c:pt>
                <c:pt idx="2577">
                  <c:v>0.28627467645100069</c:v>
                </c:pt>
                <c:pt idx="2578">
                  <c:v>1.2876681438117004</c:v>
                </c:pt>
                <c:pt idx="2579">
                  <c:v>-0.79794623993359792</c:v>
                </c:pt>
                <c:pt idx="2580">
                  <c:v>-0.22800969694910123</c:v>
                </c:pt>
                <c:pt idx="2581">
                  <c:v>0.8772473795902016</c:v>
                </c:pt>
                <c:pt idx="2582">
                  <c:v>-0.21030541721139784</c:v>
                </c:pt>
                <c:pt idx="2583">
                  <c:v>0.15820111006920001</c:v>
                </c:pt>
                <c:pt idx="2584">
                  <c:v>0.44166891527880026</c:v>
                </c:pt>
                <c:pt idx="2585">
                  <c:v>0.94849356819580066</c:v>
                </c:pt>
                <c:pt idx="2586">
                  <c:v>-1.5465394401775967</c:v>
                </c:pt>
                <c:pt idx="2587">
                  <c:v>0.5319287942791</c:v>
                </c:pt>
                <c:pt idx="2588">
                  <c:v>0.33321340341530359</c:v>
                </c:pt>
                <c:pt idx="2589">
                  <c:v>0.68677170660370379</c:v>
                </c:pt>
                <c:pt idx="2590">
                  <c:v>-0.89851126278490057</c:v>
                </c:pt>
                <c:pt idx="2591">
                  <c:v>0.59644108557180076</c:v>
                </c:pt>
                <c:pt idx="2592">
                  <c:v>0.63647341122260315</c:v>
                </c:pt>
                <c:pt idx="2593">
                  <c:v>0.24617262211249979</c:v>
                </c:pt>
                <c:pt idx="2594">
                  <c:v>4.8251238498302484E-2</c:v>
                </c:pt>
                <c:pt idx="2595">
                  <c:v>5.5217063584997561E-2</c:v>
                </c:pt>
                <c:pt idx="2596">
                  <c:v>0.27006741143550173</c:v>
                </c:pt>
                <c:pt idx="2597">
                  <c:v>-0.97732775545579997</c:v>
                </c:pt>
                <c:pt idx="2598">
                  <c:v>0.31891787493940171</c:v>
                </c:pt>
                <c:pt idx="2599">
                  <c:v>-5.6792624261699842E-2</c:v>
                </c:pt>
                <c:pt idx="2600">
                  <c:v>1.1533206216320018</c:v>
                </c:pt>
                <c:pt idx="2601">
                  <c:v>-0.16844627178589988</c:v>
                </c:pt>
                <c:pt idx="2602">
                  <c:v>1.283652028953</c:v>
                </c:pt>
                <c:pt idx="2603">
                  <c:v>0.26984601826080024</c:v>
                </c:pt>
                <c:pt idx="2604">
                  <c:v>-0.22616023219279668</c:v>
                </c:pt>
                <c:pt idx="2605">
                  <c:v>-1.1644185625415986</c:v>
                </c:pt>
                <c:pt idx="2606">
                  <c:v>0.20425734451070099</c:v>
                </c:pt>
                <c:pt idx="2607">
                  <c:v>-0.7698270091994992</c:v>
                </c:pt>
                <c:pt idx="2608">
                  <c:v>0.82460608863449991</c:v>
                </c:pt>
                <c:pt idx="2609">
                  <c:v>-0.32546534191940069</c:v>
                </c:pt>
                <c:pt idx="2610">
                  <c:v>-0.80659061207279947</c:v>
                </c:pt>
                <c:pt idx="2611">
                  <c:v>-0.25946779584809931</c:v>
                </c:pt>
                <c:pt idx="2612">
                  <c:v>0.17806063014990059</c:v>
                </c:pt>
                <c:pt idx="2613">
                  <c:v>0.50425416495720299</c:v>
                </c:pt>
                <c:pt idx="2614">
                  <c:v>-0.56389703212979825</c:v>
                </c:pt>
                <c:pt idx="2615">
                  <c:v>-0.36777569880909766</c:v>
                </c:pt>
                <c:pt idx="2616">
                  <c:v>-0.10512722412299524</c:v>
                </c:pt>
                <c:pt idx="2617">
                  <c:v>6.8496347735500507E-2</c:v>
                </c:pt>
                <c:pt idx="2618">
                  <c:v>1.2893251289935996</c:v>
                </c:pt>
                <c:pt idx="2619">
                  <c:v>0.39347832275009864</c:v>
                </c:pt>
                <c:pt idx="2620">
                  <c:v>0.4562361156819037</c:v>
                </c:pt>
                <c:pt idx="2621">
                  <c:v>0.69256310082489847</c:v>
                </c:pt>
                <c:pt idx="2622">
                  <c:v>0.42999822631330176</c:v>
                </c:pt>
                <c:pt idx="2623">
                  <c:v>0.73304635200300083</c:v>
                </c:pt>
                <c:pt idx="2624">
                  <c:v>0.31767980516110228</c:v>
                </c:pt>
                <c:pt idx="2625">
                  <c:v>7.9012660101600574E-2</c:v>
                </c:pt>
                <c:pt idx="2626">
                  <c:v>0.95669631650110176</c:v>
                </c:pt>
                <c:pt idx="2627">
                  <c:v>0.44114436869350016</c:v>
                </c:pt>
                <c:pt idx="2628">
                  <c:v>-0.19990830225519929</c:v>
                </c:pt>
                <c:pt idx="2629">
                  <c:v>-1.1614677646030991</c:v>
                </c:pt>
                <c:pt idx="2630">
                  <c:v>1.0142752120187986</c:v>
                </c:pt>
                <c:pt idx="2631">
                  <c:v>-1.0959447831659972</c:v>
                </c:pt>
                <c:pt idx="2632">
                  <c:v>1.0453382574844987</c:v>
                </c:pt>
                <c:pt idx="2633">
                  <c:v>1.6633162630981246E-3</c:v>
                </c:pt>
                <c:pt idx="2634">
                  <c:v>-1.4608541498141001</c:v>
                </c:pt>
                <c:pt idx="2635">
                  <c:v>0.21349512908939872</c:v>
                </c:pt>
                <c:pt idx="2636">
                  <c:v>-0.332059176786899</c:v>
                </c:pt>
                <c:pt idx="2637">
                  <c:v>-1.274841315100101</c:v>
                </c:pt>
                <c:pt idx="2638">
                  <c:v>-0.61192078402019945</c:v>
                </c:pt>
                <c:pt idx="2639">
                  <c:v>0.46559839635320088</c:v>
                </c:pt>
                <c:pt idx="2640">
                  <c:v>-0.80310550422609595</c:v>
                </c:pt>
                <c:pt idx="2641">
                  <c:v>0.63834574067309902</c:v>
                </c:pt>
                <c:pt idx="2642">
                  <c:v>-0.61742383702179637</c:v>
                </c:pt>
                <c:pt idx="2643">
                  <c:v>-0.59518944038299892</c:v>
                </c:pt>
                <c:pt idx="2644">
                  <c:v>-7.498105218559914E-2</c:v>
                </c:pt>
                <c:pt idx="2645">
                  <c:v>1.0447282400918034</c:v>
                </c:pt>
                <c:pt idx="2646">
                  <c:v>-0.52961846589930062</c:v>
                </c:pt>
                <c:pt idx="2647">
                  <c:v>0.25731342803710078</c:v>
                </c:pt>
                <c:pt idx="2648">
                  <c:v>-1.3639614423853992</c:v>
                </c:pt>
                <c:pt idx="2649">
                  <c:v>1.462927875603981E-3</c:v>
                </c:pt>
                <c:pt idx="2650">
                  <c:v>-1.3314327618644981</c:v>
                </c:pt>
                <c:pt idx="2651">
                  <c:v>-8.4528100411596085E-2</c:v>
                </c:pt>
                <c:pt idx="2652">
                  <c:v>0.82427299959200084</c:v>
                </c:pt>
                <c:pt idx="2653">
                  <c:v>-2.0341415016869959</c:v>
                </c:pt>
                <c:pt idx="2654">
                  <c:v>0.35677180559549981</c:v>
                </c:pt>
                <c:pt idx="2655">
                  <c:v>-0.55684335720739853</c:v>
                </c:pt>
                <c:pt idx="2656">
                  <c:v>-1.0176615858870974</c:v>
                </c:pt>
                <c:pt idx="2657">
                  <c:v>1.3381631616020009</c:v>
                </c:pt>
                <c:pt idx="2658">
                  <c:v>0.53780980645770171</c:v>
                </c:pt>
                <c:pt idx="2659">
                  <c:v>-9.0095152564600767E-2</c:v>
                </c:pt>
                <c:pt idx="2660">
                  <c:v>0.59601269838190163</c:v>
                </c:pt>
                <c:pt idx="2661">
                  <c:v>-0.26844253645969829</c:v>
                </c:pt>
                <c:pt idx="2662">
                  <c:v>-0.86384985393489799</c:v>
                </c:pt>
                <c:pt idx="2663">
                  <c:v>0.48469585122050063</c:v>
                </c:pt>
                <c:pt idx="2664">
                  <c:v>0.52764503882990255</c:v>
                </c:pt>
                <c:pt idx="2665">
                  <c:v>1.1037626210189018</c:v>
                </c:pt>
                <c:pt idx="2666">
                  <c:v>-0.19511782005989886</c:v>
                </c:pt>
                <c:pt idx="2667">
                  <c:v>-1.1654802276244958</c:v>
                </c:pt>
                <c:pt idx="2668">
                  <c:v>7.9071874869200087E-2</c:v>
                </c:pt>
                <c:pt idx="2669">
                  <c:v>1.0578775405920027</c:v>
                </c:pt>
                <c:pt idx="2670">
                  <c:v>-0.23224723821270032</c:v>
                </c:pt>
                <c:pt idx="2671">
                  <c:v>-1.080104689121498</c:v>
                </c:pt>
                <c:pt idx="2672">
                  <c:v>-1.0484714155153014</c:v>
                </c:pt>
                <c:pt idx="2673">
                  <c:v>-0.8105552082512979</c:v>
                </c:pt>
                <c:pt idx="2674">
                  <c:v>-0.65134173996219857</c:v>
                </c:pt>
                <c:pt idx="2675">
                  <c:v>0.65079628345210239</c:v>
                </c:pt>
                <c:pt idx="2676">
                  <c:v>-0.25090870926219822</c:v>
                </c:pt>
                <c:pt idx="2677">
                  <c:v>5.146602937080047E-2</c:v>
                </c:pt>
                <c:pt idx="2678">
                  <c:v>3.2205304113901434E-2</c:v>
                </c:pt>
                <c:pt idx="2679">
                  <c:v>0.9298141166214009</c:v>
                </c:pt>
                <c:pt idx="2680">
                  <c:v>-0.20324466787170081</c:v>
                </c:pt>
                <c:pt idx="2681">
                  <c:v>0.18237175820810236</c:v>
                </c:pt>
                <c:pt idx="2682">
                  <c:v>-1.3631913245575973</c:v>
                </c:pt>
                <c:pt idx="2683">
                  <c:v>0.66696901440430167</c:v>
                </c:pt>
                <c:pt idx="2684">
                  <c:v>0.44819112843720177</c:v>
                </c:pt>
                <c:pt idx="2685">
                  <c:v>-1.5020188706931989</c:v>
                </c:pt>
                <c:pt idx="2686">
                  <c:v>-0.66911824213750037</c:v>
                </c:pt>
                <c:pt idx="2687">
                  <c:v>1.1514568707520993</c:v>
                </c:pt>
                <c:pt idx="2688">
                  <c:v>-1.0753649235913016</c:v>
                </c:pt>
                <c:pt idx="2689">
                  <c:v>0.7166204886162042</c:v>
                </c:pt>
                <c:pt idx="2690">
                  <c:v>-1.8176182863848993</c:v>
                </c:pt>
                <c:pt idx="2691">
                  <c:v>-0.51230095464189773</c:v>
                </c:pt>
                <c:pt idx="2692">
                  <c:v>0.34866793567260146</c:v>
                </c:pt>
                <c:pt idx="2693">
                  <c:v>1.0936704559271995</c:v>
                </c:pt>
                <c:pt idx="2694">
                  <c:v>-0.38311530971819607</c:v>
                </c:pt>
                <c:pt idx="2695">
                  <c:v>0.83860173617070188</c:v>
                </c:pt>
                <c:pt idx="2696">
                  <c:v>0.3854442042086994</c:v>
                </c:pt>
                <c:pt idx="2697">
                  <c:v>-2.4471061507096437E-2</c:v>
                </c:pt>
                <c:pt idx="2698">
                  <c:v>0.88978627423850298</c:v>
                </c:pt>
                <c:pt idx="2699">
                  <c:v>1.0603551871098986</c:v>
                </c:pt>
                <c:pt idx="2700">
                  <c:v>0.52681599255950218</c:v>
                </c:pt>
                <c:pt idx="2701">
                  <c:v>0.38280985268740153</c:v>
                </c:pt>
                <c:pt idx="2702">
                  <c:v>0.78388516651209983</c:v>
                </c:pt>
                <c:pt idx="2703">
                  <c:v>-0.34046051009139688</c:v>
                </c:pt>
                <c:pt idx="2704">
                  <c:v>0.57270664630740242</c:v>
                </c:pt>
                <c:pt idx="2705">
                  <c:v>-0.36017256073039761</c:v>
                </c:pt>
                <c:pt idx="2706">
                  <c:v>-0.67767694243199728</c:v>
                </c:pt>
                <c:pt idx="2707">
                  <c:v>-1.0670040860740002</c:v>
                </c:pt>
                <c:pt idx="2708">
                  <c:v>0.44416841711680277</c:v>
                </c:pt>
                <c:pt idx="2709">
                  <c:v>-0.53982907193679708</c:v>
                </c:pt>
                <c:pt idx="2710">
                  <c:v>-0.62285191283349661</c:v>
                </c:pt>
                <c:pt idx="2711">
                  <c:v>0.24084932602070452</c:v>
                </c:pt>
                <c:pt idx="2712">
                  <c:v>-2.3237329733895251E-2</c:v>
                </c:pt>
                <c:pt idx="2713">
                  <c:v>-0.25706694933419882</c:v>
                </c:pt>
                <c:pt idx="2714">
                  <c:v>0.42120960634430205</c:v>
                </c:pt>
                <c:pt idx="2715">
                  <c:v>1.0423756425085031</c:v>
                </c:pt>
                <c:pt idx="2716">
                  <c:v>0.65721391075650359</c:v>
                </c:pt>
                <c:pt idx="2717">
                  <c:v>-3.1195139456102083E-2</c:v>
                </c:pt>
                <c:pt idx="2718">
                  <c:v>1.3194514068445002</c:v>
                </c:pt>
                <c:pt idx="2719">
                  <c:v>-1.2191963288934993</c:v>
                </c:pt>
                <c:pt idx="2720">
                  <c:v>-0.72655108262179979</c:v>
                </c:pt>
                <c:pt idx="2721">
                  <c:v>-0.59477701033109653</c:v>
                </c:pt>
                <c:pt idx="2722">
                  <c:v>-0.37427455628019857</c:v>
                </c:pt>
                <c:pt idx="2723">
                  <c:v>-0.12709519758929844</c:v>
                </c:pt>
                <c:pt idx="2724">
                  <c:v>0.30364296596340523</c:v>
                </c:pt>
                <c:pt idx="2725">
                  <c:v>0.57764549313170122</c:v>
                </c:pt>
                <c:pt idx="2726">
                  <c:v>0.49399423499439976</c:v>
                </c:pt>
                <c:pt idx="2727">
                  <c:v>-9.1552357833997178E-3</c:v>
                </c:pt>
                <c:pt idx="2728">
                  <c:v>-1.1808727498095983</c:v>
                </c:pt>
                <c:pt idx="2729">
                  <c:v>-9.1133132890700352E-2</c:v>
                </c:pt>
                <c:pt idx="2730">
                  <c:v>-0.51830259131990175</c:v>
                </c:pt>
                <c:pt idx="2731">
                  <c:v>0.90668314873720135</c:v>
                </c:pt>
                <c:pt idx="2732">
                  <c:v>7.8938625178302857E-2</c:v>
                </c:pt>
                <c:pt idx="2733">
                  <c:v>-0.15520316318169947</c:v>
                </c:pt>
                <c:pt idx="2734">
                  <c:v>0.35052506628490221</c:v>
                </c:pt>
                <c:pt idx="2735">
                  <c:v>-0.17080517102409942</c:v>
                </c:pt>
                <c:pt idx="2736">
                  <c:v>0.23358396729799935</c:v>
                </c:pt>
                <c:pt idx="2737">
                  <c:v>1.5313959051749038</c:v>
                </c:pt>
                <c:pt idx="2738">
                  <c:v>1.3080058708195992</c:v>
                </c:pt>
                <c:pt idx="2739">
                  <c:v>0.23056277050250173</c:v>
                </c:pt>
                <c:pt idx="2740">
                  <c:v>0.16278129094300198</c:v>
                </c:pt>
                <c:pt idx="2741">
                  <c:v>0.99539114354309888</c:v>
                </c:pt>
                <c:pt idx="2742">
                  <c:v>-0.12408217925219844</c:v>
                </c:pt>
                <c:pt idx="2743">
                  <c:v>-0.5536245476975985</c:v>
                </c:pt>
                <c:pt idx="2744">
                  <c:v>4.5378645096299408E-2</c:v>
                </c:pt>
                <c:pt idx="2745">
                  <c:v>-0.41169795608909965</c:v>
                </c:pt>
                <c:pt idx="2746">
                  <c:v>0.69909096303890195</c:v>
                </c:pt>
                <c:pt idx="2747">
                  <c:v>-0.53304623400299533</c:v>
                </c:pt>
                <c:pt idx="2748">
                  <c:v>0.63779369253300189</c:v>
                </c:pt>
                <c:pt idx="2749">
                  <c:v>-0.52244729031549753</c:v>
                </c:pt>
                <c:pt idx="2750">
                  <c:v>0.44382539657039999</c:v>
                </c:pt>
                <c:pt idx="2751">
                  <c:v>-0.25315370181249719</c:v>
                </c:pt>
                <c:pt idx="2752">
                  <c:v>0.3350181497963014</c:v>
                </c:pt>
                <c:pt idx="2753">
                  <c:v>1.1289618124264003</c:v>
                </c:pt>
                <c:pt idx="2754">
                  <c:v>1.5107772107503017</c:v>
                </c:pt>
                <c:pt idx="2755">
                  <c:v>-0.42675029574599677</c:v>
                </c:pt>
                <c:pt idx="2756">
                  <c:v>0.16442012302880116</c:v>
                </c:pt>
                <c:pt idx="2757">
                  <c:v>-1.0157257149615013</c:v>
                </c:pt>
                <c:pt idx="2758">
                  <c:v>-1.676199920569843E-2</c:v>
                </c:pt>
                <c:pt idx="2759">
                  <c:v>-8.975056952310112E-2</c:v>
                </c:pt>
                <c:pt idx="2760">
                  <c:v>9.086129841890056E-2</c:v>
                </c:pt>
                <c:pt idx="2761">
                  <c:v>-0.34367183764739906</c:v>
                </c:pt>
                <c:pt idx="2762">
                  <c:v>0.12781073420400446</c:v>
                </c:pt>
                <c:pt idx="2763">
                  <c:v>0.67802941262760186</c:v>
                </c:pt>
                <c:pt idx="2764">
                  <c:v>-0.49841495344549713</c:v>
                </c:pt>
                <c:pt idx="2765">
                  <c:v>0.34376461505630118</c:v>
                </c:pt>
                <c:pt idx="2766">
                  <c:v>0.65968712341350155</c:v>
                </c:pt>
                <c:pt idx="2767">
                  <c:v>0.18713038284980144</c:v>
                </c:pt>
                <c:pt idx="2768">
                  <c:v>0.29452423099000313</c:v>
                </c:pt>
                <c:pt idx="2769">
                  <c:v>-0.53971952307309579</c:v>
                </c:pt>
                <c:pt idx="2770">
                  <c:v>-0.26561539530319678</c:v>
                </c:pt>
                <c:pt idx="2771">
                  <c:v>-0.1442520191791985</c:v>
                </c:pt>
                <c:pt idx="2772">
                  <c:v>0.33381330286179889</c:v>
                </c:pt>
                <c:pt idx="2773">
                  <c:v>0.4782201421736012</c:v>
                </c:pt>
                <c:pt idx="2774">
                  <c:v>1.0292539384852049</c:v>
                </c:pt>
                <c:pt idx="2775">
                  <c:v>0.62115200511490443</c:v>
                </c:pt>
                <c:pt idx="2776">
                  <c:v>0.48603555680350041</c:v>
                </c:pt>
                <c:pt idx="2777">
                  <c:v>-1.4078743554173982</c:v>
                </c:pt>
                <c:pt idx="2778">
                  <c:v>-0.78538191289139547</c:v>
                </c:pt>
                <c:pt idx="2779">
                  <c:v>-0.52815653081509595</c:v>
                </c:pt>
                <c:pt idx="2780">
                  <c:v>-0.74992107829969967</c:v>
                </c:pt>
                <c:pt idx="2781">
                  <c:v>0.5862869755871003</c:v>
                </c:pt>
                <c:pt idx="2782">
                  <c:v>-0.73232745775139918</c:v>
                </c:pt>
                <c:pt idx="2783">
                  <c:v>-0.64740245474239799</c:v>
                </c:pt>
                <c:pt idx="2784">
                  <c:v>0.78950789047900116</c:v>
                </c:pt>
                <c:pt idx="2785">
                  <c:v>0.30430459788370356</c:v>
                </c:pt>
                <c:pt idx="2786">
                  <c:v>1.4670641337622037</c:v>
                </c:pt>
                <c:pt idx="2787">
                  <c:v>0.79979222694320029</c:v>
                </c:pt>
                <c:pt idx="2788">
                  <c:v>-0.91518018792510247</c:v>
                </c:pt>
                <c:pt idx="2789">
                  <c:v>-0.19196297958639974</c:v>
                </c:pt>
                <c:pt idx="2790">
                  <c:v>-0.29338619837329816</c:v>
                </c:pt>
                <c:pt idx="2791">
                  <c:v>-0.86519709549779833</c:v>
                </c:pt>
                <c:pt idx="2792">
                  <c:v>-0.64831958507029697</c:v>
                </c:pt>
                <c:pt idx="2793">
                  <c:v>-0.77894895234719996</c:v>
                </c:pt>
                <c:pt idx="2794">
                  <c:v>-0.60540429571429755</c:v>
                </c:pt>
                <c:pt idx="2795">
                  <c:v>0.24938125058360328</c:v>
                </c:pt>
                <c:pt idx="2796">
                  <c:v>-1.5971130014206949</c:v>
                </c:pt>
                <c:pt idx="2797">
                  <c:v>-0.78127548156129834</c:v>
                </c:pt>
                <c:pt idx="2798">
                  <c:v>2.3674574648998998</c:v>
                </c:pt>
                <c:pt idx="2799">
                  <c:v>-1.3251087855314978</c:v>
                </c:pt>
                <c:pt idx="2800">
                  <c:v>0.14684813848080225</c:v>
                </c:pt>
                <c:pt idx="2801">
                  <c:v>-2.1248309294558005</c:v>
                </c:pt>
                <c:pt idx="2802">
                  <c:v>-0.85716082879590161</c:v>
                </c:pt>
                <c:pt idx="2803">
                  <c:v>0.21846105439880148</c:v>
                </c:pt>
                <c:pt idx="2804">
                  <c:v>0.92840807497750077</c:v>
                </c:pt>
                <c:pt idx="2805">
                  <c:v>0.10785998654580098</c:v>
                </c:pt>
                <c:pt idx="2806">
                  <c:v>-1.2822112859029957</c:v>
                </c:pt>
                <c:pt idx="2807">
                  <c:v>0.39907562308789934</c:v>
                </c:pt>
                <c:pt idx="2808">
                  <c:v>-0.43351069660059949</c:v>
                </c:pt>
                <c:pt idx="2809">
                  <c:v>-0.76154455359409567</c:v>
                </c:pt>
                <c:pt idx="2810">
                  <c:v>-0.51821093135169605</c:v>
                </c:pt>
                <c:pt idx="2811">
                  <c:v>8.6138096795099983E-2</c:v>
                </c:pt>
                <c:pt idx="2812">
                  <c:v>-0.61480123918540031</c:v>
                </c:pt>
                <c:pt idx="2813">
                  <c:v>-0.75735258853019971</c:v>
                </c:pt>
                <c:pt idx="2814">
                  <c:v>0.50900196085100191</c:v>
                </c:pt>
                <c:pt idx="2815">
                  <c:v>-0.14998404085979899</c:v>
                </c:pt>
                <c:pt idx="2816">
                  <c:v>-0.67658846887789892</c:v>
                </c:pt>
                <c:pt idx="2817">
                  <c:v>-0.3095864966538997</c:v>
                </c:pt>
                <c:pt idx="2818">
                  <c:v>-0.73999578798039778</c:v>
                </c:pt>
                <c:pt idx="2819">
                  <c:v>7.0007789683600663E-2</c:v>
                </c:pt>
                <c:pt idx="2820">
                  <c:v>-1.4086521537532981</c:v>
                </c:pt>
                <c:pt idx="2821">
                  <c:v>-1.4152515604468014</c:v>
                </c:pt>
                <c:pt idx="2822">
                  <c:v>0.30853371131000173</c:v>
                </c:pt>
                <c:pt idx="2823">
                  <c:v>0.88429857989250138</c:v>
                </c:pt>
                <c:pt idx="2824">
                  <c:v>0.26048594032370076</c:v>
                </c:pt>
                <c:pt idx="2825">
                  <c:v>-0.6631650028531979</c:v>
                </c:pt>
                <c:pt idx="2826">
                  <c:v>-0.1671498998451959</c:v>
                </c:pt>
                <c:pt idx="2827">
                  <c:v>-0.49971453215299988</c:v>
                </c:pt>
                <c:pt idx="2828">
                  <c:v>1.4615473401631007</c:v>
                </c:pt>
                <c:pt idx="2829">
                  <c:v>-0.25099808369829901</c:v>
                </c:pt>
                <c:pt idx="2830">
                  <c:v>1.3328005536159004</c:v>
                </c:pt>
                <c:pt idx="2831">
                  <c:v>-0.28425093447690131</c:v>
                </c:pt>
                <c:pt idx="2832">
                  <c:v>1.4502677988533001</c:v>
                </c:pt>
                <c:pt idx="2833">
                  <c:v>0.20655095637130216</c:v>
                </c:pt>
                <c:pt idx="2834">
                  <c:v>0.15779976440010302</c:v>
                </c:pt>
                <c:pt idx="2835">
                  <c:v>0.83340071393030257</c:v>
                </c:pt>
                <c:pt idx="2836">
                  <c:v>0.39498701591629981</c:v>
                </c:pt>
                <c:pt idx="2837">
                  <c:v>-0.35276027070300131</c:v>
                </c:pt>
                <c:pt idx="2838">
                  <c:v>6.166437382350054E-2</c:v>
                </c:pt>
                <c:pt idx="2839">
                  <c:v>-1.0974291574825976</c:v>
                </c:pt>
                <c:pt idx="2840">
                  <c:v>-0.65033655055669826</c:v>
                </c:pt>
                <c:pt idx="2841">
                  <c:v>1.3138719148068034</c:v>
                </c:pt>
                <c:pt idx="2842">
                  <c:v>-0.13011525935549884</c:v>
                </c:pt>
                <c:pt idx="2843">
                  <c:v>0.11369826907680292</c:v>
                </c:pt>
                <c:pt idx="2844">
                  <c:v>-0.17501344010710085</c:v>
                </c:pt>
                <c:pt idx="2845">
                  <c:v>0.35970850314070191</c:v>
                </c:pt>
                <c:pt idx="2846">
                  <c:v>-1.3375088105136008</c:v>
                </c:pt>
                <c:pt idx="2847">
                  <c:v>-6.3033670776999173E-2</c:v>
                </c:pt>
                <c:pt idx="2848">
                  <c:v>-0.32862651224059647</c:v>
                </c:pt>
                <c:pt idx="2849">
                  <c:v>0.73867639992530343</c:v>
                </c:pt>
                <c:pt idx="2850">
                  <c:v>0.37194014566060218</c:v>
                </c:pt>
                <c:pt idx="2851">
                  <c:v>-0.43459346154629941</c:v>
                </c:pt>
                <c:pt idx="2852">
                  <c:v>-0.99695326487019997</c:v>
                </c:pt>
                <c:pt idx="2853">
                  <c:v>-4.1413422731597649E-2</c:v>
                </c:pt>
                <c:pt idx="2854">
                  <c:v>0.21188841772120526</c:v>
                </c:pt>
                <c:pt idx="2855">
                  <c:v>0.2084917578902008</c:v>
                </c:pt>
                <c:pt idx="2856">
                  <c:v>-0.99379153513569918</c:v>
                </c:pt>
                <c:pt idx="2857">
                  <c:v>3.6672236960502147E-2</c:v>
                </c:pt>
                <c:pt idx="2858">
                  <c:v>0.52359869302240014</c:v>
                </c:pt>
                <c:pt idx="2859">
                  <c:v>-0.45249876582120052</c:v>
                </c:pt>
                <c:pt idx="2860">
                  <c:v>-0.12664057599920042</c:v>
                </c:pt>
                <c:pt idx="2861">
                  <c:v>-0.7740434615685956</c:v>
                </c:pt>
                <c:pt idx="2862">
                  <c:v>-6.6877723174499693E-2</c:v>
                </c:pt>
                <c:pt idx="2863">
                  <c:v>0.51306240974410144</c:v>
                </c:pt>
                <c:pt idx="2864">
                  <c:v>-0.39396162348749897</c:v>
                </c:pt>
                <c:pt idx="2865">
                  <c:v>-0.33813755867609885</c:v>
                </c:pt>
                <c:pt idx="2866">
                  <c:v>1.0546477542021009</c:v>
                </c:pt>
                <c:pt idx="2867">
                  <c:v>1.0673383862172017</c:v>
                </c:pt>
                <c:pt idx="2868">
                  <c:v>-1.174352936885299</c:v>
                </c:pt>
                <c:pt idx="2869">
                  <c:v>0.14304981187810029</c:v>
                </c:pt>
                <c:pt idx="2870">
                  <c:v>1.1727947727967027</c:v>
                </c:pt>
                <c:pt idx="2871">
                  <c:v>-2.157047602536398</c:v>
                </c:pt>
                <c:pt idx="2872">
                  <c:v>-0.49060873011639927</c:v>
                </c:pt>
                <c:pt idx="2873">
                  <c:v>0.73996167323189965</c:v>
                </c:pt>
                <c:pt idx="2874">
                  <c:v>-0.22347075569139818</c:v>
                </c:pt>
                <c:pt idx="2875">
                  <c:v>-1.7021283520702966</c:v>
                </c:pt>
                <c:pt idx="2876">
                  <c:v>5.5394276458301306E-2</c:v>
                </c:pt>
                <c:pt idx="2877">
                  <c:v>-0.68488627249659828</c:v>
                </c:pt>
                <c:pt idx="2878">
                  <c:v>0.23781261585020275</c:v>
                </c:pt>
                <c:pt idx="2879">
                  <c:v>1.3122136814840033</c:v>
                </c:pt>
                <c:pt idx="2880">
                  <c:v>0.10790679830310168</c:v>
                </c:pt>
                <c:pt idx="2881">
                  <c:v>-1.133524268899599</c:v>
                </c:pt>
                <c:pt idx="2882">
                  <c:v>0.17760240019630302</c:v>
                </c:pt>
                <c:pt idx="2883">
                  <c:v>-0.43894721388819846</c:v>
                </c:pt>
                <c:pt idx="2884">
                  <c:v>-0.94525201537830128</c:v>
                </c:pt>
                <c:pt idx="2885">
                  <c:v>-0.42829721805080112</c:v>
                </c:pt>
                <c:pt idx="2886">
                  <c:v>-0.61512246709759921</c:v>
                </c:pt>
                <c:pt idx="2887">
                  <c:v>-1.1196550746618961</c:v>
                </c:pt>
                <c:pt idx="2888">
                  <c:v>1.1637218440592001</c:v>
                </c:pt>
                <c:pt idx="2889">
                  <c:v>-0.66552953977159746</c:v>
                </c:pt>
                <c:pt idx="2890">
                  <c:v>-1.2815972444119978</c:v>
                </c:pt>
                <c:pt idx="2891">
                  <c:v>-0.44124755567369789</c:v>
                </c:pt>
                <c:pt idx="2892">
                  <c:v>-0.68944607300159788</c:v>
                </c:pt>
                <c:pt idx="2893">
                  <c:v>1.0001198630803003</c:v>
                </c:pt>
                <c:pt idx="2894">
                  <c:v>-0.46253524177539873</c:v>
                </c:pt>
                <c:pt idx="2895">
                  <c:v>-0.34903811652840133</c:v>
                </c:pt>
                <c:pt idx="2896">
                  <c:v>-0.15062242713850083</c:v>
                </c:pt>
                <c:pt idx="2897">
                  <c:v>-0.11820866876430003</c:v>
                </c:pt>
                <c:pt idx="2898">
                  <c:v>0.52413691989460176</c:v>
                </c:pt>
                <c:pt idx="2899">
                  <c:v>0.98441032034490306</c:v>
                </c:pt>
                <c:pt idx="2900">
                  <c:v>0.66442901455060266</c:v>
                </c:pt>
                <c:pt idx="2901">
                  <c:v>-0.4175030691204995</c:v>
                </c:pt>
                <c:pt idx="2902">
                  <c:v>-2.9542685411897196E-2</c:v>
                </c:pt>
                <c:pt idx="2903">
                  <c:v>0.90064222456070198</c:v>
                </c:pt>
                <c:pt idx="2904">
                  <c:v>0.94868816409080381</c:v>
                </c:pt>
                <c:pt idx="2905">
                  <c:v>-0.42889468185000013</c:v>
                </c:pt>
                <c:pt idx="2906">
                  <c:v>0.21410835645830062</c:v>
                </c:pt>
                <c:pt idx="2907">
                  <c:v>0.16055430256040282</c:v>
                </c:pt>
                <c:pt idx="2908">
                  <c:v>-1.4382256892956988</c:v>
                </c:pt>
                <c:pt idx="2909">
                  <c:v>0.74829416107489877</c:v>
                </c:pt>
                <c:pt idx="2910">
                  <c:v>0.66924285294290087</c:v>
                </c:pt>
                <c:pt idx="2911">
                  <c:v>-4.4525463289602385E-2</c:v>
                </c:pt>
                <c:pt idx="2912">
                  <c:v>-1.3615917799982995</c:v>
                </c:pt>
                <c:pt idx="2913">
                  <c:v>-0.85104835816409974</c:v>
                </c:pt>
                <c:pt idx="2914">
                  <c:v>-0.17431347111009998</c:v>
                </c:pt>
                <c:pt idx="2915">
                  <c:v>9.1293195621400258E-2</c:v>
                </c:pt>
                <c:pt idx="2916">
                  <c:v>-1.3927549468868961</c:v>
                </c:pt>
                <c:pt idx="2917">
                  <c:v>9.1276158373599259E-2</c:v>
                </c:pt>
                <c:pt idx="2918">
                  <c:v>0.17304014546600044</c:v>
                </c:pt>
                <c:pt idx="2919">
                  <c:v>-0.296115200028499</c:v>
                </c:pt>
                <c:pt idx="2920">
                  <c:v>-1.1790463869444956</c:v>
                </c:pt>
                <c:pt idx="2921">
                  <c:v>0.35782942657219863</c:v>
                </c:pt>
                <c:pt idx="2922">
                  <c:v>-0.87433867662809917</c:v>
                </c:pt>
                <c:pt idx="2923">
                  <c:v>0.68585308123780209</c:v>
                </c:pt>
                <c:pt idx="2924">
                  <c:v>-0.86833690658309592</c:v>
                </c:pt>
                <c:pt idx="2925">
                  <c:v>-0.57145887301339826</c:v>
                </c:pt>
                <c:pt idx="2926">
                  <c:v>0.90942289282079969</c:v>
                </c:pt>
                <c:pt idx="2927">
                  <c:v>0.96754657438680169</c:v>
                </c:pt>
                <c:pt idx="2928">
                  <c:v>-0.36413910772949976</c:v>
                </c:pt>
                <c:pt idx="2929">
                  <c:v>1.0973245492789019</c:v>
                </c:pt>
                <c:pt idx="2930">
                  <c:v>0.79047580356290226</c:v>
                </c:pt>
                <c:pt idx="2931">
                  <c:v>0.27044386580530144</c:v>
                </c:pt>
                <c:pt idx="2932">
                  <c:v>-1.5253393212187021</c:v>
                </c:pt>
                <c:pt idx="2933">
                  <c:v>-0.59983816566180082</c:v>
                </c:pt>
                <c:pt idx="2934">
                  <c:v>-0.7888524469993996</c:v>
                </c:pt>
                <c:pt idx="2935">
                  <c:v>-1.1082713128463979</c:v>
                </c:pt>
                <c:pt idx="2936">
                  <c:v>0.1609267813377997</c:v>
                </c:pt>
                <c:pt idx="2937">
                  <c:v>1.0765011905100152E-2</c:v>
                </c:pt>
                <c:pt idx="2938">
                  <c:v>-0.79309899983529775</c:v>
                </c:pt>
                <c:pt idx="2939">
                  <c:v>-0.24167440136369933</c:v>
                </c:pt>
                <c:pt idx="2940">
                  <c:v>-0.68649650677709673</c:v>
                </c:pt>
                <c:pt idx="2941">
                  <c:v>-2.1232484818545991</c:v>
                </c:pt>
                <c:pt idx="2942">
                  <c:v>0.25921390961440238</c:v>
                </c:pt>
                <c:pt idx="2943">
                  <c:v>-1.0549816927007001</c:v>
                </c:pt>
                <c:pt idx="2944">
                  <c:v>0.82544216362079936</c:v>
                </c:pt>
                <c:pt idx="2945">
                  <c:v>-0.26332524506850064</c:v>
                </c:pt>
                <c:pt idx="2946">
                  <c:v>-0.4063279927204988</c:v>
                </c:pt>
                <c:pt idx="2947">
                  <c:v>0.76638204553719902</c:v>
                </c:pt>
                <c:pt idx="2948">
                  <c:v>0.67180507069230089</c:v>
                </c:pt>
                <c:pt idx="2949">
                  <c:v>-0.47311795498639952</c:v>
                </c:pt>
                <c:pt idx="2950">
                  <c:v>1.3011982902116017</c:v>
                </c:pt>
                <c:pt idx="2951">
                  <c:v>-0.25758120021739828</c:v>
                </c:pt>
                <c:pt idx="2952">
                  <c:v>-0.32264126636379586</c:v>
                </c:pt>
                <c:pt idx="2953">
                  <c:v>-0.75553685983729579</c:v>
                </c:pt>
                <c:pt idx="2954">
                  <c:v>0.57406043264509776</c:v>
                </c:pt>
                <c:pt idx="2955">
                  <c:v>-0.47004700700079738</c:v>
                </c:pt>
                <c:pt idx="2956">
                  <c:v>0.43345574290620448</c:v>
                </c:pt>
                <c:pt idx="2957">
                  <c:v>0.55695811741200174</c:v>
                </c:pt>
                <c:pt idx="2958">
                  <c:v>-0.2528242549140991</c:v>
                </c:pt>
                <c:pt idx="2959">
                  <c:v>0.90674158419490425</c:v>
                </c:pt>
                <c:pt idx="2960">
                  <c:v>7.1272928796400237E-2</c:v>
                </c:pt>
                <c:pt idx="2961">
                  <c:v>0.1017257660308033</c:v>
                </c:pt>
                <c:pt idx="2962">
                  <c:v>-0.31170321115489941</c:v>
                </c:pt>
                <c:pt idx="2963">
                  <c:v>-4.52039138565965E-2</c:v>
                </c:pt>
                <c:pt idx="2964">
                  <c:v>4.1737438640499391E-2</c:v>
                </c:pt>
                <c:pt idx="2965">
                  <c:v>0.74877711843140204</c:v>
                </c:pt>
                <c:pt idx="2966">
                  <c:v>1.4489254661000039</c:v>
                </c:pt>
                <c:pt idx="2967">
                  <c:v>1.3253233968483045</c:v>
                </c:pt>
                <c:pt idx="2968">
                  <c:v>0.2203011998262987</c:v>
                </c:pt>
                <c:pt idx="2969">
                  <c:v>1.1606260919249003</c:v>
                </c:pt>
                <c:pt idx="2970">
                  <c:v>0.37766699240590285</c:v>
                </c:pt>
                <c:pt idx="2971">
                  <c:v>1.3547389491874</c:v>
                </c:pt>
                <c:pt idx="2972">
                  <c:v>-0.12395290657140023</c:v>
                </c:pt>
                <c:pt idx="2973">
                  <c:v>0.17463342428980155</c:v>
                </c:pt>
                <c:pt idx="2974">
                  <c:v>0.59446503039090004</c:v>
                </c:pt>
                <c:pt idx="2975">
                  <c:v>-0.62541823739140057</c:v>
                </c:pt>
                <c:pt idx="2976">
                  <c:v>0.20712341643590193</c:v>
                </c:pt>
                <c:pt idx="2977">
                  <c:v>0.20284394346470336</c:v>
                </c:pt>
                <c:pt idx="2978">
                  <c:v>0.33438976757920003</c:v>
                </c:pt>
                <c:pt idx="2979">
                  <c:v>0.43527232493410395</c:v>
                </c:pt>
                <c:pt idx="2980">
                  <c:v>-0.90794153111509956</c:v>
                </c:pt>
                <c:pt idx="2981">
                  <c:v>0.11013479181880115</c:v>
                </c:pt>
                <c:pt idx="2982">
                  <c:v>-0.51252399372669899</c:v>
                </c:pt>
                <c:pt idx="2983">
                  <c:v>9.0712413824000748E-2</c:v>
                </c:pt>
                <c:pt idx="2984">
                  <c:v>-0.57683810962849691</c:v>
                </c:pt>
                <c:pt idx="2985">
                  <c:v>0.67651705999270106</c:v>
                </c:pt>
                <c:pt idx="2986">
                  <c:v>-0.20672417691210043</c:v>
                </c:pt>
                <c:pt idx="2987">
                  <c:v>0.22424525585790178</c:v>
                </c:pt>
                <c:pt idx="2988">
                  <c:v>0.22458691842319922</c:v>
                </c:pt>
                <c:pt idx="2989">
                  <c:v>-1.4236125014095968</c:v>
                </c:pt>
                <c:pt idx="2990">
                  <c:v>-1.7322382554722999</c:v>
                </c:pt>
                <c:pt idx="2991">
                  <c:v>-0.32333540600589572</c:v>
                </c:pt>
                <c:pt idx="2992">
                  <c:v>-0.19812797486810041</c:v>
                </c:pt>
                <c:pt idx="2993">
                  <c:v>0.30324640628540322</c:v>
                </c:pt>
                <c:pt idx="2994">
                  <c:v>0.54544413709879791</c:v>
                </c:pt>
                <c:pt idx="2995">
                  <c:v>-1.0130540770564984</c:v>
                </c:pt>
                <c:pt idx="2996">
                  <c:v>0.45963289721100153</c:v>
                </c:pt>
                <c:pt idx="2997">
                  <c:v>-0.16423059860369804</c:v>
                </c:pt>
                <c:pt idx="2998">
                  <c:v>-0.25835107608429553</c:v>
                </c:pt>
                <c:pt idx="2999">
                  <c:v>-0.12409269863329797</c:v>
                </c:pt>
                <c:pt idx="3000">
                  <c:v>1.1443776549317022</c:v>
                </c:pt>
                <c:pt idx="3001">
                  <c:v>-0.43370708561029758</c:v>
                </c:pt>
                <c:pt idx="3002">
                  <c:v>-6.9457306155300103E-2</c:v>
                </c:pt>
                <c:pt idx="3003">
                  <c:v>0.32860107719390186</c:v>
                </c:pt>
                <c:pt idx="3004">
                  <c:v>0.2277566415822001</c:v>
                </c:pt>
                <c:pt idx="3005">
                  <c:v>0.37697532127089772</c:v>
                </c:pt>
                <c:pt idx="3006">
                  <c:v>0.28039535743710431</c:v>
                </c:pt>
                <c:pt idx="3007">
                  <c:v>-0.79577819716729792</c:v>
                </c:pt>
                <c:pt idx="3008">
                  <c:v>-6.9558211091599986E-2</c:v>
                </c:pt>
                <c:pt idx="3009">
                  <c:v>0.25306297720900517</c:v>
                </c:pt>
                <c:pt idx="3010">
                  <c:v>0.28051438490690117</c:v>
                </c:pt>
                <c:pt idx="3011">
                  <c:v>0.95554286136550104</c:v>
                </c:pt>
                <c:pt idx="3012">
                  <c:v>0.83557424994020124</c:v>
                </c:pt>
                <c:pt idx="3013">
                  <c:v>-0.21997676035979907</c:v>
                </c:pt>
                <c:pt idx="3014">
                  <c:v>-1.5842112958501993</c:v>
                </c:pt>
                <c:pt idx="3015">
                  <c:v>0.85787069005219863</c:v>
                </c:pt>
                <c:pt idx="3016">
                  <c:v>-0.64063283185989661</c:v>
                </c:pt>
                <c:pt idx="3017">
                  <c:v>0.18471688741820458</c:v>
                </c:pt>
                <c:pt idx="3018">
                  <c:v>-0.74904458947120034</c:v>
                </c:pt>
                <c:pt idx="3019">
                  <c:v>0.8104896924955014</c:v>
                </c:pt>
                <c:pt idx="3020">
                  <c:v>-0.21949680680719652</c:v>
                </c:pt>
                <c:pt idx="3021">
                  <c:v>-0.10428462350260048</c:v>
                </c:pt>
                <c:pt idx="3022">
                  <c:v>-0.20518447733869749</c:v>
                </c:pt>
                <c:pt idx="3023">
                  <c:v>0.89258806303870131</c:v>
                </c:pt>
                <c:pt idx="3024">
                  <c:v>-0.23434540920250058</c:v>
                </c:pt>
                <c:pt idx="3025">
                  <c:v>5.3900003914201022E-2</c:v>
                </c:pt>
                <c:pt idx="3026">
                  <c:v>5.5047037480200345E-2</c:v>
                </c:pt>
                <c:pt idx="3027">
                  <c:v>2.0369754931214032</c:v>
                </c:pt>
                <c:pt idx="3028">
                  <c:v>0.36498213898019927</c:v>
                </c:pt>
                <c:pt idx="3029">
                  <c:v>7.1351820808104094E-2</c:v>
                </c:pt>
                <c:pt idx="3030">
                  <c:v>-0.28178372040719779</c:v>
                </c:pt>
                <c:pt idx="3031">
                  <c:v>0.40575090458440144</c:v>
                </c:pt>
                <c:pt idx="3032">
                  <c:v>-1.1470630468191985</c:v>
                </c:pt>
                <c:pt idx="3033">
                  <c:v>-0.55555760165099954</c:v>
                </c:pt>
                <c:pt idx="3034">
                  <c:v>0.34285945332550227</c:v>
                </c:pt>
                <c:pt idx="3035">
                  <c:v>0.43451355271280079</c:v>
                </c:pt>
                <c:pt idx="3036">
                  <c:v>-1.1052876095594968</c:v>
                </c:pt>
                <c:pt idx="3037">
                  <c:v>-0.67452937446779515</c:v>
                </c:pt>
                <c:pt idx="3038">
                  <c:v>-0.58755164621489797</c:v>
                </c:pt>
                <c:pt idx="3039">
                  <c:v>-1.0704401578366962</c:v>
                </c:pt>
                <c:pt idx="3040">
                  <c:v>0.12226788856500193</c:v>
                </c:pt>
                <c:pt idx="3041">
                  <c:v>1.4896449146557984</c:v>
                </c:pt>
                <c:pt idx="3042">
                  <c:v>0.43208076116010119</c:v>
                </c:pt>
                <c:pt idx="3043">
                  <c:v>9.7526865350399561E-2</c:v>
                </c:pt>
                <c:pt idx="3044">
                  <c:v>-1.3251312220735016</c:v>
                </c:pt>
                <c:pt idx="3045">
                  <c:v>0.18567559608970186</c:v>
                </c:pt>
                <c:pt idx="3046">
                  <c:v>-1.0141399207163992</c:v>
                </c:pt>
                <c:pt idx="3047">
                  <c:v>0.28114840647390338</c:v>
                </c:pt>
                <c:pt idx="3048">
                  <c:v>0.64856365497480084</c:v>
                </c:pt>
                <c:pt idx="3049">
                  <c:v>9.4435134469701865E-2</c:v>
                </c:pt>
                <c:pt idx="3050">
                  <c:v>-0.28938687755749726</c:v>
                </c:pt>
                <c:pt idx="3051">
                  <c:v>-0.27632926120949719</c:v>
                </c:pt>
                <c:pt idx="3052">
                  <c:v>-0.6897770674263981</c:v>
                </c:pt>
                <c:pt idx="3053">
                  <c:v>0.89831574604929898</c:v>
                </c:pt>
                <c:pt idx="3054">
                  <c:v>-0.6966250830634948</c:v>
                </c:pt>
                <c:pt idx="3055">
                  <c:v>-1.903747148398395</c:v>
                </c:pt>
                <c:pt idx="3056">
                  <c:v>4.0702211725101023E-2</c:v>
                </c:pt>
                <c:pt idx="3057">
                  <c:v>-0.51103135767269947</c:v>
                </c:pt>
                <c:pt idx="3058">
                  <c:v>0.82643563002800136</c:v>
                </c:pt>
                <c:pt idx="3059">
                  <c:v>0.2158644211452021</c:v>
                </c:pt>
                <c:pt idx="3060">
                  <c:v>-0.65871389443249839</c:v>
                </c:pt>
                <c:pt idx="3061">
                  <c:v>0.9816934874109009</c:v>
                </c:pt>
                <c:pt idx="3062">
                  <c:v>-3.9218802307896539E-2</c:v>
                </c:pt>
                <c:pt idx="3063">
                  <c:v>0.43528608739060104</c:v>
                </c:pt>
                <c:pt idx="3064">
                  <c:v>0.26301124205960136</c:v>
                </c:pt>
                <c:pt idx="3065">
                  <c:v>-0.72464148468829848</c:v>
                </c:pt>
                <c:pt idx="3066">
                  <c:v>-0.49645491064149638</c:v>
                </c:pt>
                <c:pt idx="3067">
                  <c:v>0.87637961070850423</c:v>
                </c:pt>
                <c:pt idx="3068">
                  <c:v>-0.90995224971139876</c:v>
                </c:pt>
                <c:pt idx="3069">
                  <c:v>-1.5840734547717013</c:v>
                </c:pt>
                <c:pt idx="3070">
                  <c:v>-1.1133642321003947</c:v>
                </c:pt>
                <c:pt idx="3071">
                  <c:v>-0.85062018053260147</c:v>
                </c:pt>
                <c:pt idx="3072">
                  <c:v>-0.13761368472169977</c:v>
                </c:pt>
                <c:pt idx="3073">
                  <c:v>-0.37769960018469817</c:v>
                </c:pt>
                <c:pt idx="3074">
                  <c:v>0.49257077426590357</c:v>
                </c:pt>
                <c:pt idx="3075">
                  <c:v>-0.4551666813664994</c:v>
                </c:pt>
                <c:pt idx="3076">
                  <c:v>-0.51649573831139861</c:v>
                </c:pt>
                <c:pt idx="3077">
                  <c:v>0.94532650646409877</c:v>
                </c:pt>
                <c:pt idx="3078">
                  <c:v>0.12144035500499939</c:v>
                </c:pt>
                <c:pt idx="3079">
                  <c:v>0.96124314606050021</c:v>
                </c:pt>
                <c:pt idx="3080">
                  <c:v>-0.82783997083630112</c:v>
                </c:pt>
                <c:pt idx="3081">
                  <c:v>0.95121389475400164</c:v>
                </c:pt>
                <c:pt idx="3082">
                  <c:v>0.66224615411519849</c:v>
                </c:pt>
                <c:pt idx="3083">
                  <c:v>-0.97832668398729794</c:v>
                </c:pt>
                <c:pt idx="3084">
                  <c:v>8.8257545463299891E-2</c:v>
                </c:pt>
                <c:pt idx="3085">
                  <c:v>-0.42828760928370002</c:v>
                </c:pt>
                <c:pt idx="3086">
                  <c:v>0.335401688646499</c:v>
                </c:pt>
                <c:pt idx="3087">
                  <c:v>0.26335861015889961</c:v>
                </c:pt>
                <c:pt idx="3088">
                  <c:v>0.15404671991830199</c:v>
                </c:pt>
                <c:pt idx="3089">
                  <c:v>0.21706480646980353</c:v>
                </c:pt>
                <c:pt idx="3090">
                  <c:v>-0.49361376916839816</c:v>
                </c:pt>
                <c:pt idx="3091">
                  <c:v>0.18168006210440169</c:v>
                </c:pt>
                <c:pt idx="3092">
                  <c:v>0.41295487628860172</c:v>
                </c:pt>
                <c:pt idx="3093">
                  <c:v>-1.485297828062599</c:v>
                </c:pt>
                <c:pt idx="3094">
                  <c:v>-1.175151032404198</c:v>
                </c:pt>
                <c:pt idx="3095">
                  <c:v>1.5651291274150019</c:v>
                </c:pt>
                <c:pt idx="3096">
                  <c:v>1.5055696665994027</c:v>
                </c:pt>
                <c:pt idx="3097">
                  <c:v>-0.76362455138199792</c:v>
                </c:pt>
                <c:pt idx="3098">
                  <c:v>0.45752964595860135</c:v>
                </c:pt>
                <c:pt idx="3099">
                  <c:v>0.68973507487900321</c:v>
                </c:pt>
                <c:pt idx="3100">
                  <c:v>1.3586262551402939E-2</c:v>
                </c:pt>
                <c:pt idx="3101">
                  <c:v>-0.67533942697220084</c:v>
                </c:pt>
                <c:pt idx="3102">
                  <c:v>-1.0093211137550995</c:v>
                </c:pt>
                <c:pt idx="3103">
                  <c:v>9.4205535091603565E-2</c:v>
                </c:pt>
                <c:pt idx="3104">
                  <c:v>1.6298647537821012</c:v>
                </c:pt>
                <c:pt idx="3105">
                  <c:v>1.6142422954748028</c:v>
                </c:pt>
                <c:pt idx="3106">
                  <c:v>-0.28590678994530094</c:v>
                </c:pt>
                <c:pt idx="3107">
                  <c:v>-1.1515189950616005</c:v>
                </c:pt>
                <c:pt idx="3108">
                  <c:v>-0.80379552840820168</c:v>
                </c:pt>
                <c:pt idx="3109">
                  <c:v>-0.51848387809339869</c:v>
                </c:pt>
                <c:pt idx="3110">
                  <c:v>-0.53258470840869876</c:v>
                </c:pt>
                <c:pt idx="3111">
                  <c:v>4.4226456125400659E-2</c:v>
                </c:pt>
                <c:pt idx="3112">
                  <c:v>-0.52996459592309719</c:v>
                </c:pt>
                <c:pt idx="3113">
                  <c:v>-0.1152087357606959</c:v>
                </c:pt>
                <c:pt idx="3114">
                  <c:v>-0.58772089045039877</c:v>
                </c:pt>
                <c:pt idx="3115">
                  <c:v>-0.63345185473339782</c:v>
                </c:pt>
                <c:pt idx="3116">
                  <c:v>-0.57731931618889831</c:v>
                </c:pt>
                <c:pt idx="3117">
                  <c:v>-0.35090907329329823</c:v>
                </c:pt>
                <c:pt idx="3118">
                  <c:v>0.23040969649619925</c:v>
                </c:pt>
                <c:pt idx="3119">
                  <c:v>-0.18482443964619932</c:v>
                </c:pt>
                <c:pt idx="3120">
                  <c:v>0.34530630101040316</c:v>
                </c:pt>
                <c:pt idx="3121">
                  <c:v>-0.3034476420215988</c:v>
                </c:pt>
                <c:pt idx="3122">
                  <c:v>-0.88311384102999568</c:v>
                </c:pt>
                <c:pt idx="3123">
                  <c:v>-0.59034898274519776</c:v>
                </c:pt>
                <c:pt idx="3124">
                  <c:v>1.277397445353202</c:v>
                </c:pt>
                <c:pt idx="3125">
                  <c:v>0.47916544718500376</c:v>
                </c:pt>
                <c:pt idx="3126">
                  <c:v>1.269199313803405</c:v>
                </c:pt>
                <c:pt idx="3127">
                  <c:v>-1.0655847475650972</c:v>
                </c:pt>
                <c:pt idx="3128">
                  <c:v>-0.28931176221019683</c:v>
                </c:pt>
                <c:pt idx="3129">
                  <c:v>-0.39021548910979931</c:v>
                </c:pt>
                <c:pt idx="3130">
                  <c:v>-0.93168222110720222</c:v>
                </c:pt>
                <c:pt idx="3131">
                  <c:v>-1.6062063647879015</c:v>
                </c:pt>
                <c:pt idx="3132">
                  <c:v>1.3187015958649013</c:v>
                </c:pt>
                <c:pt idx="3133">
                  <c:v>6.5099180149005065E-2</c:v>
                </c:pt>
                <c:pt idx="3134">
                  <c:v>0.8082358512660015</c:v>
                </c:pt>
                <c:pt idx="3135">
                  <c:v>0.32617676933070072</c:v>
                </c:pt>
                <c:pt idx="3136">
                  <c:v>0.39658659875949809</c:v>
                </c:pt>
                <c:pt idx="3137">
                  <c:v>-0.84141292029429948</c:v>
                </c:pt>
                <c:pt idx="3138">
                  <c:v>0.73851984789040159</c:v>
                </c:pt>
                <c:pt idx="3139">
                  <c:v>0.73535830074870034</c:v>
                </c:pt>
                <c:pt idx="3140">
                  <c:v>-0.81322156142890023</c:v>
                </c:pt>
                <c:pt idx="3141">
                  <c:v>-0.52161385478139977</c:v>
                </c:pt>
                <c:pt idx="3142">
                  <c:v>-0.73323691226719845</c:v>
                </c:pt>
                <c:pt idx="3143">
                  <c:v>0.15988890542140055</c:v>
                </c:pt>
                <c:pt idx="3144">
                  <c:v>-0.54759235200089762</c:v>
                </c:pt>
                <c:pt idx="3145">
                  <c:v>-1.4531448320600973</c:v>
                </c:pt>
                <c:pt idx="3146">
                  <c:v>0.45286802222259936</c:v>
                </c:pt>
                <c:pt idx="3147">
                  <c:v>0.26957429821620238</c:v>
                </c:pt>
                <c:pt idx="3148">
                  <c:v>-6.6464802622700603E-2</c:v>
                </c:pt>
                <c:pt idx="3149">
                  <c:v>0.35739213130520397</c:v>
                </c:pt>
                <c:pt idx="3150">
                  <c:v>-0.16768146134599959</c:v>
                </c:pt>
                <c:pt idx="3151">
                  <c:v>1.3956678383480003</c:v>
                </c:pt>
                <c:pt idx="3152">
                  <c:v>0.18855003917780166</c:v>
                </c:pt>
                <c:pt idx="3153">
                  <c:v>1.673490545049404</c:v>
                </c:pt>
                <c:pt idx="3154">
                  <c:v>-1.0077020974662005</c:v>
                </c:pt>
                <c:pt idx="3155">
                  <c:v>0.54443613352130171</c:v>
                </c:pt>
                <c:pt idx="3156">
                  <c:v>0.18633583234349871</c:v>
                </c:pt>
                <c:pt idx="3157">
                  <c:v>0.67287066002230134</c:v>
                </c:pt>
                <c:pt idx="3158">
                  <c:v>-0.4379772802363</c:v>
                </c:pt>
                <c:pt idx="3159">
                  <c:v>0.21654997867600301</c:v>
                </c:pt>
                <c:pt idx="3160">
                  <c:v>0.71091560394760478</c:v>
                </c:pt>
                <c:pt idx="3161">
                  <c:v>-0.71336704148789565</c:v>
                </c:pt>
                <c:pt idx="3162">
                  <c:v>-1.0578740641301998</c:v>
                </c:pt>
                <c:pt idx="3163">
                  <c:v>0.11376911295920422</c:v>
                </c:pt>
                <c:pt idx="3164">
                  <c:v>0.18125593932419903</c:v>
                </c:pt>
                <c:pt idx="3165">
                  <c:v>0.1805241073887025</c:v>
                </c:pt>
                <c:pt idx="3166">
                  <c:v>0.75818628027590051</c:v>
                </c:pt>
                <c:pt idx="3167">
                  <c:v>1.3584426103978018</c:v>
                </c:pt>
                <c:pt idx="3168">
                  <c:v>1.0753787231479031</c:v>
                </c:pt>
                <c:pt idx="3169">
                  <c:v>-0.14512713305509806</c:v>
                </c:pt>
                <c:pt idx="3170">
                  <c:v>1.0720387273712007</c:v>
                </c:pt>
                <c:pt idx="3171">
                  <c:v>-0.31759439886969787</c:v>
                </c:pt>
                <c:pt idx="3172">
                  <c:v>0.21389958463650061</c:v>
                </c:pt>
                <c:pt idx="3173">
                  <c:v>0.55548693760640333</c:v>
                </c:pt>
                <c:pt idx="3174">
                  <c:v>-0.50356334087369703</c:v>
                </c:pt>
                <c:pt idx="3175">
                  <c:v>0.30713560756170466</c:v>
                </c:pt>
                <c:pt idx="3176">
                  <c:v>0.67689229279260132</c:v>
                </c:pt>
                <c:pt idx="3177">
                  <c:v>0.34203363724060409</c:v>
                </c:pt>
                <c:pt idx="3178">
                  <c:v>-0.89166303496589805</c:v>
                </c:pt>
                <c:pt idx="3179">
                  <c:v>-0.40946694963579944</c:v>
                </c:pt>
                <c:pt idx="3180">
                  <c:v>1.3769148370170008</c:v>
                </c:pt>
                <c:pt idx="3181">
                  <c:v>-6.5386469470496422E-2</c:v>
                </c:pt>
                <c:pt idx="3182">
                  <c:v>1.5656961634144011</c:v>
                </c:pt>
                <c:pt idx="3183">
                  <c:v>-0.85354141853810006</c:v>
                </c:pt>
                <c:pt idx="3184">
                  <c:v>-1.4298947635372983</c:v>
                </c:pt>
                <c:pt idx="3185">
                  <c:v>-0.25135570620960124</c:v>
                </c:pt>
                <c:pt idx="3186">
                  <c:v>0.23277865468499925</c:v>
                </c:pt>
                <c:pt idx="3187">
                  <c:v>0.38673721982840448</c:v>
                </c:pt>
                <c:pt idx="3188">
                  <c:v>0.552478287665501</c:v>
                </c:pt>
                <c:pt idx="3189">
                  <c:v>-0.38435545645199909</c:v>
                </c:pt>
                <c:pt idx="3190">
                  <c:v>-0.20301131499599734</c:v>
                </c:pt>
                <c:pt idx="3191">
                  <c:v>-0.84647935288339582</c:v>
                </c:pt>
                <c:pt idx="3192">
                  <c:v>-0.11520529146569913</c:v>
                </c:pt>
                <c:pt idx="3193">
                  <c:v>0.30828467976060026</c:v>
                </c:pt>
                <c:pt idx="3194">
                  <c:v>0.2259999633322991</c:v>
                </c:pt>
                <c:pt idx="3195">
                  <c:v>0.11986207607310106</c:v>
                </c:pt>
                <c:pt idx="3196">
                  <c:v>-0.65293816268160043</c:v>
                </c:pt>
                <c:pt idx="3197">
                  <c:v>1.0621885153597006</c:v>
                </c:pt>
                <c:pt idx="3198">
                  <c:v>0.7566418685775993</c:v>
                </c:pt>
                <c:pt idx="3199">
                  <c:v>1.1411934811190036</c:v>
                </c:pt>
                <c:pt idx="3200">
                  <c:v>-0.50265987908230159</c:v>
                </c:pt>
                <c:pt idx="3201">
                  <c:v>-0.58480170013569932</c:v>
                </c:pt>
                <c:pt idx="3202">
                  <c:v>1.4498789330930997</c:v>
                </c:pt>
                <c:pt idx="3203">
                  <c:v>1.2359976534441017</c:v>
                </c:pt>
                <c:pt idx="3204">
                  <c:v>6.2846692987204023E-2</c:v>
                </c:pt>
                <c:pt idx="3205">
                  <c:v>-0.58724563244959782</c:v>
                </c:pt>
                <c:pt idx="3206">
                  <c:v>1.3625785408264015</c:v>
                </c:pt>
                <c:pt idx="3207">
                  <c:v>-0.28622263458730046</c:v>
                </c:pt>
                <c:pt idx="3208">
                  <c:v>-0.84212620024639762</c:v>
                </c:pt>
                <c:pt idx="3209">
                  <c:v>6.8116946118017552E-3</c:v>
                </c:pt>
                <c:pt idx="3210">
                  <c:v>-0.11574270715669854</c:v>
                </c:pt>
                <c:pt idx="3211">
                  <c:v>0.52458746346179908</c:v>
                </c:pt>
                <c:pt idx="3212">
                  <c:v>-0.2642669662497994</c:v>
                </c:pt>
                <c:pt idx="3213">
                  <c:v>0.3811694127673988</c:v>
                </c:pt>
                <c:pt idx="3214">
                  <c:v>0.13424780661470237</c:v>
                </c:pt>
                <c:pt idx="3215">
                  <c:v>0.25368404267240408</c:v>
                </c:pt>
                <c:pt idx="3216">
                  <c:v>1.0286029160656014</c:v>
                </c:pt>
                <c:pt idx="3217">
                  <c:v>-0.36836552507050158</c:v>
                </c:pt>
                <c:pt idx="3218">
                  <c:v>-0.51682143934359459</c:v>
                </c:pt>
                <c:pt idx="3219">
                  <c:v>-0.73474867173649727</c:v>
                </c:pt>
                <c:pt idx="3220">
                  <c:v>0.79007767879650359</c:v>
                </c:pt>
                <c:pt idx="3221">
                  <c:v>-0.61404347344149812</c:v>
                </c:pt>
                <c:pt idx="3222">
                  <c:v>0.13285791327840357</c:v>
                </c:pt>
                <c:pt idx="3223">
                  <c:v>-0.55311697014819927</c:v>
                </c:pt>
                <c:pt idx="3224">
                  <c:v>0.56571971266710008</c:v>
                </c:pt>
                <c:pt idx="3225">
                  <c:v>0.39972648419220036</c:v>
                </c:pt>
                <c:pt idx="3226">
                  <c:v>-0.59022877021089926</c:v>
                </c:pt>
                <c:pt idx="3227">
                  <c:v>0.23681998017340078</c:v>
                </c:pt>
                <c:pt idx="3228">
                  <c:v>0.27305724249070096</c:v>
                </c:pt>
                <c:pt idx="3229">
                  <c:v>0.80935540655629978</c:v>
                </c:pt>
                <c:pt idx="3230">
                  <c:v>-1.009749671344899</c:v>
                </c:pt>
                <c:pt idx="3231">
                  <c:v>0.21557888615980403</c:v>
                </c:pt>
                <c:pt idx="3232">
                  <c:v>0.31670087530310198</c:v>
                </c:pt>
                <c:pt idx="3233">
                  <c:v>-1.3964238515920968</c:v>
                </c:pt>
                <c:pt idx="3234">
                  <c:v>0.18139477361489753</c:v>
                </c:pt>
                <c:pt idx="3235">
                  <c:v>0.49586705554960275</c:v>
                </c:pt>
                <c:pt idx="3236">
                  <c:v>0.18548969936399828</c:v>
                </c:pt>
                <c:pt idx="3237">
                  <c:v>-0.74233441990869764</c:v>
                </c:pt>
                <c:pt idx="3238">
                  <c:v>3.5026474887700942E-2</c:v>
                </c:pt>
                <c:pt idx="3239">
                  <c:v>-1.1290114959310991</c:v>
                </c:pt>
                <c:pt idx="3240">
                  <c:v>1.6664968214525011</c:v>
                </c:pt>
                <c:pt idx="3241">
                  <c:v>0.60500862462589922</c:v>
                </c:pt>
                <c:pt idx="3242">
                  <c:v>-0.39783950584589789</c:v>
                </c:pt>
                <c:pt idx="3243">
                  <c:v>0.23583547110500191</c:v>
                </c:pt>
                <c:pt idx="3244">
                  <c:v>0.19670756633070141</c:v>
                </c:pt>
                <c:pt idx="3245">
                  <c:v>-0.95698019513510246</c:v>
                </c:pt>
                <c:pt idx="3246">
                  <c:v>0.2739444940377993</c:v>
                </c:pt>
                <c:pt idx="3247">
                  <c:v>0.98600808216890101</c:v>
                </c:pt>
                <c:pt idx="3248">
                  <c:v>0.39660553575649971</c:v>
                </c:pt>
                <c:pt idx="3249">
                  <c:v>0.47002174080210324</c:v>
                </c:pt>
                <c:pt idx="3250">
                  <c:v>0.33373270405900257</c:v>
                </c:pt>
                <c:pt idx="3251">
                  <c:v>0.33283536633710042</c:v>
                </c:pt>
                <c:pt idx="3252">
                  <c:v>-0.48586470764479728</c:v>
                </c:pt>
                <c:pt idx="3253">
                  <c:v>-0.59588769822480003</c:v>
                </c:pt>
                <c:pt idx="3254">
                  <c:v>0.24568326556580189</c:v>
                </c:pt>
                <c:pt idx="3255">
                  <c:v>0.4432831604798011</c:v>
                </c:pt>
                <c:pt idx="3256">
                  <c:v>1.2110301247869018</c:v>
                </c:pt>
                <c:pt idx="3257">
                  <c:v>-0.39615545508769756</c:v>
                </c:pt>
                <c:pt idx="3258">
                  <c:v>0.37810268947650272</c:v>
                </c:pt>
                <c:pt idx="3259">
                  <c:v>3.3761992395497487E-2</c:v>
                </c:pt>
                <c:pt idx="3260">
                  <c:v>2.0739882616801708E-2</c:v>
                </c:pt>
                <c:pt idx="3261">
                  <c:v>1.3555215575194026</c:v>
                </c:pt>
                <c:pt idx="3262">
                  <c:v>-0.87275695416060017</c:v>
                </c:pt>
                <c:pt idx="3263">
                  <c:v>0.17906785586790264</c:v>
                </c:pt>
                <c:pt idx="3264">
                  <c:v>4.6276579028898368E-2</c:v>
                </c:pt>
                <c:pt idx="3265">
                  <c:v>0.78807599596650135</c:v>
                </c:pt>
                <c:pt idx="3266">
                  <c:v>-0.59844152710000031</c:v>
                </c:pt>
                <c:pt idx="3267">
                  <c:v>8.9773545978502511E-2</c:v>
                </c:pt>
                <c:pt idx="3268">
                  <c:v>-0.35801144733219914</c:v>
                </c:pt>
                <c:pt idx="3269">
                  <c:v>0.36439267287380162</c:v>
                </c:pt>
                <c:pt idx="3270">
                  <c:v>-0.45216811686519875</c:v>
                </c:pt>
                <c:pt idx="3271">
                  <c:v>0.44734096646810073</c:v>
                </c:pt>
                <c:pt idx="3272">
                  <c:v>-0.88635654789629825</c:v>
                </c:pt>
                <c:pt idx="3273">
                  <c:v>-0.61342316746969772</c:v>
                </c:pt>
                <c:pt idx="3274">
                  <c:v>1.2509653861901171E-2</c:v>
                </c:pt>
                <c:pt idx="3275">
                  <c:v>-0.62516262842679637</c:v>
                </c:pt>
                <c:pt idx="3276">
                  <c:v>-0.31360332865919816</c:v>
                </c:pt>
                <c:pt idx="3277">
                  <c:v>0.17497105808670455</c:v>
                </c:pt>
                <c:pt idx="3278">
                  <c:v>0.8448398628522007</c:v>
                </c:pt>
                <c:pt idx="3279">
                  <c:v>0.25361408079620062</c:v>
                </c:pt>
                <c:pt idx="3280">
                  <c:v>-0.1770166948684988</c:v>
                </c:pt>
                <c:pt idx="3281">
                  <c:v>-0.43999772756540168</c:v>
                </c:pt>
                <c:pt idx="3282">
                  <c:v>-1.358418102625496</c:v>
                </c:pt>
                <c:pt idx="3283">
                  <c:v>-1.4565489812946986</c:v>
                </c:pt>
                <c:pt idx="3284">
                  <c:v>0.12258773439610238</c:v>
                </c:pt>
                <c:pt idx="3285">
                  <c:v>0.47070425502440116</c:v>
                </c:pt>
                <c:pt idx="3286">
                  <c:v>0.44557729313830308</c:v>
                </c:pt>
                <c:pt idx="3287">
                  <c:v>0.69420774000830221</c:v>
                </c:pt>
                <c:pt idx="3288">
                  <c:v>1.0583163833788021</c:v>
                </c:pt>
                <c:pt idx="3289">
                  <c:v>-0.35811719188249924</c:v>
                </c:pt>
                <c:pt idx="3290">
                  <c:v>-0.1206425363542003</c:v>
                </c:pt>
                <c:pt idx="3291">
                  <c:v>0.20281398840359799</c:v>
                </c:pt>
                <c:pt idx="3292">
                  <c:v>-0.21913185128779844</c:v>
                </c:pt>
                <c:pt idx="3293">
                  <c:v>-0.6009436943639983</c:v>
                </c:pt>
                <c:pt idx="3294">
                  <c:v>-0.6420542373290985</c:v>
                </c:pt>
                <c:pt idx="3295">
                  <c:v>-0.10253636639630059</c:v>
                </c:pt>
                <c:pt idx="3296">
                  <c:v>0.5242790328038005</c:v>
                </c:pt>
                <c:pt idx="3297">
                  <c:v>1.8723108318033042</c:v>
                </c:pt>
                <c:pt idx="3298">
                  <c:v>3.6551795354803573E-2</c:v>
                </c:pt>
                <c:pt idx="3299">
                  <c:v>-1.2822512019089984</c:v>
                </c:pt>
                <c:pt idx="3300">
                  <c:v>-2.8821042786198348E-2</c:v>
                </c:pt>
                <c:pt idx="3301">
                  <c:v>0.16420804133590039</c:v>
                </c:pt>
                <c:pt idx="3302">
                  <c:v>-0.7972513368916978</c:v>
                </c:pt>
                <c:pt idx="3303">
                  <c:v>-0.94259090343130225</c:v>
                </c:pt>
                <c:pt idx="3304">
                  <c:v>-1.1381948393270989</c:v>
                </c:pt>
                <c:pt idx="3305">
                  <c:v>0.80446139954700158</c:v>
                </c:pt>
                <c:pt idx="3306">
                  <c:v>0.9277400456158027</c:v>
                </c:pt>
                <c:pt idx="3307">
                  <c:v>-0.45204153339840047</c:v>
                </c:pt>
                <c:pt idx="3308">
                  <c:v>0.70849867930770216</c:v>
                </c:pt>
                <c:pt idx="3309">
                  <c:v>0.34674472388390143</c:v>
                </c:pt>
                <c:pt idx="3310">
                  <c:v>0.50216156156839986</c:v>
                </c:pt>
                <c:pt idx="3311">
                  <c:v>0.2082111958196009</c:v>
                </c:pt>
                <c:pt idx="3312">
                  <c:v>0.56973060691950295</c:v>
                </c:pt>
                <c:pt idx="3313">
                  <c:v>-0.75895872476329984</c:v>
                </c:pt>
                <c:pt idx="3314">
                  <c:v>-3.851063747489647E-2</c:v>
                </c:pt>
                <c:pt idx="3315">
                  <c:v>0.31030662162079992</c:v>
                </c:pt>
                <c:pt idx="3316">
                  <c:v>-1.0247132078633996</c:v>
                </c:pt>
                <c:pt idx="3317">
                  <c:v>-0.18099875587089898</c:v>
                </c:pt>
                <c:pt idx="3318">
                  <c:v>0.60599690801290151</c:v>
                </c:pt>
                <c:pt idx="3319">
                  <c:v>-1.2829898569898965</c:v>
                </c:pt>
                <c:pt idx="3320">
                  <c:v>3.952601144021628E-4</c:v>
                </c:pt>
                <c:pt idx="3321">
                  <c:v>0.44185232716220213</c:v>
                </c:pt>
                <c:pt idx="3322">
                  <c:v>0.36755800275379968</c:v>
                </c:pt>
                <c:pt idx="3323">
                  <c:v>-1.6117396741824024</c:v>
                </c:pt>
                <c:pt idx="3324">
                  <c:v>-0.93587691970380149</c:v>
                </c:pt>
                <c:pt idx="3325">
                  <c:v>-0.47072852032509971</c:v>
                </c:pt>
                <c:pt idx="3326">
                  <c:v>0.8792936573095993</c:v>
                </c:pt>
                <c:pt idx="3327">
                  <c:v>-0.50564127134349945</c:v>
                </c:pt>
                <c:pt idx="3328">
                  <c:v>-0.78661540776850103</c:v>
                </c:pt>
                <c:pt idx="3329">
                  <c:v>0.95869056850810352</c:v>
                </c:pt>
                <c:pt idx="3330">
                  <c:v>0.45156201724530121</c:v>
                </c:pt>
                <c:pt idx="3331">
                  <c:v>-0.29232864890549948</c:v>
                </c:pt>
                <c:pt idx="3332">
                  <c:v>-0.48569001073999729</c:v>
                </c:pt>
                <c:pt idx="3333">
                  <c:v>0.15601432794120029</c:v>
                </c:pt>
                <c:pt idx="3334">
                  <c:v>0.8402969595788008</c:v>
                </c:pt>
                <c:pt idx="3335">
                  <c:v>-0.20660020241589905</c:v>
                </c:pt>
                <c:pt idx="3336">
                  <c:v>-1.5760141223099993</c:v>
                </c:pt>
                <c:pt idx="3337">
                  <c:v>0.89693534483780368</c:v>
                </c:pt>
                <c:pt idx="3338">
                  <c:v>-4.601886407930067E-2</c:v>
                </c:pt>
                <c:pt idx="3339">
                  <c:v>0.24652717829179949</c:v>
                </c:pt>
                <c:pt idx="3340">
                  <c:v>-0.69613304224519723</c:v>
                </c:pt>
                <c:pt idx="3341">
                  <c:v>0.37451723847820162</c:v>
                </c:pt>
                <c:pt idx="3342">
                  <c:v>0.78682994123840189</c:v>
                </c:pt>
                <c:pt idx="3343">
                  <c:v>1.1089153641419003</c:v>
                </c:pt>
                <c:pt idx="3344">
                  <c:v>-6.4168173508196702E-2</c:v>
                </c:pt>
                <c:pt idx="3345">
                  <c:v>0.59369405454399882</c:v>
                </c:pt>
                <c:pt idx="3346">
                  <c:v>-0.38306145152059656</c:v>
                </c:pt>
                <c:pt idx="3347">
                  <c:v>-0.77329442300619888</c:v>
                </c:pt>
                <c:pt idx="3348">
                  <c:v>-0.63328089091519857</c:v>
                </c:pt>
                <c:pt idx="3349">
                  <c:v>0.62946734253890213</c:v>
                </c:pt>
                <c:pt idx="3350">
                  <c:v>0.34281340990050424</c:v>
                </c:pt>
                <c:pt idx="3351">
                  <c:v>-0.63285649041389647</c:v>
                </c:pt>
                <c:pt idx="3352">
                  <c:v>-0.52845806716459975</c:v>
                </c:pt>
                <c:pt idx="3353">
                  <c:v>-0.2081101694650016</c:v>
                </c:pt>
                <c:pt idx="3354">
                  <c:v>-0.76053918421729705</c:v>
                </c:pt>
                <c:pt idx="3355">
                  <c:v>1.4922508563671002</c:v>
                </c:pt>
                <c:pt idx="3356">
                  <c:v>0.63407153322730281</c:v>
                </c:pt>
                <c:pt idx="3357">
                  <c:v>-0.59773861188799771</c:v>
                </c:pt>
                <c:pt idx="3358">
                  <c:v>1.0325447186202013</c:v>
                </c:pt>
                <c:pt idx="3359">
                  <c:v>-8.1025360757799092E-2</c:v>
                </c:pt>
                <c:pt idx="3360">
                  <c:v>-0.88291273315190111</c:v>
                </c:pt>
                <c:pt idx="3361">
                  <c:v>-1.5178086576422984</c:v>
                </c:pt>
                <c:pt idx="3362">
                  <c:v>-9.7552934161299731E-2</c:v>
                </c:pt>
                <c:pt idx="3363">
                  <c:v>0.31515858789349949</c:v>
                </c:pt>
                <c:pt idx="3364">
                  <c:v>0.13604950818020001</c:v>
                </c:pt>
                <c:pt idx="3365">
                  <c:v>-0.71836342583809554</c:v>
                </c:pt>
                <c:pt idx="3366">
                  <c:v>0.28077990192059943</c:v>
                </c:pt>
                <c:pt idx="3367">
                  <c:v>0.36340777650229938</c:v>
                </c:pt>
                <c:pt idx="3368">
                  <c:v>0.29159107377990523</c:v>
                </c:pt>
                <c:pt idx="3369">
                  <c:v>0.32261963567900054</c:v>
                </c:pt>
                <c:pt idx="3370">
                  <c:v>-0.76715044530709875</c:v>
                </c:pt>
                <c:pt idx="3371">
                  <c:v>-0.78200033201109775</c:v>
                </c:pt>
                <c:pt idx="3372">
                  <c:v>-0.29308360235479824</c:v>
                </c:pt>
                <c:pt idx="3373">
                  <c:v>-3.7364583166301202E-2</c:v>
                </c:pt>
                <c:pt idx="3374">
                  <c:v>0.32550506602090223</c:v>
                </c:pt>
                <c:pt idx="3375">
                  <c:v>0.42168115410830254</c:v>
                </c:pt>
                <c:pt idx="3376">
                  <c:v>1.3216309237855022</c:v>
                </c:pt>
                <c:pt idx="3377">
                  <c:v>2.647553991860363E-2</c:v>
                </c:pt>
                <c:pt idx="3378">
                  <c:v>1.2630526978896022</c:v>
                </c:pt>
                <c:pt idx="3379">
                  <c:v>0.67763541944960082</c:v>
                </c:pt>
                <c:pt idx="3380">
                  <c:v>0.15116375367849955</c:v>
                </c:pt>
                <c:pt idx="3381">
                  <c:v>1.5292075547139028</c:v>
                </c:pt>
                <c:pt idx="3382">
                  <c:v>-9.3359900245999938E-2</c:v>
                </c:pt>
                <c:pt idx="3383">
                  <c:v>-0.30192898752799735</c:v>
                </c:pt>
                <c:pt idx="3384">
                  <c:v>-1.4072215415475995</c:v>
                </c:pt>
                <c:pt idx="3385">
                  <c:v>-0.77114512645869837</c:v>
                </c:pt>
                <c:pt idx="3386">
                  <c:v>-0.86982658046829897</c:v>
                </c:pt>
                <c:pt idx="3387">
                  <c:v>-0.54847697995339928</c:v>
                </c:pt>
                <c:pt idx="3388">
                  <c:v>0.25868054597449941</c:v>
                </c:pt>
                <c:pt idx="3389">
                  <c:v>0.10658498865279853</c:v>
                </c:pt>
                <c:pt idx="3390">
                  <c:v>-0.73650066152729821</c:v>
                </c:pt>
                <c:pt idx="3391">
                  <c:v>0.18857316750820274</c:v>
                </c:pt>
                <c:pt idx="3392">
                  <c:v>-0.87723833696960085</c:v>
                </c:pt>
                <c:pt idx="3393">
                  <c:v>1.3360087908176013</c:v>
                </c:pt>
                <c:pt idx="3394">
                  <c:v>0.83926177833600235</c:v>
                </c:pt>
                <c:pt idx="3395">
                  <c:v>0.46530352542480102</c:v>
                </c:pt>
                <c:pt idx="3396">
                  <c:v>-0.14732930187389925</c:v>
                </c:pt>
                <c:pt idx="3397">
                  <c:v>0.57839179585900169</c:v>
                </c:pt>
                <c:pt idx="3398">
                  <c:v>-0.35660989680049937</c:v>
                </c:pt>
                <c:pt idx="3399">
                  <c:v>-0.74071837061999801</c:v>
                </c:pt>
                <c:pt idx="3400">
                  <c:v>0.42254534327830129</c:v>
                </c:pt>
                <c:pt idx="3401">
                  <c:v>-0.69900170970249675</c:v>
                </c:pt>
                <c:pt idx="3402">
                  <c:v>0.53364468601490245</c:v>
                </c:pt>
                <c:pt idx="3403">
                  <c:v>0.19667914006690523</c:v>
                </c:pt>
                <c:pt idx="3404">
                  <c:v>0.40912348316270197</c:v>
                </c:pt>
                <c:pt idx="3405">
                  <c:v>1.2763439090144004</c:v>
                </c:pt>
                <c:pt idx="3406">
                  <c:v>6.7983928347800315E-2</c:v>
                </c:pt>
                <c:pt idx="3407">
                  <c:v>-0.10671072432859674</c:v>
                </c:pt>
                <c:pt idx="3408">
                  <c:v>-0.88659212325509884</c:v>
                </c:pt>
                <c:pt idx="3409">
                  <c:v>0.34486393406870519</c:v>
                </c:pt>
                <c:pt idx="3410">
                  <c:v>-0.60366114991489894</c:v>
                </c:pt>
                <c:pt idx="3411">
                  <c:v>-6.5377383554995561E-2</c:v>
                </c:pt>
                <c:pt idx="3412">
                  <c:v>1.2603839646164019</c:v>
                </c:pt>
                <c:pt idx="3413">
                  <c:v>0.62301923178700136</c:v>
                </c:pt>
                <c:pt idx="3414">
                  <c:v>-1.1405053772241018</c:v>
                </c:pt>
                <c:pt idx="3415">
                  <c:v>0.39763016386649852</c:v>
                </c:pt>
                <c:pt idx="3416">
                  <c:v>-1.1467034875850999</c:v>
                </c:pt>
                <c:pt idx="3417">
                  <c:v>0.46852779227590347</c:v>
                </c:pt>
                <c:pt idx="3418">
                  <c:v>-1.1805468796550969</c:v>
                </c:pt>
                <c:pt idx="3419">
                  <c:v>-0.74159591899439548</c:v>
                </c:pt>
                <c:pt idx="3420">
                  <c:v>-0.6544046058682973</c:v>
                </c:pt>
                <c:pt idx="3421">
                  <c:v>0.55177292789510446</c:v>
                </c:pt>
                <c:pt idx="3422">
                  <c:v>0.9249377622493995</c:v>
                </c:pt>
                <c:pt idx="3423">
                  <c:v>0.53739135612330102</c:v>
                </c:pt>
                <c:pt idx="3424">
                  <c:v>0.69354286031990142</c:v>
                </c:pt>
                <c:pt idx="3425">
                  <c:v>0.22316541267090173</c:v>
                </c:pt>
                <c:pt idx="3426">
                  <c:v>0.99024580941440377</c:v>
                </c:pt>
                <c:pt idx="3427">
                  <c:v>1.2336780981425015</c:v>
                </c:pt>
                <c:pt idx="3428">
                  <c:v>0.71119619636690246</c:v>
                </c:pt>
                <c:pt idx="3429">
                  <c:v>0.89632100003550264</c:v>
                </c:pt>
                <c:pt idx="3430">
                  <c:v>-0.5181528915550011</c:v>
                </c:pt>
                <c:pt idx="3431">
                  <c:v>-1.3463969125864992</c:v>
                </c:pt>
                <c:pt idx="3432">
                  <c:v>-0.74999548723219789</c:v>
                </c:pt>
                <c:pt idx="3433">
                  <c:v>9.9384953838104195E-2</c:v>
                </c:pt>
                <c:pt idx="3434">
                  <c:v>0.55149528329460296</c:v>
                </c:pt>
                <c:pt idx="3435">
                  <c:v>0.91848275588390038</c:v>
                </c:pt>
                <c:pt idx="3436">
                  <c:v>-0.477962082263101</c:v>
                </c:pt>
                <c:pt idx="3437">
                  <c:v>0.68209224701570292</c:v>
                </c:pt>
                <c:pt idx="3438">
                  <c:v>-0.37010526050779902</c:v>
                </c:pt>
                <c:pt idx="3439">
                  <c:v>0.71970224551860085</c:v>
                </c:pt>
                <c:pt idx="3440">
                  <c:v>-0.13043674820309548</c:v>
                </c:pt>
                <c:pt idx="3441">
                  <c:v>1.1798757031867027</c:v>
                </c:pt>
                <c:pt idx="3442">
                  <c:v>-0.23106141056729967</c:v>
                </c:pt>
                <c:pt idx="3443">
                  <c:v>-0.84279465178729751</c:v>
                </c:pt>
                <c:pt idx="3444">
                  <c:v>0.11763728033140097</c:v>
                </c:pt>
                <c:pt idx="3445">
                  <c:v>-9.5274777686000789E-3</c:v>
                </c:pt>
                <c:pt idx="3446">
                  <c:v>-0.34327073488709559</c:v>
                </c:pt>
                <c:pt idx="3447">
                  <c:v>6.1293207468601452E-2</c:v>
                </c:pt>
                <c:pt idx="3448">
                  <c:v>-0.5650306188898</c:v>
                </c:pt>
                <c:pt idx="3449">
                  <c:v>-0.38719746589080017</c:v>
                </c:pt>
                <c:pt idx="3450">
                  <c:v>0.11607899841520108</c:v>
                </c:pt>
                <c:pt idx="3451">
                  <c:v>0.38845122177649927</c:v>
                </c:pt>
                <c:pt idx="3452">
                  <c:v>-0.45525163315949868</c:v>
                </c:pt>
                <c:pt idx="3453">
                  <c:v>-0.65494319426800018</c:v>
                </c:pt>
                <c:pt idx="3454">
                  <c:v>0.93326019213600375</c:v>
                </c:pt>
                <c:pt idx="3455">
                  <c:v>-0.27805230379639667</c:v>
                </c:pt>
                <c:pt idx="3456">
                  <c:v>-0.409128124352101</c:v>
                </c:pt>
                <c:pt idx="3457">
                  <c:v>0.21748045076120093</c:v>
                </c:pt>
                <c:pt idx="3458">
                  <c:v>-0.65883919714310224</c:v>
                </c:pt>
                <c:pt idx="3459">
                  <c:v>-0.5186071165575008</c:v>
                </c:pt>
                <c:pt idx="3460">
                  <c:v>-0.49965707472620124</c:v>
                </c:pt>
                <c:pt idx="3461">
                  <c:v>4.3981416708799514E-2</c:v>
                </c:pt>
                <c:pt idx="3462">
                  <c:v>-0.2910441776561008</c:v>
                </c:pt>
                <c:pt idx="3463">
                  <c:v>0.7956172977215985</c:v>
                </c:pt>
                <c:pt idx="3464">
                  <c:v>-0.77993070549320009</c:v>
                </c:pt>
                <c:pt idx="3465">
                  <c:v>1.3282778158068993</c:v>
                </c:pt>
                <c:pt idx="3466">
                  <c:v>-0.10958880194790055</c:v>
                </c:pt>
                <c:pt idx="3467">
                  <c:v>0.45598761993830195</c:v>
                </c:pt>
                <c:pt idx="3468">
                  <c:v>0.81218687006840184</c:v>
                </c:pt>
                <c:pt idx="3469">
                  <c:v>0.20942803123500298</c:v>
                </c:pt>
                <c:pt idx="3470">
                  <c:v>0.35204567725229907</c:v>
                </c:pt>
                <c:pt idx="3471">
                  <c:v>0.14739666011989883</c:v>
                </c:pt>
                <c:pt idx="3472">
                  <c:v>-0.21578805862499806</c:v>
                </c:pt>
                <c:pt idx="3473">
                  <c:v>-0.71593481641929912</c:v>
                </c:pt>
                <c:pt idx="3474">
                  <c:v>-0.27740328565069916</c:v>
                </c:pt>
                <c:pt idx="3475">
                  <c:v>-0.53335775141069774</c:v>
                </c:pt>
                <c:pt idx="3476">
                  <c:v>0.42078054948990129</c:v>
                </c:pt>
                <c:pt idx="3477">
                  <c:v>-0.52695511859349864</c:v>
                </c:pt>
                <c:pt idx="3478">
                  <c:v>-1.1278117032463975</c:v>
                </c:pt>
                <c:pt idx="3479">
                  <c:v>-1.3465344497368967</c:v>
                </c:pt>
                <c:pt idx="3480">
                  <c:v>0.2805890938162996</c:v>
                </c:pt>
                <c:pt idx="3481">
                  <c:v>0.14741508104590295</c:v>
                </c:pt>
                <c:pt idx="3482">
                  <c:v>-1.8317778545800998</c:v>
                </c:pt>
                <c:pt idx="3483">
                  <c:v>-0.66331277574099801</c:v>
                </c:pt>
                <c:pt idx="3484">
                  <c:v>-0.1359309997192959</c:v>
                </c:pt>
                <c:pt idx="3485">
                  <c:v>0.34007620569870056</c:v>
                </c:pt>
                <c:pt idx="3486">
                  <c:v>1.0054798567852004</c:v>
                </c:pt>
                <c:pt idx="3487">
                  <c:v>-6.7837979607098475E-2</c:v>
                </c:pt>
                <c:pt idx="3488">
                  <c:v>-0.78133869987169646</c:v>
                </c:pt>
                <c:pt idx="3489">
                  <c:v>-0.2498242890061988</c:v>
                </c:pt>
                <c:pt idx="3490">
                  <c:v>-0.36175182145689888</c:v>
                </c:pt>
                <c:pt idx="3491">
                  <c:v>-0.18125477878369622</c:v>
                </c:pt>
                <c:pt idx="3492">
                  <c:v>0.53652313436860055</c:v>
                </c:pt>
                <c:pt idx="3493">
                  <c:v>0.36908997332029969</c:v>
                </c:pt>
                <c:pt idx="3494">
                  <c:v>0.49908715514310131</c:v>
                </c:pt>
                <c:pt idx="3495">
                  <c:v>1.1185021937621009</c:v>
                </c:pt>
                <c:pt idx="3496">
                  <c:v>0.76290845863699985</c:v>
                </c:pt>
                <c:pt idx="3497">
                  <c:v>0.77737227114209873</c:v>
                </c:pt>
                <c:pt idx="3498">
                  <c:v>1.1924142299800877E-2</c:v>
                </c:pt>
                <c:pt idx="3499">
                  <c:v>0.81078094650960253</c:v>
                </c:pt>
                <c:pt idx="3500">
                  <c:v>0.16768714168530252</c:v>
                </c:pt>
                <c:pt idx="3501">
                  <c:v>-1.1759361273067981</c:v>
                </c:pt>
                <c:pt idx="3502">
                  <c:v>-0.36854829979549919</c:v>
                </c:pt>
                <c:pt idx="3503">
                  <c:v>0.33055268943569871</c:v>
                </c:pt>
                <c:pt idx="3504">
                  <c:v>0.99175732864890165</c:v>
                </c:pt>
                <c:pt idx="3505">
                  <c:v>-0.12734012890630098</c:v>
                </c:pt>
                <c:pt idx="3506">
                  <c:v>-1.0643870767453976</c:v>
                </c:pt>
                <c:pt idx="3507">
                  <c:v>-0.74980684874489612</c:v>
                </c:pt>
                <c:pt idx="3508">
                  <c:v>1.2441382462003006</c:v>
                </c:pt>
                <c:pt idx="3509">
                  <c:v>-0.5808018521428977</c:v>
                </c:pt>
                <c:pt idx="3510">
                  <c:v>0.67798736804660109</c:v>
                </c:pt>
                <c:pt idx="3511">
                  <c:v>-0.37542018833859458</c:v>
                </c:pt>
                <c:pt idx="3512">
                  <c:v>-0.63485478172909637</c:v>
                </c:pt>
                <c:pt idx="3513">
                  <c:v>0.53140618453490163</c:v>
                </c:pt>
                <c:pt idx="3514">
                  <c:v>-0.61815942888359743</c:v>
                </c:pt>
                <c:pt idx="3515">
                  <c:v>0.94074748582610113</c:v>
                </c:pt>
                <c:pt idx="3516">
                  <c:v>0.97722350952789938</c:v>
                </c:pt>
                <c:pt idx="3517">
                  <c:v>0.51886125899790159</c:v>
                </c:pt>
                <c:pt idx="3518">
                  <c:v>-1.1547947069506961</c:v>
                </c:pt>
                <c:pt idx="3519">
                  <c:v>-0.10908124281489862</c:v>
                </c:pt>
                <c:pt idx="3520">
                  <c:v>0.35780793552820001</c:v>
                </c:pt>
                <c:pt idx="3521">
                  <c:v>-0.70060416379349988</c:v>
                </c:pt>
                <c:pt idx="3522">
                  <c:v>2.4601850233299416E-2</c:v>
                </c:pt>
                <c:pt idx="3523">
                  <c:v>-0.85815637924989829</c:v>
                </c:pt>
                <c:pt idx="3524">
                  <c:v>0.5207893865094988</c:v>
                </c:pt>
                <c:pt idx="3525">
                  <c:v>-0.15233535304719936</c:v>
                </c:pt>
                <c:pt idx="3526">
                  <c:v>0.65786315936190221</c:v>
                </c:pt>
                <c:pt idx="3527">
                  <c:v>-1.1406252410811959</c:v>
                </c:pt>
                <c:pt idx="3528">
                  <c:v>-0.18988754009139797</c:v>
                </c:pt>
                <c:pt idx="3529">
                  <c:v>1.1009972672872017</c:v>
                </c:pt>
                <c:pt idx="3530">
                  <c:v>-0.96969568267000028</c:v>
                </c:pt>
                <c:pt idx="3531">
                  <c:v>0.60219567280790187</c:v>
                </c:pt>
                <c:pt idx="3532">
                  <c:v>0.24827077021280175</c:v>
                </c:pt>
                <c:pt idx="3533">
                  <c:v>1.1587077008133022</c:v>
                </c:pt>
                <c:pt idx="3534">
                  <c:v>5.6508481779303565E-2</c:v>
                </c:pt>
                <c:pt idx="3535">
                  <c:v>-0.73654726694950057</c:v>
                </c:pt>
                <c:pt idx="3536">
                  <c:v>-0.12949679847379514</c:v>
                </c:pt>
                <c:pt idx="3537">
                  <c:v>-0.53919819024309845</c:v>
                </c:pt>
                <c:pt idx="3538">
                  <c:v>0.16406166632000208</c:v>
                </c:pt>
                <c:pt idx="3539">
                  <c:v>0.12887774396629936</c:v>
                </c:pt>
                <c:pt idx="3540">
                  <c:v>1.116402999823201</c:v>
                </c:pt>
                <c:pt idx="3541">
                  <c:v>4.8278841099502756E-2</c:v>
                </c:pt>
                <c:pt idx="3542">
                  <c:v>1.0213664952716996</c:v>
                </c:pt>
                <c:pt idx="3543">
                  <c:v>-0.63714762671109781</c:v>
                </c:pt>
                <c:pt idx="3544">
                  <c:v>5.0584971027699766E-2</c:v>
                </c:pt>
                <c:pt idx="3545">
                  <c:v>1.3875592843344009</c:v>
                </c:pt>
                <c:pt idx="3546">
                  <c:v>-0.80896527249499783</c:v>
                </c:pt>
                <c:pt idx="3547">
                  <c:v>-0.39186903598549705</c:v>
                </c:pt>
                <c:pt idx="3548">
                  <c:v>0.53572498034809968</c:v>
                </c:pt>
                <c:pt idx="3549">
                  <c:v>-0.73783313684059948</c:v>
                </c:pt>
                <c:pt idx="3550">
                  <c:v>1.2471203934602215E-2</c:v>
                </c:pt>
                <c:pt idx="3551">
                  <c:v>1.1877825272218026</c:v>
                </c:pt>
                <c:pt idx="3552">
                  <c:v>0.70649792363760255</c:v>
                </c:pt>
                <c:pt idx="3553">
                  <c:v>0.3993781061450008</c:v>
                </c:pt>
                <c:pt idx="3554">
                  <c:v>0.2013770179207981</c:v>
                </c:pt>
                <c:pt idx="3555">
                  <c:v>-0.86817663497510011</c:v>
                </c:pt>
                <c:pt idx="3556">
                  <c:v>-1.5127789776927969</c:v>
                </c:pt>
                <c:pt idx="3557">
                  <c:v>0.19382845293670314</c:v>
                </c:pt>
                <c:pt idx="3558">
                  <c:v>-0.17176377484179639</c:v>
                </c:pt>
                <c:pt idx="3559">
                  <c:v>-0.21118373737689922</c:v>
                </c:pt>
                <c:pt idx="3560">
                  <c:v>-1.4009714538801177E-2</c:v>
                </c:pt>
                <c:pt idx="3561">
                  <c:v>0.25027882340550178</c:v>
                </c:pt>
                <c:pt idx="3562">
                  <c:v>1.4454658896741002</c:v>
                </c:pt>
                <c:pt idx="3563">
                  <c:v>0.50606863514850176</c:v>
                </c:pt>
                <c:pt idx="3564">
                  <c:v>0.60539585358580084</c:v>
                </c:pt>
                <c:pt idx="3565">
                  <c:v>-0.41018161327519564</c:v>
                </c:pt>
                <c:pt idx="3566">
                  <c:v>8.9715365153804072E-2</c:v>
                </c:pt>
                <c:pt idx="3567">
                  <c:v>0.17498670448330245</c:v>
                </c:pt>
                <c:pt idx="3568">
                  <c:v>0.15785780461080279</c:v>
                </c:pt>
                <c:pt idx="3569">
                  <c:v>-1.7008559445997662E-2</c:v>
                </c:pt>
                <c:pt idx="3570">
                  <c:v>0.40256557114470226</c:v>
                </c:pt>
                <c:pt idx="3571">
                  <c:v>0.83645918321930068</c:v>
                </c:pt>
                <c:pt idx="3572">
                  <c:v>-5.9197470976698696E-2</c:v>
                </c:pt>
                <c:pt idx="3573">
                  <c:v>0.39518324058770204</c:v>
                </c:pt>
                <c:pt idx="3574">
                  <c:v>0.32256842916580197</c:v>
                </c:pt>
                <c:pt idx="3575">
                  <c:v>-0.32085972200910007</c:v>
                </c:pt>
                <c:pt idx="3576">
                  <c:v>-0.42444542509009864</c:v>
                </c:pt>
                <c:pt idx="3577">
                  <c:v>-0.37429893467589892</c:v>
                </c:pt>
                <c:pt idx="3578">
                  <c:v>1.2895948179199479E-2</c:v>
                </c:pt>
                <c:pt idx="3579">
                  <c:v>0.48378700888079962</c:v>
                </c:pt>
                <c:pt idx="3580">
                  <c:v>9.2869638446700264E-2</c:v>
                </c:pt>
                <c:pt idx="3581">
                  <c:v>-0.44377103121879813</c:v>
                </c:pt>
                <c:pt idx="3582">
                  <c:v>0.21603955670100206</c:v>
                </c:pt>
                <c:pt idx="3583">
                  <c:v>1.33802897739983E-2</c:v>
                </c:pt>
                <c:pt idx="3584">
                  <c:v>-0.39708190387860043</c:v>
                </c:pt>
                <c:pt idx="3585">
                  <c:v>0.13229818949670147</c:v>
                </c:pt>
                <c:pt idx="3586">
                  <c:v>0.69841859531859996</c:v>
                </c:pt>
                <c:pt idx="3587">
                  <c:v>-0.50569853688019606</c:v>
                </c:pt>
                <c:pt idx="3588">
                  <c:v>-1.1839776403865976</c:v>
                </c:pt>
                <c:pt idx="3589">
                  <c:v>0.10092800596950013</c:v>
                </c:pt>
                <c:pt idx="3590">
                  <c:v>-0.19004445021730021</c:v>
                </c:pt>
                <c:pt idx="3591">
                  <c:v>-1.5456842421689956</c:v>
                </c:pt>
                <c:pt idx="3592">
                  <c:v>0.46658640464370293</c:v>
                </c:pt>
                <c:pt idx="3593">
                  <c:v>7.1472559467601116E-2</c:v>
                </c:pt>
                <c:pt idx="3594">
                  <c:v>0.99573600640670179</c:v>
                </c:pt>
                <c:pt idx="3595">
                  <c:v>1.6819478021998009</c:v>
                </c:pt>
                <c:pt idx="3596">
                  <c:v>0.92291340518490017</c:v>
                </c:pt>
                <c:pt idx="3597">
                  <c:v>-0.68169822023849491</c:v>
                </c:pt>
                <c:pt idx="3598">
                  <c:v>0.35286178289720027</c:v>
                </c:pt>
                <c:pt idx="3599">
                  <c:v>0.48365984306320442</c:v>
                </c:pt>
                <c:pt idx="3600">
                  <c:v>1.0188985678537001</c:v>
                </c:pt>
                <c:pt idx="3601">
                  <c:v>-0.87337357572009466</c:v>
                </c:pt>
                <c:pt idx="3602">
                  <c:v>-0.79655903406910156</c:v>
                </c:pt>
                <c:pt idx="3603">
                  <c:v>-1.4305651070699987</c:v>
                </c:pt>
                <c:pt idx="3604">
                  <c:v>-0.68010185600979867</c:v>
                </c:pt>
                <c:pt idx="3605">
                  <c:v>0.30765819915900039</c:v>
                </c:pt>
                <c:pt idx="3606">
                  <c:v>-0.5036659592317001</c:v>
                </c:pt>
                <c:pt idx="3607">
                  <c:v>0.1841909666542989</c:v>
                </c:pt>
                <c:pt idx="3608">
                  <c:v>-0.50395516111349536</c:v>
                </c:pt>
                <c:pt idx="3609">
                  <c:v>0.7857566227694015</c:v>
                </c:pt>
                <c:pt idx="3610">
                  <c:v>-0.16677413580149647</c:v>
                </c:pt>
                <c:pt idx="3611">
                  <c:v>-0.72759460839489876</c:v>
                </c:pt>
                <c:pt idx="3612">
                  <c:v>-1.9204187965956976</c:v>
                </c:pt>
                <c:pt idx="3613">
                  <c:v>0.35011632602410359</c:v>
                </c:pt>
                <c:pt idx="3614">
                  <c:v>0.27959781261080252</c:v>
                </c:pt>
                <c:pt idx="3615">
                  <c:v>-0.85575793259989652</c:v>
                </c:pt>
                <c:pt idx="3616">
                  <c:v>-0.53597929021550073</c:v>
                </c:pt>
                <c:pt idx="3617">
                  <c:v>0.56886493482610234</c:v>
                </c:pt>
                <c:pt idx="3618">
                  <c:v>-0.66956186506649829</c:v>
                </c:pt>
                <c:pt idx="3619">
                  <c:v>-0.13760060780649752</c:v>
                </c:pt>
                <c:pt idx="3620">
                  <c:v>-0.32045909598859978</c:v>
                </c:pt>
                <c:pt idx="3621">
                  <c:v>0.45035900890879788</c:v>
                </c:pt>
                <c:pt idx="3622">
                  <c:v>0.39788959417819925</c:v>
                </c:pt>
                <c:pt idx="3623">
                  <c:v>0.40662203609829817</c:v>
                </c:pt>
                <c:pt idx="3624">
                  <c:v>0.49105415884790204</c:v>
                </c:pt>
                <c:pt idx="3625">
                  <c:v>-0.29358273222359799</c:v>
                </c:pt>
                <c:pt idx="3626">
                  <c:v>1.4483568839003027</c:v>
                </c:pt>
                <c:pt idx="3627">
                  <c:v>-0.29718093189080008</c:v>
                </c:pt>
                <c:pt idx="3628">
                  <c:v>-0.23719462269709979</c:v>
                </c:pt>
                <c:pt idx="3629">
                  <c:v>0.32425004704230176</c:v>
                </c:pt>
                <c:pt idx="3630">
                  <c:v>-0.6149475466010017</c:v>
                </c:pt>
                <c:pt idx="3631">
                  <c:v>0.65027261061619868</c:v>
                </c:pt>
                <c:pt idx="3632">
                  <c:v>0.43626643346110328</c:v>
                </c:pt>
                <c:pt idx="3633">
                  <c:v>1.0728608855748014</c:v>
                </c:pt>
                <c:pt idx="3634">
                  <c:v>1.6881460847398024</c:v>
                </c:pt>
                <c:pt idx="3635">
                  <c:v>-0.20974840487360069</c:v>
                </c:pt>
                <c:pt idx="3636">
                  <c:v>-0.96095202563629911</c:v>
                </c:pt>
                <c:pt idx="3637">
                  <c:v>0.73965776659479943</c:v>
                </c:pt>
                <c:pt idx="3638">
                  <c:v>0.24974989379770207</c:v>
                </c:pt>
                <c:pt idx="3639">
                  <c:v>0.69702565685010143</c:v>
                </c:pt>
                <c:pt idx="3640">
                  <c:v>-0.50200618051970025</c:v>
                </c:pt>
                <c:pt idx="3641">
                  <c:v>0.56996215914049841</c:v>
                </c:pt>
                <c:pt idx="3642">
                  <c:v>0.16342256026599955</c:v>
                </c:pt>
                <c:pt idx="3643">
                  <c:v>-1.2561588304678004</c:v>
                </c:pt>
                <c:pt idx="3644">
                  <c:v>-1.0797342788352999</c:v>
                </c:pt>
                <c:pt idx="3645">
                  <c:v>-0.87617793618159823</c:v>
                </c:pt>
                <c:pt idx="3646">
                  <c:v>-1.0532045162985959</c:v>
                </c:pt>
                <c:pt idx="3647">
                  <c:v>-1.1221885994392977</c:v>
                </c:pt>
                <c:pt idx="3648">
                  <c:v>0.27895068337390327</c:v>
                </c:pt>
                <c:pt idx="3649">
                  <c:v>-0.13695985348979889</c:v>
                </c:pt>
                <c:pt idx="3650">
                  <c:v>8.1857761779499327E-2</c:v>
                </c:pt>
                <c:pt idx="3651">
                  <c:v>0.32223775129720167</c:v>
                </c:pt>
                <c:pt idx="3652">
                  <c:v>-9.7759965397202109E-2</c:v>
                </c:pt>
                <c:pt idx="3653">
                  <c:v>0.12833399738990181</c:v>
                </c:pt>
                <c:pt idx="3654">
                  <c:v>-0.15940689473629988</c:v>
                </c:pt>
                <c:pt idx="3655">
                  <c:v>-0.51172844018449837</c:v>
                </c:pt>
                <c:pt idx="3656">
                  <c:v>-1.4175046633699004</c:v>
                </c:pt>
                <c:pt idx="3657">
                  <c:v>0.251293780489803</c:v>
                </c:pt>
                <c:pt idx="3658">
                  <c:v>-0.38701903605790022</c:v>
                </c:pt>
                <c:pt idx="3659">
                  <c:v>0.60563299167370133</c:v>
                </c:pt>
                <c:pt idx="3660">
                  <c:v>0.18041236340100042</c:v>
                </c:pt>
                <c:pt idx="3661">
                  <c:v>1.8625107185456002</c:v>
                </c:pt>
                <c:pt idx="3662">
                  <c:v>-0.45597765060539786</c:v>
                </c:pt>
                <c:pt idx="3663">
                  <c:v>-0.11908511533950161</c:v>
                </c:pt>
                <c:pt idx="3664">
                  <c:v>-8.9482744260003244E-3</c:v>
                </c:pt>
                <c:pt idx="3665">
                  <c:v>-2.0733321625098E-2</c:v>
                </c:pt>
                <c:pt idx="3666">
                  <c:v>0.61458988786690227</c:v>
                </c:pt>
                <c:pt idx="3667">
                  <c:v>0.45285956466660338</c:v>
                </c:pt>
                <c:pt idx="3668">
                  <c:v>-0.27115726641919835</c:v>
                </c:pt>
                <c:pt idx="3669">
                  <c:v>-0.98030922476979754</c:v>
                </c:pt>
                <c:pt idx="3670">
                  <c:v>1.014237902236701</c:v>
                </c:pt>
                <c:pt idx="3671">
                  <c:v>-0.16735871633299837</c:v>
                </c:pt>
                <c:pt idx="3672">
                  <c:v>-0.17837830864379711</c:v>
                </c:pt>
                <c:pt idx="3673">
                  <c:v>-0.17813860204520182</c:v>
                </c:pt>
                <c:pt idx="3674">
                  <c:v>0.23376252734840364</c:v>
                </c:pt>
                <c:pt idx="3675">
                  <c:v>-1.026076809755498</c:v>
                </c:pt>
                <c:pt idx="3676">
                  <c:v>0.49998870539390339</c:v>
                </c:pt>
                <c:pt idx="3677">
                  <c:v>6.4994699797999544E-2</c:v>
                </c:pt>
                <c:pt idx="3678">
                  <c:v>4.0846124537900153E-2</c:v>
                </c:pt>
                <c:pt idx="3679">
                  <c:v>1.8548307682289007</c:v>
                </c:pt>
                <c:pt idx="3680">
                  <c:v>-1.5054656718656005</c:v>
                </c:pt>
                <c:pt idx="3681">
                  <c:v>-0.43571234241709789</c:v>
                </c:pt>
                <c:pt idx="3682">
                  <c:v>0.12221619655020532</c:v>
                </c:pt>
                <c:pt idx="3683">
                  <c:v>0.88325807970129944</c:v>
                </c:pt>
                <c:pt idx="3684">
                  <c:v>-0.49816245898809797</c:v>
                </c:pt>
                <c:pt idx="3685">
                  <c:v>-0.99725271056729881</c:v>
                </c:pt>
                <c:pt idx="3686">
                  <c:v>0.55560996405360186</c:v>
                </c:pt>
                <c:pt idx="3687">
                  <c:v>0.60208351573530194</c:v>
                </c:pt>
                <c:pt idx="3688">
                  <c:v>0.26699735541490099</c:v>
                </c:pt>
                <c:pt idx="3689">
                  <c:v>0.42322636955910298</c:v>
                </c:pt>
                <c:pt idx="3690">
                  <c:v>0.52854865873280232</c:v>
                </c:pt>
                <c:pt idx="3691">
                  <c:v>-0.24183366634419556</c:v>
                </c:pt>
                <c:pt idx="3692">
                  <c:v>-0.50095313109779838</c:v>
                </c:pt>
                <c:pt idx="3693">
                  <c:v>4.3069766432800805E-2</c:v>
                </c:pt>
                <c:pt idx="3694">
                  <c:v>-0.55583497849530161</c:v>
                </c:pt>
                <c:pt idx="3695">
                  <c:v>0.12352726693250204</c:v>
                </c:pt>
                <c:pt idx="3696">
                  <c:v>0.65565691887359989</c:v>
                </c:pt>
                <c:pt idx="3697">
                  <c:v>-0.31433127705739849</c:v>
                </c:pt>
                <c:pt idx="3698">
                  <c:v>-1.8382643134063983</c:v>
                </c:pt>
                <c:pt idx="3699">
                  <c:v>1.0351313270616025</c:v>
                </c:pt>
                <c:pt idx="3700">
                  <c:v>-1.7625302074871954</c:v>
                </c:pt>
                <c:pt idx="3701">
                  <c:v>0.23316255204360203</c:v>
                </c:pt>
                <c:pt idx="3702">
                  <c:v>-0.28155703619609795</c:v>
                </c:pt>
                <c:pt idx="3703">
                  <c:v>1.3547292441656005</c:v>
                </c:pt>
                <c:pt idx="3704">
                  <c:v>-0.15415512923419783</c:v>
                </c:pt>
                <c:pt idx="3705">
                  <c:v>-0.13861029818669834</c:v>
                </c:pt>
                <c:pt idx="3706">
                  <c:v>0.52094361164370184</c:v>
                </c:pt>
                <c:pt idx="3707">
                  <c:v>-0.48617582863010256</c:v>
                </c:pt>
                <c:pt idx="3708">
                  <c:v>0.43446822498730242</c:v>
                </c:pt>
                <c:pt idx="3709">
                  <c:v>-7.5127353493495974E-2</c:v>
                </c:pt>
                <c:pt idx="3710">
                  <c:v>-1.2075097998156998</c:v>
                </c:pt>
                <c:pt idx="3711">
                  <c:v>-0.3957038136944</c:v>
                </c:pt>
                <c:pt idx="3712">
                  <c:v>-1.3234731355423008</c:v>
                </c:pt>
                <c:pt idx="3713">
                  <c:v>1.4595893778486015</c:v>
                </c:pt>
                <c:pt idx="3714">
                  <c:v>-0.46144573010779766</c:v>
                </c:pt>
                <c:pt idx="3715">
                  <c:v>0.11352814513320197</c:v>
                </c:pt>
                <c:pt idx="3716">
                  <c:v>-0.47614242950350061</c:v>
                </c:pt>
                <c:pt idx="3717">
                  <c:v>-0.92893109985219979</c:v>
                </c:pt>
                <c:pt idx="3718">
                  <c:v>0.51189187326990293</c:v>
                </c:pt>
                <c:pt idx="3719">
                  <c:v>0.35633541400409996</c:v>
                </c:pt>
                <c:pt idx="3720">
                  <c:v>0.20746700367680049</c:v>
                </c:pt>
                <c:pt idx="3721">
                  <c:v>2.3637827691000979E-2</c:v>
                </c:pt>
                <c:pt idx="3722">
                  <c:v>-0.25463024408960067</c:v>
                </c:pt>
                <c:pt idx="3723">
                  <c:v>1.5305784550701418E-2</c:v>
                </c:pt>
                <c:pt idx="3724">
                  <c:v>-1.2032471798046984</c:v>
                </c:pt>
                <c:pt idx="3725">
                  <c:v>0.40309293642929944</c:v>
                </c:pt>
                <c:pt idx="3726">
                  <c:v>-0.67388347657719905</c:v>
                </c:pt>
                <c:pt idx="3727">
                  <c:v>0.22071509063770023</c:v>
                </c:pt>
                <c:pt idx="3728">
                  <c:v>4.1524168799000449E-2</c:v>
                </c:pt>
                <c:pt idx="3729">
                  <c:v>0.40378997225810309</c:v>
                </c:pt>
                <c:pt idx="3730">
                  <c:v>1.2901585212724029</c:v>
                </c:pt>
                <c:pt idx="3731">
                  <c:v>-0.44363277906649756</c:v>
                </c:pt>
                <c:pt idx="3732">
                  <c:v>0.44224743111630005</c:v>
                </c:pt>
                <c:pt idx="3733">
                  <c:v>0.5359092298262027</c:v>
                </c:pt>
                <c:pt idx="3734">
                  <c:v>3.4863851552984215E-3</c:v>
                </c:pt>
                <c:pt idx="3735">
                  <c:v>0.100212527997801</c:v>
                </c:pt>
                <c:pt idx="3736">
                  <c:v>-0.17971960974029955</c:v>
                </c:pt>
                <c:pt idx="3737">
                  <c:v>-0.5145552525181003</c:v>
                </c:pt>
                <c:pt idx="3738">
                  <c:v>0.22632042807640218</c:v>
                </c:pt>
                <c:pt idx="3739">
                  <c:v>-0.295921062818298</c:v>
                </c:pt>
                <c:pt idx="3740">
                  <c:v>-0.12800896490080049</c:v>
                </c:pt>
                <c:pt idx="3741">
                  <c:v>-0.15357853809749855</c:v>
                </c:pt>
                <c:pt idx="3742">
                  <c:v>0.49070789493239886</c:v>
                </c:pt>
                <c:pt idx="3743">
                  <c:v>-2.6894665574296539E-2</c:v>
                </c:pt>
                <c:pt idx="3744">
                  <c:v>-8.3867872603988758E-3</c:v>
                </c:pt>
                <c:pt idx="3745">
                  <c:v>1.2326691318936014</c:v>
                </c:pt>
                <c:pt idx="3746">
                  <c:v>1.0318223087139025</c:v>
                </c:pt>
                <c:pt idx="3747">
                  <c:v>-0.43904638501300042</c:v>
                </c:pt>
                <c:pt idx="3748">
                  <c:v>0.11294591203269988</c:v>
                </c:pt>
                <c:pt idx="3749">
                  <c:v>-0.72630450975610117</c:v>
                </c:pt>
                <c:pt idx="3750">
                  <c:v>-0.10276119332459643</c:v>
                </c:pt>
                <c:pt idx="3751">
                  <c:v>0.31930944613130308</c:v>
                </c:pt>
                <c:pt idx="3752">
                  <c:v>-0.44050075668799593</c:v>
                </c:pt>
                <c:pt idx="3753">
                  <c:v>0.14345782235880122</c:v>
                </c:pt>
                <c:pt idx="3754">
                  <c:v>-0.20423328347239789</c:v>
                </c:pt>
                <c:pt idx="3755">
                  <c:v>-9.3464412370899197E-2</c:v>
                </c:pt>
                <c:pt idx="3756">
                  <c:v>-1.1222660172267993</c:v>
                </c:pt>
                <c:pt idx="3757">
                  <c:v>1.0065273344678047</c:v>
                </c:pt>
                <c:pt idx="3758">
                  <c:v>0.11831612639350197</c:v>
                </c:pt>
                <c:pt idx="3759">
                  <c:v>1.4569695213502598E-2</c:v>
                </c:pt>
                <c:pt idx="3760">
                  <c:v>-0.79269317960400087</c:v>
                </c:pt>
                <c:pt idx="3761">
                  <c:v>-0.34043502820139793</c:v>
                </c:pt>
                <c:pt idx="3762">
                  <c:v>-0.19952406384379984</c:v>
                </c:pt>
                <c:pt idx="3763">
                  <c:v>0.65737277188559773</c:v>
                </c:pt>
                <c:pt idx="3764">
                  <c:v>0.14364900152580162</c:v>
                </c:pt>
                <c:pt idx="3765">
                  <c:v>-0.63574178101799816</c:v>
                </c:pt>
                <c:pt idx="3766">
                  <c:v>0.56976027297190512</c:v>
                </c:pt>
                <c:pt idx="3767">
                  <c:v>0.25653322559130132</c:v>
                </c:pt>
                <c:pt idx="3768">
                  <c:v>-0.29135209012469687</c:v>
                </c:pt>
                <c:pt idx="3769">
                  <c:v>0.36963398118340152</c:v>
                </c:pt>
                <c:pt idx="3770">
                  <c:v>0.2865961101152017</c:v>
                </c:pt>
                <c:pt idx="3771">
                  <c:v>-0.58071641128829654</c:v>
                </c:pt>
                <c:pt idx="3772">
                  <c:v>-0.83358850520839667</c:v>
                </c:pt>
                <c:pt idx="3773">
                  <c:v>1.3582220575842001</c:v>
                </c:pt>
                <c:pt idx="3774">
                  <c:v>-1.306098297934696</c:v>
                </c:pt>
                <c:pt idx="3775">
                  <c:v>-0.8139342261608995</c:v>
                </c:pt>
                <c:pt idx="3776">
                  <c:v>8.7632848699399801E-2</c:v>
                </c:pt>
                <c:pt idx="3777">
                  <c:v>1.2350353834982002</c:v>
                </c:pt>
                <c:pt idx="3778">
                  <c:v>-1.3007546595010986</c:v>
                </c:pt>
                <c:pt idx="3779">
                  <c:v>-2.0825875801900651E-2</c:v>
                </c:pt>
                <c:pt idx="3780">
                  <c:v>1.0566339613453017</c:v>
                </c:pt>
                <c:pt idx="3781">
                  <c:v>-0.38472315610179919</c:v>
                </c:pt>
                <c:pt idx="3782">
                  <c:v>0.12747430847129948</c:v>
                </c:pt>
                <c:pt idx="3783">
                  <c:v>-1.2237839910360009</c:v>
                </c:pt>
                <c:pt idx="3784">
                  <c:v>1.3949888497041023</c:v>
                </c:pt>
                <c:pt idx="3785">
                  <c:v>-0.35197317061109956</c:v>
                </c:pt>
                <c:pt idx="3786">
                  <c:v>0.25126108633900301</c:v>
                </c:pt>
                <c:pt idx="3787">
                  <c:v>-1.3552912893718982</c:v>
                </c:pt>
                <c:pt idx="3788">
                  <c:v>-0.39577339881739704</c:v>
                </c:pt>
                <c:pt idx="3789">
                  <c:v>6.4615272175700511E-2</c:v>
                </c:pt>
                <c:pt idx="3790">
                  <c:v>0.28105574534399835</c:v>
                </c:pt>
                <c:pt idx="3791">
                  <c:v>-0.29251335621519914</c:v>
                </c:pt>
                <c:pt idx="3792">
                  <c:v>2.3879516376101861E-2</c:v>
                </c:pt>
                <c:pt idx="3793">
                  <c:v>0.54941026915509994</c:v>
                </c:pt>
                <c:pt idx="3794">
                  <c:v>-1.067956322104898</c:v>
                </c:pt>
                <c:pt idx="3795">
                  <c:v>-0.69132011565469753</c:v>
                </c:pt>
                <c:pt idx="3796">
                  <c:v>-0.33963011146479971</c:v>
                </c:pt>
                <c:pt idx="3797">
                  <c:v>0.2311983858689004</c:v>
                </c:pt>
                <c:pt idx="3798">
                  <c:v>-1.1854727658136994</c:v>
                </c:pt>
                <c:pt idx="3799">
                  <c:v>-0.59312021065099785</c:v>
                </c:pt>
                <c:pt idx="3800">
                  <c:v>-0.18727465737259763</c:v>
                </c:pt>
                <c:pt idx="3801">
                  <c:v>-0.66689109516399725</c:v>
                </c:pt>
                <c:pt idx="3802">
                  <c:v>0.74561201258019949</c:v>
                </c:pt>
                <c:pt idx="3803">
                  <c:v>1.468082357799716E-3</c:v>
                </c:pt>
                <c:pt idx="3804">
                  <c:v>-1.2634163801625995</c:v>
                </c:pt>
                <c:pt idx="3805">
                  <c:v>-8.0100898677699206E-2</c:v>
                </c:pt>
                <c:pt idx="3806">
                  <c:v>4.8037369883502379E-2</c:v>
                </c:pt>
                <c:pt idx="3807">
                  <c:v>-0.71094558886899861</c:v>
                </c:pt>
                <c:pt idx="3808">
                  <c:v>2.0014548732909034</c:v>
                </c:pt>
                <c:pt idx="3809">
                  <c:v>-0.18404948398040233</c:v>
                </c:pt>
                <c:pt idx="3810">
                  <c:v>0.37091788202190301</c:v>
                </c:pt>
                <c:pt idx="3811">
                  <c:v>0.22691294621790092</c:v>
                </c:pt>
                <c:pt idx="3812">
                  <c:v>-1.0835466187817957</c:v>
                </c:pt>
                <c:pt idx="3813">
                  <c:v>0.51322115693120196</c:v>
                </c:pt>
                <c:pt idx="3814">
                  <c:v>-0.43773451157660048</c:v>
                </c:pt>
                <c:pt idx="3815">
                  <c:v>0.32439282352550336</c:v>
                </c:pt>
                <c:pt idx="3816">
                  <c:v>1.6765761756974022</c:v>
                </c:pt>
                <c:pt idx="3817">
                  <c:v>0.1518494741006009</c:v>
                </c:pt>
                <c:pt idx="3818">
                  <c:v>-6.3670366061998607E-2</c:v>
                </c:pt>
                <c:pt idx="3819">
                  <c:v>-0.72133251324409997</c:v>
                </c:pt>
                <c:pt idx="3820">
                  <c:v>0.53997598715760375</c:v>
                </c:pt>
                <c:pt idx="3821">
                  <c:v>0.98851932805060017</c:v>
                </c:pt>
                <c:pt idx="3822">
                  <c:v>0.71719843917929893</c:v>
                </c:pt>
                <c:pt idx="3823">
                  <c:v>-0.29178777745710249</c:v>
                </c:pt>
                <c:pt idx="3824">
                  <c:v>0.31368576904020173</c:v>
                </c:pt>
                <c:pt idx="3825">
                  <c:v>-0.64784651800760074</c:v>
                </c:pt>
                <c:pt idx="3826">
                  <c:v>-2.3422764228616977</c:v>
                </c:pt>
                <c:pt idx="3827">
                  <c:v>-1.3890644454299661E-2</c:v>
                </c:pt>
                <c:pt idx="3828">
                  <c:v>0.3372821672986035</c:v>
                </c:pt>
                <c:pt idx="3829">
                  <c:v>-0.11534338216959839</c:v>
                </c:pt>
                <c:pt idx="3830">
                  <c:v>-0.73397762741490169</c:v>
                </c:pt>
                <c:pt idx="3831">
                  <c:v>0.53443894014879945</c:v>
                </c:pt>
                <c:pt idx="3832">
                  <c:v>0.2470818940341033</c:v>
                </c:pt>
                <c:pt idx="3833">
                  <c:v>0.1733734571634038</c:v>
                </c:pt>
                <c:pt idx="3834">
                  <c:v>-0.24680092638350004</c:v>
                </c:pt>
                <c:pt idx="3835">
                  <c:v>-0.66853563340740152</c:v>
                </c:pt>
                <c:pt idx="3836">
                  <c:v>-0.80593821797609877</c:v>
                </c:pt>
                <c:pt idx="3837">
                  <c:v>-0.77201629302889785</c:v>
                </c:pt>
                <c:pt idx="3838">
                  <c:v>0.42971046441689964</c:v>
                </c:pt>
                <c:pt idx="3839">
                  <c:v>-0.16019149123189891</c:v>
                </c:pt>
                <c:pt idx="3840">
                  <c:v>0.97531577152550142</c:v>
                </c:pt>
                <c:pt idx="3841">
                  <c:v>-0.72457738437120156</c:v>
                </c:pt>
                <c:pt idx="3842">
                  <c:v>-0.5455896776612974</c:v>
                </c:pt>
                <c:pt idx="3843">
                  <c:v>0.53131032775690201</c:v>
                </c:pt>
                <c:pt idx="3844">
                  <c:v>0.37766843561860242</c:v>
                </c:pt>
                <c:pt idx="3845">
                  <c:v>-0.48859014195899775</c:v>
                </c:pt>
                <c:pt idx="3846">
                  <c:v>-0.81110691031239668</c:v>
                </c:pt>
                <c:pt idx="3847">
                  <c:v>0.47862720325290198</c:v>
                </c:pt>
                <c:pt idx="3848">
                  <c:v>1.0731354963679998</c:v>
                </c:pt>
                <c:pt idx="3849">
                  <c:v>1.6712029747458033</c:v>
                </c:pt>
                <c:pt idx="3850">
                  <c:v>-1.010192799207001</c:v>
                </c:pt>
                <c:pt idx="3851">
                  <c:v>-1.2173192648321987</c:v>
                </c:pt>
                <c:pt idx="3852">
                  <c:v>-0.8405390797654988</c:v>
                </c:pt>
                <c:pt idx="3853">
                  <c:v>0.48935941096580393</c:v>
                </c:pt>
                <c:pt idx="3854">
                  <c:v>0.73138005472659984</c:v>
                </c:pt>
                <c:pt idx="3855">
                  <c:v>0.29462007617379982</c:v>
                </c:pt>
                <c:pt idx="3856">
                  <c:v>-0.69115680045040051</c:v>
                </c:pt>
                <c:pt idx="3857">
                  <c:v>-1.3667885748804984</c:v>
                </c:pt>
                <c:pt idx="3858">
                  <c:v>0.49053568767720179</c:v>
                </c:pt>
                <c:pt idx="3859">
                  <c:v>-0.12844654779639697</c:v>
                </c:pt>
                <c:pt idx="3860">
                  <c:v>-0.23636230838599559</c:v>
                </c:pt>
                <c:pt idx="3861">
                  <c:v>4.0497237991900192E-2</c:v>
                </c:pt>
                <c:pt idx="3862">
                  <c:v>0.5920160561203005</c:v>
                </c:pt>
                <c:pt idx="3863">
                  <c:v>-0.25688944098299871</c:v>
                </c:pt>
                <c:pt idx="3864">
                  <c:v>0.86697071276600113</c:v>
                </c:pt>
                <c:pt idx="3865">
                  <c:v>-0.42466925188769977</c:v>
                </c:pt>
                <c:pt idx="3866">
                  <c:v>-0.24408600220959897</c:v>
                </c:pt>
                <c:pt idx="3867">
                  <c:v>-1.6600268629663013</c:v>
                </c:pt>
                <c:pt idx="3868">
                  <c:v>-0.4424139976400987</c:v>
                </c:pt>
                <c:pt idx="3869">
                  <c:v>-0.73502174642209894</c:v>
                </c:pt>
                <c:pt idx="3870">
                  <c:v>0.54199431306379964</c:v>
                </c:pt>
                <c:pt idx="3871">
                  <c:v>-1.2353000531149974</c:v>
                </c:pt>
                <c:pt idx="3872">
                  <c:v>-0.7710368649971997</c:v>
                </c:pt>
                <c:pt idx="3873">
                  <c:v>0.72224859858610202</c:v>
                </c:pt>
                <c:pt idx="3874">
                  <c:v>-0.38832039892079706</c:v>
                </c:pt>
                <c:pt idx="3875">
                  <c:v>-0.68343387540760148</c:v>
                </c:pt>
                <c:pt idx="3876">
                  <c:v>0.68314250516860042</c:v>
                </c:pt>
                <c:pt idx="3877">
                  <c:v>-0.72840368610769701</c:v>
                </c:pt>
                <c:pt idx="3878">
                  <c:v>-0.48970239898140022</c:v>
                </c:pt>
                <c:pt idx="3879">
                  <c:v>6.9444397704401695E-2</c:v>
                </c:pt>
                <c:pt idx="3880">
                  <c:v>0.46923841570230351</c:v>
                </c:pt>
                <c:pt idx="3881">
                  <c:v>-0.52955182350750007</c:v>
                </c:pt>
                <c:pt idx="3882">
                  <c:v>0.61157525443969973</c:v>
                </c:pt>
                <c:pt idx="3883">
                  <c:v>-0.22470151828459706</c:v>
                </c:pt>
                <c:pt idx="3884">
                  <c:v>8.5444842605902238E-2</c:v>
                </c:pt>
                <c:pt idx="3885">
                  <c:v>-0.90777225489439672</c:v>
                </c:pt>
                <c:pt idx="3886">
                  <c:v>3.998885284419984E-2</c:v>
                </c:pt>
                <c:pt idx="3887">
                  <c:v>-0.36214485282259901</c:v>
                </c:pt>
                <c:pt idx="3888">
                  <c:v>0.26029912069340355</c:v>
                </c:pt>
                <c:pt idx="3889">
                  <c:v>0.75469770651720225</c:v>
                </c:pt>
                <c:pt idx="3890">
                  <c:v>0.45409783251200153</c:v>
                </c:pt>
                <c:pt idx="3891">
                  <c:v>-0.38196425400269973</c:v>
                </c:pt>
                <c:pt idx="3892">
                  <c:v>0.70844408504099832</c:v>
                </c:pt>
                <c:pt idx="3893">
                  <c:v>-0.86935758218069736</c:v>
                </c:pt>
                <c:pt idx="3894">
                  <c:v>1.1533103458450036</c:v>
                </c:pt>
                <c:pt idx="3895">
                  <c:v>-0.25749386168189758</c:v>
                </c:pt>
                <c:pt idx="3896">
                  <c:v>-0.48491507165969949</c:v>
                </c:pt>
                <c:pt idx="3897">
                  <c:v>1.3364020006456023</c:v>
                </c:pt>
                <c:pt idx="3898">
                  <c:v>9.1079483246002013E-2</c:v>
                </c:pt>
                <c:pt idx="3899">
                  <c:v>-0.57846661550039613</c:v>
                </c:pt>
                <c:pt idx="3900">
                  <c:v>-0.85703067707720137</c:v>
                </c:pt>
                <c:pt idx="3901">
                  <c:v>0.26448492471940455</c:v>
                </c:pt>
                <c:pt idx="3902">
                  <c:v>-1.4396255508126998</c:v>
                </c:pt>
                <c:pt idx="3903">
                  <c:v>-0.91518044803099841</c:v>
                </c:pt>
                <c:pt idx="3904">
                  <c:v>1.0636629748123987</c:v>
                </c:pt>
                <c:pt idx="3905">
                  <c:v>1.3213760619982011</c:v>
                </c:pt>
                <c:pt idx="3906">
                  <c:v>0.50988195675430248</c:v>
                </c:pt>
                <c:pt idx="3907">
                  <c:v>0.33740539595060071</c:v>
                </c:pt>
                <c:pt idx="3908">
                  <c:v>0.49388290918379951</c:v>
                </c:pt>
                <c:pt idx="3909">
                  <c:v>0.55033340637110228</c:v>
                </c:pt>
                <c:pt idx="3910">
                  <c:v>-0.78533681071739636</c:v>
                </c:pt>
                <c:pt idx="3911">
                  <c:v>-0.76655468548459993</c:v>
                </c:pt>
                <c:pt idx="3912">
                  <c:v>0.42052478194320031</c:v>
                </c:pt>
                <c:pt idx="3913">
                  <c:v>0.21280518908059776</c:v>
                </c:pt>
                <c:pt idx="3914">
                  <c:v>-1.4694053755445999</c:v>
                </c:pt>
                <c:pt idx="3915">
                  <c:v>-8.9727093003499903E-2</c:v>
                </c:pt>
                <c:pt idx="3916">
                  <c:v>-0.82241248882769824</c:v>
                </c:pt>
                <c:pt idx="3917">
                  <c:v>0.35189075522870183</c:v>
                </c:pt>
                <c:pt idx="3918">
                  <c:v>-0.89190951920920014</c:v>
                </c:pt>
                <c:pt idx="3919">
                  <c:v>-0.95942937108619475</c:v>
                </c:pt>
                <c:pt idx="3920">
                  <c:v>0.11055496317230151</c:v>
                </c:pt>
                <c:pt idx="3921">
                  <c:v>-0.73742326816650206</c:v>
                </c:pt>
                <c:pt idx="3922">
                  <c:v>-0.83914384495459871</c:v>
                </c:pt>
                <c:pt idx="3923">
                  <c:v>0.27382694834020072</c:v>
                </c:pt>
                <c:pt idx="3924">
                  <c:v>-0.64067212758009973</c:v>
                </c:pt>
                <c:pt idx="3925">
                  <c:v>-0.37111030279389468</c:v>
                </c:pt>
                <c:pt idx="3926">
                  <c:v>-0.71130393834799577</c:v>
                </c:pt>
                <c:pt idx="3927">
                  <c:v>-0.41913850307469858</c:v>
                </c:pt>
                <c:pt idx="3928">
                  <c:v>-1.1090184133468952</c:v>
                </c:pt>
                <c:pt idx="3929">
                  <c:v>0.51636613328650327</c:v>
                </c:pt>
                <c:pt idx="3930">
                  <c:v>0.55519149407940205</c:v>
                </c:pt>
                <c:pt idx="3931">
                  <c:v>-0.89196396714349646</c:v>
                </c:pt>
                <c:pt idx="3932">
                  <c:v>-0.96436869226699784</c:v>
                </c:pt>
                <c:pt idx="3933">
                  <c:v>1.363249366656401</c:v>
                </c:pt>
                <c:pt idx="3934">
                  <c:v>-0.11973260819640075</c:v>
                </c:pt>
                <c:pt idx="3935">
                  <c:v>1.0257217991602019</c:v>
                </c:pt>
                <c:pt idx="3936">
                  <c:v>0.54954266941550145</c:v>
                </c:pt>
                <c:pt idx="3937">
                  <c:v>-0.49104961618380116</c:v>
                </c:pt>
                <c:pt idx="3938">
                  <c:v>0.36897193102850423</c:v>
                </c:pt>
                <c:pt idx="3939">
                  <c:v>0.46866773902680237</c:v>
                </c:pt>
                <c:pt idx="3940">
                  <c:v>-0.22604830325959924</c:v>
                </c:pt>
                <c:pt idx="3941">
                  <c:v>1.103417468855902</c:v>
                </c:pt>
                <c:pt idx="3942">
                  <c:v>-6.5454429035796124E-2</c:v>
                </c:pt>
                <c:pt idx="3943">
                  <c:v>-0.91606706970999596</c:v>
                </c:pt>
                <c:pt idx="3944">
                  <c:v>-2.0035125622584999</c:v>
                </c:pt>
                <c:pt idx="3945">
                  <c:v>1.2040323751509021</c:v>
                </c:pt>
                <c:pt idx="3946">
                  <c:v>-2.497437861699936E-2</c:v>
                </c:pt>
                <c:pt idx="3947">
                  <c:v>-0.86363948782100053</c:v>
                </c:pt>
                <c:pt idx="3948">
                  <c:v>0.33156786740440225</c:v>
                </c:pt>
                <c:pt idx="3949">
                  <c:v>-1.1358024109708964</c:v>
                </c:pt>
                <c:pt idx="3950">
                  <c:v>0.49890063555100284</c:v>
                </c:pt>
                <c:pt idx="3951">
                  <c:v>-1.0238634238823963</c:v>
                </c:pt>
                <c:pt idx="3952">
                  <c:v>1.6923707418511995</c:v>
                </c:pt>
                <c:pt idx="3953">
                  <c:v>-1.0944442836790991</c:v>
                </c:pt>
                <c:pt idx="3954">
                  <c:v>-0.47938812207969761</c:v>
                </c:pt>
                <c:pt idx="3955">
                  <c:v>0.35440090227320198</c:v>
                </c:pt>
                <c:pt idx="3956">
                  <c:v>-0.16862689776669981</c:v>
                </c:pt>
                <c:pt idx="3957">
                  <c:v>0.27549707270040358</c:v>
                </c:pt>
                <c:pt idx="3958">
                  <c:v>-0.66086696217699981</c:v>
                </c:pt>
                <c:pt idx="3959">
                  <c:v>-0.25267895546469887</c:v>
                </c:pt>
                <c:pt idx="3960">
                  <c:v>0.38611479620340106</c:v>
                </c:pt>
                <c:pt idx="3961">
                  <c:v>3.5116375230600738E-2</c:v>
                </c:pt>
                <c:pt idx="3962">
                  <c:v>-1.1830954654492984</c:v>
                </c:pt>
                <c:pt idx="3963">
                  <c:v>2.1177551460156998</c:v>
                </c:pt>
                <c:pt idx="3964">
                  <c:v>0.2847852380939031</c:v>
                </c:pt>
                <c:pt idx="3965">
                  <c:v>-0.66076511580759956</c:v>
                </c:pt>
                <c:pt idx="3966">
                  <c:v>-0.3306704816334971</c:v>
                </c:pt>
                <c:pt idx="3967">
                  <c:v>-0.25053293703239632</c:v>
                </c:pt>
                <c:pt idx="3968">
                  <c:v>-0.10404189835579558</c:v>
                </c:pt>
                <c:pt idx="3969">
                  <c:v>1.0234816987051012</c:v>
                </c:pt>
                <c:pt idx="3970">
                  <c:v>0.62414575074419787</c:v>
                </c:pt>
                <c:pt idx="3971">
                  <c:v>0.81746733149289952</c:v>
                </c:pt>
                <c:pt idx="3972">
                  <c:v>-0.88795446633839958</c:v>
                </c:pt>
                <c:pt idx="3973">
                  <c:v>-0.73182199562629791</c:v>
                </c:pt>
                <c:pt idx="3974">
                  <c:v>1.1488437494222019</c:v>
                </c:pt>
                <c:pt idx="3975">
                  <c:v>0.14281955017030157</c:v>
                </c:pt>
                <c:pt idx="3976">
                  <c:v>1.0710306507463017</c:v>
                </c:pt>
                <c:pt idx="3977">
                  <c:v>0.6715162919810993</c:v>
                </c:pt>
                <c:pt idx="3978">
                  <c:v>-0.46647329248599689</c:v>
                </c:pt>
                <c:pt idx="3979">
                  <c:v>0.91412783818600118</c:v>
                </c:pt>
                <c:pt idx="3980">
                  <c:v>-0.56643572763129768</c:v>
                </c:pt>
                <c:pt idx="3981">
                  <c:v>1.7911997692798991</c:v>
                </c:pt>
                <c:pt idx="3982">
                  <c:v>0.11080748636209847</c:v>
                </c:pt>
                <c:pt idx="3983">
                  <c:v>-1.1706562158982976</c:v>
                </c:pt>
                <c:pt idx="3984">
                  <c:v>-7.1742117448199139E-2</c:v>
                </c:pt>
                <c:pt idx="3985">
                  <c:v>-0.60538639654159709</c:v>
                </c:pt>
                <c:pt idx="3986">
                  <c:v>0.11307294197350259</c:v>
                </c:pt>
                <c:pt idx="3987">
                  <c:v>-1.0651654563516999</c:v>
                </c:pt>
                <c:pt idx="3988">
                  <c:v>0.18104580596530084</c:v>
                </c:pt>
                <c:pt idx="3989">
                  <c:v>-0.37902196294129809</c:v>
                </c:pt>
                <c:pt idx="3990">
                  <c:v>-0.61727638354300041</c:v>
                </c:pt>
                <c:pt idx="3991">
                  <c:v>0.40241754908860372</c:v>
                </c:pt>
                <c:pt idx="3992">
                  <c:v>-0.23369864820979913</c:v>
                </c:pt>
                <c:pt idx="3993">
                  <c:v>-1.4239879333637013</c:v>
                </c:pt>
                <c:pt idx="3994">
                  <c:v>-0.20899811528729728</c:v>
                </c:pt>
                <c:pt idx="3995">
                  <c:v>0.16664387103540435</c:v>
                </c:pt>
                <c:pt idx="3996">
                  <c:v>0.15193378559780513</c:v>
                </c:pt>
                <c:pt idx="3997">
                  <c:v>-0.29439365408190099</c:v>
                </c:pt>
                <c:pt idx="3998">
                  <c:v>0.72219455644530228</c:v>
                </c:pt>
                <c:pt idx="3999">
                  <c:v>0.41442969315220068</c:v>
                </c:pt>
                <c:pt idx="4000">
                  <c:v>-0.88387399529510091</c:v>
                </c:pt>
                <c:pt idx="4001">
                  <c:v>-0.45184292009499671</c:v>
                </c:pt>
                <c:pt idx="4002">
                  <c:v>0.58447839248200495</c:v>
                </c:pt>
                <c:pt idx="4003">
                  <c:v>0.22398136761480103</c:v>
                </c:pt>
                <c:pt idx="4004">
                  <c:v>0.64330137802360099</c:v>
                </c:pt>
                <c:pt idx="4005">
                  <c:v>-6.1988569891099132E-2</c:v>
                </c:pt>
                <c:pt idx="4006">
                  <c:v>1.1034572318694984</c:v>
                </c:pt>
                <c:pt idx="4007">
                  <c:v>-0.85525721076309935</c:v>
                </c:pt>
                <c:pt idx="4008">
                  <c:v>-6.3106805267000965E-2</c:v>
                </c:pt>
                <c:pt idx="4009">
                  <c:v>-0.61087937709379503</c:v>
                </c:pt>
                <c:pt idx="4010">
                  <c:v>0.49542767047600123</c:v>
                </c:pt>
                <c:pt idx="4011">
                  <c:v>0.92486901122219933</c:v>
                </c:pt>
                <c:pt idx="4012">
                  <c:v>-1.3077163707590955</c:v>
                </c:pt>
                <c:pt idx="4013">
                  <c:v>1.5587039080600107E-2</c:v>
                </c:pt>
                <c:pt idx="4014">
                  <c:v>0.72323200516719766</c:v>
                </c:pt>
                <c:pt idx="4015">
                  <c:v>0.94451713093470246</c:v>
                </c:pt>
                <c:pt idx="4016">
                  <c:v>-0.16668979338820122</c:v>
                </c:pt>
                <c:pt idx="4017">
                  <c:v>1.2636181797670005</c:v>
                </c:pt>
                <c:pt idx="4018">
                  <c:v>1.3309665794074022</c:v>
                </c:pt>
                <c:pt idx="4019">
                  <c:v>-0.53855804024449583</c:v>
                </c:pt>
                <c:pt idx="4020">
                  <c:v>-1.4524828496012994</c:v>
                </c:pt>
                <c:pt idx="4021">
                  <c:v>-0.76597979045899933</c:v>
                </c:pt>
                <c:pt idx="4022">
                  <c:v>0.56134223455340049</c:v>
                </c:pt>
                <c:pt idx="4023">
                  <c:v>-7.8953000775499049E-2</c:v>
                </c:pt>
                <c:pt idx="4024">
                  <c:v>0.52380538693940437</c:v>
                </c:pt>
                <c:pt idx="4025">
                  <c:v>-0.16153947012169567</c:v>
                </c:pt>
                <c:pt idx="4026">
                  <c:v>1.2674608038461024</c:v>
                </c:pt>
                <c:pt idx="4027">
                  <c:v>-1.0386831807614989</c:v>
                </c:pt>
                <c:pt idx="4028">
                  <c:v>1.4558616448844042</c:v>
                </c:pt>
                <c:pt idx="4029">
                  <c:v>-1.0456495514998991</c:v>
                </c:pt>
                <c:pt idx="4030">
                  <c:v>1.4952040121330015</c:v>
                </c:pt>
                <c:pt idx="4031">
                  <c:v>-1.5872426632470962</c:v>
                </c:pt>
                <c:pt idx="4032">
                  <c:v>-0.45977677085429747</c:v>
                </c:pt>
                <c:pt idx="4033">
                  <c:v>0.83726432080940327</c:v>
                </c:pt>
                <c:pt idx="4034">
                  <c:v>-1.3408152350278009</c:v>
                </c:pt>
                <c:pt idx="4035">
                  <c:v>0.10267551924800244</c:v>
                </c:pt>
                <c:pt idx="4036">
                  <c:v>0.82291841794560128</c:v>
                </c:pt>
                <c:pt idx="4037">
                  <c:v>1.1528654022060003</c:v>
                </c:pt>
                <c:pt idx="4038">
                  <c:v>-0.58880760491349804</c:v>
                </c:pt>
                <c:pt idx="4039">
                  <c:v>0.13522837059009873</c:v>
                </c:pt>
                <c:pt idx="4040">
                  <c:v>0.5918999497743016</c:v>
                </c:pt>
                <c:pt idx="4041">
                  <c:v>0.57131873873010264</c:v>
                </c:pt>
                <c:pt idx="4042">
                  <c:v>0.35980541049429959</c:v>
                </c:pt>
                <c:pt idx="4043">
                  <c:v>-0.14625592016129474</c:v>
                </c:pt>
                <c:pt idx="4044">
                  <c:v>0.10053284986059907</c:v>
                </c:pt>
                <c:pt idx="4045">
                  <c:v>-0.19749156683580082</c:v>
                </c:pt>
                <c:pt idx="4046">
                  <c:v>0.75873954614560191</c:v>
                </c:pt>
                <c:pt idx="4047">
                  <c:v>-0.50386674729639935</c:v>
                </c:pt>
                <c:pt idx="4048">
                  <c:v>0.34879371200900167</c:v>
                </c:pt>
                <c:pt idx="4049">
                  <c:v>0.29666929451470025</c:v>
                </c:pt>
                <c:pt idx="4050">
                  <c:v>0.45399905047310085</c:v>
                </c:pt>
                <c:pt idx="4051">
                  <c:v>0.2440448022008006</c:v>
                </c:pt>
                <c:pt idx="4052">
                  <c:v>-0.87912408431299838</c:v>
                </c:pt>
                <c:pt idx="4053">
                  <c:v>-8.5063219955099356E-2</c:v>
                </c:pt>
                <c:pt idx="4054">
                  <c:v>1.5929312497464032</c:v>
                </c:pt>
                <c:pt idx="4055">
                  <c:v>1.2466477458322984</c:v>
                </c:pt>
                <c:pt idx="4056">
                  <c:v>-8.1960693437999055E-2</c:v>
                </c:pt>
                <c:pt idx="4057">
                  <c:v>0.63151209070169756</c:v>
                </c:pt>
                <c:pt idx="4058">
                  <c:v>-0.46542240524620127</c:v>
                </c:pt>
                <c:pt idx="4059">
                  <c:v>0.70246115588400215</c:v>
                </c:pt>
                <c:pt idx="4060">
                  <c:v>2.3034306363800994E-2</c:v>
                </c:pt>
                <c:pt idx="4061">
                  <c:v>0.41062144665369971</c:v>
                </c:pt>
                <c:pt idx="4062">
                  <c:v>-0.70273125241729772</c:v>
                </c:pt>
                <c:pt idx="4063">
                  <c:v>2.1539969541201742E-2</c:v>
                </c:pt>
                <c:pt idx="4064">
                  <c:v>-0.2651624318223007</c:v>
                </c:pt>
                <c:pt idx="4065">
                  <c:v>0.14053477704189987</c:v>
                </c:pt>
                <c:pt idx="4066">
                  <c:v>-0.92373252226060032</c:v>
                </c:pt>
                <c:pt idx="4067">
                  <c:v>-1.1664479626186974</c:v>
                </c:pt>
                <c:pt idx="4068">
                  <c:v>9.4900067650900866E-2</c:v>
                </c:pt>
                <c:pt idx="4069">
                  <c:v>-1.2648571459528988</c:v>
                </c:pt>
                <c:pt idx="4070">
                  <c:v>-0.10835038950819609</c:v>
                </c:pt>
                <c:pt idx="4071">
                  <c:v>3.9294369530299633E-2</c:v>
                </c:pt>
                <c:pt idx="4072">
                  <c:v>0.33348689322200187</c:v>
                </c:pt>
                <c:pt idx="4073">
                  <c:v>0.20625749845260444</c:v>
                </c:pt>
                <c:pt idx="4074">
                  <c:v>0.29458315758289899</c:v>
                </c:pt>
                <c:pt idx="4075">
                  <c:v>-4.2780659928695286E-2</c:v>
                </c:pt>
                <c:pt idx="4076">
                  <c:v>1.0051839378368044</c:v>
                </c:pt>
                <c:pt idx="4077">
                  <c:v>-0.15672507650789669</c:v>
                </c:pt>
                <c:pt idx="4078">
                  <c:v>0.7150671254834009</c:v>
                </c:pt>
                <c:pt idx="4079">
                  <c:v>0.73566953509369881</c:v>
                </c:pt>
                <c:pt idx="4080">
                  <c:v>1.1660670205651016</c:v>
                </c:pt>
                <c:pt idx="4081">
                  <c:v>-0.29549641323779952</c:v>
                </c:pt>
                <c:pt idx="4082">
                  <c:v>0.53631366448810169</c:v>
                </c:pt>
                <c:pt idx="4083">
                  <c:v>-0.24055663953889805</c:v>
                </c:pt>
                <c:pt idx="4084">
                  <c:v>1.4625712462006391E-3</c:v>
                </c:pt>
                <c:pt idx="4085">
                  <c:v>-0.13780756103469827</c:v>
                </c:pt>
                <c:pt idx="4086">
                  <c:v>0.9612157520732012</c:v>
                </c:pt>
                <c:pt idx="4087">
                  <c:v>0.60322293871090338</c:v>
                </c:pt>
                <c:pt idx="4088">
                  <c:v>0.830779578291299</c:v>
                </c:pt>
                <c:pt idx="4089">
                  <c:v>-0.67817546011809782</c:v>
                </c:pt>
                <c:pt idx="4090">
                  <c:v>-1.3720847591721004</c:v>
                </c:pt>
                <c:pt idx="4091">
                  <c:v>-0.93108002802469869</c:v>
                </c:pt>
                <c:pt idx="4092">
                  <c:v>-0.18746179070669555</c:v>
                </c:pt>
                <c:pt idx="4093">
                  <c:v>2.5985732350601864E-2</c:v>
                </c:pt>
                <c:pt idx="4094">
                  <c:v>0.53962517986269987</c:v>
                </c:pt>
                <c:pt idx="4095">
                  <c:v>0.37250728004979905</c:v>
                </c:pt>
                <c:pt idx="4096">
                  <c:v>0.68127804097289868</c:v>
                </c:pt>
                <c:pt idx="4097">
                  <c:v>-0.82638056087999701</c:v>
                </c:pt>
                <c:pt idx="4098">
                  <c:v>0.50678887590760269</c:v>
                </c:pt>
                <c:pt idx="4099">
                  <c:v>-7.2829881295298549E-2</c:v>
                </c:pt>
                <c:pt idx="4100">
                  <c:v>8.4395311412102103E-2</c:v>
                </c:pt>
                <c:pt idx="4101">
                  <c:v>-1.2960886731874979</c:v>
                </c:pt>
                <c:pt idx="4102">
                  <c:v>0.17647546167500394</c:v>
                </c:pt>
                <c:pt idx="4103">
                  <c:v>0.93398332958440022</c:v>
                </c:pt>
                <c:pt idx="4104">
                  <c:v>-0.12463285721359796</c:v>
                </c:pt>
                <c:pt idx="4105">
                  <c:v>1.4526346269650006</c:v>
                </c:pt>
                <c:pt idx="4106">
                  <c:v>-0.56007413090019753</c:v>
                </c:pt>
                <c:pt idx="4107">
                  <c:v>-0.44756188713589751</c:v>
                </c:pt>
                <c:pt idx="4108">
                  <c:v>0.22834623810770083</c:v>
                </c:pt>
                <c:pt idx="4109">
                  <c:v>0.47195499880680103</c:v>
                </c:pt>
                <c:pt idx="4110">
                  <c:v>0.82060081942059782</c:v>
                </c:pt>
                <c:pt idx="4111">
                  <c:v>-0.65160071408259768</c:v>
                </c:pt>
                <c:pt idx="4112">
                  <c:v>-0.20953664632619606</c:v>
                </c:pt>
                <c:pt idx="4113">
                  <c:v>-1.3872850530221967</c:v>
                </c:pt>
                <c:pt idx="4114">
                  <c:v>0.87370415864720385</c:v>
                </c:pt>
                <c:pt idx="4115">
                  <c:v>-1.2982420006312978</c:v>
                </c:pt>
                <c:pt idx="4116">
                  <c:v>-0.29573057798209845</c:v>
                </c:pt>
                <c:pt idx="4117">
                  <c:v>0.64627414902510338</c:v>
                </c:pt>
                <c:pt idx="4118">
                  <c:v>0.53418454743210475</c:v>
                </c:pt>
                <c:pt idx="4119">
                  <c:v>-7.3995547315298893E-2</c:v>
                </c:pt>
                <c:pt idx="4120">
                  <c:v>-0.37227710405669967</c:v>
                </c:pt>
                <c:pt idx="4121">
                  <c:v>0.68094268538050073</c:v>
                </c:pt>
                <c:pt idx="4122">
                  <c:v>1.0884591695925998</c:v>
                </c:pt>
                <c:pt idx="4123">
                  <c:v>0.1818212329355049</c:v>
                </c:pt>
                <c:pt idx="4124">
                  <c:v>-0.76258531861670065</c:v>
                </c:pt>
                <c:pt idx="4125">
                  <c:v>1.1322497985611015</c:v>
                </c:pt>
                <c:pt idx="4126">
                  <c:v>-0.67227679961289866</c:v>
                </c:pt>
                <c:pt idx="4127">
                  <c:v>0.53113998045400024</c:v>
                </c:pt>
                <c:pt idx="4128">
                  <c:v>-1.3961817403175019</c:v>
                </c:pt>
                <c:pt idx="4129">
                  <c:v>0.60477086324140217</c:v>
                </c:pt>
                <c:pt idx="4130">
                  <c:v>-0.26609380263129978</c:v>
                </c:pt>
                <c:pt idx="4131">
                  <c:v>-0.67212672082420255</c:v>
                </c:pt>
                <c:pt idx="4132">
                  <c:v>-0.18972492666170027</c:v>
                </c:pt>
                <c:pt idx="4133">
                  <c:v>0.31772477915550468</c:v>
                </c:pt>
                <c:pt idx="4134">
                  <c:v>4.1998352204203115E-2</c:v>
                </c:pt>
                <c:pt idx="4135">
                  <c:v>0.54856736408850182</c:v>
                </c:pt>
                <c:pt idx="4136">
                  <c:v>-0.5510792503346984</c:v>
                </c:pt>
                <c:pt idx="4137">
                  <c:v>-0.16009537253989947</c:v>
                </c:pt>
                <c:pt idx="4138">
                  <c:v>0.43442167780190388</c:v>
                </c:pt>
                <c:pt idx="4139">
                  <c:v>-0.18840668616540057</c:v>
                </c:pt>
                <c:pt idx="4140">
                  <c:v>-0.64298591274569716</c:v>
                </c:pt>
                <c:pt idx="4141">
                  <c:v>0.39912941737350138</c:v>
                </c:pt>
                <c:pt idx="4142">
                  <c:v>0.91639008915310072</c:v>
                </c:pt>
                <c:pt idx="4143">
                  <c:v>-0.44857236849439985</c:v>
                </c:pt>
                <c:pt idx="4144">
                  <c:v>0.60438588275400207</c:v>
                </c:pt>
                <c:pt idx="4145">
                  <c:v>-0.69077998790820061</c:v>
                </c:pt>
                <c:pt idx="4146">
                  <c:v>0.64275111554530184</c:v>
                </c:pt>
                <c:pt idx="4147">
                  <c:v>1.0016529768200044</c:v>
                </c:pt>
                <c:pt idx="4148">
                  <c:v>-7.4434754045796581E-2</c:v>
                </c:pt>
                <c:pt idx="4149">
                  <c:v>-0.29149955097039637</c:v>
                </c:pt>
                <c:pt idx="4150">
                  <c:v>-0.65599709799089823</c:v>
                </c:pt>
                <c:pt idx="4151">
                  <c:v>-2.323147621779853E-2</c:v>
                </c:pt>
                <c:pt idx="4152">
                  <c:v>0.94462984795140059</c:v>
                </c:pt>
                <c:pt idx="4153">
                  <c:v>0.57045695866390389</c:v>
                </c:pt>
                <c:pt idx="4154">
                  <c:v>0.90284782707139755</c:v>
                </c:pt>
                <c:pt idx="4155">
                  <c:v>-0.2112323029673</c:v>
                </c:pt>
                <c:pt idx="4156">
                  <c:v>-0.10279299301019762</c:v>
                </c:pt>
                <c:pt idx="4157">
                  <c:v>-0.78008742932640018</c:v>
                </c:pt>
                <c:pt idx="4158">
                  <c:v>-0.42786539536179902</c:v>
                </c:pt>
                <c:pt idx="4159">
                  <c:v>1.0013834109816031</c:v>
                </c:pt>
                <c:pt idx="4160">
                  <c:v>0.77155939305630028</c:v>
                </c:pt>
                <c:pt idx="4161">
                  <c:v>-0.84986730894989648</c:v>
                </c:pt>
                <c:pt idx="4162">
                  <c:v>-0.74646925443629897</c:v>
                </c:pt>
                <c:pt idx="4163">
                  <c:v>0.47646452962770169</c:v>
                </c:pt>
                <c:pt idx="4164">
                  <c:v>0.65640118798570057</c:v>
                </c:pt>
                <c:pt idx="4165">
                  <c:v>-1.1477522628654988</c:v>
                </c:pt>
                <c:pt idx="4166">
                  <c:v>0.96844026825560192</c:v>
                </c:pt>
                <c:pt idx="4167">
                  <c:v>0.31376582737300041</c:v>
                </c:pt>
                <c:pt idx="4168">
                  <c:v>-6.0824886382498278E-2</c:v>
                </c:pt>
                <c:pt idx="4169">
                  <c:v>-0.58924485985519581</c:v>
                </c:pt>
                <c:pt idx="4170">
                  <c:v>0.90460585946090077</c:v>
                </c:pt>
                <c:pt idx="4171">
                  <c:v>-0.79269327702460046</c:v>
                </c:pt>
                <c:pt idx="4172">
                  <c:v>0.70315598717910177</c:v>
                </c:pt>
                <c:pt idx="4173">
                  <c:v>-0.96075047073649955</c:v>
                </c:pt>
                <c:pt idx="4174">
                  <c:v>1.0221359014618017</c:v>
                </c:pt>
                <c:pt idx="4175">
                  <c:v>-0.14531280935339908</c:v>
                </c:pt>
                <c:pt idx="4176">
                  <c:v>1.0068943726697022</c:v>
                </c:pt>
                <c:pt idx="4177">
                  <c:v>-0.41630595879789567</c:v>
                </c:pt>
                <c:pt idx="4178">
                  <c:v>0.30973445317590276</c:v>
                </c:pt>
                <c:pt idx="4179">
                  <c:v>-0.57398121958639692</c:v>
                </c:pt>
                <c:pt idx="4180">
                  <c:v>0.30878210632529957</c:v>
                </c:pt>
                <c:pt idx="4181">
                  <c:v>0.97095342159470022</c:v>
                </c:pt>
                <c:pt idx="4182">
                  <c:v>0.11675570344240072</c:v>
                </c:pt>
                <c:pt idx="4183">
                  <c:v>-7.2484944684596542E-2</c:v>
                </c:pt>
                <c:pt idx="4184">
                  <c:v>0.71753415213190053</c:v>
                </c:pt>
                <c:pt idx="4185">
                  <c:v>-0.29600582138469633</c:v>
                </c:pt>
                <c:pt idx="4186">
                  <c:v>0.5820640507495014</c:v>
                </c:pt>
                <c:pt idx="4187">
                  <c:v>-6.2681570150097343E-2</c:v>
                </c:pt>
                <c:pt idx="4188">
                  <c:v>-1.6209181889297994</c:v>
                </c:pt>
                <c:pt idx="4189">
                  <c:v>-0.39891571407449788</c:v>
                </c:pt>
                <c:pt idx="4190">
                  <c:v>0.27176861635090077</c:v>
                </c:pt>
                <c:pt idx="4191">
                  <c:v>0.86054665979070322</c:v>
                </c:pt>
                <c:pt idx="4192">
                  <c:v>1.0509880748236995</c:v>
                </c:pt>
                <c:pt idx="4193">
                  <c:v>0.4181093469089987</c:v>
                </c:pt>
                <c:pt idx="4194">
                  <c:v>-1.0265213591288997</c:v>
                </c:pt>
                <c:pt idx="4195">
                  <c:v>-1.0901103415306999</c:v>
                </c:pt>
                <c:pt idx="4196">
                  <c:v>0.47674513712630429</c:v>
                </c:pt>
                <c:pt idx="4197">
                  <c:v>0.56826494562910312</c:v>
                </c:pt>
                <c:pt idx="4198">
                  <c:v>0.45172242613370273</c:v>
                </c:pt>
                <c:pt idx="4199">
                  <c:v>-0.4852038913319987</c:v>
                </c:pt>
                <c:pt idx="4200">
                  <c:v>0.14597170296360318</c:v>
                </c:pt>
                <c:pt idx="4201">
                  <c:v>0.77024878209959979</c:v>
                </c:pt>
                <c:pt idx="4202">
                  <c:v>0.15932094586590395</c:v>
                </c:pt>
                <c:pt idx="4203">
                  <c:v>0.85634134806100093</c:v>
                </c:pt>
                <c:pt idx="4204">
                  <c:v>-0.3852980026413988</c:v>
                </c:pt>
                <c:pt idx="4205">
                  <c:v>0.82112642466340091</c:v>
                </c:pt>
                <c:pt idx="4206">
                  <c:v>1.0147733512404002</c:v>
                </c:pt>
                <c:pt idx="4207">
                  <c:v>-0.12950750648289855</c:v>
                </c:pt>
                <c:pt idx="4208">
                  <c:v>-0.25178343082589905</c:v>
                </c:pt>
                <c:pt idx="4209">
                  <c:v>-5.4416633750300036E-2</c:v>
                </c:pt>
                <c:pt idx="4210">
                  <c:v>1.5797182830939036</c:v>
                </c:pt>
                <c:pt idx="4211">
                  <c:v>-1.8168632968507978</c:v>
                </c:pt>
                <c:pt idx="4212">
                  <c:v>0.20949138271740253</c:v>
                </c:pt>
                <c:pt idx="4213">
                  <c:v>-0.10835717284189883</c:v>
                </c:pt>
                <c:pt idx="4214">
                  <c:v>-0.15682079123590142</c:v>
                </c:pt>
                <c:pt idx="4215">
                  <c:v>-0.79596817522859808</c:v>
                </c:pt>
                <c:pt idx="4216">
                  <c:v>-0.85384930471639819</c:v>
                </c:pt>
                <c:pt idx="4217">
                  <c:v>-0.13145439764720024</c:v>
                </c:pt>
                <c:pt idx="4218">
                  <c:v>0.29831564191670168</c:v>
                </c:pt>
                <c:pt idx="4219">
                  <c:v>0.18646540049600091</c:v>
                </c:pt>
                <c:pt idx="4220">
                  <c:v>0.79921760151150067</c:v>
                </c:pt>
                <c:pt idx="4221">
                  <c:v>-2.6682349441298214E-2</c:v>
                </c:pt>
                <c:pt idx="4222">
                  <c:v>-0.77966057606099781</c:v>
                </c:pt>
                <c:pt idx="4223">
                  <c:v>-0.10879034246089603</c:v>
                </c:pt>
                <c:pt idx="4224">
                  <c:v>-1.2915847736009987</c:v>
                </c:pt>
                <c:pt idx="4225">
                  <c:v>-1.4982846930594995</c:v>
                </c:pt>
                <c:pt idx="4226">
                  <c:v>-1.1673348705478972</c:v>
                </c:pt>
                <c:pt idx="4227">
                  <c:v>2.0287714529004575E-2</c:v>
                </c:pt>
                <c:pt idx="4228">
                  <c:v>0.49135280747660204</c:v>
                </c:pt>
                <c:pt idx="4229">
                  <c:v>-0.79792478933529765</c:v>
                </c:pt>
                <c:pt idx="4230">
                  <c:v>7.9826283658299246E-2</c:v>
                </c:pt>
                <c:pt idx="4231">
                  <c:v>0.5697420602906007</c:v>
                </c:pt>
                <c:pt idx="4232">
                  <c:v>-0.34863798268400004</c:v>
                </c:pt>
                <c:pt idx="4233">
                  <c:v>1.0834655503042043</c:v>
                </c:pt>
                <c:pt idx="4234">
                  <c:v>-0.36981654919599904</c:v>
                </c:pt>
                <c:pt idx="4235">
                  <c:v>6.187893407519951E-2</c:v>
                </c:pt>
                <c:pt idx="4236">
                  <c:v>1.285994286133004</c:v>
                </c:pt>
                <c:pt idx="4237">
                  <c:v>0.59236224869560061</c:v>
                </c:pt>
                <c:pt idx="4238">
                  <c:v>1.3367547392701979</c:v>
                </c:pt>
                <c:pt idx="4239">
                  <c:v>-1.239902885168398</c:v>
                </c:pt>
                <c:pt idx="4240">
                  <c:v>-0.30410971133940023</c:v>
                </c:pt>
                <c:pt idx="4241">
                  <c:v>-1.1959220981471006</c:v>
                </c:pt>
                <c:pt idx="4242">
                  <c:v>-5.4970727996796143E-2</c:v>
                </c:pt>
                <c:pt idx="4243">
                  <c:v>-1.2230020896922973</c:v>
                </c:pt>
                <c:pt idx="4244">
                  <c:v>0.33071546452440259</c:v>
                </c:pt>
                <c:pt idx="4245">
                  <c:v>9.8560680780011012E-3</c:v>
                </c:pt>
                <c:pt idx="4246">
                  <c:v>-1.2874816545152008</c:v>
                </c:pt>
                <c:pt idx="4247">
                  <c:v>-0.33808857606519638</c:v>
                </c:pt>
                <c:pt idx="4248">
                  <c:v>0.73708534898310418</c:v>
                </c:pt>
                <c:pt idx="4249">
                  <c:v>-0.86894746799890044</c:v>
                </c:pt>
                <c:pt idx="4250">
                  <c:v>0.7706926624076047</c:v>
                </c:pt>
                <c:pt idx="4251">
                  <c:v>0.36387285609500353</c:v>
                </c:pt>
                <c:pt idx="4252">
                  <c:v>-0.27029280701890102</c:v>
                </c:pt>
                <c:pt idx="4253">
                  <c:v>-0.46566101806600102</c:v>
                </c:pt>
                <c:pt idx="4254">
                  <c:v>-0.75125887702039762</c:v>
                </c:pt>
                <c:pt idx="4255">
                  <c:v>-0.4029972010593994</c:v>
                </c:pt>
                <c:pt idx="4256">
                  <c:v>-0.26756305109079648</c:v>
                </c:pt>
                <c:pt idx="4257">
                  <c:v>0.23354050617050248</c:v>
                </c:pt>
                <c:pt idx="4258">
                  <c:v>3.5242891439899893E-2</c:v>
                </c:pt>
                <c:pt idx="4259">
                  <c:v>0.78170836047040027</c:v>
                </c:pt>
                <c:pt idx="4260">
                  <c:v>-4.1670161351500923E-2</c:v>
                </c:pt>
                <c:pt idx="4261">
                  <c:v>0.15852941568410017</c:v>
                </c:pt>
                <c:pt idx="4262">
                  <c:v>-0.87900665625589625</c:v>
                </c:pt>
                <c:pt idx="4263">
                  <c:v>-6.3806920709499337E-2</c:v>
                </c:pt>
                <c:pt idx="4264">
                  <c:v>0.15391558409849893</c:v>
                </c:pt>
                <c:pt idx="4265">
                  <c:v>-0.51173127641279592</c:v>
                </c:pt>
                <c:pt idx="4266">
                  <c:v>-0.37088980820829676</c:v>
                </c:pt>
                <c:pt idx="4267">
                  <c:v>-0.61364066367389825</c:v>
                </c:pt>
                <c:pt idx="4268">
                  <c:v>-0.22072550606199925</c:v>
                </c:pt>
                <c:pt idx="4269">
                  <c:v>-8.1698925407298617E-2</c:v>
                </c:pt>
                <c:pt idx="4270">
                  <c:v>-0.45306544719709763</c:v>
                </c:pt>
                <c:pt idx="4271">
                  <c:v>0.68307685529340034</c:v>
                </c:pt>
                <c:pt idx="4272">
                  <c:v>0.20571702049290153</c:v>
                </c:pt>
                <c:pt idx="4273">
                  <c:v>0.2119069251267014</c:v>
                </c:pt>
                <c:pt idx="4274">
                  <c:v>-0.73569221915840188</c:v>
                </c:pt>
                <c:pt idx="4275">
                  <c:v>-0.45554535142679597</c:v>
                </c:pt>
                <c:pt idx="4276">
                  <c:v>-0.40743766911279877</c:v>
                </c:pt>
                <c:pt idx="4277">
                  <c:v>-1.1543198638399588E-2</c:v>
                </c:pt>
                <c:pt idx="4278">
                  <c:v>-0.33202956969439867</c:v>
                </c:pt>
                <c:pt idx="4279">
                  <c:v>-0.54645870696899834</c:v>
                </c:pt>
                <c:pt idx="4280">
                  <c:v>-5.7919209279098993E-2</c:v>
                </c:pt>
                <c:pt idx="4281">
                  <c:v>-0.60880841495989912</c:v>
                </c:pt>
                <c:pt idx="4282">
                  <c:v>0.17164500880760158</c:v>
                </c:pt>
                <c:pt idx="4283">
                  <c:v>-0.54504282449929775</c:v>
                </c:pt>
                <c:pt idx="4284">
                  <c:v>-1.1831868673575983</c:v>
                </c:pt>
                <c:pt idx="4285">
                  <c:v>1.7036082162893038</c:v>
                </c:pt>
                <c:pt idx="4286">
                  <c:v>-1.3315634678283992</c:v>
                </c:pt>
                <c:pt idx="4287">
                  <c:v>-0.4218147816622988</c:v>
                </c:pt>
                <c:pt idx="4288">
                  <c:v>0.43975874008890159</c:v>
                </c:pt>
                <c:pt idx="4289">
                  <c:v>-1.0942210369371992</c:v>
                </c:pt>
                <c:pt idx="4290">
                  <c:v>0.33218552241750388</c:v>
                </c:pt>
                <c:pt idx="4291">
                  <c:v>-0.89577804273620032</c:v>
                </c:pt>
                <c:pt idx="4292">
                  <c:v>0.49317190103800002</c:v>
                </c:pt>
                <c:pt idx="4293">
                  <c:v>-1.1481726705397932E-2</c:v>
                </c:pt>
                <c:pt idx="4294">
                  <c:v>-0.12819014382530014</c:v>
                </c:pt>
                <c:pt idx="4295">
                  <c:v>0.19635819216399852</c:v>
                </c:pt>
                <c:pt idx="4296">
                  <c:v>-0.6067583116969999</c:v>
                </c:pt>
                <c:pt idx="4297">
                  <c:v>-0.39252177501419538</c:v>
                </c:pt>
                <c:pt idx="4298">
                  <c:v>-0.21783505322810015</c:v>
                </c:pt>
                <c:pt idx="4299">
                  <c:v>-0.50153916419039746</c:v>
                </c:pt>
                <c:pt idx="4300">
                  <c:v>-0.32091574717979654</c:v>
                </c:pt>
                <c:pt idx="4301">
                  <c:v>-0.1657524855998993</c:v>
                </c:pt>
                <c:pt idx="4302">
                  <c:v>1.0558151827580033</c:v>
                </c:pt>
                <c:pt idx="4303">
                  <c:v>0.72875717562590125</c:v>
                </c:pt>
                <c:pt idx="4304">
                  <c:v>-0.22020623203969691</c:v>
                </c:pt>
                <c:pt idx="4305">
                  <c:v>-1.0256050420386984</c:v>
                </c:pt>
                <c:pt idx="4306">
                  <c:v>-0.89039574443569691</c:v>
                </c:pt>
                <c:pt idx="4307">
                  <c:v>-0.38838124330799673</c:v>
                </c:pt>
                <c:pt idx="4308">
                  <c:v>0.93855665783510034</c:v>
                </c:pt>
                <c:pt idx="4309">
                  <c:v>2.0889613331402046E-2</c:v>
                </c:pt>
                <c:pt idx="4310">
                  <c:v>0.89752273186950049</c:v>
                </c:pt>
                <c:pt idx="4311">
                  <c:v>0.76525604154790372</c:v>
                </c:pt>
                <c:pt idx="4312">
                  <c:v>0.22132762774430148</c:v>
                </c:pt>
                <c:pt idx="4313">
                  <c:v>-0.52093758568629767</c:v>
                </c:pt>
                <c:pt idx="4314">
                  <c:v>-0.11522120997889829</c:v>
                </c:pt>
                <c:pt idx="4315">
                  <c:v>0.772909597032303</c:v>
                </c:pt>
                <c:pt idx="4316">
                  <c:v>0.90237274104050158</c:v>
                </c:pt>
                <c:pt idx="4317">
                  <c:v>-0.42872464629549967</c:v>
                </c:pt>
                <c:pt idx="4318">
                  <c:v>-1.0557715292114978</c:v>
                </c:pt>
                <c:pt idx="4319">
                  <c:v>0.36483358469460114</c:v>
                </c:pt>
                <c:pt idx="4320">
                  <c:v>-0.51782010057319638</c:v>
                </c:pt>
                <c:pt idx="4321">
                  <c:v>-1.1587797069281969</c:v>
                </c:pt>
                <c:pt idx="4322">
                  <c:v>9.1968005620003623E-2</c:v>
                </c:pt>
                <c:pt idx="4323">
                  <c:v>0.54298982226920245</c:v>
                </c:pt>
                <c:pt idx="4324">
                  <c:v>2.3742181995770011</c:v>
                </c:pt>
                <c:pt idx="4325">
                  <c:v>0.84253209843500088</c:v>
                </c:pt>
                <c:pt idx="4326">
                  <c:v>0.18021935855810156</c:v>
                </c:pt>
                <c:pt idx="4327">
                  <c:v>0.65877831760590055</c:v>
                </c:pt>
                <c:pt idx="4328">
                  <c:v>1.3006302256235998</c:v>
                </c:pt>
                <c:pt idx="4329">
                  <c:v>-0.20221748805370154</c:v>
                </c:pt>
                <c:pt idx="4330">
                  <c:v>0.59573603472470182</c:v>
                </c:pt>
                <c:pt idx="4331">
                  <c:v>2.4302281602302855E-2</c:v>
                </c:pt>
                <c:pt idx="4332">
                  <c:v>0.53571650417010375</c:v>
                </c:pt>
                <c:pt idx="4333">
                  <c:v>-0.27476044395379873</c:v>
                </c:pt>
                <c:pt idx="4334">
                  <c:v>1.1094035582240984</c:v>
                </c:pt>
                <c:pt idx="4335">
                  <c:v>-0.27853349222510104</c:v>
                </c:pt>
                <c:pt idx="4336">
                  <c:v>0.93229835368510194</c:v>
                </c:pt>
                <c:pt idx="4337">
                  <c:v>0.43747762964090242</c:v>
                </c:pt>
                <c:pt idx="4338">
                  <c:v>0.59392572136150079</c:v>
                </c:pt>
                <c:pt idx="4339">
                  <c:v>-0.32542577807379658</c:v>
                </c:pt>
                <c:pt idx="4340">
                  <c:v>0.75063985806190203</c:v>
                </c:pt>
                <c:pt idx="4341">
                  <c:v>-0.42474074257439653</c:v>
                </c:pt>
                <c:pt idx="4342">
                  <c:v>-0.67945022306919967</c:v>
                </c:pt>
                <c:pt idx="4343">
                  <c:v>-0.85846578487499769</c:v>
                </c:pt>
                <c:pt idx="4344">
                  <c:v>-0.49787693887919815</c:v>
                </c:pt>
                <c:pt idx="4345">
                  <c:v>2.230971067840315E-2</c:v>
                </c:pt>
                <c:pt idx="4346">
                  <c:v>-1.3857298825873983</c:v>
                </c:pt>
                <c:pt idx="4347">
                  <c:v>-0.19434729147759811</c:v>
                </c:pt>
                <c:pt idx="4348">
                  <c:v>-1.6455446148228958</c:v>
                </c:pt>
                <c:pt idx="4349">
                  <c:v>1.4505569300718015</c:v>
                </c:pt>
                <c:pt idx="4350">
                  <c:v>-1.0910301221111993</c:v>
                </c:pt>
                <c:pt idx="4351">
                  <c:v>-0.43358234973489829</c:v>
                </c:pt>
                <c:pt idx="4352">
                  <c:v>-0.87783172295450029</c:v>
                </c:pt>
                <c:pt idx="4353">
                  <c:v>0.19427345962759901</c:v>
                </c:pt>
                <c:pt idx="4354">
                  <c:v>0.53946829423070142</c:v>
                </c:pt>
                <c:pt idx="4355">
                  <c:v>0.19575487205780107</c:v>
                </c:pt>
                <c:pt idx="4356">
                  <c:v>0.36946341419030304</c:v>
                </c:pt>
                <c:pt idx="4357">
                  <c:v>-0.50183729620649942</c:v>
                </c:pt>
                <c:pt idx="4358">
                  <c:v>-0.68219880224659946</c:v>
                </c:pt>
                <c:pt idx="4359">
                  <c:v>-0.75235786838679886</c:v>
                </c:pt>
                <c:pt idx="4360">
                  <c:v>-0.32651168574049905</c:v>
                </c:pt>
                <c:pt idx="4361">
                  <c:v>-0.6056369019272978</c:v>
                </c:pt>
                <c:pt idx="4362">
                  <c:v>-0.32631634612769744</c:v>
                </c:pt>
                <c:pt idx="4363">
                  <c:v>-1.3100128690219002</c:v>
                </c:pt>
                <c:pt idx="4364">
                  <c:v>0.94748469710940242</c:v>
                </c:pt>
                <c:pt idx="4365">
                  <c:v>1.2278411527975024</c:v>
                </c:pt>
                <c:pt idx="4366">
                  <c:v>-0.84903116018019986</c:v>
                </c:pt>
                <c:pt idx="4367">
                  <c:v>-1.3592790886010988</c:v>
                </c:pt>
                <c:pt idx="4368">
                  <c:v>4.8979875709100895E-2</c:v>
                </c:pt>
                <c:pt idx="4369">
                  <c:v>0.44341763569550352</c:v>
                </c:pt>
                <c:pt idx="4370">
                  <c:v>0.32370624315190355</c:v>
                </c:pt>
                <c:pt idx="4371">
                  <c:v>0.79174685985459803</c:v>
                </c:pt>
                <c:pt idx="4372">
                  <c:v>-0.28725487077389644</c:v>
                </c:pt>
                <c:pt idx="4373">
                  <c:v>-0.88186417070689771</c:v>
                </c:pt>
                <c:pt idx="4374">
                  <c:v>-1.0779448032443</c:v>
                </c:pt>
                <c:pt idx="4375">
                  <c:v>0.50403071531550125</c:v>
                </c:pt>
                <c:pt idx="4376">
                  <c:v>-0.66613276484479655</c:v>
                </c:pt>
                <c:pt idx="4377">
                  <c:v>-0.25149574273820008</c:v>
                </c:pt>
                <c:pt idx="4378">
                  <c:v>-0.69551414037449888</c:v>
                </c:pt>
                <c:pt idx="4379">
                  <c:v>-0.81436654091319838</c:v>
                </c:pt>
                <c:pt idx="4380">
                  <c:v>0.43166640739060114</c:v>
                </c:pt>
                <c:pt idx="4381">
                  <c:v>0.5569514938898017</c:v>
                </c:pt>
                <c:pt idx="4382">
                  <c:v>0.56942045348299786</c:v>
                </c:pt>
                <c:pt idx="4383">
                  <c:v>1.564480378313803</c:v>
                </c:pt>
                <c:pt idx="4384">
                  <c:v>0.67255499970160315</c:v>
                </c:pt>
                <c:pt idx="4385">
                  <c:v>-6.1355425148200027E-2</c:v>
                </c:pt>
                <c:pt idx="4386">
                  <c:v>-0.1193482194876978</c:v>
                </c:pt>
                <c:pt idx="4387">
                  <c:v>-0.44246262042720019</c:v>
                </c:pt>
                <c:pt idx="4388">
                  <c:v>0.41411466461289947</c:v>
                </c:pt>
                <c:pt idx="4389">
                  <c:v>0.31914820860010096</c:v>
                </c:pt>
                <c:pt idx="4390">
                  <c:v>0.52688394887830015</c:v>
                </c:pt>
                <c:pt idx="4391">
                  <c:v>0.38469976453180266</c:v>
                </c:pt>
                <c:pt idx="4392">
                  <c:v>-0.1319228918516977</c:v>
                </c:pt>
                <c:pt idx="4393">
                  <c:v>0.59245493949550365</c:v>
                </c:pt>
                <c:pt idx="4394">
                  <c:v>0.67732118773719918</c:v>
                </c:pt>
                <c:pt idx="4395">
                  <c:v>-0.37526946113609938</c:v>
                </c:pt>
                <c:pt idx="4396">
                  <c:v>-0.6919126504327977</c:v>
                </c:pt>
                <c:pt idx="4397">
                  <c:v>0.2117362388166022</c:v>
                </c:pt>
                <c:pt idx="4398">
                  <c:v>0.5725307223706011</c:v>
                </c:pt>
                <c:pt idx="4399">
                  <c:v>-0.91028087500379939</c:v>
                </c:pt>
                <c:pt idx="4400">
                  <c:v>1.211922267120805</c:v>
                </c:pt>
                <c:pt idx="4401">
                  <c:v>0.47672405886470059</c:v>
                </c:pt>
                <c:pt idx="4402">
                  <c:v>0.24590302709729883</c:v>
                </c:pt>
                <c:pt idx="4403">
                  <c:v>-0.25118380148119712</c:v>
                </c:pt>
                <c:pt idx="4404">
                  <c:v>-0.61203586189439818</c:v>
                </c:pt>
                <c:pt idx="4405">
                  <c:v>-0.9493786364505965</c:v>
                </c:pt>
                <c:pt idx="4406">
                  <c:v>0.82285682659020054</c:v>
                </c:pt>
                <c:pt idx="4407">
                  <c:v>-2.5883085176101162E-2</c:v>
                </c:pt>
                <c:pt idx="4408">
                  <c:v>-1.5864791206729976</c:v>
                </c:pt>
                <c:pt idx="4409">
                  <c:v>-0.77619981579319841</c:v>
                </c:pt>
                <c:pt idx="4410">
                  <c:v>0.37228199917740312</c:v>
                </c:pt>
                <c:pt idx="4411">
                  <c:v>0.11881679476280382</c:v>
                </c:pt>
                <c:pt idx="4412">
                  <c:v>0.75890868950330059</c:v>
                </c:pt>
                <c:pt idx="4413">
                  <c:v>0.26034694921080259</c:v>
                </c:pt>
                <c:pt idx="4414">
                  <c:v>0.77173172242240184</c:v>
                </c:pt>
                <c:pt idx="4415">
                  <c:v>-0.43237947251130038</c:v>
                </c:pt>
                <c:pt idx="4416">
                  <c:v>0.26796622821139948</c:v>
                </c:pt>
                <c:pt idx="4417">
                  <c:v>-1.2730328959907986</c:v>
                </c:pt>
                <c:pt idx="4418">
                  <c:v>0.19263168306790135</c:v>
                </c:pt>
                <c:pt idx="4419">
                  <c:v>0.80186751656500022</c:v>
                </c:pt>
                <c:pt idx="4420">
                  <c:v>0.53476138102210413</c:v>
                </c:pt>
                <c:pt idx="4421">
                  <c:v>-0.5400088194844983</c:v>
                </c:pt>
                <c:pt idx="4422">
                  <c:v>-0.66472887953479898</c:v>
                </c:pt>
                <c:pt idx="4423">
                  <c:v>-1.1515025440744004</c:v>
                </c:pt>
                <c:pt idx="4424">
                  <c:v>0.26838390810990376</c:v>
                </c:pt>
                <c:pt idx="4425">
                  <c:v>-0.41415637569009789</c:v>
                </c:pt>
                <c:pt idx="4426">
                  <c:v>1.3164935094862003</c:v>
                </c:pt>
                <c:pt idx="4427">
                  <c:v>0.35130209691020298</c:v>
                </c:pt>
                <c:pt idx="4428">
                  <c:v>-0.14291450665809791</c:v>
                </c:pt>
                <c:pt idx="4429">
                  <c:v>-1.1485081324795985</c:v>
                </c:pt>
                <c:pt idx="4430">
                  <c:v>0.4794452535576994</c:v>
                </c:pt>
                <c:pt idx="4431">
                  <c:v>0.15919989968610437</c:v>
                </c:pt>
                <c:pt idx="4432">
                  <c:v>0.93546629642530021</c:v>
                </c:pt>
                <c:pt idx="4433">
                  <c:v>-0.22669387703039945</c:v>
                </c:pt>
                <c:pt idx="4434">
                  <c:v>1.0607401135495031</c:v>
                </c:pt>
                <c:pt idx="4435">
                  <c:v>-0.72852202423409906</c:v>
                </c:pt>
                <c:pt idx="4436">
                  <c:v>0.33329282727159892</c:v>
                </c:pt>
                <c:pt idx="4437">
                  <c:v>1.3859618422853046</c:v>
                </c:pt>
                <c:pt idx="4438">
                  <c:v>0.18290791720760424</c:v>
                </c:pt>
                <c:pt idx="4439">
                  <c:v>0.70141476969130423</c:v>
                </c:pt>
                <c:pt idx="4440">
                  <c:v>-1.4416737228462964</c:v>
                </c:pt>
                <c:pt idx="4441">
                  <c:v>-0.58836712253919643</c:v>
                </c:pt>
                <c:pt idx="4442">
                  <c:v>1.2521480379217991</c:v>
                </c:pt>
                <c:pt idx="4443">
                  <c:v>-0.56299050663360006</c:v>
                </c:pt>
                <c:pt idx="4444">
                  <c:v>0.59543330090939861</c:v>
                </c:pt>
                <c:pt idx="4445">
                  <c:v>0.26432705276589985</c:v>
                </c:pt>
                <c:pt idx="4446">
                  <c:v>-0.41158742100609658</c:v>
                </c:pt>
                <c:pt idx="4447">
                  <c:v>-2.5459213133800063E-2</c:v>
                </c:pt>
                <c:pt idx="4448">
                  <c:v>0.52253317757769935</c:v>
                </c:pt>
                <c:pt idx="4449">
                  <c:v>-0.59374454739859672</c:v>
                </c:pt>
                <c:pt idx="4450">
                  <c:v>0.31202879872860123</c:v>
                </c:pt>
                <c:pt idx="4451">
                  <c:v>-0.11600247963419719</c:v>
                </c:pt>
                <c:pt idx="4452">
                  <c:v>-9.4071930015697802E-2</c:v>
                </c:pt>
                <c:pt idx="4453">
                  <c:v>-0.16679593820009941</c:v>
                </c:pt>
                <c:pt idx="4454">
                  <c:v>-0.36143376575049757</c:v>
                </c:pt>
                <c:pt idx="4455">
                  <c:v>0.32289864537100144</c:v>
                </c:pt>
                <c:pt idx="4456">
                  <c:v>0.6626371722770017</c:v>
                </c:pt>
                <c:pt idx="4457">
                  <c:v>-0.12218815577859843</c:v>
                </c:pt>
                <c:pt idx="4458">
                  <c:v>-0.56389972013300138</c:v>
                </c:pt>
                <c:pt idx="4459">
                  <c:v>0.95164434248770391</c:v>
                </c:pt>
                <c:pt idx="4460">
                  <c:v>0.55707980090519982</c:v>
                </c:pt>
                <c:pt idx="4461">
                  <c:v>0.53061919864430251</c:v>
                </c:pt>
                <c:pt idx="4462">
                  <c:v>0.26813416720339944</c:v>
                </c:pt>
                <c:pt idx="4463">
                  <c:v>0.41052743544970127</c:v>
                </c:pt>
                <c:pt idx="4464">
                  <c:v>0.7085484789833032</c:v>
                </c:pt>
                <c:pt idx="4465">
                  <c:v>-0.34947405094509776</c:v>
                </c:pt>
                <c:pt idx="4466">
                  <c:v>0.40751423545560073</c:v>
                </c:pt>
                <c:pt idx="4467">
                  <c:v>0.7070870566265981</c:v>
                </c:pt>
                <c:pt idx="4468">
                  <c:v>-0.40393920113469761</c:v>
                </c:pt>
                <c:pt idx="4469">
                  <c:v>-0.22112157730099824</c:v>
                </c:pt>
                <c:pt idx="4470">
                  <c:v>5.8208697356402439E-2</c:v>
                </c:pt>
                <c:pt idx="4471">
                  <c:v>-0.11979043728939942</c:v>
                </c:pt>
                <c:pt idx="4472">
                  <c:v>-0.21667018006149874</c:v>
                </c:pt>
                <c:pt idx="4473">
                  <c:v>-0.12996924700699708</c:v>
                </c:pt>
                <c:pt idx="4474">
                  <c:v>1.3569116051313017</c:v>
                </c:pt>
                <c:pt idx="4475">
                  <c:v>-0.43962015223520012</c:v>
                </c:pt>
                <c:pt idx="4476">
                  <c:v>0.15374382590360369</c:v>
                </c:pt>
                <c:pt idx="4477">
                  <c:v>0.77175663840330344</c:v>
                </c:pt>
                <c:pt idx="4478">
                  <c:v>0.79620824838880111</c:v>
                </c:pt>
                <c:pt idx="4479">
                  <c:v>0.71068683653810183</c:v>
                </c:pt>
                <c:pt idx="4480">
                  <c:v>0.41440399104889991</c:v>
                </c:pt>
                <c:pt idx="4481">
                  <c:v>3.6386893610600879E-2</c:v>
                </c:pt>
                <c:pt idx="4482">
                  <c:v>-0.52919034502779994</c:v>
                </c:pt>
                <c:pt idx="4483">
                  <c:v>0.571546613815201</c:v>
                </c:pt>
                <c:pt idx="4484">
                  <c:v>-4.5650809318097174E-2</c:v>
                </c:pt>
                <c:pt idx="4485">
                  <c:v>0.43193866797230029</c:v>
                </c:pt>
                <c:pt idx="4486">
                  <c:v>1.4143465467388978</c:v>
                </c:pt>
                <c:pt idx="4487">
                  <c:v>-1.7463921686982076E-3</c:v>
                </c:pt>
                <c:pt idx="4488">
                  <c:v>0.98159141959609997</c:v>
                </c:pt>
                <c:pt idx="4489">
                  <c:v>-1.2692155292988971</c:v>
                </c:pt>
                <c:pt idx="4490">
                  <c:v>0.73166448722430388</c:v>
                </c:pt>
                <c:pt idx="4491">
                  <c:v>0.78943591160680171</c:v>
                </c:pt>
                <c:pt idx="4492">
                  <c:v>-0.26033758656909711</c:v>
                </c:pt>
                <c:pt idx="4493">
                  <c:v>1.6383738659725005</c:v>
                </c:pt>
                <c:pt idx="4494">
                  <c:v>1.0662269833645013</c:v>
                </c:pt>
                <c:pt idx="4495">
                  <c:v>-0.43533202788849934</c:v>
                </c:pt>
                <c:pt idx="4496">
                  <c:v>-0.59853054083159662</c:v>
                </c:pt>
                <c:pt idx="4497">
                  <c:v>0.98021348565369948</c:v>
                </c:pt>
                <c:pt idx="4498">
                  <c:v>0.71058032031720231</c:v>
                </c:pt>
                <c:pt idx="4499">
                  <c:v>-0.41853368364139953</c:v>
                </c:pt>
                <c:pt idx="4500">
                  <c:v>-0.4164892265917004</c:v>
                </c:pt>
                <c:pt idx="4501">
                  <c:v>-4.7594007113698211E-2</c:v>
                </c:pt>
                <c:pt idx="4502">
                  <c:v>-1.0381952434746964</c:v>
                </c:pt>
                <c:pt idx="4503">
                  <c:v>-1.3509078272225992</c:v>
                </c:pt>
                <c:pt idx="4504">
                  <c:v>0.59200527101300082</c:v>
                </c:pt>
                <c:pt idx="4505">
                  <c:v>0.1813529022059015</c:v>
                </c:pt>
                <c:pt idx="4506">
                  <c:v>-0.83559520808499599</c:v>
                </c:pt>
                <c:pt idx="4507">
                  <c:v>0.62009008462990067</c:v>
                </c:pt>
                <c:pt idx="4508">
                  <c:v>-0.27712259786260063</c:v>
                </c:pt>
                <c:pt idx="4509">
                  <c:v>-9.4298323211198465E-2</c:v>
                </c:pt>
                <c:pt idx="4510">
                  <c:v>0.50878669468620075</c:v>
                </c:pt>
                <c:pt idx="4511">
                  <c:v>-1.0188143692268987</c:v>
                </c:pt>
                <c:pt idx="4512">
                  <c:v>-0.34913126728219979</c:v>
                </c:pt>
                <c:pt idx="4513">
                  <c:v>-1.6179558125932978</c:v>
                </c:pt>
                <c:pt idx="4514">
                  <c:v>0.3030816041292006</c:v>
                </c:pt>
                <c:pt idx="4515">
                  <c:v>-1.0544775559600978</c:v>
                </c:pt>
                <c:pt idx="4516">
                  <c:v>-0.14973512413549628</c:v>
                </c:pt>
                <c:pt idx="4517">
                  <c:v>-0.25969292944959932</c:v>
                </c:pt>
                <c:pt idx="4518">
                  <c:v>0.94017445234640107</c:v>
                </c:pt>
                <c:pt idx="4519">
                  <c:v>-0.56111589939939677</c:v>
                </c:pt>
                <c:pt idx="4520">
                  <c:v>0.45341766019090102</c:v>
                </c:pt>
                <c:pt idx="4521">
                  <c:v>-1.5657913822814002</c:v>
                </c:pt>
                <c:pt idx="4522">
                  <c:v>0.72112680760150027</c:v>
                </c:pt>
                <c:pt idx="4523">
                  <c:v>4.1803603774305031E-2</c:v>
                </c:pt>
                <c:pt idx="4524">
                  <c:v>0.64052723759650121</c:v>
                </c:pt>
                <c:pt idx="4525">
                  <c:v>1.1180571115314031</c:v>
                </c:pt>
                <c:pt idx="4526">
                  <c:v>-0.3203815202976017</c:v>
                </c:pt>
                <c:pt idx="4527">
                  <c:v>0.44699655950400086</c:v>
                </c:pt>
                <c:pt idx="4528">
                  <c:v>-0.58538882636269918</c:v>
                </c:pt>
                <c:pt idx="4529">
                  <c:v>0.69808087535099972</c:v>
                </c:pt>
                <c:pt idx="4530">
                  <c:v>0.23756852991940036</c:v>
                </c:pt>
                <c:pt idx="4531">
                  <c:v>-0.28227806670480149</c:v>
                </c:pt>
                <c:pt idx="4532">
                  <c:v>1.0088036172035011</c:v>
                </c:pt>
                <c:pt idx="4533">
                  <c:v>0.75726572710730267</c:v>
                </c:pt>
                <c:pt idx="4534">
                  <c:v>-1.1441981536805983</c:v>
                </c:pt>
                <c:pt idx="4535">
                  <c:v>-0.35302118968789742</c:v>
                </c:pt>
                <c:pt idx="4536">
                  <c:v>-0.68957202152989794</c:v>
                </c:pt>
                <c:pt idx="4537">
                  <c:v>1.5700389858019008</c:v>
                </c:pt>
                <c:pt idx="4538">
                  <c:v>-0.66269577650169609</c:v>
                </c:pt>
                <c:pt idx="4539">
                  <c:v>0.51947802336960081</c:v>
                </c:pt>
                <c:pt idx="4540">
                  <c:v>-0.2418610791456004</c:v>
                </c:pt>
                <c:pt idx="4541">
                  <c:v>1.3216666360001739E-2</c:v>
                </c:pt>
                <c:pt idx="4542">
                  <c:v>-0.41540357745059708</c:v>
                </c:pt>
                <c:pt idx="4543">
                  <c:v>-0.54018004568609612</c:v>
                </c:pt>
                <c:pt idx="4544">
                  <c:v>-0.58353652302690051</c:v>
                </c:pt>
                <c:pt idx="4545">
                  <c:v>-0.43854415506359601</c:v>
                </c:pt>
                <c:pt idx="4546">
                  <c:v>9.5042411984902486E-2</c:v>
                </c:pt>
                <c:pt idx="4547">
                  <c:v>0.51041470779370002</c:v>
                </c:pt>
                <c:pt idx="4548">
                  <c:v>-0.76645589915860057</c:v>
                </c:pt>
                <c:pt idx="4549">
                  <c:v>0.26127858408399973</c:v>
                </c:pt>
                <c:pt idx="4550">
                  <c:v>-0.30533819305259868</c:v>
                </c:pt>
                <c:pt idx="4551">
                  <c:v>0.77963889572100342</c:v>
                </c:pt>
                <c:pt idx="4552">
                  <c:v>-0.39948029191110024</c:v>
                </c:pt>
                <c:pt idx="4553">
                  <c:v>9.638812276050146E-2</c:v>
                </c:pt>
                <c:pt idx="4554">
                  <c:v>-1.3820739786836995</c:v>
                </c:pt>
                <c:pt idx="4555">
                  <c:v>0.11894702007590041</c:v>
                </c:pt>
                <c:pt idx="4556">
                  <c:v>0.45800306561629966</c:v>
                </c:pt>
                <c:pt idx="4557">
                  <c:v>-0.51959312229749699</c:v>
                </c:pt>
                <c:pt idx="4558">
                  <c:v>0.37426331549050218</c:v>
                </c:pt>
                <c:pt idx="4559">
                  <c:v>-0.12941899107689636</c:v>
                </c:pt>
                <c:pt idx="4560">
                  <c:v>-9.1076377644597528E-2</c:v>
                </c:pt>
                <c:pt idx="4561">
                  <c:v>-1.0185288637565009</c:v>
                </c:pt>
                <c:pt idx="4562">
                  <c:v>0.20410874916770183</c:v>
                </c:pt>
                <c:pt idx="4563">
                  <c:v>-1.0318006599223963</c:v>
                </c:pt>
                <c:pt idx="4564">
                  <c:v>-0.22153293597949997</c:v>
                </c:pt>
                <c:pt idx="4565">
                  <c:v>0.72841298689530376</c:v>
                </c:pt>
                <c:pt idx="4566">
                  <c:v>0.44370130172880096</c:v>
                </c:pt>
                <c:pt idx="4567">
                  <c:v>-0.38092374088509828</c:v>
                </c:pt>
                <c:pt idx="4568">
                  <c:v>0.63748457181780083</c:v>
                </c:pt>
                <c:pt idx="4569">
                  <c:v>0.91978719874220261</c:v>
                </c:pt>
                <c:pt idx="4570">
                  <c:v>-0.4941486546497984</c:v>
                </c:pt>
                <c:pt idx="4571">
                  <c:v>-8.2276150404798187E-2</c:v>
                </c:pt>
                <c:pt idx="4572">
                  <c:v>-1.6046264702648969</c:v>
                </c:pt>
                <c:pt idx="4573">
                  <c:v>-0.2963849597107</c:v>
                </c:pt>
                <c:pt idx="4574">
                  <c:v>-0.53017292333789712</c:v>
                </c:pt>
                <c:pt idx="4575">
                  <c:v>0.73867358977870268</c:v>
                </c:pt>
                <c:pt idx="4576">
                  <c:v>0.95814682188530398</c:v>
                </c:pt>
                <c:pt idx="4577">
                  <c:v>-0.6000942630658983</c:v>
                </c:pt>
                <c:pt idx="4578">
                  <c:v>0.19190163034920005</c:v>
                </c:pt>
                <c:pt idx="4579">
                  <c:v>3.6025908291101416E-2</c:v>
                </c:pt>
                <c:pt idx="4580">
                  <c:v>-1.4685331757745956</c:v>
                </c:pt>
                <c:pt idx="4581">
                  <c:v>1.3904126276771045</c:v>
                </c:pt>
                <c:pt idx="4582">
                  <c:v>-0.59292981019719804</c:v>
                </c:pt>
                <c:pt idx="4583">
                  <c:v>-8.4453383215997491E-2</c:v>
                </c:pt>
                <c:pt idx="4584">
                  <c:v>1.558434399433402</c:v>
                </c:pt>
                <c:pt idx="4585">
                  <c:v>-0.23350324643039855</c:v>
                </c:pt>
                <c:pt idx="4586">
                  <c:v>0.38052568487960059</c:v>
                </c:pt>
                <c:pt idx="4587">
                  <c:v>-0.91212871692999897</c:v>
                </c:pt>
                <c:pt idx="4588">
                  <c:v>1.1192875131639006</c:v>
                </c:pt>
                <c:pt idx="4589">
                  <c:v>0.41860004656540184</c:v>
                </c:pt>
                <c:pt idx="4590">
                  <c:v>-2.2190113361981005</c:v>
                </c:pt>
                <c:pt idx="4591">
                  <c:v>-0.68713970347329933</c:v>
                </c:pt>
                <c:pt idx="4592">
                  <c:v>0.36239485400420435</c:v>
                </c:pt>
                <c:pt idx="4593">
                  <c:v>-0.15310570327599748</c:v>
                </c:pt>
                <c:pt idx="4594">
                  <c:v>-6.4035009541900223E-2</c:v>
                </c:pt>
                <c:pt idx="4595">
                  <c:v>0.19067987970960232</c:v>
                </c:pt>
                <c:pt idx="4596">
                  <c:v>-1.5417079817888997</c:v>
                </c:pt>
                <c:pt idx="4597">
                  <c:v>0.55531969098299783</c:v>
                </c:pt>
                <c:pt idx="4598">
                  <c:v>-1.0919359089498002</c:v>
                </c:pt>
                <c:pt idx="4599">
                  <c:v>0.75150756554550213</c:v>
                </c:pt>
                <c:pt idx="4600">
                  <c:v>-0.68492093954599653</c:v>
                </c:pt>
                <c:pt idx="4601">
                  <c:v>-0.71885082715089865</c:v>
                </c:pt>
                <c:pt idx="4602">
                  <c:v>-0.29744977124200034</c:v>
                </c:pt>
                <c:pt idx="4603">
                  <c:v>-0.64812786353790131</c:v>
                </c:pt>
                <c:pt idx="4604">
                  <c:v>0.17086316987570171</c:v>
                </c:pt>
                <c:pt idx="4605">
                  <c:v>-0.66442116990799605</c:v>
                </c:pt>
                <c:pt idx="4606">
                  <c:v>-0.39023735516790126</c:v>
                </c:pt>
                <c:pt idx="4607">
                  <c:v>1.2307145876710024</c:v>
                </c:pt>
                <c:pt idx="4608">
                  <c:v>-0.17297073365719839</c:v>
                </c:pt>
                <c:pt idx="4609">
                  <c:v>-0.87564256019929587</c:v>
                </c:pt>
                <c:pt idx="4610">
                  <c:v>0.27761749034500127</c:v>
                </c:pt>
                <c:pt idx="4611">
                  <c:v>0.36058125436279909</c:v>
                </c:pt>
                <c:pt idx="4612">
                  <c:v>-0.80101233229099478</c:v>
                </c:pt>
                <c:pt idx="4613">
                  <c:v>-0.9182372366205982</c:v>
                </c:pt>
                <c:pt idx="4614">
                  <c:v>0.10917587998710232</c:v>
                </c:pt>
                <c:pt idx="4615">
                  <c:v>-0.11111886236130175</c:v>
                </c:pt>
                <c:pt idx="4616">
                  <c:v>0.71229065743900222</c:v>
                </c:pt>
                <c:pt idx="4617">
                  <c:v>-0.59372012204809721</c:v>
                </c:pt>
                <c:pt idx="4618">
                  <c:v>1.0454326695422012</c:v>
                </c:pt>
                <c:pt idx="4619">
                  <c:v>0.74159719791450129</c:v>
                </c:pt>
                <c:pt idx="4620">
                  <c:v>0.65014406729089913</c:v>
                </c:pt>
                <c:pt idx="4621">
                  <c:v>-0.45490098925059641</c:v>
                </c:pt>
                <c:pt idx="4622">
                  <c:v>0.65584578521620074</c:v>
                </c:pt>
                <c:pt idx="4623">
                  <c:v>-0.78318828347699565</c:v>
                </c:pt>
                <c:pt idx="4624">
                  <c:v>1.6026383857796027</c:v>
                </c:pt>
                <c:pt idx="4625">
                  <c:v>-1.8631107531639017</c:v>
                </c:pt>
                <c:pt idx="4626">
                  <c:v>0.53722667729019946</c:v>
                </c:pt>
                <c:pt idx="4627">
                  <c:v>-0.66039101575429981</c:v>
                </c:pt>
                <c:pt idx="4628">
                  <c:v>0.81597732897819952</c:v>
                </c:pt>
                <c:pt idx="4629">
                  <c:v>-0.53945176190429933</c:v>
                </c:pt>
                <c:pt idx="4630">
                  <c:v>-0.17560775461980072</c:v>
                </c:pt>
                <c:pt idx="4631">
                  <c:v>1.4046501368069002</c:v>
                </c:pt>
                <c:pt idx="4632">
                  <c:v>1.8638394761249018</c:v>
                </c:pt>
                <c:pt idx="4633">
                  <c:v>0.39270127080390438</c:v>
                </c:pt>
                <c:pt idx="4634">
                  <c:v>-0.382316303487098</c:v>
                </c:pt>
                <c:pt idx="4635">
                  <c:v>0.84126908681360391</c:v>
                </c:pt>
                <c:pt idx="4636">
                  <c:v>0.709191293723201</c:v>
                </c:pt>
                <c:pt idx="4637">
                  <c:v>-0.10250886987579833</c:v>
                </c:pt>
                <c:pt idx="4638">
                  <c:v>0.10077928803449865</c:v>
                </c:pt>
                <c:pt idx="4639">
                  <c:v>0.53594122423389834</c:v>
                </c:pt>
                <c:pt idx="4640">
                  <c:v>0.69071551297790279</c:v>
                </c:pt>
                <c:pt idx="4641">
                  <c:v>0.95366933694560174</c:v>
                </c:pt>
                <c:pt idx="4642">
                  <c:v>-0.12352419287579863</c:v>
                </c:pt>
                <c:pt idx="4643">
                  <c:v>-0.30047918364589776</c:v>
                </c:pt>
                <c:pt idx="4644">
                  <c:v>0.10485969751490387</c:v>
                </c:pt>
                <c:pt idx="4645">
                  <c:v>0.44404858427310145</c:v>
                </c:pt>
                <c:pt idx="4646">
                  <c:v>-0.22499227479009676</c:v>
                </c:pt>
                <c:pt idx="4647">
                  <c:v>0.97626140009689877</c:v>
                </c:pt>
                <c:pt idx="4648">
                  <c:v>0.26611619653890273</c:v>
                </c:pt>
                <c:pt idx="4649">
                  <c:v>-3.4474798142099417E-2</c:v>
                </c:pt>
                <c:pt idx="4650">
                  <c:v>0.35514673146700204</c:v>
                </c:pt>
                <c:pt idx="4651">
                  <c:v>0.94933201246150034</c:v>
                </c:pt>
                <c:pt idx="4652">
                  <c:v>-2.1811672159619988</c:v>
                </c:pt>
                <c:pt idx="4653">
                  <c:v>-0.55744902125380236</c:v>
                </c:pt>
                <c:pt idx="4654">
                  <c:v>0.2957403603901021</c:v>
                </c:pt>
                <c:pt idx="4655">
                  <c:v>-0.60430404695919648</c:v>
                </c:pt>
                <c:pt idx="4656">
                  <c:v>-0.80868002948409767</c:v>
                </c:pt>
                <c:pt idx="4657">
                  <c:v>0.10401339372840113</c:v>
                </c:pt>
                <c:pt idx="4658">
                  <c:v>1.1648907540970015</c:v>
                </c:pt>
                <c:pt idx="4659">
                  <c:v>-1.431023271122001</c:v>
                </c:pt>
                <c:pt idx="4660">
                  <c:v>0.48027691564780284</c:v>
                </c:pt>
                <c:pt idx="4661">
                  <c:v>-0.39589735757859756</c:v>
                </c:pt>
                <c:pt idx="4662">
                  <c:v>-0.17166721768629856</c:v>
                </c:pt>
                <c:pt idx="4663">
                  <c:v>0.48438039466310201</c:v>
                </c:pt>
                <c:pt idx="4664">
                  <c:v>0.27291933438599969</c:v>
                </c:pt>
                <c:pt idx="4665">
                  <c:v>0.97327717611259956</c:v>
                </c:pt>
                <c:pt idx="4666">
                  <c:v>0.81234423712500359</c:v>
                </c:pt>
                <c:pt idx="4667">
                  <c:v>1.248979100783302</c:v>
                </c:pt>
                <c:pt idx="4668">
                  <c:v>-0.57889436596029853</c:v>
                </c:pt>
                <c:pt idx="4669">
                  <c:v>-2.0551786360300639E-2</c:v>
                </c:pt>
                <c:pt idx="4670">
                  <c:v>1.4707644620236024</c:v>
                </c:pt>
                <c:pt idx="4671">
                  <c:v>2.554146808299862E-2</c:v>
                </c:pt>
                <c:pt idx="4672">
                  <c:v>-1.9828871211292984</c:v>
                </c:pt>
                <c:pt idx="4673">
                  <c:v>0.6199439275066041</c:v>
                </c:pt>
                <c:pt idx="4674">
                  <c:v>-0.81762665489739561</c:v>
                </c:pt>
                <c:pt idx="4675">
                  <c:v>-0.45218247192009642</c:v>
                </c:pt>
                <c:pt idx="4676">
                  <c:v>-0.40658930361779966</c:v>
                </c:pt>
                <c:pt idx="4677">
                  <c:v>-1.6994143065826002</c:v>
                </c:pt>
                <c:pt idx="4678">
                  <c:v>-0.96331338158239888</c:v>
                </c:pt>
                <c:pt idx="4679">
                  <c:v>-1.0175767924600976</c:v>
                </c:pt>
                <c:pt idx="4680">
                  <c:v>-0.51298233319429798</c:v>
                </c:pt>
                <c:pt idx="4681">
                  <c:v>0.15518013148329857</c:v>
                </c:pt>
                <c:pt idx="4682">
                  <c:v>0.61723961198280364</c:v>
                </c:pt>
                <c:pt idx="4683">
                  <c:v>-1.0737950765474977</c:v>
                </c:pt>
                <c:pt idx="4684">
                  <c:v>-0.18029768795489787</c:v>
                </c:pt>
                <c:pt idx="4685">
                  <c:v>0.60487830678460242</c:v>
                </c:pt>
                <c:pt idx="4686">
                  <c:v>-1.2338730416107957</c:v>
                </c:pt>
                <c:pt idx="4687">
                  <c:v>-0.19164634916739587</c:v>
                </c:pt>
                <c:pt idx="4688">
                  <c:v>-0.27864872619380066</c:v>
                </c:pt>
                <c:pt idx="4689">
                  <c:v>-0.46488029209329795</c:v>
                </c:pt>
                <c:pt idx="4690">
                  <c:v>-0.28708065678170058</c:v>
                </c:pt>
                <c:pt idx="4691">
                  <c:v>0.68908991835720101</c:v>
                </c:pt>
                <c:pt idx="4692">
                  <c:v>-0.11658738156579673</c:v>
                </c:pt>
                <c:pt idx="4693">
                  <c:v>-0.18846698836239995</c:v>
                </c:pt>
                <c:pt idx="4694">
                  <c:v>-0.43519366109969937</c:v>
                </c:pt>
                <c:pt idx="4695">
                  <c:v>-0.70592139546019794</c:v>
                </c:pt>
                <c:pt idx="4696">
                  <c:v>-0.36312318020589984</c:v>
                </c:pt>
                <c:pt idx="4697">
                  <c:v>-0.72542412869529471</c:v>
                </c:pt>
                <c:pt idx="4698">
                  <c:v>0.91657081965179898</c:v>
                </c:pt>
                <c:pt idx="4699">
                  <c:v>-1.2223071390796001</c:v>
                </c:pt>
                <c:pt idx="4700">
                  <c:v>0.75264269441749931</c:v>
                </c:pt>
                <c:pt idx="4701">
                  <c:v>0.37547641758150263</c:v>
                </c:pt>
                <c:pt idx="4702">
                  <c:v>-0.2315320015651956</c:v>
                </c:pt>
                <c:pt idx="4703">
                  <c:v>-0.41732699974340193</c:v>
                </c:pt>
                <c:pt idx="4704">
                  <c:v>-0.9035542152280982</c:v>
                </c:pt>
                <c:pt idx="4705">
                  <c:v>0.25658845932830232</c:v>
                </c:pt>
                <c:pt idx="4706">
                  <c:v>0.2508153159167037</c:v>
                </c:pt>
                <c:pt idx="4707">
                  <c:v>-0.35437662029870154</c:v>
                </c:pt>
                <c:pt idx="4708">
                  <c:v>-5.7798559672974648E-3</c:v>
                </c:pt>
                <c:pt idx="4709">
                  <c:v>-0.37268476432659625</c:v>
                </c:pt>
                <c:pt idx="4710">
                  <c:v>-1.2453074180681973</c:v>
                </c:pt>
                <c:pt idx="4711">
                  <c:v>0.51676198065380063</c:v>
                </c:pt>
                <c:pt idx="4712">
                  <c:v>-0.77031592561860052</c:v>
                </c:pt>
                <c:pt idx="4713">
                  <c:v>0.70448369069340089</c:v>
                </c:pt>
                <c:pt idx="4714">
                  <c:v>-0.60853928683629732</c:v>
                </c:pt>
                <c:pt idx="4715">
                  <c:v>1.0150954257994727E-3</c:v>
                </c:pt>
                <c:pt idx="4716">
                  <c:v>-1.6844512580438007</c:v>
                </c:pt>
                <c:pt idx="4717">
                  <c:v>-0.65676450402679976</c:v>
                </c:pt>
                <c:pt idx="4718">
                  <c:v>0.56597539142180153</c:v>
                </c:pt>
                <c:pt idx="4719">
                  <c:v>0.5072296963802998</c:v>
                </c:pt>
                <c:pt idx="4720">
                  <c:v>1.2299186565508009</c:v>
                </c:pt>
                <c:pt idx="4721">
                  <c:v>-0.4522772986271022</c:v>
                </c:pt>
                <c:pt idx="4722">
                  <c:v>-0.81063650058329983</c:v>
                </c:pt>
                <c:pt idx="4723">
                  <c:v>-1.0458844785183992</c:v>
                </c:pt>
                <c:pt idx="4724">
                  <c:v>-7.1341707093598217E-2</c:v>
                </c:pt>
                <c:pt idx="4725">
                  <c:v>-0.70277156219999881</c:v>
                </c:pt>
                <c:pt idx="4726">
                  <c:v>-0.9489906638305996</c:v>
                </c:pt>
                <c:pt idx="4727">
                  <c:v>-0.34073999584719772</c:v>
                </c:pt>
                <c:pt idx="4728">
                  <c:v>0.50019557787760149</c:v>
                </c:pt>
                <c:pt idx="4729">
                  <c:v>-1.0013019103932024</c:v>
                </c:pt>
                <c:pt idx="4730">
                  <c:v>3.8251605064019145E-3</c:v>
                </c:pt>
                <c:pt idx="4731">
                  <c:v>-1.0238378347739001</c:v>
                </c:pt>
                <c:pt idx="4732">
                  <c:v>0.58093716635080028</c:v>
                </c:pt>
                <c:pt idx="4733">
                  <c:v>0.34999985230529873</c:v>
                </c:pt>
                <c:pt idx="4734">
                  <c:v>0.26133882266089969</c:v>
                </c:pt>
                <c:pt idx="4735">
                  <c:v>0.24793007330320194</c:v>
                </c:pt>
                <c:pt idx="4736">
                  <c:v>-0.59266954550570006</c:v>
                </c:pt>
                <c:pt idx="4737">
                  <c:v>-0.94937709584179686</c:v>
                </c:pt>
                <c:pt idx="4738">
                  <c:v>0.14380881081310193</c:v>
                </c:pt>
                <c:pt idx="4739">
                  <c:v>-0.42294266676899639</c:v>
                </c:pt>
                <c:pt idx="4740">
                  <c:v>4.6151651156900897E-2</c:v>
                </c:pt>
                <c:pt idx="4741">
                  <c:v>0.4199790713538043</c:v>
                </c:pt>
                <c:pt idx="4742">
                  <c:v>0.94818337321390445</c:v>
                </c:pt>
                <c:pt idx="4743">
                  <c:v>0.23961697420390138</c:v>
                </c:pt>
                <c:pt idx="4744">
                  <c:v>-0.37775226960279795</c:v>
                </c:pt>
                <c:pt idx="4745">
                  <c:v>-0.45399074830469743</c:v>
                </c:pt>
                <c:pt idx="4746">
                  <c:v>-0.32590734137080091</c:v>
                </c:pt>
                <c:pt idx="4747">
                  <c:v>-1.563898369284999</c:v>
                </c:pt>
                <c:pt idx="4748">
                  <c:v>-0.40172050490109967</c:v>
                </c:pt>
                <c:pt idx="4749">
                  <c:v>0.95253013195610237</c:v>
                </c:pt>
                <c:pt idx="4750">
                  <c:v>-0.13570292606799939</c:v>
                </c:pt>
                <c:pt idx="4751">
                  <c:v>-0.26665174016519799</c:v>
                </c:pt>
                <c:pt idx="4752">
                  <c:v>-0.72218674398289551</c:v>
                </c:pt>
                <c:pt idx="4753">
                  <c:v>-8.1498810620999507E-2</c:v>
                </c:pt>
                <c:pt idx="4754">
                  <c:v>0.36408654919960171</c:v>
                </c:pt>
                <c:pt idx="4755">
                  <c:v>0.51273444793470091</c:v>
                </c:pt>
                <c:pt idx="4756">
                  <c:v>-0.10439136558049711</c:v>
                </c:pt>
                <c:pt idx="4757">
                  <c:v>0.19998261871380407</c:v>
                </c:pt>
                <c:pt idx="4758">
                  <c:v>-0.52009098776209939</c:v>
                </c:pt>
                <c:pt idx="4759">
                  <c:v>-0.61004037453899684</c:v>
                </c:pt>
                <c:pt idx="4760">
                  <c:v>-0.7421905988291968</c:v>
                </c:pt>
                <c:pt idx="4761">
                  <c:v>-0.36818777503700062</c:v>
                </c:pt>
                <c:pt idx="4762">
                  <c:v>0.82481948236280189</c:v>
                </c:pt>
                <c:pt idx="4763">
                  <c:v>0.2750023571012008</c:v>
                </c:pt>
                <c:pt idx="4764">
                  <c:v>-1.2207910532856978</c:v>
                </c:pt>
                <c:pt idx="4765">
                  <c:v>0.5354544057818984</c:v>
                </c:pt>
                <c:pt idx="4766">
                  <c:v>1.1743658593087005</c:v>
                </c:pt>
                <c:pt idx="4767">
                  <c:v>0.17998298827249926</c:v>
                </c:pt>
                <c:pt idx="4768">
                  <c:v>0.21967219448589859</c:v>
                </c:pt>
                <c:pt idx="4769">
                  <c:v>-0.24739587631109927</c:v>
                </c:pt>
                <c:pt idx="4770">
                  <c:v>-0.4076847057354982</c:v>
                </c:pt>
                <c:pt idx="4771">
                  <c:v>1.5237519374755024</c:v>
                </c:pt>
                <c:pt idx="4772">
                  <c:v>-0.47281747807369712</c:v>
                </c:pt>
                <c:pt idx="4773">
                  <c:v>1.0299674364175004</c:v>
                </c:pt>
                <c:pt idx="4774">
                  <c:v>-1.5917443807722975</c:v>
                </c:pt>
                <c:pt idx="4775">
                  <c:v>0.85948840600720189</c:v>
                </c:pt>
                <c:pt idx="4776">
                  <c:v>-7.931844563420043E-2</c:v>
                </c:pt>
                <c:pt idx="4777">
                  <c:v>0.19245807674290205</c:v>
                </c:pt>
                <c:pt idx="4778">
                  <c:v>4.4033304849016019E-3</c:v>
                </c:pt>
                <c:pt idx="4779">
                  <c:v>0.23327212803039998</c:v>
                </c:pt>
                <c:pt idx="4780">
                  <c:v>0.87682567634090347</c:v>
                </c:pt>
                <c:pt idx="4781">
                  <c:v>-0.29930526464739771</c:v>
                </c:pt>
                <c:pt idx="4782">
                  <c:v>0.40509059462710439</c:v>
                </c:pt>
                <c:pt idx="4783">
                  <c:v>0.30618646543319983</c:v>
                </c:pt>
                <c:pt idx="4784">
                  <c:v>0.17380057868660259</c:v>
                </c:pt>
                <c:pt idx="4785">
                  <c:v>7.2031385430502581E-2</c:v>
                </c:pt>
                <c:pt idx="4786">
                  <c:v>1.0021699985866022</c:v>
                </c:pt>
                <c:pt idx="4787">
                  <c:v>0.17425310236890112</c:v>
                </c:pt>
                <c:pt idx="4788">
                  <c:v>0.22476792454990147</c:v>
                </c:pt>
                <c:pt idx="4789">
                  <c:v>-0.5218299122951997</c:v>
                </c:pt>
                <c:pt idx="4790">
                  <c:v>-2.0289742149067997</c:v>
                </c:pt>
                <c:pt idx="4791">
                  <c:v>-1.9526705377302278E-2</c:v>
                </c:pt>
                <c:pt idx="4792">
                  <c:v>-0.73211914122450139</c:v>
                </c:pt>
                <c:pt idx="4793">
                  <c:v>9.6396824178803797E-2</c:v>
                </c:pt>
                <c:pt idx="4794">
                  <c:v>0.63555155809340036</c:v>
                </c:pt>
                <c:pt idx="4795">
                  <c:v>1.4753362167791018</c:v>
                </c:pt>
                <c:pt idx="4796">
                  <c:v>-1.1361716810868998</c:v>
                </c:pt>
                <c:pt idx="4797">
                  <c:v>-1.7493931588593981</c:v>
                </c:pt>
                <c:pt idx="4798">
                  <c:v>-8.6728810622496155E-2</c:v>
                </c:pt>
                <c:pt idx="4799">
                  <c:v>0.39488281323150076</c:v>
                </c:pt>
                <c:pt idx="4800">
                  <c:v>-0.5033895972232969</c:v>
                </c:pt>
                <c:pt idx="4801">
                  <c:v>-2.1491848229096888E-2</c:v>
                </c:pt>
                <c:pt idx="4802">
                  <c:v>1.0385720813602006</c:v>
                </c:pt>
                <c:pt idx="4803">
                  <c:v>-0.29532200675889797</c:v>
                </c:pt>
                <c:pt idx="4804">
                  <c:v>-2.1345195572799014E-2</c:v>
                </c:pt>
                <c:pt idx="4805">
                  <c:v>0.54343522758290064</c:v>
                </c:pt>
                <c:pt idx="4806">
                  <c:v>9.9464321284003177E-2</c:v>
                </c:pt>
                <c:pt idx="4807">
                  <c:v>-1.0016505732305987</c:v>
                </c:pt>
                <c:pt idx="4808">
                  <c:v>1.4675841270695003</c:v>
                </c:pt>
                <c:pt idx="4809">
                  <c:v>-1.4639254570365985</c:v>
                </c:pt>
                <c:pt idx="4810">
                  <c:v>-0.60575951483229673</c:v>
                </c:pt>
                <c:pt idx="4811">
                  <c:v>1.3965638308810995</c:v>
                </c:pt>
                <c:pt idx="4812">
                  <c:v>-0.60899255413499986</c:v>
                </c:pt>
                <c:pt idx="4813">
                  <c:v>0.77578477224550113</c:v>
                </c:pt>
                <c:pt idx="4814">
                  <c:v>0.5697825460793986</c:v>
                </c:pt>
                <c:pt idx="4815">
                  <c:v>1.2046800966637008</c:v>
                </c:pt>
                <c:pt idx="4816">
                  <c:v>-0.88766089659569758</c:v>
                </c:pt>
                <c:pt idx="4817">
                  <c:v>0.21959829834669975</c:v>
                </c:pt>
                <c:pt idx="4818">
                  <c:v>-1.3247945058257997</c:v>
                </c:pt>
                <c:pt idx="4819">
                  <c:v>-1.3486082205308989</c:v>
                </c:pt>
                <c:pt idx="4820">
                  <c:v>-2.9486198633996707E-3</c:v>
                </c:pt>
                <c:pt idx="4821">
                  <c:v>0.28479108093110383</c:v>
                </c:pt>
                <c:pt idx="4822">
                  <c:v>-0.31839391796989958</c:v>
                </c:pt>
                <c:pt idx="4823">
                  <c:v>0.48280322604660242</c:v>
                </c:pt>
                <c:pt idx="4824">
                  <c:v>0.25538842090600156</c:v>
                </c:pt>
                <c:pt idx="4825">
                  <c:v>-0.71725404468279663</c:v>
                </c:pt>
                <c:pt idx="4826">
                  <c:v>0.82685724530280424</c:v>
                </c:pt>
                <c:pt idx="4827">
                  <c:v>0.4882104100362028</c:v>
                </c:pt>
                <c:pt idx="4828">
                  <c:v>-0.6706904212796978</c:v>
                </c:pt>
                <c:pt idx="4829">
                  <c:v>-0.90573248753409885</c:v>
                </c:pt>
                <c:pt idx="4830">
                  <c:v>0.3438892051231015</c:v>
                </c:pt>
                <c:pt idx="4831">
                  <c:v>2.2531784686742</c:v>
                </c:pt>
                <c:pt idx="4832">
                  <c:v>0.642309650211903</c:v>
                </c:pt>
                <c:pt idx="4833">
                  <c:v>0.39751741008630148</c:v>
                </c:pt>
                <c:pt idx="4834">
                  <c:v>0.23302666002240002</c:v>
                </c:pt>
                <c:pt idx="4835">
                  <c:v>-0.32427323152219856</c:v>
                </c:pt>
                <c:pt idx="4836">
                  <c:v>0.10749751229650073</c:v>
                </c:pt>
                <c:pt idx="4837">
                  <c:v>7.894065376979853E-2</c:v>
                </c:pt>
                <c:pt idx="4838">
                  <c:v>-0.36096376680849929</c:v>
                </c:pt>
                <c:pt idx="4839">
                  <c:v>0.30576046421489878</c:v>
                </c:pt>
                <c:pt idx="4840">
                  <c:v>-1.5129094533518952</c:v>
                </c:pt>
                <c:pt idx="4841">
                  <c:v>-0.90749835066659656</c:v>
                </c:pt>
                <c:pt idx="4842">
                  <c:v>-0.19809203918719831</c:v>
                </c:pt>
                <c:pt idx="4843">
                  <c:v>-0.45767037221249751</c:v>
                </c:pt>
                <c:pt idx="4844">
                  <c:v>8.240271828990231E-2</c:v>
                </c:pt>
                <c:pt idx="4845">
                  <c:v>-0.18044743931599783</c:v>
                </c:pt>
                <c:pt idx="4846">
                  <c:v>-1.6273580045098974</c:v>
                </c:pt>
                <c:pt idx="4847">
                  <c:v>-0.37299249638209631</c:v>
                </c:pt>
                <c:pt idx="4848">
                  <c:v>-0.18891563850199944</c:v>
                </c:pt>
                <c:pt idx="4849">
                  <c:v>-1.6768147726508964</c:v>
                </c:pt>
                <c:pt idx="4850">
                  <c:v>0.22043075497940379</c:v>
                </c:pt>
                <c:pt idx="4851">
                  <c:v>1.3865190956936004</c:v>
                </c:pt>
                <c:pt idx="4852">
                  <c:v>0.10129357080270296</c:v>
                </c:pt>
                <c:pt idx="4853">
                  <c:v>-0.31018757306689793</c:v>
                </c:pt>
                <c:pt idx="4854">
                  <c:v>-4.4996298279396996E-2</c:v>
                </c:pt>
                <c:pt idx="4855">
                  <c:v>0.87129691423880473</c:v>
                </c:pt>
                <c:pt idx="4856">
                  <c:v>1.335187726301001</c:v>
                </c:pt>
                <c:pt idx="4857">
                  <c:v>-0.74550858389999775</c:v>
                </c:pt>
                <c:pt idx="4858">
                  <c:v>-0.45767885832259836</c:v>
                </c:pt>
                <c:pt idx="4859">
                  <c:v>0.62587025505740357</c:v>
                </c:pt>
                <c:pt idx="4860">
                  <c:v>1.009483837903403</c:v>
                </c:pt>
                <c:pt idx="4861">
                  <c:v>-3.3166676982965271E-3</c:v>
                </c:pt>
                <c:pt idx="4862">
                  <c:v>-0.44578009329529777</c:v>
                </c:pt>
                <c:pt idx="4863">
                  <c:v>1.8424257810452005</c:v>
                </c:pt>
                <c:pt idx="4864">
                  <c:v>-8.0051285436397279E-2</c:v>
                </c:pt>
                <c:pt idx="4865">
                  <c:v>-2.0786106239298974</c:v>
                </c:pt>
                <c:pt idx="4866">
                  <c:v>0.64425406568889798</c:v>
                </c:pt>
                <c:pt idx="4867">
                  <c:v>-0.45357062847210017</c:v>
                </c:pt>
                <c:pt idx="4868">
                  <c:v>0.49851354651100266</c:v>
                </c:pt>
                <c:pt idx="4869">
                  <c:v>0.81682824099110007</c:v>
                </c:pt>
                <c:pt idx="4870">
                  <c:v>-0.86457116657389932</c:v>
                </c:pt>
                <c:pt idx="4871">
                  <c:v>-0.56339671601550023</c:v>
                </c:pt>
                <c:pt idx="4872">
                  <c:v>0.51468923181970183</c:v>
                </c:pt>
                <c:pt idx="4873">
                  <c:v>0.87465624392120134</c:v>
                </c:pt>
                <c:pt idx="4874">
                  <c:v>1.2642707069154007</c:v>
                </c:pt>
                <c:pt idx="4875">
                  <c:v>-0.62704383810639897</c:v>
                </c:pt>
                <c:pt idx="4876">
                  <c:v>-0.2956500149253003</c:v>
                </c:pt>
                <c:pt idx="4877">
                  <c:v>-0.46441150902629857</c:v>
                </c:pt>
                <c:pt idx="4878">
                  <c:v>1.2903874851267005</c:v>
                </c:pt>
                <c:pt idx="4879">
                  <c:v>0.35373712952310399</c:v>
                </c:pt>
                <c:pt idx="4880">
                  <c:v>0.17022974288140347</c:v>
                </c:pt>
                <c:pt idx="4881">
                  <c:v>-1.0184767045262966</c:v>
                </c:pt>
                <c:pt idx="4882">
                  <c:v>1.2241035442782007</c:v>
                </c:pt>
                <c:pt idx="4883">
                  <c:v>-0.11035090945300041</c:v>
                </c:pt>
                <c:pt idx="4884">
                  <c:v>0.82848227832710108</c:v>
                </c:pt>
                <c:pt idx="4885">
                  <c:v>-1.286712829606298</c:v>
                </c:pt>
                <c:pt idx="4886">
                  <c:v>6.1980054739301238E-2</c:v>
                </c:pt>
                <c:pt idx="4887">
                  <c:v>-1.0035739804320016</c:v>
                </c:pt>
                <c:pt idx="4888">
                  <c:v>-0.25944603206360028</c:v>
                </c:pt>
                <c:pt idx="4889">
                  <c:v>0.44395203312350162</c:v>
                </c:pt>
                <c:pt idx="4890">
                  <c:v>-0.97452869170419731</c:v>
                </c:pt>
                <c:pt idx="4891">
                  <c:v>0.5099271212164993</c:v>
                </c:pt>
                <c:pt idx="4892">
                  <c:v>0.14432828340620318</c:v>
                </c:pt>
                <c:pt idx="4893">
                  <c:v>-0.23445580522410125</c:v>
                </c:pt>
                <c:pt idx="4894">
                  <c:v>0.47921587172930202</c:v>
                </c:pt>
                <c:pt idx="4895">
                  <c:v>0.71799890301980085</c:v>
                </c:pt>
                <c:pt idx="4896">
                  <c:v>1.0050215916578011</c:v>
                </c:pt>
                <c:pt idx="4897">
                  <c:v>-1.3110687483388972</c:v>
                </c:pt>
                <c:pt idx="4898">
                  <c:v>4.243773015320329E-2</c:v>
                </c:pt>
                <c:pt idx="4899">
                  <c:v>-0.5214763720174993</c:v>
                </c:pt>
                <c:pt idx="4900">
                  <c:v>-0.88566509883679956</c:v>
                </c:pt>
                <c:pt idx="4901">
                  <c:v>0.85826486917169831</c:v>
                </c:pt>
                <c:pt idx="4902">
                  <c:v>-8.3230857320298668E-2</c:v>
                </c:pt>
                <c:pt idx="4903">
                  <c:v>0.52704413523880334</c:v>
                </c:pt>
                <c:pt idx="4904">
                  <c:v>0.46226466424960222</c:v>
                </c:pt>
                <c:pt idx="4905">
                  <c:v>0.52780158419260204</c:v>
                </c:pt>
                <c:pt idx="4906">
                  <c:v>0.5543657728553022</c:v>
                </c:pt>
                <c:pt idx="4907">
                  <c:v>-0.65937909263600147</c:v>
                </c:pt>
                <c:pt idx="4908">
                  <c:v>3.9020102207899754E-2</c:v>
                </c:pt>
                <c:pt idx="4909">
                  <c:v>-1.0956938495491002</c:v>
                </c:pt>
                <c:pt idx="4910">
                  <c:v>9.820648204602378E-3</c:v>
                </c:pt>
                <c:pt idx="4911">
                  <c:v>1.5285306707604001</c:v>
                </c:pt>
                <c:pt idx="4912">
                  <c:v>-0.40908509345549859</c:v>
                </c:pt>
                <c:pt idx="4913">
                  <c:v>0.42007875099420389</c:v>
                </c:pt>
                <c:pt idx="4914">
                  <c:v>0.51381772812390025</c:v>
                </c:pt>
                <c:pt idx="4915">
                  <c:v>-1.0034218482778989</c:v>
                </c:pt>
                <c:pt idx="4916">
                  <c:v>-0.78980461102380062</c:v>
                </c:pt>
                <c:pt idx="4917">
                  <c:v>1.1612840447371013</c:v>
                </c:pt>
                <c:pt idx="4918">
                  <c:v>-0.60646597586339723</c:v>
                </c:pt>
                <c:pt idx="4919">
                  <c:v>0.6840040620139014</c:v>
                </c:pt>
                <c:pt idx="4920">
                  <c:v>0.30462154863240443</c:v>
                </c:pt>
                <c:pt idx="4921">
                  <c:v>0.68142338513360201</c:v>
                </c:pt>
                <c:pt idx="4922">
                  <c:v>-0.9756567807962</c:v>
                </c:pt>
                <c:pt idx="4923">
                  <c:v>-0.93088759446349911</c:v>
                </c:pt>
                <c:pt idx="4924">
                  <c:v>4.3472306482996714E-3</c:v>
                </c:pt>
                <c:pt idx="4925">
                  <c:v>0.89323388328350006</c:v>
                </c:pt>
                <c:pt idx="4926">
                  <c:v>-0.18228283532650025</c:v>
                </c:pt>
                <c:pt idx="4927">
                  <c:v>0.41556165904739828</c:v>
                </c:pt>
                <c:pt idx="4928">
                  <c:v>-0.40151332535009487</c:v>
                </c:pt>
                <c:pt idx="4929">
                  <c:v>-3.8255075253985638E-3</c:v>
                </c:pt>
                <c:pt idx="4930">
                  <c:v>-0.57934710222259866</c:v>
                </c:pt>
                <c:pt idx="4931">
                  <c:v>1.1784942731759998</c:v>
                </c:pt>
                <c:pt idx="4932">
                  <c:v>-0.30825454940760011</c:v>
                </c:pt>
                <c:pt idx="4933">
                  <c:v>0.72195856762930077</c:v>
                </c:pt>
                <c:pt idx="4934">
                  <c:v>0.58099572418660372</c:v>
                </c:pt>
                <c:pt idx="4935">
                  <c:v>0.89513189293730022</c:v>
                </c:pt>
                <c:pt idx="4936">
                  <c:v>0.22195572477519931</c:v>
                </c:pt>
                <c:pt idx="4937">
                  <c:v>1.3582710712817985</c:v>
                </c:pt>
                <c:pt idx="4938">
                  <c:v>1.1780513339999032</c:v>
                </c:pt>
                <c:pt idx="4939">
                  <c:v>0.27403293192789846</c:v>
                </c:pt>
                <c:pt idx="4940">
                  <c:v>1.9750038864998487E-3</c:v>
                </c:pt>
                <c:pt idx="4941">
                  <c:v>2.2525135689800635E-2</c:v>
                </c:pt>
                <c:pt idx="4942">
                  <c:v>0.26760151633730089</c:v>
                </c:pt>
                <c:pt idx="4943">
                  <c:v>0.44644005509019991</c:v>
                </c:pt>
                <c:pt idx="4944">
                  <c:v>-0.18558806951609697</c:v>
                </c:pt>
                <c:pt idx="4945">
                  <c:v>0.25360907591730353</c:v>
                </c:pt>
                <c:pt idx="4946">
                  <c:v>-0.6357972705230992</c:v>
                </c:pt>
                <c:pt idx="4947">
                  <c:v>-0.16828693636019665</c:v>
                </c:pt>
                <c:pt idx="4948">
                  <c:v>0.19158258945450513</c:v>
                </c:pt>
                <c:pt idx="4949">
                  <c:v>2.6813079757602054E-2</c:v>
                </c:pt>
                <c:pt idx="4950">
                  <c:v>-0.64350378878949854</c:v>
                </c:pt>
                <c:pt idx="4951">
                  <c:v>-0.5596872382156981</c:v>
                </c:pt>
                <c:pt idx="4952">
                  <c:v>-1.0028686847074013</c:v>
                </c:pt>
                <c:pt idx="4953">
                  <c:v>0.10053442718450256</c:v>
                </c:pt>
                <c:pt idx="4954">
                  <c:v>0.2296483786674024</c:v>
                </c:pt>
                <c:pt idx="4955">
                  <c:v>-0.78231959163259646</c:v>
                </c:pt>
                <c:pt idx="4956">
                  <c:v>-0.19898782149849836</c:v>
                </c:pt>
                <c:pt idx="4957">
                  <c:v>0.21976015977610075</c:v>
                </c:pt>
                <c:pt idx="4958">
                  <c:v>1.4453445869438042</c:v>
                </c:pt>
                <c:pt idx="4959">
                  <c:v>0.33143088384250063</c:v>
                </c:pt>
                <c:pt idx="4960">
                  <c:v>1.1752102139997014</c:v>
                </c:pt>
                <c:pt idx="4961">
                  <c:v>-0.76157270698499957</c:v>
                </c:pt>
                <c:pt idx="4962">
                  <c:v>-0.8888974058854977</c:v>
                </c:pt>
                <c:pt idx="4963">
                  <c:v>-1.313722930063399</c:v>
                </c:pt>
                <c:pt idx="4964">
                  <c:v>-0.51309092039579696</c:v>
                </c:pt>
                <c:pt idx="4965">
                  <c:v>0.38868119402290091</c:v>
                </c:pt>
                <c:pt idx="4966">
                  <c:v>-0.37997697918039819</c:v>
                </c:pt>
                <c:pt idx="4967">
                  <c:v>-0.16918635993729936</c:v>
                </c:pt>
                <c:pt idx="4968">
                  <c:v>0.99991026865230026</c:v>
                </c:pt>
                <c:pt idx="4969">
                  <c:v>0.65341781410730349</c:v>
                </c:pt>
                <c:pt idx="4970">
                  <c:v>-0.29375230868679836</c:v>
                </c:pt>
                <c:pt idx="4971">
                  <c:v>0.18898417953290192</c:v>
                </c:pt>
                <c:pt idx="4972">
                  <c:v>0.50123830413740222</c:v>
                </c:pt>
                <c:pt idx="4973">
                  <c:v>0.63873174008559985</c:v>
                </c:pt>
                <c:pt idx="4974">
                  <c:v>7.8772679007002466E-2</c:v>
                </c:pt>
                <c:pt idx="4975">
                  <c:v>0.75838941512819957</c:v>
                </c:pt>
                <c:pt idx="4976">
                  <c:v>0.58324174157780106</c:v>
                </c:pt>
                <c:pt idx="4977">
                  <c:v>-0.21251649430270092</c:v>
                </c:pt>
                <c:pt idx="4978">
                  <c:v>0.32873862097870443</c:v>
                </c:pt>
                <c:pt idx="4979">
                  <c:v>0.92134618848510286</c:v>
                </c:pt>
                <c:pt idx="4980">
                  <c:v>0.11156086866549941</c:v>
                </c:pt>
                <c:pt idx="4981">
                  <c:v>0.46125817102190325</c:v>
                </c:pt>
                <c:pt idx="4982">
                  <c:v>-1.2004088034796965</c:v>
                </c:pt>
                <c:pt idx="4983">
                  <c:v>-0.46246970280989785</c:v>
                </c:pt>
                <c:pt idx="4984">
                  <c:v>-0.23478763688879667</c:v>
                </c:pt>
                <c:pt idx="4985">
                  <c:v>-0.91466656473229691</c:v>
                </c:pt>
                <c:pt idx="4986">
                  <c:v>-2.0046428222269981</c:v>
                </c:pt>
                <c:pt idx="4987">
                  <c:v>-0.14152427423519853</c:v>
                </c:pt>
                <c:pt idx="4988">
                  <c:v>0.31614923002330286</c:v>
                </c:pt>
                <c:pt idx="4989">
                  <c:v>0.87102634531520451</c:v>
                </c:pt>
                <c:pt idx="4990">
                  <c:v>6.1682843344996741E-3</c:v>
                </c:pt>
                <c:pt idx="4991">
                  <c:v>1.0727760313198011</c:v>
                </c:pt>
                <c:pt idx="4992">
                  <c:v>-1.0937788288427015</c:v>
                </c:pt>
                <c:pt idx="4993">
                  <c:v>8.9639169707300681E-2</c:v>
                </c:pt>
                <c:pt idx="4994">
                  <c:v>-8.5468860408301595E-2</c:v>
                </c:pt>
                <c:pt idx="4995">
                  <c:v>-1.0643852846080968</c:v>
                </c:pt>
                <c:pt idx="4996">
                  <c:v>0.41426297078620422</c:v>
                </c:pt>
                <c:pt idx="4997">
                  <c:v>0.83103675914560071</c:v>
                </c:pt>
                <c:pt idx="4998">
                  <c:v>0.43683770367369945</c:v>
                </c:pt>
                <c:pt idx="4999">
                  <c:v>0.52304777104940214</c:v>
                </c:pt>
                <c:pt idx="5000">
                  <c:v>-0.26799569790819788</c:v>
                </c:pt>
                <c:pt idx="5001">
                  <c:v>0.46462388752000194</c:v>
                </c:pt>
                <c:pt idx="5002">
                  <c:v>0.67385745247570128</c:v>
                </c:pt>
                <c:pt idx="5003">
                  <c:v>0.115803739679599</c:v>
                </c:pt>
                <c:pt idx="5004">
                  <c:v>-0.50252447616210105</c:v>
                </c:pt>
                <c:pt idx="5005">
                  <c:v>0.4685902395842021</c:v>
                </c:pt>
                <c:pt idx="5006">
                  <c:v>4.0536618426600057E-2</c:v>
                </c:pt>
                <c:pt idx="5007">
                  <c:v>-0.59235324565489833</c:v>
                </c:pt>
                <c:pt idx="5008">
                  <c:v>-0.10481455723059696</c:v>
                </c:pt>
                <c:pt idx="5009">
                  <c:v>0.27182067064510207</c:v>
                </c:pt>
                <c:pt idx="5010">
                  <c:v>0.13361160121570492</c:v>
                </c:pt>
                <c:pt idx="5011">
                  <c:v>1.0629842017008002</c:v>
                </c:pt>
                <c:pt idx="5012">
                  <c:v>-1.5598425702606988</c:v>
                </c:pt>
                <c:pt idx="5013">
                  <c:v>0.37474220888780252</c:v>
                </c:pt>
                <c:pt idx="5014">
                  <c:v>0.93406315320310185</c:v>
                </c:pt>
                <c:pt idx="5015">
                  <c:v>-0.29118521928129582</c:v>
                </c:pt>
                <c:pt idx="5016">
                  <c:v>0.83211532419780099</c:v>
                </c:pt>
                <c:pt idx="5017">
                  <c:v>0.12456198905839955</c:v>
                </c:pt>
                <c:pt idx="5018">
                  <c:v>0.52711680537840166</c:v>
                </c:pt>
                <c:pt idx="5019">
                  <c:v>-1.3226491951828976</c:v>
                </c:pt>
                <c:pt idx="5020">
                  <c:v>-0.43172476898119783</c:v>
                </c:pt>
                <c:pt idx="5021">
                  <c:v>0.91868773297590067</c:v>
                </c:pt>
                <c:pt idx="5022">
                  <c:v>-1.4570682453535966</c:v>
                </c:pt>
                <c:pt idx="5023">
                  <c:v>0.71569935947940166</c:v>
                </c:pt>
                <c:pt idx="5024">
                  <c:v>7.0246788188399023E-2</c:v>
                </c:pt>
                <c:pt idx="5025">
                  <c:v>-1.0826655086936974</c:v>
                </c:pt>
                <c:pt idx="5026">
                  <c:v>0.34135055320020058</c:v>
                </c:pt>
                <c:pt idx="5027">
                  <c:v>-5.9207834179296981E-2</c:v>
                </c:pt>
                <c:pt idx="5028">
                  <c:v>-0.18336021339089825</c:v>
                </c:pt>
                <c:pt idx="5029">
                  <c:v>-0.95923548409709625</c:v>
                </c:pt>
                <c:pt idx="5030">
                  <c:v>-3.1910149165998547E-2</c:v>
                </c:pt>
                <c:pt idx="5031">
                  <c:v>0.4946462228220021</c:v>
                </c:pt>
                <c:pt idx="5032">
                  <c:v>-0.21673221534779685</c:v>
                </c:pt>
                <c:pt idx="5033">
                  <c:v>0.96987491698080319</c:v>
                </c:pt>
                <c:pt idx="5034">
                  <c:v>-1.1690850848231982</c:v>
                </c:pt>
                <c:pt idx="5035">
                  <c:v>0.32510975580889934</c:v>
                </c:pt>
                <c:pt idx="5036">
                  <c:v>1.2446393000080995</c:v>
                </c:pt>
                <c:pt idx="5037">
                  <c:v>0.96075118949890026</c:v>
                </c:pt>
                <c:pt idx="5038">
                  <c:v>-0.53703021698500208</c:v>
                </c:pt>
                <c:pt idx="5039">
                  <c:v>0.11233153757839887</c:v>
                </c:pt>
                <c:pt idx="5040">
                  <c:v>2.7074304232101554E-2</c:v>
                </c:pt>
                <c:pt idx="5041">
                  <c:v>-0.16686686763009817</c:v>
                </c:pt>
                <c:pt idx="5042">
                  <c:v>-0.18687670662470168</c:v>
                </c:pt>
                <c:pt idx="5043">
                  <c:v>0.10079731751700294</c:v>
                </c:pt>
                <c:pt idx="5044">
                  <c:v>-0.43977529617959732</c:v>
                </c:pt>
                <c:pt idx="5045">
                  <c:v>-0.12329847806389793</c:v>
                </c:pt>
                <c:pt idx="5046">
                  <c:v>-0.48593355434289975</c:v>
                </c:pt>
                <c:pt idx="5047">
                  <c:v>-0.58154127912339959</c:v>
                </c:pt>
                <c:pt idx="5048">
                  <c:v>-9.3973805379700792E-2</c:v>
                </c:pt>
                <c:pt idx="5049">
                  <c:v>-0.51500086659469702</c:v>
                </c:pt>
                <c:pt idx="5050">
                  <c:v>0.74796143740459797</c:v>
                </c:pt>
                <c:pt idx="5051">
                  <c:v>-3.622621753259736E-2</c:v>
                </c:pt>
                <c:pt idx="5052">
                  <c:v>0.37599258994440277</c:v>
                </c:pt>
                <c:pt idx="5053">
                  <c:v>1.1758043428699025</c:v>
                </c:pt>
                <c:pt idx="5054">
                  <c:v>-0.86244349679579813</c:v>
                </c:pt>
                <c:pt idx="5055">
                  <c:v>-0.78830620685150166</c:v>
                </c:pt>
                <c:pt idx="5056">
                  <c:v>-0.84440174281979807</c:v>
                </c:pt>
                <c:pt idx="5057">
                  <c:v>-0.79192497112040172</c:v>
                </c:pt>
                <c:pt idx="5058">
                  <c:v>0.78518753399100305</c:v>
                </c:pt>
                <c:pt idx="5059">
                  <c:v>-0.26176711381739892</c:v>
                </c:pt>
                <c:pt idx="5060">
                  <c:v>-0.65215460380079548</c:v>
                </c:pt>
                <c:pt idx="5061">
                  <c:v>0.43331987456220133</c:v>
                </c:pt>
                <c:pt idx="5062">
                  <c:v>9.9013683317402013E-2</c:v>
                </c:pt>
                <c:pt idx="5063">
                  <c:v>0.35949844587950253</c:v>
                </c:pt>
                <c:pt idx="5064">
                  <c:v>-8.2398578907497466E-2</c:v>
                </c:pt>
                <c:pt idx="5065">
                  <c:v>-0.5269237884294995</c:v>
                </c:pt>
                <c:pt idx="5066">
                  <c:v>5.9875663334203466E-2</c:v>
                </c:pt>
                <c:pt idx="5067">
                  <c:v>-0.61643589238659757</c:v>
                </c:pt>
                <c:pt idx="5068">
                  <c:v>-1.1034397819667987</c:v>
                </c:pt>
                <c:pt idx="5069">
                  <c:v>5.7247315446097957E-2</c:v>
                </c:pt>
                <c:pt idx="5070">
                  <c:v>0.77120955983360062</c:v>
                </c:pt>
                <c:pt idx="5071">
                  <c:v>-0.82601519095900144</c:v>
                </c:pt>
                <c:pt idx="5072">
                  <c:v>6.8675453567898614E-2</c:v>
                </c:pt>
                <c:pt idx="5073">
                  <c:v>-1.0419765928089006</c:v>
                </c:pt>
                <c:pt idx="5074">
                  <c:v>0.11258227079489913</c:v>
                </c:pt>
                <c:pt idx="5075">
                  <c:v>-1.6786370341756971</c:v>
                </c:pt>
                <c:pt idx="5076">
                  <c:v>0.69840271362860307</c:v>
                </c:pt>
                <c:pt idx="5077">
                  <c:v>-0.58476170936769734</c:v>
                </c:pt>
                <c:pt idx="5078">
                  <c:v>-1.5085845070604975</c:v>
                </c:pt>
                <c:pt idx="5079">
                  <c:v>-0.44916459037179735</c:v>
                </c:pt>
                <c:pt idx="5080">
                  <c:v>0.39083430023920229</c:v>
                </c:pt>
                <c:pt idx="5081">
                  <c:v>-0.51959751125909648</c:v>
                </c:pt>
                <c:pt idx="5082">
                  <c:v>-0.41468899176219765</c:v>
                </c:pt>
                <c:pt idx="5083">
                  <c:v>-0.74722008594240208</c:v>
                </c:pt>
                <c:pt idx="5084">
                  <c:v>-0.6070013495495985</c:v>
                </c:pt>
                <c:pt idx="5085">
                  <c:v>-0.63018220008969905</c:v>
                </c:pt>
                <c:pt idx="5086">
                  <c:v>-0.72600382333049751</c:v>
                </c:pt>
                <c:pt idx="5087">
                  <c:v>-0.10670192999430128</c:v>
                </c:pt>
                <c:pt idx="5088">
                  <c:v>-0.82962394596419742</c:v>
                </c:pt>
                <c:pt idx="5089">
                  <c:v>-0.16767797010629693</c:v>
                </c:pt>
                <c:pt idx="5090">
                  <c:v>-1.9212409341596981</c:v>
                </c:pt>
                <c:pt idx="5091">
                  <c:v>-4.4517035595799115E-2</c:v>
                </c:pt>
                <c:pt idx="5092">
                  <c:v>0.32298644846849811</c:v>
                </c:pt>
                <c:pt idx="5093">
                  <c:v>-0.49208689094020031</c:v>
                </c:pt>
                <c:pt idx="5094">
                  <c:v>0.11633513915420224</c:v>
                </c:pt>
                <c:pt idx="5095">
                  <c:v>0.22661829424270508</c:v>
                </c:pt>
                <c:pt idx="5096">
                  <c:v>-1.1367930152669992</c:v>
                </c:pt>
                <c:pt idx="5097">
                  <c:v>-0.91118130706099976</c:v>
                </c:pt>
                <c:pt idx="5098">
                  <c:v>0.2899699573193999</c:v>
                </c:pt>
                <c:pt idx="5099">
                  <c:v>-0.13391573076149754</c:v>
                </c:pt>
                <c:pt idx="5100">
                  <c:v>-1.6113661483094965</c:v>
                </c:pt>
                <c:pt idx="5101">
                  <c:v>0.25264395123789996</c:v>
                </c:pt>
                <c:pt idx="5102">
                  <c:v>-1.1302813270149983</c:v>
                </c:pt>
                <c:pt idx="5103">
                  <c:v>-0.2480152231208983</c:v>
                </c:pt>
                <c:pt idx="5104">
                  <c:v>0.49338989703570135</c:v>
                </c:pt>
                <c:pt idx="5105">
                  <c:v>-6.0124807532197622E-2</c:v>
                </c:pt>
                <c:pt idx="5106">
                  <c:v>-0.90138617187199799</c:v>
                </c:pt>
                <c:pt idx="5107">
                  <c:v>-0.41723602213189892</c:v>
                </c:pt>
                <c:pt idx="5108">
                  <c:v>-3.3541262419099382E-2</c:v>
                </c:pt>
                <c:pt idx="5109">
                  <c:v>0.97904310778220349</c:v>
                </c:pt>
                <c:pt idx="5110">
                  <c:v>0.18989963610179927</c:v>
                </c:pt>
                <c:pt idx="5111">
                  <c:v>9.8315256780900029E-2</c:v>
                </c:pt>
                <c:pt idx="5112">
                  <c:v>-0.90371705751269715</c:v>
                </c:pt>
                <c:pt idx="5113">
                  <c:v>0.35892172474130035</c:v>
                </c:pt>
                <c:pt idx="5114">
                  <c:v>0.71271913022230038</c:v>
                </c:pt>
                <c:pt idx="5115">
                  <c:v>-0.8865250344331983</c:v>
                </c:pt>
                <c:pt idx="5116">
                  <c:v>-0.71994348563629629</c:v>
                </c:pt>
                <c:pt idx="5117">
                  <c:v>0.4911602803593027</c:v>
                </c:pt>
                <c:pt idx="5118">
                  <c:v>-1.0986145457198973</c:v>
                </c:pt>
                <c:pt idx="5119">
                  <c:v>0.10163649035830247</c:v>
                </c:pt>
                <c:pt idx="5120">
                  <c:v>1.8439009571501686E-2</c:v>
                </c:pt>
                <c:pt idx="5121">
                  <c:v>-0.31628643583130156</c:v>
                </c:pt>
                <c:pt idx="5122">
                  <c:v>0.62566348911020242</c:v>
                </c:pt>
                <c:pt idx="5123">
                  <c:v>-0.85746674059839734</c:v>
                </c:pt>
                <c:pt idx="5124">
                  <c:v>-0.30960286628879885</c:v>
                </c:pt>
                <c:pt idx="5125">
                  <c:v>-0.72293261104689677</c:v>
                </c:pt>
                <c:pt idx="5126">
                  <c:v>0.11121494707560231</c:v>
                </c:pt>
                <c:pt idx="5127">
                  <c:v>-6.1026226555799923E-2</c:v>
                </c:pt>
                <c:pt idx="5128">
                  <c:v>-8.8500185493899153E-2</c:v>
                </c:pt>
                <c:pt idx="5129">
                  <c:v>-0.89888412902620018</c:v>
                </c:pt>
                <c:pt idx="5130">
                  <c:v>0.5410492530636013</c:v>
                </c:pt>
                <c:pt idx="5131">
                  <c:v>-0.44286015532619771</c:v>
                </c:pt>
                <c:pt idx="5132">
                  <c:v>-0.47124426753099868</c:v>
                </c:pt>
                <c:pt idx="5133">
                  <c:v>0.22808561279070005</c:v>
                </c:pt>
                <c:pt idx="5134">
                  <c:v>0.18160404029610078</c:v>
                </c:pt>
                <c:pt idx="5135">
                  <c:v>0.3677846732473995</c:v>
                </c:pt>
                <c:pt idx="5136">
                  <c:v>-0.28169232782169829</c:v>
                </c:pt>
                <c:pt idx="5137">
                  <c:v>-0.32147989704940017</c:v>
                </c:pt>
                <c:pt idx="5138">
                  <c:v>0.31589366116080342</c:v>
                </c:pt>
                <c:pt idx="5139">
                  <c:v>-1.1483204975238976</c:v>
                </c:pt>
                <c:pt idx="5140">
                  <c:v>-9.3048179341501225E-2</c:v>
                </c:pt>
                <c:pt idx="5141">
                  <c:v>-1.9102705564912981</c:v>
                </c:pt>
                <c:pt idx="5142">
                  <c:v>0.55882677389200097</c:v>
                </c:pt>
                <c:pt idx="5143">
                  <c:v>0.87054867467570318</c:v>
                </c:pt>
                <c:pt idx="5144">
                  <c:v>5.9454559530500717E-2</c:v>
                </c:pt>
                <c:pt idx="5145">
                  <c:v>0.30675581028069843</c:v>
                </c:pt>
                <c:pt idx="5146">
                  <c:v>0.54022988248300408</c:v>
                </c:pt>
                <c:pt idx="5147">
                  <c:v>-0.58481059061399776</c:v>
                </c:pt>
                <c:pt idx="5148">
                  <c:v>-0.75239530606119942</c:v>
                </c:pt>
                <c:pt idx="5149">
                  <c:v>-0.82096755298150015</c:v>
                </c:pt>
                <c:pt idx="5150">
                  <c:v>-0.44550291184149771</c:v>
                </c:pt>
                <c:pt idx="5151">
                  <c:v>0.78290991862479942</c:v>
                </c:pt>
                <c:pt idx="5152">
                  <c:v>0.23292150143609902</c:v>
                </c:pt>
                <c:pt idx="5153">
                  <c:v>-0.79497778759330018</c:v>
                </c:pt>
                <c:pt idx="5154">
                  <c:v>-3.9329585379100251E-2</c:v>
                </c:pt>
                <c:pt idx="5155">
                  <c:v>-9.9226982457896185E-2</c:v>
                </c:pt>
                <c:pt idx="5156">
                  <c:v>-0.78454280425629719</c:v>
                </c:pt>
                <c:pt idx="5157">
                  <c:v>0.80377014586949969</c:v>
                </c:pt>
                <c:pt idx="5158">
                  <c:v>0.35378943386599815</c:v>
                </c:pt>
                <c:pt idx="5159">
                  <c:v>5.3168164608102586E-2</c:v>
                </c:pt>
                <c:pt idx="5160">
                  <c:v>0.11552671933900172</c:v>
                </c:pt>
                <c:pt idx="5161">
                  <c:v>-0.8150791529206991</c:v>
                </c:pt>
                <c:pt idx="5162">
                  <c:v>-0.79898269757559959</c:v>
                </c:pt>
                <c:pt idx="5163">
                  <c:v>0.82334401105450183</c:v>
                </c:pt>
                <c:pt idx="5164">
                  <c:v>1.5115134057484028</c:v>
                </c:pt>
                <c:pt idx="5165">
                  <c:v>-0.7229504433382985</c:v>
                </c:pt>
                <c:pt idx="5166">
                  <c:v>-0.60645867236910078</c:v>
                </c:pt>
                <c:pt idx="5167">
                  <c:v>-0.21631079491579897</c:v>
                </c:pt>
                <c:pt idx="5168">
                  <c:v>-0.2421255473200965</c:v>
                </c:pt>
                <c:pt idx="5169">
                  <c:v>0.57602308717689965</c:v>
                </c:pt>
                <c:pt idx="5170">
                  <c:v>-0.19719611051650077</c:v>
                </c:pt>
                <c:pt idx="5171">
                  <c:v>0.67915353359040154</c:v>
                </c:pt>
                <c:pt idx="5172">
                  <c:v>0.50973712126589987</c:v>
                </c:pt>
                <c:pt idx="5173">
                  <c:v>1.9219963662276029</c:v>
                </c:pt>
                <c:pt idx="5174">
                  <c:v>0.37858936582319913</c:v>
                </c:pt>
                <c:pt idx="5175">
                  <c:v>-5.9617402302496458E-2</c:v>
                </c:pt>
                <c:pt idx="5176">
                  <c:v>0.64318544768890007</c:v>
                </c:pt>
                <c:pt idx="5177">
                  <c:v>-0.81726060562219871</c:v>
                </c:pt>
                <c:pt idx="5178">
                  <c:v>-0.13658792735579794</c:v>
                </c:pt>
                <c:pt idx="5179">
                  <c:v>-0.85064492872189845</c:v>
                </c:pt>
                <c:pt idx="5180">
                  <c:v>0.4197762806619032</c:v>
                </c:pt>
                <c:pt idx="5181">
                  <c:v>0.56059083595659942</c:v>
                </c:pt>
                <c:pt idx="5182">
                  <c:v>-1.2430740859461977</c:v>
                </c:pt>
                <c:pt idx="5183">
                  <c:v>1.1512847894457003</c:v>
                </c:pt>
                <c:pt idx="5184">
                  <c:v>0.70710380921650184</c:v>
                </c:pt>
                <c:pt idx="5185">
                  <c:v>0.92299912405820095</c:v>
                </c:pt>
                <c:pt idx="5186">
                  <c:v>0.59213665810739968</c:v>
                </c:pt>
                <c:pt idx="5187">
                  <c:v>-0.49851734249039836</c:v>
                </c:pt>
                <c:pt idx="5188">
                  <c:v>0.18381028765500318</c:v>
                </c:pt>
                <c:pt idx="5189">
                  <c:v>1.1094147603898818E-2</c:v>
                </c:pt>
                <c:pt idx="5190">
                  <c:v>-0.36257173036209878</c:v>
                </c:pt>
                <c:pt idx="5191">
                  <c:v>-7.1721830413597587E-2</c:v>
                </c:pt>
                <c:pt idx="5192">
                  <c:v>-0.40196355817619889</c:v>
                </c:pt>
                <c:pt idx="5193">
                  <c:v>-0.57113632944589909</c:v>
                </c:pt>
                <c:pt idx="5194">
                  <c:v>0.6968972878486035</c:v>
                </c:pt>
                <c:pt idx="5195">
                  <c:v>-0.77648913545080234</c:v>
                </c:pt>
                <c:pt idx="5196">
                  <c:v>1.3863309951814031</c:v>
                </c:pt>
                <c:pt idx="5197">
                  <c:v>-0.39333153488840011</c:v>
                </c:pt>
                <c:pt idx="5198">
                  <c:v>-0.7892137101162966</c:v>
                </c:pt>
                <c:pt idx="5199">
                  <c:v>-0.46393174721659847</c:v>
                </c:pt>
                <c:pt idx="5200">
                  <c:v>-1.1140230292903013</c:v>
                </c:pt>
                <c:pt idx="5201">
                  <c:v>5.968208423330168E-2</c:v>
                </c:pt>
                <c:pt idx="5202">
                  <c:v>-0.24708621589929791</c:v>
                </c:pt>
                <c:pt idx="5203">
                  <c:v>0.96457862509389969</c:v>
                </c:pt>
                <c:pt idx="5204">
                  <c:v>0.38196161237150505</c:v>
                </c:pt>
                <c:pt idx="5205">
                  <c:v>-0.51133437283069938</c:v>
                </c:pt>
                <c:pt idx="5206">
                  <c:v>7.62829218733998E-2</c:v>
                </c:pt>
                <c:pt idx="5207">
                  <c:v>0.40997520264200205</c:v>
                </c:pt>
                <c:pt idx="5208">
                  <c:v>-0.8546644208172971</c:v>
                </c:pt>
                <c:pt idx="5209">
                  <c:v>-9.4636181768798622E-2</c:v>
                </c:pt>
                <c:pt idx="5210">
                  <c:v>0.31529815358510405</c:v>
                </c:pt>
                <c:pt idx="5211">
                  <c:v>1.7986771767692993</c:v>
                </c:pt>
                <c:pt idx="5212">
                  <c:v>1.4813700288097991</c:v>
                </c:pt>
                <c:pt idx="5213">
                  <c:v>-1.0518043585211956</c:v>
                </c:pt>
                <c:pt idx="5214">
                  <c:v>0.57319495913240104</c:v>
                </c:pt>
                <c:pt idx="5215">
                  <c:v>0.79087161594410205</c:v>
                </c:pt>
                <c:pt idx="5216">
                  <c:v>0.24766818668480184</c:v>
                </c:pt>
                <c:pt idx="5217">
                  <c:v>0.40194021165040539</c:v>
                </c:pt>
                <c:pt idx="5218">
                  <c:v>7.7393771825498447E-2</c:v>
                </c:pt>
                <c:pt idx="5219">
                  <c:v>0.87477815850710172</c:v>
                </c:pt>
                <c:pt idx="5220">
                  <c:v>-0.52537544347719844</c:v>
                </c:pt>
                <c:pt idx="5221">
                  <c:v>-0.11012410944619688</c:v>
                </c:pt>
                <c:pt idx="5222">
                  <c:v>0.57668376417739964</c:v>
                </c:pt>
                <c:pt idx="5223">
                  <c:v>1.0637401177287025</c:v>
                </c:pt>
                <c:pt idx="5224">
                  <c:v>-0.73428980259620147</c:v>
                </c:pt>
                <c:pt idx="5225">
                  <c:v>0.586569798950201</c:v>
                </c:pt>
                <c:pt idx="5226">
                  <c:v>0.34567701328429834</c:v>
                </c:pt>
                <c:pt idx="5227">
                  <c:v>-0.7375290927929008</c:v>
                </c:pt>
                <c:pt idx="5228">
                  <c:v>0.88046439761620121</c:v>
                </c:pt>
                <c:pt idx="5229">
                  <c:v>0.20623584575210074</c:v>
                </c:pt>
                <c:pt idx="5230">
                  <c:v>0.86026691333070104</c:v>
                </c:pt>
                <c:pt idx="5231">
                  <c:v>-0.77171601791410183</c:v>
                </c:pt>
                <c:pt idx="5232">
                  <c:v>-0.62622947484949876</c:v>
                </c:pt>
                <c:pt idx="5233">
                  <c:v>1.2315209722077007</c:v>
                </c:pt>
                <c:pt idx="5234">
                  <c:v>0.14448745990370071</c:v>
                </c:pt>
                <c:pt idx="5235">
                  <c:v>5.0894317682001144E-2</c:v>
                </c:pt>
                <c:pt idx="5236">
                  <c:v>0.16064131102450219</c:v>
                </c:pt>
                <c:pt idx="5237">
                  <c:v>1.0728145014456025</c:v>
                </c:pt>
                <c:pt idx="5238">
                  <c:v>-0.14693930885379913</c:v>
                </c:pt>
                <c:pt idx="5239">
                  <c:v>-1.0253994183905988</c:v>
                </c:pt>
                <c:pt idx="5240">
                  <c:v>-0.73407967633239934</c:v>
                </c:pt>
                <c:pt idx="5241">
                  <c:v>-0.35568074075919753</c:v>
                </c:pt>
                <c:pt idx="5242">
                  <c:v>-0.44987325697939795</c:v>
                </c:pt>
                <c:pt idx="5243">
                  <c:v>1.2300655448010005</c:v>
                </c:pt>
                <c:pt idx="5244">
                  <c:v>-0.94228136369250137</c:v>
                </c:pt>
                <c:pt idx="5245">
                  <c:v>-0.10115795922369841</c:v>
                </c:pt>
                <c:pt idx="5246">
                  <c:v>0.87330536620200405</c:v>
                </c:pt>
                <c:pt idx="5247">
                  <c:v>0.33313285843360063</c:v>
                </c:pt>
                <c:pt idx="5248">
                  <c:v>0.20152792884810111</c:v>
                </c:pt>
                <c:pt idx="5249">
                  <c:v>-0.21076919352599788</c:v>
                </c:pt>
                <c:pt idx="5250">
                  <c:v>0.39555015136450322</c:v>
                </c:pt>
                <c:pt idx="5251">
                  <c:v>0.40386543068030178</c:v>
                </c:pt>
                <c:pt idx="5252">
                  <c:v>-1.9063638705527985</c:v>
                </c:pt>
                <c:pt idx="5253">
                  <c:v>0.68583399053690286</c:v>
                </c:pt>
                <c:pt idx="5254">
                  <c:v>0.45095216681270145</c:v>
                </c:pt>
                <c:pt idx="5255">
                  <c:v>1.3102217060149002</c:v>
                </c:pt>
                <c:pt idx="5256">
                  <c:v>1.0034904219663012</c:v>
                </c:pt>
                <c:pt idx="5257">
                  <c:v>-4.1933340495099003E-2</c:v>
                </c:pt>
                <c:pt idx="5258">
                  <c:v>-0.13327664986759657</c:v>
                </c:pt>
                <c:pt idx="5259">
                  <c:v>-0.23807585358629879</c:v>
                </c:pt>
                <c:pt idx="5260">
                  <c:v>-1.0517612122012991</c:v>
                </c:pt>
                <c:pt idx="5261">
                  <c:v>-0.27174763698830162</c:v>
                </c:pt>
                <c:pt idx="5262">
                  <c:v>0.60633156905990049</c:v>
                </c:pt>
                <c:pt idx="5263">
                  <c:v>-0.73752935117999741</c:v>
                </c:pt>
                <c:pt idx="5264">
                  <c:v>0.30664570421570048</c:v>
                </c:pt>
                <c:pt idx="5265">
                  <c:v>3.9513478048803563E-2</c:v>
                </c:pt>
                <c:pt idx="5266">
                  <c:v>0.7120685945603995</c:v>
                </c:pt>
                <c:pt idx="5267">
                  <c:v>0.30462692146450365</c:v>
                </c:pt>
                <c:pt idx="5268">
                  <c:v>2.0673608343108008</c:v>
                </c:pt>
                <c:pt idx="5269">
                  <c:v>-0.27013729305369694</c:v>
                </c:pt>
                <c:pt idx="5270">
                  <c:v>0.70528696526200108</c:v>
                </c:pt>
                <c:pt idx="5271">
                  <c:v>1.2546508482856993</c:v>
                </c:pt>
                <c:pt idx="5272">
                  <c:v>-0.57936086221969774</c:v>
                </c:pt>
                <c:pt idx="5273">
                  <c:v>0.46507664844430252</c:v>
                </c:pt>
                <c:pt idx="5274">
                  <c:v>0.40399977363570372</c:v>
                </c:pt>
                <c:pt idx="5275">
                  <c:v>0.48042985592520182</c:v>
                </c:pt>
                <c:pt idx="5276">
                  <c:v>-9.2530399875798253E-2</c:v>
                </c:pt>
                <c:pt idx="5277">
                  <c:v>-0.75306189064910001</c:v>
                </c:pt>
                <c:pt idx="5278">
                  <c:v>-0.82376034245550045</c:v>
                </c:pt>
                <c:pt idx="5279">
                  <c:v>-1.325664385123499</c:v>
                </c:pt>
                <c:pt idx="5280">
                  <c:v>0.60322573475470165</c:v>
                </c:pt>
                <c:pt idx="5281">
                  <c:v>-3.0294513403198664E-2</c:v>
                </c:pt>
                <c:pt idx="5282">
                  <c:v>-1.6354235917198423E-2</c:v>
                </c:pt>
                <c:pt idx="5283">
                  <c:v>0.48866025453499873</c:v>
                </c:pt>
                <c:pt idx="5284">
                  <c:v>0.44575414320320306</c:v>
                </c:pt>
                <c:pt idx="5285">
                  <c:v>-0.83718540764989768</c:v>
                </c:pt>
                <c:pt idx="5286">
                  <c:v>0.71045147925689989</c:v>
                </c:pt>
                <c:pt idx="5287">
                  <c:v>-1.2004752500114009</c:v>
                </c:pt>
                <c:pt idx="5288">
                  <c:v>-0.4761911302294024</c:v>
                </c:pt>
                <c:pt idx="5289">
                  <c:v>-0.52958769360619939</c:v>
                </c:pt>
                <c:pt idx="5290">
                  <c:v>0.84085218966550102</c:v>
                </c:pt>
                <c:pt idx="5291">
                  <c:v>0.1400998855110025</c:v>
                </c:pt>
                <c:pt idx="5292">
                  <c:v>-0.41090783646840023</c:v>
                </c:pt>
                <c:pt idx="5293">
                  <c:v>0.58822359607609798</c:v>
                </c:pt>
                <c:pt idx="5294">
                  <c:v>-9.0375125342099238E-2</c:v>
                </c:pt>
                <c:pt idx="5295">
                  <c:v>-0.51574541480950131</c:v>
                </c:pt>
                <c:pt idx="5296">
                  <c:v>0.57384028775530282</c:v>
                </c:pt>
                <c:pt idx="5297">
                  <c:v>0.30316731034620403</c:v>
                </c:pt>
                <c:pt idx="5298">
                  <c:v>0.87344676739150273</c:v>
                </c:pt>
                <c:pt idx="5299">
                  <c:v>0.21957126137330363</c:v>
                </c:pt>
                <c:pt idx="5300">
                  <c:v>-0.57599328316290155</c:v>
                </c:pt>
                <c:pt idx="5301">
                  <c:v>-0.69399573814639837</c:v>
                </c:pt>
                <c:pt idx="5302">
                  <c:v>-1.1657237432678969</c:v>
                </c:pt>
                <c:pt idx="5303">
                  <c:v>0.23448161679970525</c:v>
                </c:pt>
                <c:pt idx="5304">
                  <c:v>-1.1205405385194993</c:v>
                </c:pt>
                <c:pt idx="5305">
                  <c:v>-0.28824324880799779</c:v>
                </c:pt>
                <c:pt idx="5306">
                  <c:v>1.3572134624367997</c:v>
                </c:pt>
                <c:pt idx="5307">
                  <c:v>0.25676921075229941</c:v>
                </c:pt>
                <c:pt idx="5308">
                  <c:v>-0.11218114575659754</c:v>
                </c:pt>
                <c:pt idx="5309">
                  <c:v>0.58390844182600432</c:v>
                </c:pt>
                <c:pt idx="5310">
                  <c:v>0.5683105295890023</c:v>
                </c:pt>
                <c:pt idx="5311">
                  <c:v>-1.2364876962406974</c:v>
                </c:pt>
                <c:pt idx="5312">
                  <c:v>-0.15083082157299899</c:v>
                </c:pt>
                <c:pt idx="5313">
                  <c:v>-0.20971042683889607</c:v>
                </c:pt>
                <c:pt idx="5314">
                  <c:v>5.7439990900899573E-2</c:v>
                </c:pt>
                <c:pt idx="5315">
                  <c:v>-9.2092914363298917E-2</c:v>
                </c:pt>
                <c:pt idx="5316">
                  <c:v>-0.40151448319789651</c:v>
                </c:pt>
                <c:pt idx="5317">
                  <c:v>1.242972890091302</c:v>
                </c:pt>
                <c:pt idx="5318">
                  <c:v>0.74834511569419959</c:v>
                </c:pt>
                <c:pt idx="5319">
                  <c:v>1.4354557427677008</c:v>
                </c:pt>
                <c:pt idx="5320">
                  <c:v>0.47437041851840078</c:v>
                </c:pt>
                <c:pt idx="5321">
                  <c:v>0.34371676422300013</c:v>
                </c:pt>
                <c:pt idx="5322">
                  <c:v>-0.22175169271619666</c:v>
                </c:pt>
                <c:pt idx="5323">
                  <c:v>0.55360236938270191</c:v>
                </c:pt>
                <c:pt idx="5324">
                  <c:v>0.12601760602699841</c:v>
                </c:pt>
                <c:pt idx="5325">
                  <c:v>0.12399495059460364</c:v>
                </c:pt>
                <c:pt idx="5326">
                  <c:v>0.44967177649539991</c:v>
                </c:pt>
                <c:pt idx="5327">
                  <c:v>0.32518442082770349</c:v>
                </c:pt>
                <c:pt idx="5328">
                  <c:v>-0.90576649814439492</c:v>
                </c:pt>
                <c:pt idx="5329">
                  <c:v>-0.46756776151210033</c:v>
                </c:pt>
                <c:pt idx="5330">
                  <c:v>0.25974684847659901</c:v>
                </c:pt>
                <c:pt idx="5331">
                  <c:v>-0.28719273842419568</c:v>
                </c:pt>
                <c:pt idx="5332">
                  <c:v>0.18977312694110182</c:v>
                </c:pt>
                <c:pt idx="5333">
                  <c:v>0.70147025405879759</c:v>
                </c:pt>
                <c:pt idx="5334">
                  <c:v>0.1754434141934027</c:v>
                </c:pt>
                <c:pt idx="5335">
                  <c:v>0.1054340786545005</c:v>
                </c:pt>
                <c:pt idx="5336">
                  <c:v>0.41343026461979804</c:v>
                </c:pt>
                <c:pt idx="5337">
                  <c:v>0.13291229203240107</c:v>
                </c:pt>
                <c:pt idx="5338">
                  <c:v>-0.62833298529169923</c:v>
                </c:pt>
                <c:pt idx="5339">
                  <c:v>-0.2778436007329006</c:v>
                </c:pt>
                <c:pt idx="5340">
                  <c:v>4.5293390266600397E-2</c:v>
                </c:pt>
                <c:pt idx="5341">
                  <c:v>-1.1179929254816017</c:v>
                </c:pt>
                <c:pt idx="5342">
                  <c:v>9.3037096378800754E-2</c:v>
                </c:pt>
                <c:pt idx="5343">
                  <c:v>-0.14182423302689884</c:v>
                </c:pt>
                <c:pt idx="5344">
                  <c:v>-0.99991294810389775</c:v>
                </c:pt>
                <c:pt idx="5345">
                  <c:v>-0.74485981767489662</c:v>
                </c:pt>
                <c:pt idx="5346">
                  <c:v>-1.3012040977323949</c:v>
                </c:pt>
                <c:pt idx="5347">
                  <c:v>-0.48029320537769848</c:v>
                </c:pt>
                <c:pt idx="5348">
                  <c:v>-0.30793594671919777</c:v>
                </c:pt>
                <c:pt idx="5349">
                  <c:v>-0.70711390077509861</c:v>
                </c:pt>
                <c:pt idx="5350">
                  <c:v>-0.26926632271059958</c:v>
                </c:pt>
                <c:pt idx="5351">
                  <c:v>-0.79117326858009562</c:v>
                </c:pt>
                <c:pt idx="5352">
                  <c:v>-0.42125477805529954</c:v>
                </c:pt>
                <c:pt idx="5353">
                  <c:v>-0.66302988424049758</c:v>
                </c:pt>
                <c:pt idx="5354">
                  <c:v>-0.17271444344499898</c:v>
                </c:pt>
                <c:pt idx="5355">
                  <c:v>-0.78926209501110023</c:v>
                </c:pt>
                <c:pt idx="5356">
                  <c:v>1.0900807989134051</c:v>
                </c:pt>
                <c:pt idx="5357">
                  <c:v>-0.25117104106010046</c:v>
                </c:pt>
                <c:pt idx="5358">
                  <c:v>0.9002524238153029</c:v>
                </c:pt>
                <c:pt idx="5359">
                  <c:v>0.27016057705910157</c:v>
                </c:pt>
                <c:pt idx="5360">
                  <c:v>-0.22884730884979732</c:v>
                </c:pt>
                <c:pt idx="5361">
                  <c:v>-0.1036583211625981</c:v>
                </c:pt>
                <c:pt idx="5362">
                  <c:v>0.51161170853560023</c:v>
                </c:pt>
                <c:pt idx="5363">
                  <c:v>1.7586146225450037</c:v>
                </c:pt>
                <c:pt idx="5364">
                  <c:v>0.46168770459980024</c:v>
                </c:pt>
                <c:pt idx="5365">
                  <c:v>-7.6321735205198138E-2</c:v>
                </c:pt>
                <c:pt idx="5366">
                  <c:v>-1.4990881683815012</c:v>
                </c:pt>
                <c:pt idx="5367">
                  <c:v>-0.22897347342499685</c:v>
                </c:pt>
                <c:pt idx="5368">
                  <c:v>0.32848807441380501</c:v>
                </c:pt>
                <c:pt idx="5369">
                  <c:v>-0.12387957935099791</c:v>
                </c:pt>
                <c:pt idx="5370">
                  <c:v>0.31433157121439947</c:v>
                </c:pt>
                <c:pt idx="5371">
                  <c:v>-0.76128431918119688</c:v>
                </c:pt>
                <c:pt idx="5372">
                  <c:v>0.53196904441710302</c:v>
                </c:pt>
                <c:pt idx="5373">
                  <c:v>0.20916054205200041</c:v>
                </c:pt>
                <c:pt idx="5374">
                  <c:v>0.49943699216950321</c:v>
                </c:pt>
                <c:pt idx="5375">
                  <c:v>0.49967159345800027</c:v>
                </c:pt>
                <c:pt idx="5376">
                  <c:v>-0.46449606439029623</c:v>
                </c:pt>
                <c:pt idx="5377">
                  <c:v>-0.19592086726179758</c:v>
                </c:pt>
                <c:pt idx="5378">
                  <c:v>0.37922087439280006</c:v>
                </c:pt>
                <c:pt idx="5379">
                  <c:v>0.13294329074179956</c:v>
                </c:pt>
                <c:pt idx="5380">
                  <c:v>0.37409454140490084</c:v>
                </c:pt>
                <c:pt idx="5381">
                  <c:v>-2.0250155670296976E-2</c:v>
                </c:pt>
                <c:pt idx="5382">
                  <c:v>1.0869333057659993</c:v>
                </c:pt>
                <c:pt idx="5383">
                  <c:v>0.43816406031470123</c:v>
                </c:pt>
                <c:pt idx="5384">
                  <c:v>-0.17475208352379923</c:v>
                </c:pt>
                <c:pt idx="5385">
                  <c:v>-0.47721033065249685</c:v>
                </c:pt>
                <c:pt idx="5386">
                  <c:v>-0.78758538564339986</c:v>
                </c:pt>
                <c:pt idx="5387">
                  <c:v>0.66861207575610138</c:v>
                </c:pt>
                <c:pt idx="5388">
                  <c:v>-0.38249504425139946</c:v>
                </c:pt>
                <c:pt idx="5389">
                  <c:v>4.9191712336899229E-2</c:v>
                </c:pt>
                <c:pt idx="5390">
                  <c:v>2.0653300883104464E-2</c:v>
                </c:pt>
                <c:pt idx="5391">
                  <c:v>0.53039903797209931</c:v>
                </c:pt>
                <c:pt idx="5392">
                  <c:v>1.1657079144316</c:v>
                </c:pt>
                <c:pt idx="5393">
                  <c:v>-0.44783014198409887</c:v>
                </c:pt>
                <c:pt idx="5394">
                  <c:v>-9.3714064845499934E-2</c:v>
                </c:pt>
                <c:pt idx="5395">
                  <c:v>-0.9883702849324969</c:v>
                </c:pt>
                <c:pt idx="5396">
                  <c:v>8.942023054130388E-2</c:v>
                </c:pt>
                <c:pt idx="5397">
                  <c:v>-0.39232183715589741</c:v>
                </c:pt>
                <c:pt idx="5398">
                  <c:v>0.93276107041120326</c:v>
                </c:pt>
                <c:pt idx="5399">
                  <c:v>-0.35602157021860137</c:v>
                </c:pt>
                <c:pt idx="5400">
                  <c:v>-1.5642511484475996</c:v>
                </c:pt>
                <c:pt idx="5401">
                  <c:v>0.52153290442990041</c:v>
                </c:pt>
                <c:pt idx="5402">
                  <c:v>-0.29303408729930069</c:v>
                </c:pt>
                <c:pt idx="5403">
                  <c:v>-0.45470813905840046</c:v>
                </c:pt>
                <c:pt idx="5404">
                  <c:v>0.83999019397240104</c:v>
                </c:pt>
                <c:pt idx="5405">
                  <c:v>0.97667628415900154</c:v>
                </c:pt>
                <c:pt idx="5406">
                  <c:v>-0.11019551743629563</c:v>
                </c:pt>
                <c:pt idx="5407">
                  <c:v>1.0768877754721018</c:v>
                </c:pt>
                <c:pt idx="5408">
                  <c:v>-0.19940044162019888</c:v>
                </c:pt>
                <c:pt idx="5409">
                  <c:v>1.8552466177002458E-2</c:v>
                </c:pt>
                <c:pt idx="5410">
                  <c:v>-1.3232036739339001</c:v>
                </c:pt>
                <c:pt idx="5411">
                  <c:v>6.8273118135401489E-2</c:v>
                </c:pt>
                <c:pt idx="5412">
                  <c:v>1.6142244022084</c:v>
                </c:pt>
                <c:pt idx="5413">
                  <c:v>-9.9729243228498632E-2</c:v>
                </c:pt>
                <c:pt idx="5414">
                  <c:v>-0.56178453169189879</c:v>
                </c:pt>
                <c:pt idx="5415">
                  <c:v>0.45624869346940145</c:v>
                </c:pt>
                <c:pt idx="5416">
                  <c:v>-0.14984256346160052</c:v>
                </c:pt>
                <c:pt idx="5417">
                  <c:v>1.1714464689514017</c:v>
                </c:pt>
                <c:pt idx="5418">
                  <c:v>-1.7682405368781993</c:v>
                </c:pt>
                <c:pt idx="5419">
                  <c:v>-0.70352696198190046</c:v>
                </c:pt>
                <c:pt idx="5420">
                  <c:v>0.37694956363330334</c:v>
                </c:pt>
                <c:pt idx="5421">
                  <c:v>-0.64618847660939949</c:v>
                </c:pt>
                <c:pt idx="5422">
                  <c:v>-1.290624356564301</c:v>
                </c:pt>
                <c:pt idx="5423">
                  <c:v>-0.80697413122999606</c:v>
                </c:pt>
                <c:pt idx="5424">
                  <c:v>-0.97165591365939719</c:v>
                </c:pt>
                <c:pt idx="5425">
                  <c:v>-0.17907077041379793</c:v>
                </c:pt>
                <c:pt idx="5426">
                  <c:v>-0.11118706167710002</c:v>
                </c:pt>
                <c:pt idx="5427">
                  <c:v>0.99199935071990097</c:v>
                </c:pt>
                <c:pt idx="5428">
                  <c:v>1.0729777004347021</c:v>
                </c:pt>
                <c:pt idx="5429">
                  <c:v>-8.5027376559096979E-2</c:v>
                </c:pt>
                <c:pt idx="5430">
                  <c:v>-0.14090537555479798</c:v>
                </c:pt>
                <c:pt idx="5431">
                  <c:v>-0.17567766837009557</c:v>
                </c:pt>
                <c:pt idx="5432">
                  <c:v>-0.36605566736939821</c:v>
                </c:pt>
                <c:pt idx="5433">
                  <c:v>-0.56193063049679637</c:v>
                </c:pt>
                <c:pt idx="5434">
                  <c:v>-0.19864938003609467</c:v>
                </c:pt>
                <c:pt idx="5435">
                  <c:v>0.64449758023580017</c:v>
                </c:pt>
                <c:pt idx="5436">
                  <c:v>1.2640635654309023</c:v>
                </c:pt>
                <c:pt idx="5437">
                  <c:v>-0.51372077355049584</c:v>
                </c:pt>
                <c:pt idx="5438">
                  <c:v>0.63995935159670125</c:v>
                </c:pt>
                <c:pt idx="5439">
                  <c:v>-0.45594616392619969</c:v>
                </c:pt>
                <c:pt idx="5440">
                  <c:v>-7.0958622496998913E-2</c:v>
                </c:pt>
                <c:pt idx="5441">
                  <c:v>0.61253598620709937</c:v>
                </c:pt>
                <c:pt idx="5442">
                  <c:v>0.83935968254200333</c:v>
                </c:pt>
                <c:pt idx="5443">
                  <c:v>-0.95279913653390125</c:v>
                </c:pt>
                <c:pt idx="5444">
                  <c:v>-0.18527689041160045</c:v>
                </c:pt>
                <c:pt idx="5445">
                  <c:v>-0.47296271783649502</c:v>
                </c:pt>
                <c:pt idx="5446">
                  <c:v>-0.82297484173369995</c:v>
                </c:pt>
                <c:pt idx="5447">
                  <c:v>-9.1692031982397282E-2</c:v>
                </c:pt>
                <c:pt idx="5448">
                  <c:v>0.85431176937590081</c:v>
                </c:pt>
                <c:pt idx="5449">
                  <c:v>-1.0653087943517967</c:v>
                </c:pt>
                <c:pt idx="5450">
                  <c:v>0.27384222109240142</c:v>
                </c:pt>
                <c:pt idx="5451">
                  <c:v>1.1312883989772047</c:v>
                </c:pt>
                <c:pt idx="5452">
                  <c:v>0.18566631274149969</c:v>
                </c:pt>
                <c:pt idx="5453">
                  <c:v>-0.28757009178449877</c:v>
                </c:pt>
                <c:pt idx="5454">
                  <c:v>1.2188080986589043</c:v>
                </c:pt>
                <c:pt idx="5455">
                  <c:v>0.65620441562899856</c:v>
                </c:pt>
                <c:pt idx="5456">
                  <c:v>-0.5970367679566948</c:v>
                </c:pt>
                <c:pt idx="5457">
                  <c:v>0.53014458132400222</c:v>
                </c:pt>
                <c:pt idx="5458">
                  <c:v>-0.26275686926550179</c:v>
                </c:pt>
                <c:pt idx="5459">
                  <c:v>0.61256320712130474</c:v>
                </c:pt>
                <c:pt idx="5460">
                  <c:v>-0.87053850500199559</c:v>
                </c:pt>
                <c:pt idx="5461">
                  <c:v>0.28416930461819945</c:v>
                </c:pt>
                <c:pt idx="5462">
                  <c:v>0.41454254464920126</c:v>
                </c:pt>
                <c:pt idx="5463">
                  <c:v>-1.4400082375875982</c:v>
                </c:pt>
                <c:pt idx="5464">
                  <c:v>5.9877809065000065E-2</c:v>
                </c:pt>
                <c:pt idx="5465">
                  <c:v>-0.66826802791809925</c:v>
                </c:pt>
                <c:pt idx="5466">
                  <c:v>1.0263333211514016</c:v>
                </c:pt>
                <c:pt idx="5467">
                  <c:v>-1.2509964468115982</c:v>
                </c:pt>
                <c:pt idx="5468">
                  <c:v>-0.72981809747589921</c:v>
                </c:pt>
                <c:pt idx="5469">
                  <c:v>-0.20219063633059875</c:v>
                </c:pt>
                <c:pt idx="5470">
                  <c:v>1.1904147687108022</c:v>
                </c:pt>
                <c:pt idx="5471">
                  <c:v>0.45638158367080095</c:v>
                </c:pt>
                <c:pt idx="5472">
                  <c:v>0.58069675015559952</c:v>
                </c:pt>
                <c:pt idx="5473">
                  <c:v>-0.49756632460449879</c:v>
                </c:pt>
                <c:pt idx="5474">
                  <c:v>-0.55020887647199856</c:v>
                </c:pt>
                <c:pt idx="5475">
                  <c:v>-0.13180710636179782</c:v>
                </c:pt>
                <c:pt idx="5476">
                  <c:v>1.0168115897226038</c:v>
                </c:pt>
                <c:pt idx="5477">
                  <c:v>-0.36372805887560133</c:v>
                </c:pt>
                <c:pt idx="5478">
                  <c:v>0.85318480432169963</c:v>
                </c:pt>
                <c:pt idx="5479">
                  <c:v>-7.5801677628497544E-2</c:v>
                </c:pt>
                <c:pt idx="5480">
                  <c:v>3.4289464709299722E-2</c:v>
                </c:pt>
                <c:pt idx="5481">
                  <c:v>-0.80242227652090037</c:v>
                </c:pt>
                <c:pt idx="5482">
                  <c:v>2.8950000238602058E-2</c:v>
                </c:pt>
                <c:pt idx="5483">
                  <c:v>3.6798417479502632E-2</c:v>
                </c:pt>
                <c:pt idx="5484">
                  <c:v>-3.4855712122197957E-2</c:v>
                </c:pt>
                <c:pt idx="5485">
                  <c:v>-0.62728774051789671</c:v>
                </c:pt>
                <c:pt idx="5486">
                  <c:v>0.36092566110080071</c:v>
                </c:pt>
                <c:pt idx="5487">
                  <c:v>1.0099407639379052</c:v>
                </c:pt>
                <c:pt idx="5488">
                  <c:v>0.29062723661880341</c:v>
                </c:pt>
                <c:pt idx="5489">
                  <c:v>-9.2667910665973352E-3</c:v>
                </c:pt>
                <c:pt idx="5490">
                  <c:v>4.9568011760904085E-2</c:v>
                </c:pt>
                <c:pt idx="5491">
                  <c:v>0.31893241727330235</c:v>
                </c:pt>
                <c:pt idx="5492">
                  <c:v>-0.22105768501619849</c:v>
                </c:pt>
                <c:pt idx="5493">
                  <c:v>-1.0266608184632986</c:v>
                </c:pt>
                <c:pt idx="5494">
                  <c:v>-0.61618968875339775</c:v>
                </c:pt>
                <c:pt idx="5495">
                  <c:v>0.4877853488923023</c:v>
                </c:pt>
                <c:pt idx="5496">
                  <c:v>1.4543871165992002</c:v>
                </c:pt>
                <c:pt idx="5497">
                  <c:v>-0.7581867437206995</c:v>
                </c:pt>
                <c:pt idx="5498">
                  <c:v>0.73290290888229848</c:v>
                </c:pt>
                <c:pt idx="5499">
                  <c:v>-0.59121420991180074</c:v>
                </c:pt>
                <c:pt idx="5500">
                  <c:v>-0.57682465106739755</c:v>
                </c:pt>
                <c:pt idx="5501">
                  <c:v>0.58544623967330267</c:v>
                </c:pt>
                <c:pt idx="5502">
                  <c:v>1.375214619019971E-2</c:v>
                </c:pt>
                <c:pt idx="5503">
                  <c:v>-0.70950037789729947</c:v>
                </c:pt>
                <c:pt idx="5504">
                  <c:v>1.7392577355412016</c:v>
                </c:pt>
                <c:pt idx="5505">
                  <c:v>0.78606449141740242</c:v>
                </c:pt>
                <c:pt idx="5506">
                  <c:v>-1.1176932307409011</c:v>
                </c:pt>
                <c:pt idx="5507">
                  <c:v>2.0102417829015451E-3</c:v>
                </c:pt>
                <c:pt idx="5508">
                  <c:v>1.0639699438857022</c:v>
                </c:pt>
                <c:pt idx="5509">
                  <c:v>0.70340084898229804</c:v>
                </c:pt>
                <c:pt idx="5510">
                  <c:v>0.52261545341240279</c:v>
                </c:pt>
                <c:pt idx="5511">
                  <c:v>-0.60536976458189784</c:v>
                </c:pt>
                <c:pt idx="5512">
                  <c:v>-1.3904050622314976</c:v>
                </c:pt>
                <c:pt idx="5513">
                  <c:v>0.11367688964510236</c:v>
                </c:pt>
                <c:pt idx="5514">
                  <c:v>0.55496804591820137</c:v>
                </c:pt>
                <c:pt idx="5515">
                  <c:v>-7.1894756989301811E-2</c:v>
                </c:pt>
                <c:pt idx="5516">
                  <c:v>-0.15905559764630084</c:v>
                </c:pt>
                <c:pt idx="5517">
                  <c:v>0.47257978218320318</c:v>
                </c:pt>
                <c:pt idx="5518">
                  <c:v>0.47636283051739881</c:v>
                </c:pt>
                <c:pt idx="5519">
                  <c:v>-0.31441888514689964</c:v>
                </c:pt>
                <c:pt idx="5520">
                  <c:v>1.1973116372203663E-2</c:v>
                </c:pt>
                <c:pt idx="5521">
                  <c:v>-7.2543024279525525E-4</c:v>
                </c:pt>
                <c:pt idx="5522">
                  <c:v>0.21720145905009858</c:v>
                </c:pt>
                <c:pt idx="5523">
                  <c:v>0.76468690657050331</c:v>
                </c:pt>
                <c:pt idx="5524">
                  <c:v>0.58094178253190165</c:v>
                </c:pt>
                <c:pt idx="5525">
                  <c:v>-0.99158180313279942</c:v>
                </c:pt>
                <c:pt idx="5526">
                  <c:v>0.32793807573420253</c:v>
                </c:pt>
                <c:pt idx="5527">
                  <c:v>-1.7422936547925012</c:v>
                </c:pt>
                <c:pt idx="5528">
                  <c:v>0.26769454968250272</c:v>
                </c:pt>
                <c:pt idx="5529">
                  <c:v>-0.61807206950999927</c:v>
                </c:pt>
                <c:pt idx="5530">
                  <c:v>0.63398687838920154</c:v>
                </c:pt>
                <c:pt idx="5531">
                  <c:v>0.34969043600460381</c:v>
                </c:pt>
                <c:pt idx="5532">
                  <c:v>0.20759063369670372</c:v>
                </c:pt>
                <c:pt idx="5533">
                  <c:v>-0.28186287967719892</c:v>
                </c:pt>
                <c:pt idx="5534">
                  <c:v>0.97922837558560261</c:v>
                </c:pt>
                <c:pt idx="5535">
                  <c:v>0.22009902313710228</c:v>
                </c:pt>
                <c:pt idx="5536">
                  <c:v>-1.4632279798987966</c:v>
                </c:pt>
                <c:pt idx="5537">
                  <c:v>-1.2132742621569008</c:v>
                </c:pt>
                <c:pt idx="5538">
                  <c:v>-0.47332254666340035</c:v>
                </c:pt>
                <c:pt idx="5539">
                  <c:v>-7.5569785399096645E-2</c:v>
                </c:pt>
                <c:pt idx="5540">
                  <c:v>-1.2313414241532961</c:v>
                </c:pt>
                <c:pt idx="5541">
                  <c:v>-0.1862299778812968</c:v>
                </c:pt>
                <c:pt idx="5542">
                  <c:v>-1.1877520944513975</c:v>
                </c:pt>
                <c:pt idx="5543">
                  <c:v>1.230042855528005</c:v>
                </c:pt>
                <c:pt idx="5544">
                  <c:v>2.0456194585117018</c:v>
                </c:pt>
                <c:pt idx="5545">
                  <c:v>0.77124372441560141</c:v>
                </c:pt>
                <c:pt idx="5546">
                  <c:v>-0.95240330816969987</c:v>
                </c:pt>
                <c:pt idx="5547">
                  <c:v>-1.8249364362624974</c:v>
                </c:pt>
                <c:pt idx="5548">
                  <c:v>-0.59704581756109931</c:v>
                </c:pt>
                <c:pt idx="5549">
                  <c:v>-0.14038367361789739</c:v>
                </c:pt>
                <c:pt idx="5550">
                  <c:v>-0.97677572738239959</c:v>
                </c:pt>
                <c:pt idx="5551">
                  <c:v>0.3614182556351011</c:v>
                </c:pt>
                <c:pt idx="5552">
                  <c:v>0.13598708313920227</c:v>
                </c:pt>
                <c:pt idx="5553">
                  <c:v>0.6760610451127036</c:v>
                </c:pt>
                <c:pt idx="5554">
                  <c:v>-1.8866122673906993</c:v>
                </c:pt>
                <c:pt idx="5555">
                  <c:v>-0.42826036576699877</c:v>
                </c:pt>
                <c:pt idx="5556">
                  <c:v>-0.9864087899776024</c:v>
                </c:pt>
                <c:pt idx="5557">
                  <c:v>-1.292497339815796</c:v>
                </c:pt>
                <c:pt idx="5558">
                  <c:v>-0.16325186946220072</c:v>
                </c:pt>
                <c:pt idx="5559">
                  <c:v>-0.54907287133029925</c:v>
                </c:pt>
                <c:pt idx="5560">
                  <c:v>0.46905429692470335</c:v>
                </c:pt>
                <c:pt idx="5561">
                  <c:v>-1.4135584308860984</c:v>
                </c:pt>
                <c:pt idx="5562">
                  <c:v>-5.1427508566796121E-2</c:v>
                </c:pt>
                <c:pt idx="5563">
                  <c:v>-0.22473537040259828</c:v>
                </c:pt>
                <c:pt idx="5564">
                  <c:v>-0.27889935993430015</c:v>
                </c:pt>
                <c:pt idx="5565">
                  <c:v>-0.86442827235219966</c:v>
                </c:pt>
                <c:pt idx="5566">
                  <c:v>-0.16268615234509909</c:v>
                </c:pt>
                <c:pt idx="5567">
                  <c:v>0.13922777906180173</c:v>
                </c:pt>
                <c:pt idx="5568">
                  <c:v>0.34960176508700158</c:v>
                </c:pt>
                <c:pt idx="5569">
                  <c:v>-0.1555227677853992</c:v>
                </c:pt>
                <c:pt idx="5570">
                  <c:v>0.40147484121350274</c:v>
                </c:pt>
                <c:pt idx="5571">
                  <c:v>0.45171650524120111</c:v>
                </c:pt>
                <c:pt idx="5572">
                  <c:v>-0.57240750628329806</c:v>
                </c:pt>
                <c:pt idx="5573">
                  <c:v>0.19870924483760177</c:v>
                </c:pt>
                <c:pt idx="5574">
                  <c:v>0.62484529025140034</c:v>
                </c:pt>
                <c:pt idx="5575">
                  <c:v>-0.70064068226599829</c:v>
                </c:pt>
                <c:pt idx="5576">
                  <c:v>0.67333145079330237</c:v>
                </c:pt>
                <c:pt idx="5577">
                  <c:v>1.0021636135712981</c:v>
                </c:pt>
                <c:pt idx="5578">
                  <c:v>-0.3669413447363965</c:v>
                </c:pt>
                <c:pt idx="5579">
                  <c:v>-0.84095633219540034</c:v>
                </c:pt>
                <c:pt idx="5580">
                  <c:v>0.36912514667289997</c:v>
                </c:pt>
                <c:pt idx="5581">
                  <c:v>-1.3744423675054023</c:v>
                </c:pt>
                <c:pt idx="5582">
                  <c:v>-0.59264860559219557</c:v>
                </c:pt>
                <c:pt idx="5583">
                  <c:v>-0.20856017726769593</c:v>
                </c:pt>
                <c:pt idx="5584">
                  <c:v>0.62347545732970389</c:v>
                </c:pt>
                <c:pt idx="5585">
                  <c:v>0.31296294968559835</c:v>
                </c:pt>
                <c:pt idx="5586">
                  <c:v>0.83222032601160123</c:v>
                </c:pt>
                <c:pt idx="5587">
                  <c:v>0.49859193061140061</c:v>
                </c:pt>
                <c:pt idx="5588">
                  <c:v>0.1060236265453014</c:v>
                </c:pt>
                <c:pt idx="5589">
                  <c:v>0.81449661787129912</c:v>
                </c:pt>
                <c:pt idx="5590">
                  <c:v>0.19652800217080113</c:v>
                </c:pt>
                <c:pt idx="5591">
                  <c:v>0.92901027557550364</c:v>
                </c:pt>
                <c:pt idx="5592">
                  <c:v>0.30210684388870135</c:v>
                </c:pt>
                <c:pt idx="5593">
                  <c:v>-3.5783641207295602E-2</c:v>
                </c:pt>
                <c:pt idx="5594">
                  <c:v>0.452991640812904</c:v>
                </c:pt>
                <c:pt idx="5595">
                  <c:v>-0.39739660647469677</c:v>
                </c:pt>
                <c:pt idx="5596">
                  <c:v>0.90219714230020287</c:v>
                </c:pt>
                <c:pt idx="5597">
                  <c:v>0.62038054846490098</c:v>
                </c:pt>
                <c:pt idx="5598">
                  <c:v>-0.17097630337319814</c:v>
                </c:pt>
                <c:pt idx="5599">
                  <c:v>0.28813949914010095</c:v>
                </c:pt>
                <c:pt idx="5600">
                  <c:v>-0.38282264482329964</c:v>
                </c:pt>
                <c:pt idx="5601">
                  <c:v>-0.18068059493099753</c:v>
                </c:pt>
                <c:pt idx="5602">
                  <c:v>1.5473748986528015</c:v>
                </c:pt>
                <c:pt idx="5603">
                  <c:v>0.52007134161020119</c:v>
                </c:pt>
                <c:pt idx="5604">
                  <c:v>0.84821740725210049</c:v>
                </c:pt>
                <c:pt idx="5605">
                  <c:v>0.64524073235520163</c:v>
                </c:pt>
                <c:pt idx="5606">
                  <c:v>-0.54855997363359776</c:v>
                </c:pt>
                <c:pt idx="5607">
                  <c:v>-0.91204570150769726</c:v>
                </c:pt>
                <c:pt idx="5608">
                  <c:v>-1.1317201435529967</c:v>
                </c:pt>
                <c:pt idx="5609">
                  <c:v>1.4427019230653997</c:v>
                </c:pt>
                <c:pt idx="5610">
                  <c:v>-0.53383753701550063</c:v>
                </c:pt>
                <c:pt idx="5611">
                  <c:v>-1.1841571907667969</c:v>
                </c:pt>
                <c:pt idx="5612">
                  <c:v>-0.6091854112392987</c:v>
                </c:pt>
                <c:pt idx="5613">
                  <c:v>-0.88156341308769726</c:v>
                </c:pt>
                <c:pt idx="5614">
                  <c:v>-0.74498025779959676</c:v>
                </c:pt>
                <c:pt idx="5615">
                  <c:v>-0.97421836252889804</c:v>
                </c:pt>
                <c:pt idx="5616">
                  <c:v>-0.61748987974180025</c:v>
                </c:pt>
                <c:pt idx="5617">
                  <c:v>-1.306161075015897</c:v>
                </c:pt>
                <c:pt idx="5618">
                  <c:v>0.29191045035010177</c:v>
                </c:pt>
                <c:pt idx="5619">
                  <c:v>-0.19894665444559934</c:v>
                </c:pt>
                <c:pt idx="5620">
                  <c:v>0.87410953931370017</c:v>
                </c:pt>
                <c:pt idx="5621">
                  <c:v>1.2462431606644024</c:v>
                </c:pt>
                <c:pt idx="5622">
                  <c:v>1.9238818323397027</c:v>
                </c:pt>
                <c:pt idx="5623">
                  <c:v>-0.37810405550030168</c:v>
                </c:pt>
                <c:pt idx="5624">
                  <c:v>-0.44071019389959787</c:v>
                </c:pt>
                <c:pt idx="5625">
                  <c:v>-0.61624303616600073</c:v>
                </c:pt>
                <c:pt idx="5626">
                  <c:v>-0.86981712518819876</c:v>
                </c:pt>
                <c:pt idx="5627">
                  <c:v>0.8556026970623023</c:v>
                </c:pt>
                <c:pt idx="5628">
                  <c:v>-4.540205021289978E-2</c:v>
                </c:pt>
                <c:pt idx="5629">
                  <c:v>-2.9617947369697362E-2</c:v>
                </c:pt>
                <c:pt idx="5630">
                  <c:v>-7.5888422250198317E-2</c:v>
                </c:pt>
                <c:pt idx="5631">
                  <c:v>-0.32079854324040014</c:v>
                </c:pt>
                <c:pt idx="5632">
                  <c:v>0.28633747724460079</c:v>
                </c:pt>
                <c:pt idx="5633">
                  <c:v>0.57361766220570232</c:v>
                </c:pt>
                <c:pt idx="5634">
                  <c:v>-0.11031987566299861</c:v>
                </c:pt>
                <c:pt idx="5635">
                  <c:v>1.3621666133038985</c:v>
                </c:pt>
                <c:pt idx="5636">
                  <c:v>0.2271458441026013</c:v>
                </c:pt>
                <c:pt idx="5637">
                  <c:v>-0.22044394176059967</c:v>
                </c:pt>
                <c:pt idx="5638">
                  <c:v>0.35144798583410264</c:v>
                </c:pt>
                <c:pt idx="5639">
                  <c:v>-0.4710532236440983</c:v>
                </c:pt>
                <c:pt idx="5640">
                  <c:v>-2.54970541394961E-2</c:v>
                </c:pt>
                <c:pt idx="5641">
                  <c:v>-1.2751289959022003</c:v>
                </c:pt>
                <c:pt idx="5642">
                  <c:v>-0.71049439349049948</c:v>
                </c:pt>
                <c:pt idx="5643">
                  <c:v>0.25597328828779808</c:v>
                </c:pt>
                <c:pt idx="5644">
                  <c:v>0.35571681241550124</c:v>
                </c:pt>
                <c:pt idx="5645">
                  <c:v>-0.5998098250676982</c:v>
                </c:pt>
                <c:pt idx="5646">
                  <c:v>-0.6116925171701979</c:v>
                </c:pt>
                <c:pt idx="5647">
                  <c:v>1.1666447885526026</c:v>
                </c:pt>
                <c:pt idx="5648">
                  <c:v>1.1270589961509998</c:v>
                </c:pt>
                <c:pt idx="5649">
                  <c:v>-0.35246196389930162</c:v>
                </c:pt>
                <c:pt idx="5650">
                  <c:v>-0.72337607572159968</c:v>
                </c:pt>
                <c:pt idx="5651">
                  <c:v>0.21545149313470091</c:v>
                </c:pt>
                <c:pt idx="5652">
                  <c:v>-0.6217760596179005</c:v>
                </c:pt>
                <c:pt idx="5653">
                  <c:v>-0.26078628832829764</c:v>
                </c:pt>
                <c:pt idx="5654">
                  <c:v>-0.64636338012039829</c:v>
                </c:pt>
                <c:pt idx="5655">
                  <c:v>0.9338190267782025</c:v>
                </c:pt>
                <c:pt idx="5656">
                  <c:v>-0.13527886660079957</c:v>
                </c:pt>
                <c:pt idx="5657">
                  <c:v>0.13843704500060028</c:v>
                </c:pt>
                <c:pt idx="5658">
                  <c:v>-1.0769227999355948</c:v>
                </c:pt>
                <c:pt idx="5659">
                  <c:v>1.2810328805433002</c:v>
                </c:pt>
                <c:pt idx="5660">
                  <c:v>-1.1678559324863009</c:v>
                </c:pt>
                <c:pt idx="5661">
                  <c:v>-0.71542483168469673</c:v>
                </c:pt>
                <c:pt idx="5662">
                  <c:v>0.80088377514640285</c:v>
                </c:pt>
                <c:pt idx="5663">
                  <c:v>-0.45190231067910247</c:v>
                </c:pt>
                <c:pt idx="5664">
                  <c:v>0.1945661313162006</c:v>
                </c:pt>
                <c:pt idx="5665">
                  <c:v>-8.2022758012598729E-2</c:v>
                </c:pt>
                <c:pt idx="5666">
                  <c:v>-0.41661817666769707</c:v>
                </c:pt>
                <c:pt idx="5667">
                  <c:v>9.4588035057800113E-2</c:v>
                </c:pt>
                <c:pt idx="5668">
                  <c:v>0.47331859375890062</c:v>
                </c:pt>
                <c:pt idx="5669">
                  <c:v>0.25340612186539957</c:v>
                </c:pt>
                <c:pt idx="5670">
                  <c:v>0.44008893503380264</c:v>
                </c:pt>
                <c:pt idx="5671">
                  <c:v>0.72118263203110189</c:v>
                </c:pt>
                <c:pt idx="5672">
                  <c:v>-0.40569883453110123</c:v>
                </c:pt>
                <c:pt idx="5673">
                  <c:v>-0.65420886820010082</c:v>
                </c:pt>
                <c:pt idx="5674">
                  <c:v>0.26100237008549954</c:v>
                </c:pt>
                <c:pt idx="5675">
                  <c:v>0.59018445163360411</c:v>
                </c:pt>
                <c:pt idx="5676">
                  <c:v>-1.1451921227056978</c:v>
                </c:pt>
                <c:pt idx="5677">
                  <c:v>-0.57572244793709615</c:v>
                </c:pt>
                <c:pt idx="5678">
                  <c:v>-0.64146345263510085</c:v>
                </c:pt>
                <c:pt idx="5679">
                  <c:v>5.5469915090398558E-2</c:v>
                </c:pt>
                <c:pt idx="5680">
                  <c:v>0.68096329524000154</c:v>
                </c:pt>
                <c:pt idx="5681">
                  <c:v>-0.2816077831152981</c:v>
                </c:pt>
                <c:pt idx="5682">
                  <c:v>0.86739111592320484</c:v>
                </c:pt>
                <c:pt idx="5683">
                  <c:v>-2.3062340771897283E-2</c:v>
                </c:pt>
                <c:pt idx="5684">
                  <c:v>-1.3954627938793962</c:v>
                </c:pt>
                <c:pt idx="5685">
                  <c:v>0.69049819145960001</c:v>
                </c:pt>
                <c:pt idx="5686">
                  <c:v>0.39393902352549759</c:v>
                </c:pt>
                <c:pt idx="5687">
                  <c:v>-0.44135559332649876</c:v>
                </c:pt>
                <c:pt idx="5688">
                  <c:v>-0.79508601492799613</c:v>
                </c:pt>
                <c:pt idx="5689">
                  <c:v>1.0908868702904009</c:v>
                </c:pt>
                <c:pt idx="5690">
                  <c:v>-0.75712247777519792</c:v>
                </c:pt>
                <c:pt idx="5691">
                  <c:v>-1.2649058233737982</c:v>
                </c:pt>
                <c:pt idx="5692">
                  <c:v>0.55976407246160065</c:v>
                </c:pt>
                <c:pt idx="5693">
                  <c:v>0.5880616571325028</c:v>
                </c:pt>
                <c:pt idx="5694">
                  <c:v>0.23566171395389901</c:v>
                </c:pt>
                <c:pt idx="5695">
                  <c:v>0.20767647103700071</c:v>
                </c:pt>
                <c:pt idx="5696">
                  <c:v>1.176284148859601</c:v>
                </c:pt>
                <c:pt idx="5697">
                  <c:v>-0.81667958414760022</c:v>
                </c:pt>
                <c:pt idx="5698">
                  <c:v>-0.79626620108759738</c:v>
                </c:pt>
                <c:pt idx="5699">
                  <c:v>-1.2360901928185015</c:v>
                </c:pt>
                <c:pt idx="5700">
                  <c:v>-1.2848374125262012</c:v>
                </c:pt>
                <c:pt idx="5701">
                  <c:v>-0.51485836826800124</c:v>
                </c:pt>
                <c:pt idx="5702">
                  <c:v>-0.66261921908819943</c:v>
                </c:pt>
                <c:pt idx="5703">
                  <c:v>-0.31183511285709642</c:v>
                </c:pt>
                <c:pt idx="5704">
                  <c:v>0.63072234703340158</c:v>
                </c:pt>
                <c:pt idx="5705">
                  <c:v>-0.91087250075320014</c:v>
                </c:pt>
                <c:pt idx="5706">
                  <c:v>0.56716304871130063</c:v>
                </c:pt>
                <c:pt idx="5707">
                  <c:v>-0.43865175145860036</c:v>
                </c:pt>
                <c:pt idx="5708">
                  <c:v>1.4110158544655995</c:v>
                </c:pt>
                <c:pt idx="5709">
                  <c:v>-0.73706107150930222</c:v>
                </c:pt>
                <c:pt idx="5710">
                  <c:v>-0.55794304355669766</c:v>
                </c:pt>
                <c:pt idx="5711">
                  <c:v>-0.78059310863279663</c:v>
                </c:pt>
                <c:pt idx="5712">
                  <c:v>7.02151305296006E-2</c:v>
                </c:pt>
                <c:pt idx="5713">
                  <c:v>5.7685604076503694E-2</c:v>
                </c:pt>
                <c:pt idx="5714">
                  <c:v>-1.0643306788491991</c:v>
                </c:pt>
                <c:pt idx="5715">
                  <c:v>-0.7323196901908986</c:v>
                </c:pt>
                <c:pt idx="5716">
                  <c:v>1.0463007387897036</c:v>
                </c:pt>
                <c:pt idx="5717">
                  <c:v>-0.6710017385785001</c:v>
                </c:pt>
                <c:pt idx="5718">
                  <c:v>-1.1572423412929993</c:v>
                </c:pt>
                <c:pt idx="5719">
                  <c:v>-1.0002160587161981</c:v>
                </c:pt>
                <c:pt idx="5720">
                  <c:v>-0.16316152602949785</c:v>
                </c:pt>
                <c:pt idx="5721">
                  <c:v>-0.32888206070749604</c:v>
                </c:pt>
                <c:pt idx="5722">
                  <c:v>0.20390217471810246</c:v>
                </c:pt>
                <c:pt idx="5723">
                  <c:v>0.1148232929721047</c:v>
                </c:pt>
                <c:pt idx="5724">
                  <c:v>-4.2704615761099518E-2</c:v>
                </c:pt>
                <c:pt idx="5725">
                  <c:v>-0.23172496354449734</c:v>
                </c:pt>
                <c:pt idx="5726">
                  <c:v>-1.3030978989393986</c:v>
                </c:pt>
                <c:pt idx="5727">
                  <c:v>0.11587408586449754</c:v>
                </c:pt>
                <c:pt idx="5728">
                  <c:v>-4.5787737713695265E-2</c:v>
                </c:pt>
                <c:pt idx="5729">
                  <c:v>0.43697085737190022</c:v>
                </c:pt>
                <c:pt idx="5730">
                  <c:v>3.0129087809029897E-3</c:v>
                </c:pt>
                <c:pt idx="5731">
                  <c:v>0.37902861148820222</c:v>
                </c:pt>
                <c:pt idx="5732">
                  <c:v>0.10361808533980366</c:v>
                </c:pt>
                <c:pt idx="5733">
                  <c:v>6.0084662102401154E-2</c:v>
                </c:pt>
                <c:pt idx="5734">
                  <c:v>-1.5580811122273985</c:v>
                </c:pt>
                <c:pt idx="5735">
                  <c:v>0.89045243363420212</c:v>
                </c:pt>
                <c:pt idx="5736">
                  <c:v>0.60949003374389932</c:v>
                </c:pt>
                <c:pt idx="5737">
                  <c:v>-0.32817001282209901</c:v>
                </c:pt>
                <c:pt idx="5738">
                  <c:v>-0.22456398550119872</c:v>
                </c:pt>
                <c:pt idx="5739">
                  <c:v>0.62183145704090137</c:v>
                </c:pt>
                <c:pt idx="5740">
                  <c:v>-1.1099417150622983</c:v>
                </c:pt>
                <c:pt idx="5741">
                  <c:v>0.39274435878550307</c:v>
                </c:pt>
                <c:pt idx="5742">
                  <c:v>1.0422002796434029</c:v>
                </c:pt>
                <c:pt idx="5743">
                  <c:v>0.34263278526980301</c:v>
                </c:pt>
                <c:pt idx="5744">
                  <c:v>-0.34613197648649674</c:v>
                </c:pt>
                <c:pt idx="5745">
                  <c:v>0.60344340916030248</c:v>
                </c:pt>
                <c:pt idx="5746">
                  <c:v>-0.78233485728949859</c:v>
                </c:pt>
                <c:pt idx="5747">
                  <c:v>1.1851038764117021</c:v>
                </c:pt>
                <c:pt idx="5748">
                  <c:v>-1.4534999334623997</c:v>
                </c:pt>
                <c:pt idx="5749">
                  <c:v>5.1435183486404412E-2</c:v>
                </c:pt>
                <c:pt idx="5750">
                  <c:v>-2.0512662030490958</c:v>
                </c:pt>
                <c:pt idx="5751">
                  <c:v>0.16654205840670144</c:v>
                </c:pt>
                <c:pt idx="5752">
                  <c:v>-0.90460990562879928</c:v>
                </c:pt>
                <c:pt idx="5753">
                  <c:v>0.13405135850549854</c:v>
                </c:pt>
                <c:pt idx="5754">
                  <c:v>0.12084175762050364</c:v>
                </c:pt>
                <c:pt idx="5755">
                  <c:v>-0.36099079990289695</c:v>
                </c:pt>
                <c:pt idx="5756">
                  <c:v>0.75889336910150007</c:v>
                </c:pt>
                <c:pt idx="5757">
                  <c:v>0.53989772026540095</c:v>
                </c:pt>
                <c:pt idx="5758">
                  <c:v>0.55857105152880138</c:v>
                </c:pt>
                <c:pt idx="5759">
                  <c:v>-0.61984543642589784</c:v>
                </c:pt>
                <c:pt idx="5760">
                  <c:v>4.0804925092199795E-2</c:v>
                </c:pt>
                <c:pt idx="5761">
                  <c:v>-0.47272275879059578</c:v>
                </c:pt>
                <c:pt idx="5762">
                  <c:v>3.6061940627199363E-2</c:v>
                </c:pt>
                <c:pt idx="5763">
                  <c:v>0.69321971468410126</c:v>
                </c:pt>
                <c:pt idx="5764">
                  <c:v>0.57712422212020442</c:v>
                </c:pt>
                <c:pt idx="5765">
                  <c:v>0.10046475775290276</c:v>
                </c:pt>
                <c:pt idx="5766">
                  <c:v>1.1315863962534003</c:v>
                </c:pt>
                <c:pt idx="5767">
                  <c:v>0.11539917240390096</c:v>
                </c:pt>
                <c:pt idx="5768">
                  <c:v>-7.1239710618097973E-2</c:v>
                </c:pt>
                <c:pt idx="5769">
                  <c:v>1.3266395071055008</c:v>
                </c:pt>
                <c:pt idx="5770">
                  <c:v>1.2237754139427004</c:v>
                </c:pt>
                <c:pt idx="5771">
                  <c:v>-0.9245942197617012</c:v>
                </c:pt>
                <c:pt idx="5772">
                  <c:v>0.81173216053180397</c:v>
                </c:pt>
                <c:pt idx="5773">
                  <c:v>-1.0138781443455009</c:v>
                </c:pt>
                <c:pt idx="5774">
                  <c:v>0.64752805226000021</c:v>
                </c:pt>
                <c:pt idx="5775">
                  <c:v>-0.51029818498119894</c:v>
                </c:pt>
                <c:pt idx="5776">
                  <c:v>-0.68874087502799952</c:v>
                </c:pt>
                <c:pt idx="5777">
                  <c:v>-0.46415843556309966</c:v>
                </c:pt>
                <c:pt idx="5778">
                  <c:v>-0.37015541038749689</c:v>
                </c:pt>
                <c:pt idx="5779">
                  <c:v>8.851324369280178E-2</c:v>
                </c:pt>
                <c:pt idx="5780">
                  <c:v>0.53810190194580443</c:v>
                </c:pt>
                <c:pt idx="5781">
                  <c:v>-0.24741769073120068</c:v>
                </c:pt>
                <c:pt idx="5782">
                  <c:v>0.63736759718550218</c:v>
                </c:pt>
                <c:pt idx="5783">
                  <c:v>-0.92802986812109722</c:v>
                </c:pt>
                <c:pt idx="5784">
                  <c:v>-1.2246285217051955</c:v>
                </c:pt>
                <c:pt idx="5785">
                  <c:v>-0.13614575424950104</c:v>
                </c:pt>
                <c:pt idx="5786">
                  <c:v>-1.5806065857942997</c:v>
                </c:pt>
                <c:pt idx="5787">
                  <c:v>1.1916332481903993</c:v>
                </c:pt>
                <c:pt idx="5788">
                  <c:v>6.0344091987701631E-2</c:v>
                </c:pt>
                <c:pt idx="5789">
                  <c:v>-1.2574453663076994</c:v>
                </c:pt>
                <c:pt idx="5790">
                  <c:v>0.87534686915000037</c:v>
                </c:pt>
                <c:pt idx="5791">
                  <c:v>-0.35058193669869908</c:v>
                </c:pt>
                <c:pt idx="5792">
                  <c:v>0.51300938757400161</c:v>
                </c:pt>
                <c:pt idx="5793">
                  <c:v>-1.7385096104958997</c:v>
                </c:pt>
                <c:pt idx="5794">
                  <c:v>-3.6287701518297411E-2</c:v>
                </c:pt>
                <c:pt idx="5795">
                  <c:v>-1.1554591069013007</c:v>
                </c:pt>
                <c:pt idx="5796">
                  <c:v>-8.524071598609595E-2</c:v>
                </c:pt>
                <c:pt idx="5797">
                  <c:v>-0.28031703060549873</c:v>
                </c:pt>
                <c:pt idx="5798">
                  <c:v>0.43679453527390422</c:v>
                </c:pt>
                <c:pt idx="5799">
                  <c:v>8.7494822890000989E-2</c:v>
                </c:pt>
                <c:pt idx="5800">
                  <c:v>-0.4450421246434999</c:v>
                </c:pt>
                <c:pt idx="5801">
                  <c:v>-0.75303796294729608</c:v>
                </c:pt>
                <c:pt idx="5802">
                  <c:v>0.77108425432170336</c:v>
                </c:pt>
                <c:pt idx="5803">
                  <c:v>-0.72490850628779668</c:v>
                </c:pt>
                <c:pt idx="5804">
                  <c:v>5.4632090958804724E-2</c:v>
                </c:pt>
                <c:pt idx="5805">
                  <c:v>-0.5806599656463014</c:v>
                </c:pt>
                <c:pt idx="5806">
                  <c:v>-1.220373359171198</c:v>
                </c:pt>
                <c:pt idx="5807">
                  <c:v>4.5120333240014077E-3</c:v>
                </c:pt>
                <c:pt idx="5808">
                  <c:v>-4.4553032819997895E-2</c:v>
                </c:pt>
                <c:pt idx="5809">
                  <c:v>-0.50613586825709689</c:v>
                </c:pt>
                <c:pt idx="5810">
                  <c:v>0.82227380202090217</c:v>
                </c:pt>
                <c:pt idx="5811">
                  <c:v>0.1519739536573006</c:v>
                </c:pt>
                <c:pt idx="5812">
                  <c:v>-1.023487737479897</c:v>
                </c:pt>
                <c:pt idx="5813">
                  <c:v>1.6565315219988008</c:v>
                </c:pt>
                <c:pt idx="5814">
                  <c:v>0.82614221467940396</c:v>
                </c:pt>
                <c:pt idx="5815">
                  <c:v>-0.43082760895499561</c:v>
                </c:pt>
                <c:pt idx="5816">
                  <c:v>-0.18785771585820044</c:v>
                </c:pt>
                <c:pt idx="5817">
                  <c:v>1.017870759421502</c:v>
                </c:pt>
                <c:pt idx="5818">
                  <c:v>-0.32542669842409921</c:v>
                </c:pt>
                <c:pt idx="5819">
                  <c:v>0.80346534360750255</c:v>
                </c:pt>
                <c:pt idx="5820">
                  <c:v>0.15290247797560141</c:v>
                </c:pt>
                <c:pt idx="5821">
                  <c:v>-0.67346349869220035</c:v>
                </c:pt>
                <c:pt idx="5822">
                  <c:v>-1.9859404217791017</c:v>
                </c:pt>
                <c:pt idx="5823">
                  <c:v>0.36932807231970344</c:v>
                </c:pt>
                <c:pt idx="5824">
                  <c:v>0.68163156151629778</c:v>
                </c:pt>
                <c:pt idx="5825">
                  <c:v>-0.42968674471669743</c:v>
                </c:pt>
                <c:pt idx="5826">
                  <c:v>-0.63554240788519678</c:v>
                </c:pt>
                <c:pt idx="5827">
                  <c:v>-1.8233916093192981</c:v>
                </c:pt>
                <c:pt idx="5828">
                  <c:v>0.38880603149500104</c:v>
                </c:pt>
                <c:pt idx="5829">
                  <c:v>-0.42971951121029761</c:v>
                </c:pt>
                <c:pt idx="5830">
                  <c:v>-0.41389487525329827</c:v>
                </c:pt>
                <c:pt idx="5831">
                  <c:v>-0.26380920875509872</c:v>
                </c:pt>
                <c:pt idx="5832">
                  <c:v>0.85823251886010254</c:v>
                </c:pt>
                <c:pt idx="5833">
                  <c:v>0.11898051617640348</c:v>
                </c:pt>
                <c:pt idx="5834">
                  <c:v>0.14632457150400313</c:v>
                </c:pt>
                <c:pt idx="5835">
                  <c:v>-0.19491168261169989</c:v>
                </c:pt>
                <c:pt idx="5836">
                  <c:v>-0.62797261222099721</c:v>
                </c:pt>
                <c:pt idx="5837">
                  <c:v>0.74394492760650266</c:v>
                </c:pt>
                <c:pt idx="5838">
                  <c:v>-1.1317532821574012</c:v>
                </c:pt>
                <c:pt idx="5839">
                  <c:v>0.44496584561570174</c:v>
                </c:pt>
                <c:pt idx="5840">
                  <c:v>0.14171649921810214</c:v>
                </c:pt>
                <c:pt idx="5841">
                  <c:v>-0.92558788943729908</c:v>
                </c:pt>
                <c:pt idx="5842">
                  <c:v>0.42426732051260174</c:v>
                </c:pt>
                <c:pt idx="5843">
                  <c:v>0.72371940088759956</c:v>
                </c:pt>
                <c:pt idx="5844">
                  <c:v>-0.12086622931300184</c:v>
                </c:pt>
                <c:pt idx="5845">
                  <c:v>-9.9931171649991768E-3</c:v>
                </c:pt>
                <c:pt idx="5846">
                  <c:v>0.14347728869390153</c:v>
                </c:pt>
                <c:pt idx="5847">
                  <c:v>-0.34411521530869749</c:v>
                </c:pt>
                <c:pt idx="5848">
                  <c:v>-0.57838119419690059</c:v>
                </c:pt>
                <c:pt idx="5849">
                  <c:v>9.0679691788501771E-2</c:v>
                </c:pt>
                <c:pt idx="5850">
                  <c:v>0.21573690804950019</c:v>
                </c:pt>
                <c:pt idx="5851">
                  <c:v>-1.3084820572452003</c:v>
                </c:pt>
                <c:pt idx="5852">
                  <c:v>-0.81925526757679989</c:v>
                </c:pt>
                <c:pt idx="5853">
                  <c:v>0.22112981169870238</c:v>
                </c:pt>
                <c:pt idx="5854">
                  <c:v>0.90943135736840119</c:v>
                </c:pt>
                <c:pt idx="5855">
                  <c:v>-1.6138236715994978</c:v>
                </c:pt>
                <c:pt idx="5856">
                  <c:v>-0.22630602702749769</c:v>
                </c:pt>
                <c:pt idx="5857">
                  <c:v>-1.0613369291554982</c:v>
                </c:pt>
                <c:pt idx="5858">
                  <c:v>0.52722408182260239</c:v>
                </c:pt>
                <c:pt idx="5859">
                  <c:v>-1.0831657056820987</c:v>
                </c:pt>
                <c:pt idx="5860">
                  <c:v>6.7170181681699859E-2</c:v>
                </c:pt>
                <c:pt idx="5861">
                  <c:v>-0.34763479328639946</c:v>
                </c:pt>
                <c:pt idx="5862">
                  <c:v>-1.1397882472010998</c:v>
                </c:pt>
                <c:pt idx="5863">
                  <c:v>4.6495483622798872E-2</c:v>
                </c:pt>
                <c:pt idx="5864">
                  <c:v>0.50594326967240022</c:v>
                </c:pt>
                <c:pt idx="5865">
                  <c:v>1.3427768653769014</c:v>
                </c:pt>
                <c:pt idx="5866">
                  <c:v>0.72348108826500024</c:v>
                </c:pt>
                <c:pt idx="5867">
                  <c:v>1.1294244630907997</c:v>
                </c:pt>
                <c:pt idx="5868">
                  <c:v>0.55688368888380069</c:v>
                </c:pt>
                <c:pt idx="5869">
                  <c:v>-0.43072190800289789</c:v>
                </c:pt>
                <c:pt idx="5870">
                  <c:v>1.7708661471066023</c:v>
                </c:pt>
                <c:pt idx="5871">
                  <c:v>-0.11886191737649909</c:v>
                </c:pt>
                <c:pt idx="5872">
                  <c:v>-0.52194467369969999</c:v>
                </c:pt>
                <c:pt idx="5873">
                  <c:v>-6.1589327356799117E-2</c:v>
                </c:pt>
                <c:pt idx="5874">
                  <c:v>-1.1402894673705006</c:v>
                </c:pt>
                <c:pt idx="5875">
                  <c:v>0.4730576512004987</c:v>
                </c:pt>
                <c:pt idx="5876">
                  <c:v>0.21766101375120073</c:v>
                </c:pt>
                <c:pt idx="5877">
                  <c:v>0.79806327961170354</c:v>
                </c:pt>
                <c:pt idx="5878">
                  <c:v>8.6326270972698183E-2</c:v>
                </c:pt>
                <c:pt idx="5879">
                  <c:v>0.14486077689910104</c:v>
                </c:pt>
                <c:pt idx="5880">
                  <c:v>-0.47223897378010093</c:v>
                </c:pt>
                <c:pt idx="5881">
                  <c:v>0.49859108003980168</c:v>
                </c:pt>
                <c:pt idx="5882">
                  <c:v>0.67281001915710092</c:v>
                </c:pt>
                <c:pt idx="5883">
                  <c:v>0.81990101868479925</c:v>
                </c:pt>
                <c:pt idx="5884">
                  <c:v>0.68505298703579953</c:v>
                </c:pt>
                <c:pt idx="5885">
                  <c:v>1.0975558586801029</c:v>
                </c:pt>
                <c:pt idx="5886">
                  <c:v>0.50722354252340196</c:v>
                </c:pt>
                <c:pt idx="5887">
                  <c:v>0.47559707076920077</c:v>
                </c:pt>
                <c:pt idx="5888">
                  <c:v>-1.3231038347319988</c:v>
                </c:pt>
                <c:pt idx="5889">
                  <c:v>-0.43371457127739887</c:v>
                </c:pt>
                <c:pt idx="5890">
                  <c:v>0.55694356260440259</c:v>
                </c:pt>
                <c:pt idx="5891">
                  <c:v>-0.46702229061489575</c:v>
                </c:pt>
                <c:pt idx="5892">
                  <c:v>1.0328327862789024</c:v>
                </c:pt>
                <c:pt idx="5893">
                  <c:v>-0.99123088689569983</c:v>
                </c:pt>
                <c:pt idx="5894">
                  <c:v>-0.53745462581369807</c:v>
                </c:pt>
                <c:pt idx="5895">
                  <c:v>-0.9216833961592954</c:v>
                </c:pt>
                <c:pt idx="5896">
                  <c:v>1.1116791102765013</c:v>
                </c:pt>
                <c:pt idx="5897">
                  <c:v>-8.101263968439909E-2</c:v>
                </c:pt>
                <c:pt idx="5898">
                  <c:v>0.43719255002390156</c:v>
                </c:pt>
                <c:pt idx="5899">
                  <c:v>-0.79195771629029821</c:v>
                </c:pt>
                <c:pt idx="5900">
                  <c:v>-0.38065214176009832</c:v>
                </c:pt>
                <c:pt idx="5901">
                  <c:v>-1.260281209659702</c:v>
                </c:pt>
                <c:pt idx="5902">
                  <c:v>0.33677573172430186</c:v>
                </c:pt>
                <c:pt idx="5903">
                  <c:v>4.1394252005900967E-2</c:v>
                </c:pt>
                <c:pt idx="5904">
                  <c:v>-1.4536738033694974</c:v>
                </c:pt>
                <c:pt idx="5905">
                  <c:v>0.80766300320500051</c:v>
                </c:pt>
                <c:pt idx="5906">
                  <c:v>0.885112587941002</c:v>
                </c:pt>
                <c:pt idx="5907">
                  <c:v>-9.614049641399447E-3</c:v>
                </c:pt>
                <c:pt idx="5908">
                  <c:v>7.0608809089101499E-2</c:v>
                </c:pt>
                <c:pt idx="5909">
                  <c:v>-0.57637061330749972</c:v>
                </c:pt>
                <c:pt idx="5910">
                  <c:v>-0.35295454262229953</c:v>
                </c:pt>
                <c:pt idx="5911">
                  <c:v>-0.25161624318550224</c:v>
                </c:pt>
                <c:pt idx="5912">
                  <c:v>-0.18307069717339886</c:v>
                </c:pt>
                <c:pt idx="5913">
                  <c:v>0.27644513604990095</c:v>
                </c:pt>
                <c:pt idx="5914">
                  <c:v>1.3260983029719</c:v>
                </c:pt>
                <c:pt idx="5915">
                  <c:v>-0.42184062329129546</c:v>
                </c:pt>
                <c:pt idx="5916">
                  <c:v>1.0083152923317016</c:v>
                </c:pt>
                <c:pt idx="5917">
                  <c:v>-0.43955678035199952</c:v>
                </c:pt>
                <c:pt idx="5918">
                  <c:v>0.37072096057129755</c:v>
                </c:pt>
                <c:pt idx="5919">
                  <c:v>-1.0140050752702976</c:v>
                </c:pt>
                <c:pt idx="5920">
                  <c:v>-0.50739018273329606</c:v>
                </c:pt>
                <c:pt idx="5921">
                  <c:v>0.13119649149430046</c:v>
                </c:pt>
                <c:pt idx="5922">
                  <c:v>0.87885062920540236</c:v>
                </c:pt>
                <c:pt idx="5923">
                  <c:v>1.3833655926568014</c:v>
                </c:pt>
                <c:pt idx="5924">
                  <c:v>-0.25661256455779835</c:v>
                </c:pt>
                <c:pt idx="5925">
                  <c:v>0.10340112737250351</c:v>
                </c:pt>
                <c:pt idx="5926">
                  <c:v>-5.0162934257009795E-3</c:v>
                </c:pt>
                <c:pt idx="5927">
                  <c:v>0.90289780175600498</c:v>
                </c:pt>
                <c:pt idx="5928">
                  <c:v>-0.14537031624439933</c:v>
                </c:pt>
                <c:pt idx="5929">
                  <c:v>-0.54038001687579751</c:v>
                </c:pt>
                <c:pt idx="5930">
                  <c:v>-0.26444378534189994</c:v>
                </c:pt>
                <c:pt idx="5931">
                  <c:v>0.14584754455910343</c:v>
                </c:pt>
                <c:pt idx="5932">
                  <c:v>-1.153814672090796</c:v>
                </c:pt>
                <c:pt idx="5933">
                  <c:v>-0.17585679810650134</c:v>
                </c:pt>
                <c:pt idx="5934">
                  <c:v>-1.4667170215913998</c:v>
                </c:pt>
                <c:pt idx="5935">
                  <c:v>0.51993655698910146</c:v>
                </c:pt>
                <c:pt idx="5936">
                  <c:v>-1.0379158473484971</c:v>
                </c:pt>
                <c:pt idx="5937">
                  <c:v>-0.97915528834809606</c:v>
                </c:pt>
                <c:pt idx="5938">
                  <c:v>1.6218291443963011</c:v>
                </c:pt>
                <c:pt idx="5939">
                  <c:v>-0.28272447063929818</c:v>
                </c:pt>
                <c:pt idx="5940">
                  <c:v>2.4787618912931002</c:v>
                </c:pt>
                <c:pt idx="5941">
                  <c:v>0.46050540559620146</c:v>
                </c:pt>
                <c:pt idx="5942">
                  <c:v>0.7198974514554024</c:v>
                </c:pt>
                <c:pt idx="5943">
                  <c:v>0.44815310714059819</c:v>
                </c:pt>
                <c:pt idx="5944">
                  <c:v>0.20371385866100411</c:v>
                </c:pt>
                <c:pt idx="5945">
                  <c:v>0.76955025923430398</c:v>
                </c:pt>
                <c:pt idx="5946">
                  <c:v>1.3166197918029994</c:v>
                </c:pt>
                <c:pt idx="5947">
                  <c:v>0.34699260139750265</c:v>
                </c:pt>
                <c:pt idx="5948">
                  <c:v>1.3078523839852991</c:v>
                </c:pt>
                <c:pt idx="5949">
                  <c:v>-1.8475352201992976</c:v>
                </c:pt>
                <c:pt idx="5950">
                  <c:v>-0.10275651157419574</c:v>
                </c:pt>
                <c:pt idx="5951">
                  <c:v>-0.88613310009949942</c:v>
                </c:pt>
                <c:pt idx="5952">
                  <c:v>0.1084410050732032</c:v>
                </c:pt>
                <c:pt idx="5953">
                  <c:v>-2.1294906370630002</c:v>
                </c:pt>
                <c:pt idx="5954">
                  <c:v>0.39472379386270262</c:v>
                </c:pt>
                <c:pt idx="5955">
                  <c:v>1.3546481463333038</c:v>
                </c:pt>
                <c:pt idx="5956">
                  <c:v>0.15717851218700218</c:v>
                </c:pt>
                <c:pt idx="5957">
                  <c:v>-1.1297631145603972</c:v>
                </c:pt>
                <c:pt idx="5958">
                  <c:v>-0.14082047620780003</c:v>
                </c:pt>
                <c:pt idx="5959">
                  <c:v>-0.47986979395639651</c:v>
                </c:pt>
                <c:pt idx="5960">
                  <c:v>0.10936975882449929</c:v>
                </c:pt>
                <c:pt idx="5961">
                  <c:v>-0.21293459357350031</c:v>
                </c:pt>
                <c:pt idx="5962">
                  <c:v>-1.2362460192056979</c:v>
                </c:pt>
                <c:pt idx="5963">
                  <c:v>-0.70661279617700146</c:v>
                </c:pt>
                <c:pt idx="5964">
                  <c:v>-0.11240047102379691</c:v>
                </c:pt>
                <c:pt idx="5965">
                  <c:v>-0.90537337747009872</c:v>
                </c:pt>
                <c:pt idx="5966">
                  <c:v>-0.87520263004079979</c:v>
                </c:pt>
                <c:pt idx="5967">
                  <c:v>-1.1829514180524967</c:v>
                </c:pt>
                <c:pt idx="5968">
                  <c:v>-0.7800191788104982</c:v>
                </c:pt>
                <c:pt idx="5969">
                  <c:v>-0.6438588654202988</c:v>
                </c:pt>
                <c:pt idx="5970">
                  <c:v>0.72143805580790143</c:v>
                </c:pt>
                <c:pt idx="5971">
                  <c:v>0.55932134132880051</c:v>
                </c:pt>
                <c:pt idx="5972">
                  <c:v>-0.82157386407759603</c:v>
                </c:pt>
                <c:pt idx="5973">
                  <c:v>1.3102551829121012</c:v>
                </c:pt>
                <c:pt idx="5974">
                  <c:v>0.2734802770377982</c:v>
                </c:pt>
                <c:pt idx="5975">
                  <c:v>-0.78742661290809934</c:v>
                </c:pt>
                <c:pt idx="5976">
                  <c:v>-1.4531720719301973</c:v>
                </c:pt>
                <c:pt idx="5977">
                  <c:v>-0.61221008152649858</c:v>
                </c:pt>
                <c:pt idx="5978">
                  <c:v>1.419460105021102</c:v>
                </c:pt>
                <c:pt idx="5979">
                  <c:v>0.36717945234070015</c:v>
                </c:pt>
                <c:pt idx="5980">
                  <c:v>0.13368948804360059</c:v>
                </c:pt>
                <c:pt idx="5981">
                  <c:v>0.50290770350829916</c:v>
                </c:pt>
                <c:pt idx="5982">
                  <c:v>-0.34302169740450239</c:v>
                </c:pt>
                <c:pt idx="5983">
                  <c:v>6.4953253022501656E-2</c:v>
                </c:pt>
                <c:pt idx="5984">
                  <c:v>1.1349947798501034</c:v>
                </c:pt>
                <c:pt idx="5985">
                  <c:v>0.63403509476820119</c:v>
                </c:pt>
                <c:pt idx="5986">
                  <c:v>-0.22798623958960107</c:v>
                </c:pt>
                <c:pt idx="5987">
                  <c:v>-0.39242375710669819</c:v>
                </c:pt>
                <c:pt idx="5988">
                  <c:v>0.40532786790580033</c:v>
                </c:pt>
                <c:pt idx="5989">
                  <c:v>0.97040807815169927</c:v>
                </c:pt>
                <c:pt idx="5990">
                  <c:v>-6.5417153002016448E-3</c:v>
                </c:pt>
                <c:pt idx="5991">
                  <c:v>-0.83810119867539612</c:v>
                </c:pt>
                <c:pt idx="5992">
                  <c:v>-0.39710702360119754</c:v>
                </c:pt>
                <c:pt idx="5993">
                  <c:v>7.0506911035902675E-2</c:v>
                </c:pt>
                <c:pt idx="5994">
                  <c:v>-0.36808394909330033</c:v>
                </c:pt>
                <c:pt idx="5995">
                  <c:v>-4.2061758327001542E-2</c:v>
                </c:pt>
                <c:pt idx="5996">
                  <c:v>-0.86946593550590023</c:v>
                </c:pt>
                <c:pt idx="5997">
                  <c:v>-0.60551140865219821</c:v>
                </c:pt>
                <c:pt idx="5998">
                  <c:v>-0.75378542110509983</c:v>
                </c:pt>
                <c:pt idx="5999">
                  <c:v>-0.45418318952259895</c:v>
                </c:pt>
                <c:pt idx="6000">
                  <c:v>0.22163940007320093</c:v>
                </c:pt>
                <c:pt idx="6001">
                  <c:v>-1.5337724917301898E-2</c:v>
                </c:pt>
                <c:pt idx="6002">
                  <c:v>0.61977372276770026</c:v>
                </c:pt>
                <c:pt idx="6003">
                  <c:v>-1.3369339397328979</c:v>
                </c:pt>
                <c:pt idx="6004">
                  <c:v>0.49626070230950248</c:v>
                </c:pt>
                <c:pt idx="6005">
                  <c:v>-0.73669588535959818</c:v>
                </c:pt>
                <c:pt idx="6006">
                  <c:v>-0.86709645176510008</c:v>
                </c:pt>
                <c:pt idx="6007">
                  <c:v>-0.90594527318109996</c:v>
                </c:pt>
                <c:pt idx="6008">
                  <c:v>0.43424000975820221</c:v>
                </c:pt>
                <c:pt idx="6009">
                  <c:v>-0.24428331075769805</c:v>
                </c:pt>
                <c:pt idx="6010">
                  <c:v>1.6280967744452006</c:v>
                </c:pt>
                <c:pt idx="6011">
                  <c:v>0.44434141949729877</c:v>
                </c:pt>
                <c:pt idx="6012">
                  <c:v>-1.7298238880137973</c:v>
                </c:pt>
                <c:pt idx="6013">
                  <c:v>0.13557253509829792</c:v>
                </c:pt>
                <c:pt idx="6014">
                  <c:v>-0.29097979094289883</c:v>
                </c:pt>
                <c:pt idx="6015">
                  <c:v>-0.31097053902649918</c:v>
                </c:pt>
                <c:pt idx="6016">
                  <c:v>0.31724303856530156</c:v>
                </c:pt>
                <c:pt idx="6017">
                  <c:v>0.79634521999230046</c:v>
                </c:pt>
                <c:pt idx="6018">
                  <c:v>-1.1610500939157973</c:v>
                </c:pt>
                <c:pt idx="6019">
                  <c:v>0.28891295503940029</c:v>
                </c:pt>
                <c:pt idx="6020">
                  <c:v>-1.0549698884486958</c:v>
                </c:pt>
                <c:pt idx="6021">
                  <c:v>7.5620764417010378E-3</c:v>
                </c:pt>
                <c:pt idx="6022">
                  <c:v>-1.1938770853437006</c:v>
                </c:pt>
                <c:pt idx="6023">
                  <c:v>-0.85406675395340059</c:v>
                </c:pt>
                <c:pt idx="6024">
                  <c:v>0.77408736163770087</c:v>
                </c:pt>
                <c:pt idx="6025">
                  <c:v>-0.65590284573720226</c:v>
                </c:pt>
                <c:pt idx="6026">
                  <c:v>-0.91697964409079802</c:v>
                </c:pt>
                <c:pt idx="6027">
                  <c:v>0.74755973572559853</c:v>
                </c:pt>
                <c:pt idx="6028">
                  <c:v>7.581634182660224E-2</c:v>
                </c:pt>
                <c:pt idx="6029">
                  <c:v>-1.4824346190490978</c:v>
                </c:pt>
                <c:pt idx="6030">
                  <c:v>0.61691510207170452</c:v>
                </c:pt>
                <c:pt idx="6031">
                  <c:v>0.28051804082210197</c:v>
                </c:pt>
                <c:pt idx="6032">
                  <c:v>0.12761527527170102</c:v>
                </c:pt>
                <c:pt idx="6033">
                  <c:v>-1.1409359491353968</c:v>
                </c:pt>
                <c:pt idx="6034">
                  <c:v>-1.1656919381804975</c:v>
                </c:pt>
                <c:pt idx="6035">
                  <c:v>0.43947561347290076</c:v>
                </c:pt>
                <c:pt idx="6036">
                  <c:v>0.21893249387569824</c:v>
                </c:pt>
                <c:pt idx="6037">
                  <c:v>0.94176509876639969</c:v>
                </c:pt>
                <c:pt idx="6038">
                  <c:v>1.2747712632393018</c:v>
                </c:pt>
                <c:pt idx="6039">
                  <c:v>-0.7619372316456996</c:v>
                </c:pt>
                <c:pt idx="6040">
                  <c:v>1.1020400179731027</c:v>
                </c:pt>
                <c:pt idx="6041">
                  <c:v>-0.9475309772766991</c:v>
                </c:pt>
                <c:pt idx="6042">
                  <c:v>-0.35503433957470065</c:v>
                </c:pt>
                <c:pt idx="6043">
                  <c:v>-1.4768914282170016</c:v>
                </c:pt>
                <c:pt idx="6044">
                  <c:v>-1.6108742266325002</c:v>
                </c:pt>
                <c:pt idx="6045">
                  <c:v>1.0669517993724043</c:v>
                </c:pt>
                <c:pt idx="6046">
                  <c:v>0.16030766244180228</c:v>
                </c:pt>
                <c:pt idx="6047">
                  <c:v>-7.4206361748100136E-2</c:v>
                </c:pt>
                <c:pt idx="6048">
                  <c:v>0.77150547732080099</c:v>
                </c:pt>
                <c:pt idx="6049">
                  <c:v>0.99408887287509984</c:v>
                </c:pt>
                <c:pt idx="6050">
                  <c:v>-0.57016917423159796</c:v>
                </c:pt>
                <c:pt idx="6051">
                  <c:v>1.1486875862863002</c:v>
                </c:pt>
                <c:pt idx="6052">
                  <c:v>-0.96392443964160179</c:v>
                </c:pt>
                <c:pt idx="6053">
                  <c:v>-0.12938826892250077</c:v>
                </c:pt>
                <c:pt idx="6054">
                  <c:v>-0.23302925096339777</c:v>
                </c:pt>
                <c:pt idx="6055">
                  <c:v>-0.40073561631399812</c:v>
                </c:pt>
                <c:pt idx="6056">
                  <c:v>0.54527379720610014</c:v>
                </c:pt>
                <c:pt idx="6057">
                  <c:v>-6.00929155225991E-2</c:v>
                </c:pt>
                <c:pt idx="6058">
                  <c:v>1.3760309189641049</c:v>
                </c:pt>
                <c:pt idx="6059">
                  <c:v>0.96730845466930049</c:v>
                </c:pt>
                <c:pt idx="6060">
                  <c:v>0.84544151954860425</c:v>
                </c:pt>
                <c:pt idx="6061">
                  <c:v>-0.75642944676170032</c:v>
                </c:pt>
                <c:pt idx="6062">
                  <c:v>0.43870149443400308</c:v>
                </c:pt>
                <c:pt idx="6063">
                  <c:v>-0.51391366581319886</c:v>
                </c:pt>
                <c:pt idx="6064">
                  <c:v>0.35801768129030265</c:v>
                </c:pt>
                <c:pt idx="6065">
                  <c:v>0.30127171166070355</c:v>
                </c:pt>
                <c:pt idx="6066">
                  <c:v>-1.5505295072279957</c:v>
                </c:pt>
                <c:pt idx="6067">
                  <c:v>-1.1887332504950976</c:v>
                </c:pt>
                <c:pt idx="6068">
                  <c:v>-0.84567342167629533</c:v>
                </c:pt>
                <c:pt idx="6069">
                  <c:v>-0.75785561370999943</c:v>
                </c:pt>
                <c:pt idx="6070">
                  <c:v>-0.19329307946249941</c:v>
                </c:pt>
                <c:pt idx="6071">
                  <c:v>-0.81212732044579994</c:v>
                </c:pt>
                <c:pt idx="6072">
                  <c:v>0.24954948722320225</c:v>
                </c:pt>
                <c:pt idx="6073">
                  <c:v>0.35214639881689891</c:v>
                </c:pt>
                <c:pt idx="6074">
                  <c:v>0.8909695182421018</c:v>
                </c:pt>
                <c:pt idx="6075">
                  <c:v>-0.62594561125279924</c:v>
                </c:pt>
                <c:pt idx="6076">
                  <c:v>0.96228882792560455</c:v>
                </c:pt>
                <c:pt idx="6077">
                  <c:v>-1.0731933467180994</c:v>
                </c:pt>
                <c:pt idx="6078">
                  <c:v>0.34831996910160257</c:v>
                </c:pt>
                <c:pt idx="6079">
                  <c:v>0.25449281211730224</c:v>
                </c:pt>
                <c:pt idx="6080">
                  <c:v>0.90108618144819985</c:v>
                </c:pt>
                <c:pt idx="6081">
                  <c:v>-8.6956879307297896E-2</c:v>
                </c:pt>
                <c:pt idx="6082">
                  <c:v>0.26275217605049761</c:v>
                </c:pt>
                <c:pt idx="6083">
                  <c:v>-0.12834868461309767</c:v>
                </c:pt>
                <c:pt idx="6084">
                  <c:v>1.0744608490770027</c:v>
                </c:pt>
                <c:pt idx="6085">
                  <c:v>-1.2396868285592006</c:v>
                </c:pt>
                <c:pt idx="6086">
                  <c:v>-0.78127296616269604</c:v>
                </c:pt>
                <c:pt idx="6087">
                  <c:v>-0.57623771250609579</c:v>
                </c:pt>
                <c:pt idx="6088">
                  <c:v>-2.2935290831398447E-2</c:v>
                </c:pt>
                <c:pt idx="6089">
                  <c:v>1.7378047537650012</c:v>
                </c:pt>
                <c:pt idx="6090">
                  <c:v>-0.53785858573520073</c:v>
                </c:pt>
                <c:pt idx="6091">
                  <c:v>-1.0107036682768964</c:v>
                </c:pt>
                <c:pt idx="6092">
                  <c:v>-0.28413759528439897</c:v>
                </c:pt>
                <c:pt idx="6093">
                  <c:v>-0.33229752225300047</c:v>
                </c:pt>
                <c:pt idx="6094">
                  <c:v>-0.3917820706381967</c:v>
                </c:pt>
                <c:pt idx="6095">
                  <c:v>-0.76664825526439984</c:v>
                </c:pt>
                <c:pt idx="6096">
                  <c:v>-0.51750499194760025</c:v>
                </c:pt>
                <c:pt idx="6097">
                  <c:v>1.0993657390507998</c:v>
                </c:pt>
                <c:pt idx="6098">
                  <c:v>-0.15376815291679691</c:v>
                </c:pt>
                <c:pt idx="6099">
                  <c:v>0.65844214492879871</c:v>
                </c:pt>
                <c:pt idx="6100">
                  <c:v>1.0792912501074028</c:v>
                </c:pt>
                <c:pt idx="6101">
                  <c:v>0.17165262962660321</c:v>
                </c:pt>
                <c:pt idx="6102">
                  <c:v>1.168321800224799</c:v>
                </c:pt>
                <c:pt idx="6103">
                  <c:v>-0.15373094168639767</c:v>
                </c:pt>
                <c:pt idx="6104">
                  <c:v>-0.11231477048429639</c:v>
                </c:pt>
                <c:pt idx="6105">
                  <c:v>1.2570457114379039</c:v>
                </c:pt>
                <c:pt idx="6106">
                  <c:v>0.38534008921940455</c:v>
                </c:pt>
                <c:pt idx="6107">
                  <c:v>0.8352027841332017</c:v>
                </c:pt>
                <c:pt idx="6108">
                  <c:v>0.26826632638950088</c:v>
                </c:pt>
                <c:pt idx="6109">
                  <c:v>-0.29333280617749935</c:v>
                </c:pt>
                <c:pt idx="6110">
                  <c:v>-0.16253331976469809</c:v>
                </c:pt>
                <c:pt idx="6111">
                  <c:v>-0.46135781151489752</c:v>
                </c:pt>
                <c:pt idx="6112">
                  <c:v>0.25776133441599924</c:v>
                </c:pt>
                <c:pt idx="6113">
                  <c:v>0.49739303842610383</c:v>
                </c:pt>
                <c:pt idx="6114">
                  <c:v>-0.35450964368889615</c:v>
                </c:pt>
                <c:pt idx="6115">
                  <c:v>0.62553348334260406</c:v>
                </c:pt>
                <c:pt idx="6116">
                  <c:v>0.38568569461770252</c:v>
                </c:pt>
                <c:pt idx="6117">
                  <c:v>0.15070086340850253</c:v>
                </c:pt>
                <c:pt idx="6118">
                  <c:v>0.64086096072090371</c:v>
                </c:pt>
                <c:pt idx="6119">
                  <c:v>0.10854088372289894</c:v>
                </c:pt>
                <c:pt idx="6120">
                  <c:v>0.99082730520510154</c:v>
                </c:pt>
                <c:pt idx="6121">
                  <c:v>-1.9665889049505978</c:v>
                </c:pt>
                <c:pt idx="6122">
                  <c:v>-0.19969776729179856</c:v>
                </c:pt>
                <c:pt idx="6123">
                  <c:v>-1.0238881709058987</c:v>
                </c:pt>
                <c:pt idx="6124">
                  <c:v>-0.14197325524679982</c:v>
                </c:pt>
                <c:pt idx="6125">
                  <c:v>-8.748258655690222E-2</c:v>
                </c:pt>
                <c:pt idx="6126">
                  <c:v>-1.2695812149091985</c:v>
                </c:pt>
                <c:pt idx="6127">
                  <c:v>1.3631859646323008</c:v>
                </c:pt>
                <c:pt idx="6128">
                  <c:v>4.6532440392901719E-2</c:v>
                </c:pt>
                <c:pt idx="6129">
                  <c:v>-1.2868937050929006</c:v>
                </c:pt>
                <c:pt idx="6130">
                  <c:v>0.67162946972539928</c:v>
                </c:pt>
                <c:pt idx="6131">
                  <c:v>0.20027338978499998</c:v>
                </c:pt>
                <c:pt idx="6132">
                  <c:v>3.5402872237501271E-2</c:v>
                </c:pt>
                <c:pt idx="6133">
                  <c:v>1.5138197767944028</c:v>
                </c:pt>
                <c:pt idx="6134">
                  <c:v>-0.34026801716169786</c:v>
                </c:pt>
                <c:pt idx="6135">
                  <c:v>0.63589426909420155</c:v>
                </c:pt>
                <c:pt idx="6136">
                  <c:v>1.0839650127460025</c:v>
                </c:pt>
                <c:pt idx="6137">
                  <c:v>-1.3011874005083968</c:v>
                </c:pt>
                <c:pt idx="6138">
                  <c:v>-1.2797078933987009</c:v>
                </c:pt>
                <c:pt idx="6139">
                  <c:v>0.52170308393819909</c:v>
                </c:pt>
                <c:pt idx="6140">
                  <c:v>-0.25465542015239961</c:v>
                </c:pt>
                <c:pt idx="6141">
                  <c:v>1.5119967953014992</c:v>
                </c:pt>
                <c:pt idx="6142">
                  <c:v>0.95605669937970106</c:v>
                </c:pt>
                <c:pt idx="6143">
                  <c:v>-0.62867189146209768</c:v>
                </c:pt>
                <c:pt idx="6144">
                  <c:v>-0.14427007397329916</c:v>
                </c:pt>
                <c:pt idx="6145">
                  <c:v>1.1601540770445027</c:v>
                </c:pt>
                <c:pt idx="6146">
                  <c:v>0.42552249395840036</c:v>
                </c:pt>
                <c:pt idx="6147">
                  <c:v>-0.91137278955469725</c:v>
                </c:pt>
                <c:pt idx="6148">
                  <c:v>1.2194296314291009</c:v>
                </c:pt>
                <c:pt idx="6149">
                  <c:v>0.6518250303364006</c:v>
                </c:pt>
                <c:pt idx="6150">
                  <c:v>0.79613041959090225</c:v>
                </c:pt>
                <c:pt idx="6151">
                  <c:v>0.36569684560220139</c:v>
                </c:pt>
                <c:pt idx="6152">
                  <c:v>0.19273855459010392</c:v>
                </c:pt>
                <c:pt idx="6153">
                  <c:v>-0.48377479953389724</c:v>
                </c:pt>
                <c:pt idx="6154">
                  <c:v>8.6374689213400302E-2</c:v>
                </c:pt>
                <c:pt idx="6155">
                  <c:v>0.45688188764830073</c:v>
                </c:pt>
                <c:pt idx="6156">
                  <c:v>0.13468468308180093</c:v>
                </c:pt>
                <c:pt idx="6157">
                  <c:v>-0.35471181040079713</c:v>
                </c:pt>
                <c:pt idx="6158">
                  <c:v>-1.5706895420893972</c:v>
                </c:pt>
                <c:pt idx="6159">
                  <c:v>0.33316827572980046</c:v>
                </c:pt>
                <c:pt idx="6160">
                  <c:v>-0.28017001254309903</c:v>
                </c:pt>
                <c:pt idx="6161">
                  <c:v>-0.76407348027869659</c:v>
                </c:pt>
                <c:pt idx="6162">
                  <c:v>-0.98375068500809704</c:v>
                </c:pt>
                <c:pt idx="6163">
                  <c:v>0.30503048778500386</c:v>
                </c:pt>
                <c:pt idx="6164">
                  <c:v>-0.6194574297456974</c:v>
                </c:pt>
                <c:pt idx="6165">
                  <c:v>0.46698150269700278</c:v>
                </c:pt>
                <c:pt idx="6166">
                  <c:v>-0.31246344049269936</c:v>
                </c:pt>
                <c:pt idx="6167">
                  <c:v>0.41397088191560272</c:v>
                </c:pt>
                <c:pt idx="6168">
                  <c:v>0.29759960879430025</c:v>
                </c:pt>
                <c:pt idx="6169">
                  <c:v>0.64950274671640074</c:v>
                </c:pt>
                <c:pt idx="6170">
                  <c:v>-0.54319523980209894</c:v>
                </c:pt>
                <c:pt idx="6171">
                  <c:v>-1.9438062597165953</c:v>
                </c:pt>
                <c:pt idx="6172">
                  <c:v>3.5650932779301314E-2</c:v>
                </c:pt>
                <c:pt idx="6173">
                  <c:v>-1.0084207402665974</c:v>
                </c:pt>
                <c:pt idx="6174">
                  <c:v>0.35195830479760204</c:v>
                </c:pt>
                <c:pt idx="6175">
                  <c:v>0.42631977819349842</c:v>
                </c:pt>
                <c:pt idx="6176">
                  <c:v>-0.87913100327259741</c:v>
                </c:pt>
                <c:pt idx="6177">
                  <c:v>2.6798280726701762E-2</c:v>
                </c:pt>
                <c:pt idx="6178">
                  <c:v>1.4479593104849009</c:v>
                </c:pt>
                <c:pt idx="6179">
                  <c:v>-0.968009401629498</c:v>
                </c:pt>
                <c:pt idx="6180">
                  <c:v>-0.28571812313619915</c:v>
                </c:pt>
                <c:pt idx="6181">
                  <c:v>0.5133296811851018</c:v>
                </c:pt>
                <c:pt idx="6182">
                  <c:v>0.49053647026909886</c:v>
                </c:pt>
                <c:pt idx="6183">
                  <c:v>0.22227650039680213</c:v>
                </c:pt>
                <c:pt idx="6184">
                  <c:v>0.82608565301890025</c:v>
                </c:pt>
                <c:pt idx="6185">
                  <c:v>0.59807190245350128</c:v>
                </c:pt>
                <c:pt idx="6186">
                  <c:v>0.3461012485197017</c:v>
                </c:pt>
                <c:pt idx="6187">
                  <c:v>0.16993643632169864</c:v>
                </c:pt>
                <c:pt idx="6188">
                  <c:v>0.40103555330459884</c:v>
                </c:pt>
                <c:pt idx="6189">
                  <c:v>-1.1525072739019002</c:v>
                </c:pt>
                <c:pt idx="6190">
                  <c:v>-0.84642645275619799</c:v>
                </c:pt>
                <c:pt idx="6191">
                  <c:v>0.42416902048620031</c:v>
                </c:pt>
                <c:pt idx="6192">
                  <c:v>0.30602342336160149</c:v>
                </c:pt>
                <c:pt idx="6193">
                  <c:v>1.1302494726678027</c:v>
                </c:pt>
                <c:pt idx="6194">
                  <c:v>-1.6668171534299958</c:v>
                </c:pt>
                <c:pt idx="6195">
                  <c:v>0.60795985525130192</c:v>
                </c:pt>
                <c:pt idx="6196">
                  <c:v>-0.52967256901170146</c:v>
                </c:pt>
                <c:pt idx="6197">
                  <c:v>0.56565246807510405</c:v>
                </c:pt>
                <c:pt idx="6198">
                  <c:v>-0.98657601079499813</c:v>
                </c:pt>
                <c:pt idx="6199">
                  <c:v>-0.13449644645319836</c:v>
                </c:pt>
                <c:pt idx="6200">
                  <c:v>0.13664167698920338</c:v>
                </c:pt>
                <c:pt idx="6201">
                  <c:v>-0.13682507722739601</c:v>
                </c:pt>
                <c:pt idx="6202">
                  <c:v>-0.63079004589609866</c:v>
                </c:pt>
                <c:pt idx="6203">
                  <c:v>0.58259025944210308</c:v>
                </c:pt>
                <c:pt idx="6204">
                  <c:v>7.7105308290015273E-3</c:v>
                </c:pt>
                <c:pt idx="6205">
                  <c:v>-0.90338373001409877</c:v>
                </c:pt>
                <c:pt idx="6206">
                  <c:v>-0.57788161498609725</c:v>
                </c:pt>
                <c:pt idx="6207">
                  <c:v>-0.50558162216779579</c:v>
                </c:pt>
                <c:pt idx="6208">
                  <c:v>0.52036528446080155</c:v>
                </c:pt>
                <c:pt idx="6209">
                  <c:v>1.0380408098268035</c:v>
                </c:pt>
                <c:pt idx="6210">
                  <c:v>-1.6472388149485013</c:v>
                </c:pt>
                <c:pt idx="6211">
                  <c:v>-0.60588113372710239</c:v>
                </c:pt>
                <c:pt idx="6212">
                  <c:v>-0.26159189636669922</c:v>
                </c:pt>
                <c:pt idx="6213">
                  <c:v>-5.9789342871098938E-2</c:v>
                </c:pt>
                <c:pt idx="6214">
                  <c:v>-9.8315723951600376E-2</c:v>
                </c:pt>
                <c:pt idx="6215">
                  <c:v>0.77242637661010249</c:v>
                </c:pt>
                <c:pt idx="6216">
                  <c:v>0.36343922159850095</c:v>
                </c:pt>
                <c:pt idx="6217">
                  <c:v>0.84013768110340337</c:v>
                </c:pt>
                <c:pt idx="6218">
                  <c:v>-0.50416078065410019</c:v>
                </c:pt>
                <c:pt idx="6219">
                  <c:v>-0.48849860070239615</c:v>
                </c:pt>
                <c:pt idx="6220">
                  <c:v>-1.6276988785468021</c:v>
                </c:pt>
                <c:pt idx="6221">
                  <c:v>6.2005483940602346E-2</c:v>
                </c:pt>
                <c:pt idx="6222">
                  <c:v>3.969208189330331E-2</c:v>
                </c:pt>
                <c:pt idx="6223">
                  <c:v>0.23166449505170306</c:v>
                </c:pt>
                <c:pt idx="6224">
                  <c:v>-0.51031365750789703</c:v>
                </c:pt>
                <c:pt idx="6225">
                  <c:v>0.25367562981780267</c:v>
                </c:pt>
                <c:pt idx="6226">
                  <c:v>-0.44255144001339985</c:v>
                </c:pt>
                <c:pt idx="6227">
                  <c:v>-0.29633245773170103</c:v>
                </c:pt>
                <c:pt idx="6228">
                  <c:v>-1.2351792098950973</c:v>
                </c:pt>
                <c:pt idx="6229">
                  <c:v>1.0663281996214025</c:v>
                </c:pt>
                <c:pt idx="6230">
                  <c:v>-0.57991279966669751</c:v>
                </c:pt>
                <c:pt idx="6231">
                  <c:v>2.4088181323502766E-2</c:v>
                </c:pt>
                <c:pt idx="6232">
                  <c:v>0.95100340923789872</c:v>
                </c:pt>
                <c:pt idx="6233">
                  <c:v>4.9061094457599097E-2</c:v>
                </c:pt>
                <c:pt idx="6234">
                  <c:v>-7.2165014576697217E-2</c:v>
                </c:pt>
                <c:pt idx="6235">
                  <c:v>0.52785831428430185</c:v>
                </c:pt>
                <c:pt idx="6236">
                  <c:v>-0.14052587392959737</c:v>
                </c:pt>
                <c:pt idx="6237">
                  <c:v>1.2678424920713027</c:v>
                </c:pt>
                <c:pt idx="6238">
                  <c:v>-0.69661294099540072</c:v>
                </c:pt>
                <c:pt idx="6239">
                  <c:v>0.31345866640550213</c:v>
                </c:pt>
                <c:pt idx="6240">
                  <c:v>1.0546911781073014</c:v>
                </c:pt>
                <c:pt idx="6241">
                  <c:v>-0.17480419806459935</c:v>
                </c:pt>
                <c:pt idx="6242">
                  <c:v>-0.82520032967959622</c:v>
                </c:pt>
                <c:pt idx="6243">
                  <c:v>0.11762544095650185</c:v>
                </c:pt>
                <c:pt idx="6244">
                  <c:v>-0.27154706477789858</c:v>
                </c:pt>
                <c:pt idx="6245">
                  <c:v>-0.19670871170989557</c:v>
                </c:pt>
                <c:pt idx="6246">
                  <c:v>-0.55690690908609852</c:v>
                </c:pt>
                <c:pt idx="6247">
                  <c:v>1.0761329631693002</c:v>
                </c:pt>
                <c:pt idx="6248">
                  <c:v>0.31751046078470324</c:v>
                </c:pt>
                <c:pt idx="6249">
                  <c:v>-1.4069907370487016</c:v>
                </c:pt>
                <c:pt idx="6250">
                  <c:v>-0.10874411167360165</c:v>
                </c:pt>
                <c:pt idx="6251">
                  <c:v>0.19232140473930315</c:v>
                </c:pt>
                <c:pt idx="6252">
                  <c:v>0.37942328625799959</c:v>
                </c:pt>
                <c:pt idx="6253">
                  <c:v>-0.43046336764300008</c:v>
                </c:pt>
                <c:pt idx="6254">
                  <c:v>0.36045868279770232</c:v>
                </c:pt>
                <c:pt idx="6255">
                  <c:v>0.18922641560639875</c:v>
                </c:pt>
                <c:pt idx="6256">
                  <c:v>0.95468674011739907</c:v>
                </c:pt>
                <c:pt idx="6257">
                  <c:v>-1.1771928123991984</c:v>
                </c:pt>
                <c:pt idx="6258">
                  <c:v>-1.0308786579298967</c:v>
                </c:pt>
                <c:pt idx="6259">
                  <c:v>-1.2260363447107991</c:v>
                </c:pt>
                <c:pt idx="6260">
                  <c:v>0.7765192777012011</c:v>
                </c:pt>
                <c:pt idx="6261">
                  <c:v>-0.37383011008530076</c:v>
                </c:pt>
                <c:pt idx="6262">
                  <c:v>-0.35296134114949496</c:v>
                </c:pt>
                <c:pt idx="6263">
                  <c:v>0.56872936024540266</c:v>
                </c:pt>
                <c:pt idx="6264">
                  <c:v>-0.72769367730199974</c:v>
                </c:pt>
                <c:pt idx="6265">
                  <c:v>-0.20861517384339834</c:v>
                </c:pt>
                <c:pt idx="6266">
                  <c:v>-1.1873061561155005</c:v>
                </c:pt>
                <c:pt idx="6267">
                  <c:v>8.0412023379501818E-2</c:v>
                </c:pt>
                <c:pt idx="6268">
                  <c:v>-0.73583784513200001</c:v>
                </c:pt>
                <c:pt idx="6269">
                  <c:v>-5.5125770514298011E-2</c:v>
                </c:pt>
                <c:pt idx="6270">
                  <c:v>-0.74056325104469778</c:v>
                </c:pt>
                <c:pt idx="6271">
                  <c:v>7.639743289430001E-2</c:v>
                </c:pt>
                <c:pt idx="6272">
                  <c:v>0.38317174596330261</c:v>
                </c:pt>
                <c:pt idx="6273">
                  <c:v>-7.7601418210981876E-3</c:v>
                </c:pt>
                <c:pt idx="6274">
                  <c:v>0.19927554818400139</c:v>
                </c:pt>
                <c:pt idx="6275">
                  <c:v>-0.71157924554089647</c:v>
                </c:pt>
                <c:pt idx="6276">
                  <c:v>0.47979210864030364</c:v>
                </c:pt>
                <c:pt idx="6277">
                  <c:v>-1.1696037575827987</c:v>
                </c:pt>
                <c:pt idx="6278">
                  <c:v>-0.55471175848189702</c:v>
                </c:pt>
                <c:pt idx="6279">
                  <c:v>-0.46138233498479764</c:v>
                </c:pt>
                <c:pt idx="6280">
                  <c:v>-0.50273742603399896</c:v>
                </c:pt>
                <c:pt idx="6281">
                  <c:v>0.17368457939570092</c:v>
                </c:pt>
                <c:pt idx="6282">
                  <c:v>9.2719904345798909E-2</c:v>
                </c:pt>
                <c:pt idx="6283">
                  <c:v>0.13443661433680276</c:v>
                </c:pt>
                <c:pt idx="6284">
                  <c:v>-3.1956986290495593E-2</c:v>
                </c:pt>
                <c:pt idx="6285">
                  <c:v>0.35895531274750425</c:v>
                </c:pt>
                <c:pt idx="6286">
                  <c:v>-6.5832359308970467E-3</c:v>
                </c:pt>
                <c:pt idx="6287">
                  <c:v>-0.46972205433759484</c:v>
                </c:pt>
                <c:pt idx="6288">
                  <c:v>-0.29527819408870215</c:v>
                </c:pt>
                <c:pt idx="6289">
                  <c:v>-0.10620957142479881</c:v>
                </c:pt>
                <c:pt idx="6290">
                  <c:v>0.40675812588180094</c:v>
                </c:pt>
                <c:pt idx="6291">
                  <c:v>0.13135982597950147</c:v>
                </c:pt>
                <c:pt idx="6292">
                  <c:v>-0.29434771604789489</c:v>
                </c:pt>
                <c:pt idx="6293">
                  <c:v>0.5792303533375005</c:v>
                </c:pt>
                <c:pt idx="6294">
                  <c:v>-8.9932874930799045E-2</c:v>
                </c:pt>
                <c:pt idx="6295">
                  <c:v>0.74133827012910203</c:v>
                </c:pt>
                <c:pt idx="6296">
                  <c:v>-1.2581802813623995</c:v>
                </c:pt>
                <c:pt idx="6297">
                  <c:v>-0.4902562483416979</c:v>
                </c:pt>
                <c:pt idx="6298">
                  <c:v>0.17837718297290195</c:v>
                </c:pt>
                <c:pt idx="6299">
                  <c:v>0.27093886993240446</c:v>
                </c:pt>
                <c:pt idx="6300">
                  <c:v>0.34373823930540226</c:v>
                </c:pt>
                <c:pt idx="6301">
                  <c:v>-6.3150321514999774E-2</c:v>
                </c:pt>
                <c:pt idx="6302">
                  <c:v>1.0139478868329022</c:v>
                </c:pt>
                <c:pt idx="6303">
                  <c:v>0.77263392366410244</c:v>
                </c:pt>
                <c:pt idx="6304">
                  <c:v>0.68576116130769904</c:v>
                </c:pt>
                <c:pt idx="6305">
                  <c:v>-0.40789811664999931</c:v>
                </c:pt>
                <c:pt idx="6306">
                  <c:v>-0.65633007950169997</c:v>
                </c:pt>
                <c:pt idx="6307">
                  <c:v>1.0958926668230049</c:v>
                </c:pt>
                <c:pt idx="6308">
                  <c:v>-0.86184874752139962</c:v>
                </c:pt>
                <c:pt idx="6309">
                  <c:v>0.50097676216800124</c:v>
                </c:pt>
                <c:pt idx="6310">
                  <c:v>-0.19111297800009908</c:v>
                </c:pt>
                <c:pt idx="6311">
                  <c:v>-1.256592482461496</c:v>
                </c:pt>
                <c:pt idx="6312">
                  <c:v>0.5564658478674005</c:v>
                </c:pt>
                <c:pt idx="6313">
                  <c:v>0.21766609094269995</c:v>
                </c:pt>
                <c:pt idx="6314">
                  <c:v>-0.65605906586809937</c:v>
                </c:pt>
                <c:pt idx="6315">
                  <c:v>0.12327934276959951</c:v>
                </c:pt>
                <c:pt idx="6316">
                  <c:v>-0.21888969436869843</c:v>
                </c:pt>
                <c:pt idx="6317">
                  <c:v>0.18207421674249957</c:v>
                </c:pt>
                <c:pt idx="6318">
                  <c:v>-0.44584077680619671</c:v>
                </c:pt>
                <c:pt idx="6319">
                  <c:v>0.71613556834000391</c:v>
                </c:pt>
                <c:pt idx="6320">
                  <c:v>0.75350423474700534</c:v>
                </c:pt>
                <c:pt idx="6321">
                  <c:v>-1.7037348546176965</c:v>
                </c:pt>
                <c:pt idx="6322">
                  <c:v>-2.3489290819834991</c:v>
                </c:pt>
                <c:pt idx="6323">
                  <c:v>-1.1036837419624987</c:v>
                </c:pt>
                <c:pt idx="6324">
                  <c:v>-0.73957637493749928</c:v>
                </c:pt>
                <c:pt idx="6325">
                  <c:v>-0.46108881342959762</c:v>
                </c:pt>
                <c:pt idx="6326">
                  <c:v>0.5242221645020031</c:v>
                </c:pt>
                <c:pt idx="6327">
                  <c:v>-0.32253933179929817</c:v>
                </c:pt>
                <c:pt idx="6328">
                  <c:v>-0.7921817541934999</c:v>
                </c:pt>
                <c:pt idx="6329">
                  <c:v>-1.2224043504836999</c:v>
                </c:pt>
                <c:pt idx="6330">
                  <c:v>-6.6107248965298737E-2</c:v>
                </c:pt>
                <c:pt idx="6331">
                  <c:v>0.36773771006820155</c:v>
                </c:pt>
                <c:pt idx="6332">
                  <c:v>0.27754282623740067</c:v>
                </c:pt>
                <c:pt idx="6333">
                  <c:v>1.3181261410610006</c:v>
                </c:pt>
                <c:pt idx="6334">
                  <c:v>1.9409083819281037</c:v>
                </c:pt>
                <c:pt idx="6335">
                  <c:v>-0.23646735573539956</c:v>
                </c:pt>
                <c:pt idx="6336">
                  <c:v>-1.2852724019162984</c:v>
                </c:pt>
                <c:pt idx="6337">
                  <c:v>1.0584114343737028</c:v>
                </c:pt>
                <c:pt idx="6338">
                  <c:v>-1.3386502304187964</c:v>
                </c:pt>
                <c:pt idx="6339">
                  <c:v>-3.8558190783497537E-2</c:v>
                </c:pt>
                <c:pt idx="6340">
                  <c:v>1.5552674228627978</c:v>
                </c:pt>
                <c:pt idx="6341">
                  <c:v>4.4732225383199875E-2</c:v>
                </c:pt>
                <c:pt idx="6342">
                  <c:v>0.9718846923691018</c:v>
                </c:pt>
                <c:pt idx="6343">
                  <c:v>5.8647043288701184E-2</c:v>
                </c:pt>
                <c:pt idx="6344">
                  <c:v>-1.2159213982385992</c:v>
                </c:pt>
                <c:pt idx="6345">
                  <c:v>0.23080248910400059</c:v>
                </c:pt>
                <c:pt idx="6346">
                  <c:v>0.61733041134399969</c:v>
                </c:pt>
                <c:pt idx="6347">
                  <c:v>-0.39375276605179721</c:v>
                </c:pt>
                <c:pt idx="6348">
                  <c:v>0.40498545564940258</c:v>
                </c:pt>
                <c:pt idx="6349">
                  <c:v>1.0204049482784008</c:v>
                </c:pt>
                <c:pt idx="6350">
                  <c:v>1.2619663980345024</c:v>
                </c:pt>
                <c:pt idx="6351">
                  <c:v>0.79685153006290221</c:v>
                </c:pt>
                <c:pt idx="6352">
                  <c:v>0.18682993711190221</c:v>
                </c:pt>
                <c:pt idx="6353">
                  <c:v>0.48648813512850353</c:v>
                </c:pt>
                <c:pt idx="6354">
                  <c:v>0.70574131119460048</c:v>
                </c:pt>
                <c:pt idx="6355">
                  <c:v>-0.1124168779659982</c:v>
                </c:pt>
                <c:pt idx="6356">
                  <c:v>-0.592922133063297</c:v>
                </c:pt>
                <c:pt idx="6357">
                  <c:v>0.87491515273299925</c:v>
                </c:pt>
                <c:pt idx="6358">
                  <c:v>-0.10821818506139635</c:v>
                </c:pt>
                <c:pt idx="6359">
                  <c:v>0.15399329988740362</c:v>
                </c:pt>
                <c:pt idx="6360">
                  <c:v>0.60114844359280184</c:v>
                </c:pt>
                <c:pt idx="6361">
                  <c:v>1.5632151056502011</c:v>
                </c:pt>
                <c:pt idx="6362">
                  <c:v>-0.40714215452409519</c:v>
                </c:pt>
                <c:pt idx="6363">
                  <c:v>0.44324177259370146</c:v>
                </c:pt>
                <c:pt idx="6364">
                  <c:v>0.36214131222480006</c:v>
                </c:pt>
                <c:pt idx="6365">
                  <c:v>-1.1158959589776991</c:v>
                </c:pt>
                <c:pt idx="6366">
                  <c:v>-0.21390681866870054</c:v>
                </c:pt>
                <c:pt idx="6367">
                  <c:v>0.35247387339959957</c:v>
                </c:pt>
                <c:pt idx="6368">
                  <c:v>0.39492187790660438</c:v>
                </c:pt>
                <c:pt idx="6369">
                  <c:v>8.073074373101008E-3</c:v>
                </c:pt>
                <c:pt idx="6370">
                  <c:v>-0.43979191456329758</c:v>
                </c:pt>
                <c:pt idx="6371">
                  <c:v>-1.6697130788401999</c:v>
                </c:pt>
                <c:pt idx="6372">
                  <c:v>0.40153706646020026</c:v>
                </c:pt>
                <c:pt idx="6373">
                  <c:v>0.81172772016130068</c:v>
                </c:pt>
                <c:pt idx="6374">
                  <c:v>0.78803165569010147</c:v>
                </c:pt>
                <c:pt idx="6375">
                  <c:v>6.4943698632013991E-3</c:v>
                </c:pt>
                <c:pt idx="6376">
                  <c:v>5.9829600380503223E-2</c:v>
                </c:pt>
                <c:pt idx="6377">
                  <c:v>1.0840531580073005</c:v>
                </c:pt>
                <c:pt idx="6378">
                  <c:v>0.60592878802589922</c:v>
                </c:pt>
                <c:pt idx="6379">
                  <c:v>-0.52330160560019934</c:v>
                </c:pt>
                <c:pt idx="6380">
                  <c:v>-1.4416621138124981</c:v>
                </c:pt>
                <c:pt idx="6381">
                  <c:v>-1.2657035234520997</c:v>
                </c:pt>
                <c:pt idx="6382">
                  <c:v>1.3336622487935017</c:v>
                </c:pt>
                <c:pt idx="6383">
                  <c:v>-1.0332621098506998</c:v>
                </c:pt>
                <c:pt idx="6384">
                  <c:v>0.94203116295729927</c:v>
                </c:pt>
                <c:pt idx="6385">
                  <c:v>0.39541504882379996</c:v>
                </c:pt>
                <c:pt idx="6386">
                  <c:v>-0.13299055534049842</c:v>
                </c:pt>
                <c:pt idx="6387">
                  <c:v>-0.62442652012069644</c:v>
                </c:pt>
                <c:pt idx="6388">
                  <c:v>0.8622644591719002</c:v>
                </c:pt>
                <c:pt idx="6389">
                  <c:v>0.79572394191930229</c:v>
                </c:pt>
                <c:pt idx="6390">
                  <c:v>-0.34291053447089936</c:v>
                </c:pt>
                <c:pt idx="6391">
                  <c:v>0.68335321340139998</c:v>
                </c:pt>
                <c:pt idx="6392">
                  <c:v>1.082177458962903</c:v>
                </c:pt>
                <c:pt idx="6393">
                  <c:v>-0.7095198079812981</c:v>
                </c:pt>
                <c:pt idx="6394">
                  <c:v>-0.876765888817296</c:v>
                </c:pt>
                <c:pt idx="6395">
                  <c:v>0.17159188568050254</c:v>
                </c:pt>
                <c:pt idx="6396">
                  <c:v>0.11931179496420086</c:v>
                </c:pt>
                <c:pt idx="6397">
                  <c:v>0.39335256396820029</c:v>
                </c:pt>
                <c:pt idx="6398">
                  <c:v>-0.87923933167940049</c:v>
                </c:pt>
                <c:pt idx="6399">
                  <c:v>-0.38291572993129819</c:v>
                </c:pt>
                <c:pt idx="6400">
                  <c:v>-1.0824420172925997</c:v>
                </c:pt>
                <c:pt idx="6401">
                  <c:v>-0.36493102266759792</c:v>
                </c:pt>
                <c:pt idx="6402">
                  <c:v>0.64815067647930036</c:v>
                </c:pt>
                <c:pt idx="6403">
                  <c:v>-0.83862650467460043</c:v>
                </c:pt>
                <c:pt idx="6404">
                  <c:v>-0.47707221636959929</c:v>
                </c:pt>
                <c:pt idx="6405">
                  <c:v>0.3479810189019048</c:v>
                </c:pt>
                <c:pt idx="6406">
                  <c:v>0.72137846454640098</c:v>
                </c:pt>
                <c:pt idx="6407">
                  <c:v>-1.0247134276975984</c:v>
                </c:pt>
                <c:pt idx="6408">
                  <c:v>0.39332058424540151</c:v>
                </c:pt>
                <c:pt idx="6409">
                  <c:v>-1.0856512877616993</c:v>
                </c:pt>
                <c:pt idx="6410">
                  <c:v>-0.77017974439710102</c:v>
                </c:pt>
                <c:pt idx="6411">
                  <c:v>7.3402054625702817E-2</c:v>
                </c:pt>
                <c:pt idx="6412">
                  <c:v>0.4023658531292007</c:v>
                </c:pt>
                <c:pt idx="6413">
                  <c:v>0.451119174035302</c:v>
                </c:pt>
                <c:pt idx="6414">
                  <c:v>1.7294799051921039</c:v>
                </c:pt>
                <c:pt idx="6415">
                  <c:v>-0.68831938087350153</c:v>
                </c:pt>
                <c:pt idx="6416">
                  <c:v>-1.0370845753495672E-2</c:v>
                </c:pt>
                <c:pt idx="6417">
                  <c:v>-0.6792849089100983</c:v>
                </c:pt>
                <c:pt idx="6418">
                  <c:v>-0.11055491368359682</c:v>
                </c:pt>
                <c:pt idx="6419">
                  <c:v>0.13758859373050214</c:v>
                </c:pt>
                <c:pt idx="6420">
                  <c:v>-1.2620380706877015</c:v>
                </c:pt>
                <c:pt idx="6421">
                  <c:v>0.503402135666704</c:v>
                </c:pt>
                <c:pt idx="6422">
                  <c:v>0.53746906708600051</c:v>
                </c:pt>
                <c:pt idx="6423">
                  <c:v>0.35149039097180079</c:v>
                </c:pt>
                <c:pt idx="6424">
                  <c:v>-0.25030274015749754</c:v>
                </c:pt>
                <c:pt idx="6425">
                  <c:v>-0.55493363006590002</c:v>
                </c:pt>
                <c:pt idx="6426">
                  <c:v>1.2445509825531005</c:v>
                </c:pt>
                <c:pt idx="6427">
                  <c:v>3.6593512116503746E-2</c:v>
                </c:pt>
                <c:pt idx="6428">
                  <c:v>4.322991318910141E-2</c:v>
                </c:pt>
                <c:pt idx="6429">
                  <c:v>-0.73246183800819864</c:v>
                </c:pt>
                <c:pt idx="6430">
                  <c:v>-0.60185291261089802</c:v>
                </c:pt>
                <c:pt idx="6431">
                  <c:v>0.2264704021721009</c:v>
                </c:pt>
                <c:pt idx="6432">
                  <c:v>8.759639400400232E-2</c:v>
                </c:pt>
                <c:pt idx="6433">
                  <c:v>0.62892934700130354</c:v>
                </c:pt>
                <c:pt idx="6434">
                  <c:v>0.37651319671940087</c:v>
                </c:pt>
                <c:pt idx="6435">
                  <c:v>0.59807249866889833</c:v>
                </c:pt>
                <c:pt idx="6436">
                  <c:v>-0.32979774523239769</c:v>
                </c:pt>
                <c:pt idx="6437">
                  <c:v>0.95525534727790173</c:v>
                </c:pt>
                <c:pt idx="6438">
                  <c:v>-0.50360835564150008</c:v>
                </c:pt>
                <c:pt idx="6439">
                  <c:v>-0.34418920258289631</c:v>
                </c:pt>
                <c:pt idx="6440">
                  <c:v>0.46863062577250147</c:v>
                </c:pt>
                <c:pt idx="6441">
                  <c:v>-0.30920892363189623</c:v>
                </c:pt>
                <c:pt idx="6442">
                  <c:v>0.21494518756300351</c:v>
                </c:pt>
                <c:pt idx="6443">
                  <c:v>-0.2079868496834969</c:v>
                </c:pt>
                <c:pt idx="6444">
                  <c:v>0.73240695595649896</c:v>
                </c:pt>
                <c:pt idx="6445">
                  <c:v>-0.2774574952735982</c:v>
                </c:pt>
                <c:pt idx="6446">
                  <c:v>2.436258941730074E-2</c:v>
                </c:pt>
                <c:pt idx="6447">
                  <c:v>-0.11226705400509829</c:v>
                </c:pt>
                <c:pt idx="6448">
                  <c:v>0.50980156930750198</c:v>
                </c:pt>
                <c:pt idx="6449">
                  <c:v>-0.50634056351229972</c:v>
                </c:pt>
                <c:pt idx="6450">
                  <c:v>-0.82592109141759806</c:v>
                </c:pt>
                <c:pt idx="6451">
                  <c:v>5.9040849744000923E-2</c:v>
                </c:pt>
                <c:pt idx="6452">
                  <c:v>0.59472287787620104</c:v>
                </c:pt>
                <c:pt idx="6453">
                  <c:v>-0.41081072334259616</c:v>
                </c:pt>
                <c:pt idx="6454">
                  <c:v>0.14161634642660204</c:v>
                </c:pt>
                <c:pt idx="6455">
                  <c:v>0.74629520006990191</c:v>
                </c:pt>
                <c:pt idx="6456">
                  <c:v>9.8168227585201606E-2</c:v>
                </c:pt>
                <c:pt idx="6457">
                  <c:v>0.32229429331550108</c:v>
                </c:pt>
                <c:pt idx="6458">
                  <c:v>-0.3795446159156981</c:v>
                </c:pt>
                <c:pt idx="6459">
                  <c:v>-0.83793253250700062</c:v>
                </c:pt>
                <c:pt idx="6460">
                  <c:v>0.22798001150370339</c:v>
                </c:pt>
                <c:pt idx="6461">
                  <c:v>-0.3272628738994996</c:v>
                </c:pt>
                <c:pt idx="6462">
                  <c:v>-0.40585919543809723</c:v>
                </c:pt>
                <c:pt idx="6463">
                  <c:v>-0.67206029215940077</c:v>
                </c:pt>
                <c:pt idx="6464">
                  <c:v>0.47606923240270049</c:v>
                </c:pt>
                <c:pt idx="6465">
                  <c:v>-0.12583331669889475</c:v>
                </c:pt>
                <c:pt idx="6466">
                  <c:v>0.63501756060470171</c:v>
                </c:pt>
                <c:pt idx="6467">
                  <c:v>0.79972859117280137</c:v>
                </c:pt>
                <c:pt idx="6468">
                  <c:v>1.3742979752546027</c:v>
                </c:pt>
                <c:pt idx="6469">
                  <c:v>-0.52069912560109799</c:v>
                </c:pt>
                <c:pt idx="6470">
                  <c:v>1.1939579596363004</c:v>
                </c:pt>
                <c:pt idx="6471">
                  <c:v>-2.0406629118289956</c:v>
                </c:pt>
                <c:pt idx="6472">
                  <c:v>0.67389785815230141</c:v>
                </c:pt>
                <c:pt idx="6473">
                  <c:v>-1.5273840293393981</c:v>
                </c:pt>
                <c:pt idx="6474">
                  <c:v>-0.50747658804459661</c:v>
                </c:pt>
                <c:pt idx="6475">
                  <c:v>-0.68158915257910024</c:v>
                </c:pt>
                <c:pt idx="6476">
                  <c:v>0.38721746746160335</c:v>
                </c:pt>
                <c:pt idx="6477">
                  <c:v>0.12725047850840099</c:v>
                </c:pt>
                <c:pt idx="6478">
                  <c:v>-0.26901647490969793</c:v>
                </c:pt>
                <c:pt idx="6479">
                  <c:v>-0.48792638991380244</c:v>
                </c:pt>
                <c:pt idx="6480">
                  <c:v>-0.53534785603950041</c:v>
                </c:pt>
                <c:pt idx="6481">
                  <c:v>-0.95247808447840043</c:v>
                </c:pt>
                <c:pt idx="6482">
                  <c:v>1.3654363989742002</c:v>
                </c:pt>
                <c:pt idx="6483">
                  <c:v>0.49274954982719876</c:v>
                </c:pt>
                <c:pt idx="6484">
                  <c:v>-0.65812828832249792</c:v>
                </c:pt>
                <c:pt idx="6485">
                  <c:v>1.0203339214875022</c:v>
                </c:pt>
                <c:pt idx="6486">
                  <c:v>-0.45881859268369851</c:v>
                </c:pt>
                <c:pt idx="6487">
                  <c:v>-0.29180414846169711</c:v>
                </c:pt>
                <c:pt idx="6488">
                  <c:v>1.1023285956635043</c:v>
                </c:pt>
                <c:pt idx="6489">
                  <c:v>0.21288021298950355</c:v>
                </c:pt>
                <c:pt idx="6490">
                  <c:v>-1.052777118942501</c:v>
                </c:pt>
                <c:pt idx="6491">
                  <c:v>-0.43998317458800074</c:v>
                </c:pt>
                <c:pt idx="6492">
                  <c:v>-0.6793768640763993</c:v>
                </c:pt>
                <c:pt idx="6493">
                  <c:v>-0.37671229032449816</c:v>
                </c:pt>
                <c:pt idx="6494">
                  <c:v>-0.79363191852139892</c:v>
                </c:pt>
                <c:pt idx="6495">
                  <c:v>0.11851690653470115</c:v>
                </c:pt>
                <c:pt idx="6496">
                  <c:v>-0.54089842559019985</c:v>
                </c:pt>
                <c:pt idx="6497">
                  <c:v>0.18694013876990212</c:v>
                </c:pt>
                <c:pt idx="6498">
                  <c:v>-1.4482603183809992</c:v>
                </c:pt>
                <c:pt idx="6499">
                  <c:v>-0.23922585070639713</c:v>
                </c:pt>
                <c:pt idx="6500">
                  <c:v>0.52217465364290305</c:v>
                </c:pt>
                <c:pt idx="6501">
                  <c:v>0.69613128900439847</c:v>
                </c:pt>
                <c:pt idx="6502">
                  <c:v>-0.26127891727119845</c:v>
                </c:pt>
                <c:pt idx="6503">
                  <c:v>-8.2035351256198652E-2</c:v>
                </c:pt>
                <c:pt idx="6504">
                  <c:v>-0.92892629363079848</c:v>
                </c:pt>
                <c:pt idx="6505">
                  <c:v>0.26330930490280124</c:v>
                </c:pt>
                <c:pt idx="6506">
                  <c:v>-0.49172128482199895</c:v>
                </c:pt>
                <c:pt idx="6507">
                  <c:v>0.30412278238970103</c:v>
                </c:pt>
                <c:pt idx="6508">
                  <c:v>-1.0022328176950985</c:v>
                </c:pt>
                <c:pt idx="6509">
                  <c:v>0.1783231137399035</c:v>
                </c:pt>
                <c:pt idx="6510">
                  <c:v>0.4631247081919021</c:v>
                </c:pt>
                <c:pt idx="6511">
                  <c:v>-0.22784044638780188</c:v>
                </c:pt>
                <c:pt idx="6512">
                  <c:v>-6.3073414773999303E-2</c:v>
                </c:pt>
                <c:pt idx="6513">
                  <c:v>-0.2866921868586978</c:v>
                </c:pt>
                <c:pt idx="6514">
                  <c:v>-0.88426192722119623</c:v>
                </c:pt>
                <c:pt idx="6515">
                  <c:v>-4.1024349705978125E-3</c:v>
                </c:pt>
                <c:pt idx="6516">
                  <c:v>-1.9908144385043975</c:v>
                </c:pt>
                <c:pt idx="6517">
                  <c:v>-0.46535091856439692</c:v>
                </c:pt>
                <c:pt idx="6518">
                  <c:v>-1.3426164792426007</c:v>
                </c:pt>
                <c:pt idx="6519">
                  <c:v>0.5934496690124007</c:v>
                </c:pt>
                <c:pt idx="6520">
                  <c:v>-0.62693571981349905</c:v>
                </c:pt>
                <c:pt idx="6521">
                  <c:v>-0.80324050265279823</c:v>
                </c:pt>
                <c:pt idx="6522">
                  <c:v>-0.36863681577489871</c:v>
                </c:pt>
                <c:pt idx="6523">
                  <c:v>-0.17362269271239938</c:v>
                </c:pt>
                <c:pt idx="6524">
                  <c:v>-0.72660782153169734</c:v>
                </c:pt>
                <c:pt idx="6525">
                  <c:v>0.68224135924910101</c:v>
                </c:pt>
                <c:pt idx="6526">
                  <c:v>0.4020616310489018</c:v>
                </c:pt>
                <c:pt idx="6527">
                  <c:v>0.19664775992789885</c:v>
                </c:pt>
                <c:pt idx="6528">
                  <c:v>-0.977786698410398</c:v>
                </c:pt>
                <c:pt idx="6529">
                  <c:v>-0.2350383076513971</c:v>
                </c:pt>
                <c:pt idx="6530">
                  <c:v>1.4889170024930003</c:v>
                </c:pt>
                <c:pt idx="6531">
                  <c:v>-0.55752633626590153</c:v>
                </c:pt>
                <c:pt idx="6532">
                  <c:v>0.61173263656670329</c:v>
                </c:pt>
                <c:pt idx="6533">
                  <c:v>1.5874723524724033</c:v>
                </c:pt>
                <c:pt idx="6534">
                  <c:v>-1.17756949670067E-3</c:v>
                </c:pt>
                <c:pt idx="6535">
                  <c:v>0.7711993800924013</c:v>
                </c:pt>
                <c:pt idx="6536">
                  <c:v>0.14895607240630326</c:v>
                </c:pt>
                <c:pt idx="6537">
                  <c:v>-0.85912405044309637</c:v>
                </c:pt>
                <c:pt idx="6538">
                  <c:v>0.4090444772417996</c:v>
                </c:pt>
                <c:pt idx="6539">
                  <c:v>0.52612969423110201</c:v>
                </c:pt>
                <c:pt idx="6540">
                  <c:v>1.128841328724004</c:v>
                </c:pt>
                <c:pt idx="6541">
                  <c:v>-1.6252099244959979</c:v>
                </c:pt>
                <c:pt idx="6542">
                  <c:v>-0.47991946898149962</c:v>
                </c:pt>
                <c:pt idx="6543">
                  <c:v>-0.24838352956849974</c:v>
                </c:pt>
                <c:pt idx="6544">
                  <c:v>1.0188587749383018</c:v>
                </c:pt>
                <c:pt idx="6545">
                  <c:v>0.3824734948551054</c:v>
                </c:pt>
                <c:pt idx="6546">
                  <c:v>0.1835962301907017</c:v>
                </c:pt>
                <c:pt idx="6547">
                  <c:v>1.0319528732281036</c:v>
                </c:pt>
                <c:pt idx="6548">
                  <c:v>2.8396119181302026E-2</c:v>
                </c:pt>
                <c:pt idx="6549">
                  <c:v>-0.3677799229220966</c:v>
                </c:pt>
                <c:pt idx="6550">
                  <c:v>-0.24807972633939812</c:v>
                </c:pt>
                <c:pt idx="6551">
                  <c:v>-5.9546422188599735E-2</c:v>
                </c:pt>
                <c:pt idx="6552">
                  <c:v>-4.4605680468301045E-2</c:v>
                </c:pt>
                <c:pt idx="6553">
                  <c:v>-1.4839779498108001</c:v>
                </c:pt>
                <c:pt idx="6554">
                  <c:v>-0.52596030052039922</c:v>
                </c:pt>
                <c:pt idx="6555">
                  <c:v>4.1417689223202103E-2</c:v>
                </c:pt>
                <c:pt idx="6556">
                  <c:v>1.0280778226897027</c:v>
                </c:pt>
                <c:pt idx="6557">
                  <c:v>0.35639654885680017</c:v>
                </c:pt>
                <c:pt idx="6558">
                  <c:v>-0.37479956544549609</c:v>
                </c:pt>
                <c:pt idx="6559">
                  <c:v>0.48581291208670052</c:v>
                </c:pt>
                <c:pt idx="6560">
                  <c:v>-0.54694894088389745</c:v>
                </c:pt>
                <c:pt idx="6561">
                  <c:v>0.44943172768480366</c:v>
                </c:pt>
                <c:pt idx="6562">
                  <c:v>-0.2037464927228001</c:v>
                </c:pt>
                <c:pt idx="6563">
                  <c:v>0.17129611439129988</c:v>
                </c:pt>
                <c:pt idx="6564">
                  <c:v>0.15397211951150069</c:v>
                </c:pt>
                <c:pt idx="6565">
                  <c:v>0.970274956986799</c:v>
                </c:pt>
                <c:pt idx="6566">
                  <c:v>-0.37599890644430189</c:v>
                </c:pt>
                <c:pt idx="6567">
                  <c:v>0.39708112047910049</c:v>
                </c:pt>
                <c:pt idx="6568">
                  <c:v>0.24661631375109749</c:v>
                </c:pt>
                <c:pt idx="6569">
                  <c:v>0.32608777882130013</c:v>
                </c:pt>
                <c:pt idx="6570">
                  <c:v>0.14744551320270105</c:v>
                </c:pt>
                <c:pt idx="6571">
                  <c:v>0.93658312595090365</c:v>
                </c:pt>
                <c:pt idx="6572">
                  <c:v>-2.2802921726992054E-3</c:v>
                </c:pt>
                <c:pt idx="6573">
                  <c:v>7.9068894259304301E-2</c:v>
                </c:pt>
                <c:pt idx="6574">
                  <c:v>-1.3776878202589984</c:v>
                </c:pt>
                <c:pt idx="6575">
                  <c:v>-0.38140938598640162</c:v>
                </c:pt>
                <c:pt idx="6576">
                  <c:v>0.27260432437800119</c:v>
                </c:pt>
                <c:pt idx="6577">
                  <c:v>-0.20161177090739812</c:v>
                </c:pt>
                <c:pt idx="6578">
                  <c:v>0.10249142576210346</c:v>
                </c:pt>
                <c:pt idx="6579">
                  <c:v>-0.11692665543009895</c:v>
                </c:pt>
                <c:pt idx="6580">
                  <c:v>0.54661934780109789</c:v>
                </c:pt>
                <c:pt idx="6581">
                  <c:v>-0.29184943490690074</c:v>
                </c:pt>
                <c:pt idx="6582">
                  <c:v>0.62610677677570337</c:v>
                </c:pt>
                <c:pt idx="6583">
                  <c:v>-0.50565955535389762</c:v>
                </c:pt>
                <c:pt idx="6584">
                  <c:v>-3.1344254556600504E-2</c:v>
                </c:pt>
                <c:pt idx="6585">
                  <c:v>-0.71868948788249654</c:v>
                </c:pt>
                <c:pt idx="6586">
                  <c:v>0.70720889725249947</c:v>
                </c:pt>
                <c:pt idx="6587">
                  <c:v>-0.29840469599909625</c:v>
                </c:pt>
                <c:pt idx="6588">
                  <c:v>-8.9081618547702135E-2</c:v>
                </c:pt>
                <c:pt idx="6589">
                  <c:v>1.6849870007477001</c:v>
                </c:pt>
                <c:pt idx="6590">
                  <c:v>1.1844484889348017</c:v>
                </c:pt>
                <c:pt idx="6591">
                  <c:v>-0.26964322122379869</c:v>
                </c:pt>
                <c:pt idx="6592">
                  <c:v>-1.1755907771154952</c:v>
                </c:pt>
                <c:pt idx="6593">
                  <c:v>-0.7810871137509956</c:v>
                </c:pt>
                <c:pt idx="6594">
                  <c:v>0.17589847792460134</c:v>
                </c:pt>
                <c:pt idx="6595">
                  <c:v>0.84608821960790337</c:v>
                </c:pt>
                <c:pt idx="6596">
                  <c:v>-0.84309421948969998</c:v>
                </c:pt>
                <c:pt idx="6597">
                  <c:v>1.0630914952539001</c:v>
                </c:pt>
                <c:pt idx="6598">
                  <c:v>0.48688669350639913</c:v>
                </c:pt>
                <c:pt idx="6599">
                  <c:v>-0.33287037745959935</c:v>
                </c:pt>
                <c:pt idx="6600">
                  <c:v>-0.30913488622619667</c:v>
                </c:pt>
                <c:pt idx="6601">
                  <c:v>1.0232463247121046</c:v>
                </c:pt>
                <c:pt idx="6602">
                  <c:v>-0.32029352522459931</c:v>
                </c:pt>
                <c:pt idx="6603">
                  <c:v>9.8114237367699531E-2</c:v>
                </c:pt>
                <c:pt idx="6604">
                  <c:v>-0.82053764664049567</c:v>
                </c:pt>
                <c:pt idx="6605">
                  <c:v>-1.4716029851135985</c:v>
                </c:pt>
                <c:pt idx="6606">
                  <c:v>8.7552502355798367E-2</c:v>
                </c:pt>
                <c:pt idx="6607">
                  <c:v>-0.26388085021109475</c:v>
                </c:pt>
                <c:pt idx="6608">
                  <c:v>-0.91435497211149652</c:v>
                </c:pt>
                <c:pt idx="6609">
                  <c:v>-0.89108905601850097</c:v>
                </c:pt>
                <c:pt idx="6610">
                  <c:v>5.9853884973602334E-2</c:v>
                </c:pt>
                <c:pt idx="6611">
                  <c:v>-0.9258589454513988</c:v>
                </c:pt>
                <c:pt idx="6612">
                  <c:v>-0.29598044403479662</c:v>
                </c:pt>
                <c:pt idx="6613">
                  <c:v>1.2591556130948014</c:v>
                </c:pt>
                <c:pt idx="6614">
                  <c:v>1.163720889122402</c:v>
                </c:pt>
                <c:pt idx="6615">
                  <c:v>-0.82740325349049826</c:v>
                </c:pt>
                <c:pt idx="6616">
                  <c:v>0.62982847911430184</c:v>
                </c:pt>
                <c:pt idx="6617">
                  <c:v>-6.2578033291497803E-2</c:v>
                </c:pt>
                <c:pt idx="6618">
                  <c:v>0.83171159963520225</c:v>
                </c:pt>
                <c:pt idx="6619">
                  <c:v>-0.41076735521220087</c:v>
                </c:pt>
                <c:pt idx="6620">
                  <c:v>0.89791822704360058</c:v>
                </c:pt>
                <c:pt idx="6621">
                  <c:v>1.8044536077455042</c:v>
                </c:pt>
                <c:pt idx="6622">
                  <c:v>-1.3945867014343989</c:v>
                </c:pt>
                <c:pt idx="6623">
                  <c:v>-0.89526423545110134</c:v>
                </c:pt>
                <c:pt idx="6624">
                  <c:v>-1.2133010825141994</c:v>
                </c:pt>
                <c:pt idx="6625">
                  <c:v>0.70493494470360218</c:v>
                </c:pt>
                <c:pt idx="6626">
                  <c:v>-0.40217478988909505</c:v>
                </c:pt>
                <c:pt idx="6627">
                  <c:v>1.6354919315834024</c:v>
                </c:pt>
                <c:pt idx="6628">
                  <c:v>0.23069581984200482</c:v>
                </c:pt>
                <c:pt idx="6629">
                  <c:v>-4.7904254425596093E-2</c:v>
                </c:pt>
                <c:pt idx="6630">
                  <c:v>2.2857415465498576E-2</c:v>
                </c:pt>
                <c:pt idx="6631">
                  <c:v>-1.6172376892787987</c:v>
                </c:pt>
                <c:pt idx="6632">
                  <c:v>7.476444112690217E-2</c:v>
                </c:pt>
                <c:pt idx="6633">
                  <c:v>4.8414621328898733E-2</c:v>
                </c:pt>
                <c:pt idx="6634">
                  <c:v>-0.83443216173629509</c:v>
                </c:pt>
                <c:pt idx="6635">
                  <c:v>0.91240820646640231</c:v>
                </c:pt>
                <c:pt idx="6636">
                  <c:v>-0.38764817187639977</c:v>
                </c:pt>
                <c:pt idx="6637">
                  <c:v>-0.62654581017660149</c:v>
                </c:pt>
                <c:pt idx="6638">
                  <c:v>-0.57260217933989921</c:v>
                </c:pt>
                <c:pt idx="6639">
                  <c:v>0.61493803940510006</c:v>
                </c:pt>
                <c:pt idx="6640">
                  <c:v>0.18561127183440362</c:v>
                </c:pt>
                <c:pt idx="6641">
                  <c:v>0.44138275872940369</c:v>
                </c:pt>
                <c:pt idx="6642">
                  <c:v>0.19597540671100333</c:v>
                </c:pt>
                <c:pt idx="6643">
                  <c:v>-0.34689687785209955</c:v>
                </c:pt>
                <c:pt idx="6644">
                  <c:v>4.7105943485298951E-2</c:v>
                </c:pt>
                <c:pt idx="6645">
                  <c:v>-0.11024647557140099</c:v>
                </c:pt>
                <c:pt idx="6646">
                  <c:v>-0.69676263118319781</c:v>
                </c:pt>
                <c:pt idx="6647">
                  <c:v>0.25938696072550016</c:v>
                </c:pt>
                <c:pt idx="6648">
                  <c:v>0.34548872274770304</c:v>
                </c:pt>
                <c:pt idx="6649">
                  <c:v>1.7849251904907995</c:v>
                </c:pt>
                <c:pt idx="6650">
                  <c:v>-0.45229949226279942</c:v>
                </c:pt>
                <c:pt idx="6651">
                  <c:v>0.34771946590920422</c:v>
                </c:pt>
                <c:pt idx="6652">
                  <c:v>-1.1357881868451969</c:v>
                </c:pt>
                <c:pt idx="6653">
                  <c:v>-6.7275039192971064E-3</c:v>
                </c:pt>
                <c:pt idx="6654">
                  <c:v>7.8195277039998956E-2</c:v>
                </c:pt>
                <c:pt idx="6655">
                  <c:v>0.24744702872400381</c:v>
                </c:pt>
                <c:pt idx="6656">
                  <c:v>-1.8052815461041973</c:v>
                </c:pt>
                <c:pt idx="6657">
                  <c:v>1.4379428256697011</c:v>
                </c:pt>
                <c:pt idx="6658">
                  <c:v>7.7950255793901135E-2</c:v>
                </c:pt>
                <c:pt idx="6659">
                  <c:v>-1.1986980462754993</c:v>
                </c:pt>
                <c:pt idx="6660">
                  <c:v>-0.91886611150929554</c:v>
                </c:pt>
                <c:pt idx="6661">
                  <c:v>-1.1893004235297155E-2</c:v>
                </c:pt>
                <c:pt idx="6662">
                  <c:v>0.50031347410229898</c:v>
                </c:pt>
                <c:pt idx="6663">
                  <c:v>1.0561834448494025</c:v>
                </c:pt>
                <c:pt idx="6664">
                  <c:v>0.1096570768206</c:v>
                </c:pt>
                <c:pt idx="6665">
                  <c:v>-7.499879220920036E-2</c:v>
                </c:pt>
                <c:pt idx="6666">
                  <c:v>0.55653778126649911</c:v>
                </c:pt>
                <c:pt idx="6667">
                  <c:v>-0.50926980488979723</c:v>
                </c:pt>
                <c:pt idx="6668">
                  <c:v>0.12816126429260066</c:v>
                </c:pt>
                <c:pt idx="6669">
                  <c:v>1.0887861819166993</c:v>
                </c:pt>
                <c:pt idx="6670">
                  <c:v>-1.1549080572295978</c:v>
                </c:pt>
                <c:pt idx="6671">
                  <c:v>0.69440827912080394</c:v>
                </c:pt>
                <c:pt idx="6672">
                  <c:v>0.94838703389480017</c:v>
                </c:pt>
                <c:pt idx="6673">
                  <c:v>-0.29049379674309961</c:v>
                </c:pt>
                <c:pt idx="6674">
                  <c:v>0.24767996630649947</c:v>
                </c:pt>
                <c:pt idx="6675">
                  <c:v>-1.2181928040966952</c:v>
                </c:pt>
                <c:pt idx="6676">
                  <c:v>-9.1355047942997203E-2</c:v>
                </c:pt>
                <c:pt idx="6677">
                  <c:v>-1.7087985604560991</c:v>
                </c:pt>
                <c:pt idx="6678">
                  <c:v>0.47064331245800162</c:v>
                </c:pt>
                <c:pt idx="6679">
                  <c:v>6.998518635539952E-2</c:v>
                </c:pt>
                <c:pt idx="6680">
                  <c:v>0.63363479607270179</c:v>
                </c:pt>
                <c:pt idx="6681">
                  <c:v>-0.44795275848929705</c:v>
                </c:pt>
                <c:pt idx="6682">
                  <c:v>4.4759533165201759E-2</c:v>
                </c:pt>
                <c:pt idx="6683">
                  <c:v>1.5719705860773985</c:v>
                </c:pt>
                <c:pt idx="6684">
                  <c:v>0.56393398537110073</c:v>
                </c:pt>
                <c:pt idx="6685">
                  <c:v>-0.5219097626616005</c:v>
                </c:pt>
                <c:pt idx="6686">
                  <c:v>-0.43719923273160077</c:v>
                </c:pt>
                <c:pt idx="6687">
                  <c:v>0.38924787835950525</c:v>
                </c:pt>
                <c:pt idx="6688">
                  <c:v>-1.1745703206695985</c:v>
                </c:pt>
                <c:pt idx="6689">
                  <c:v>-0.67208883752859805</c:v>
                </c:pt>
                <c:pt idx="6690">
                  <c:v>8.9415577475300267E-2</c:v>
                </c:pt>
                <c:pt idx="6691">
                  <c:v>0.59935851526660144</c:v>
                </c:pt>
                <c:pt idx="6692">
                  <c:v>-0.27387205771560019</c:v>
                </c:pt>
                <c:pt idx="6693">
                  <c:v>-1.6147791969764995</c:v>
                </c:pt>
                <c:pt idx="6694">
                  <c:v>-1.313410762367802</c:v>
                </c:pt>
                <c:pt idx="6695">
                  <c:v>0.94310932748000198</c:v>
                </c:pt>
                <c:pt idx="6696">
                  <c:v>0.87021814922369956</c:v>
                </c:pt>
                <c:pt idx="6697">
                  <c:v>-0.46280559521339981</c:v>
                </c:pt>
                <c:pt idx="6698">
                  <c:v>0.11417253019010332</c:v>
                </c:pt>
                <c:pt idx="6699">
                  <c:v>0.30235455187290228</c:v>
                </c:pt>
                <c:pt idx="6700">
                  <c:v>-0.18948814158339999</c:v>
                </c:pt>
                <c:pt idx="6701">
                  <c:v>-0.44318507229009896</c:v>
                </c:pt>
                <c:pt idx="6702">
                  <c:v>-0.11491257174689906</c:v>
                </c:pt>
                <c:pt idx="6703">
                  <c:v>-0.71280904813500001</c:v>
                </c:pt>
                <c:pt idx="6704">
                  <c:v>0.25317516904980408</c:v>
                </c:pt>
                <c:pt idx="6705">
                  <c:v>0.53626726894370336</c:v>
                </c:pt>
                <c:pt idx="6706">
                  <c:v>-0.49613725821819799</c:v>
                </c:pt>
                <c:pt idx="6707">
                  <c:v>-0.14290399568899659</c:v>
                </c:pt>
                <c:pt idx="6708">
                  <c:v>0.75133460945610153</c:v>
                </c:pt>
                <c:pt idx="6709">
                  <c:v>-0.44558119282079645</c:v>
                </c:pt>
                <c:pt idx="6710">
                  <c:v>0.30374464274139967</c:v>
                </c:pt>
                <c:pt idx="6711">
                  <c:v>1.5478599530209003</c:v>
                </c:pt>
                <c:pt idx="6712">
                  <c:v>0.97559429276720167</c:v>
                </c:pt>
                <c:pt idx="6713">
                  <c:v>0.38890040592909969</c:v>
                </c:pt>
                <c:pt idx="6714">
                  <c:v>0.56803562654360462</c:v>
                </c:pt>
                <c:pt idx="6715">
                  <c:v>-1.3151710823443992</c:v>
                </c:pt>
                <c:pt idx="6716">
                  <c:v>0.89542407379570221</c:v>
                </c:pt>
                <c:pt idx="6717">
                  <c:v>-0.43934700392879833</c:v>
                </c:pt>
                <c:pt idx="6718">
                  <c:v>-0.43487740398800057</c:v>
                </c:pt>
                <c:pt idx="6719">
                  <c:v>0.1370144107873017</c:v>
                </c:pt>
                <c:pt idx="6720">
                  <c:v>0.92253633359160148</c:v>
                </c:pt>
                <c:pt idx="6721">
                  <c:v>0.66486715558060183</c:v>
                </c:pt>
                <c:pt idx="6722">
                  <c:v>-0.70130597136409989</c:v>
                </c:pt>
                <c:pt idx="6723">
                  <c:v>-1.1792362545176971</c:v>
                </c:pt>
                <c:pt idx="6724">
                  <c:v>0.84761863687499783</c:v>
                </c:pt>
                <c:pt idx="6725">
                  <c:v>1.4320542192488048</c:v>
                </c:pt>
                <c:pt idx="6726">
                  <c:v>-0.10480499840859636</c:v>
                </c:pt>
                <c:pt idx="6727">
                  <c:v>-0.79743541196650014</c:v>
                </c:pt>
                <c:pt idx="6728">
                  <c:v>0.26319267064380369</c:v>
                </c:pt>
                <c:pt idx="6729">
                  <c:v>3.9756155584001363E-2</c:v>
                </c:pt>
                <c:pt idx="6730">
                  <c:v>-0.25982184147599696</c:v>
                </c:pt>
                <c:pt idx="6731">
                  <c:v>-0.57685474228369671</c:v>
                </c:pt>
                <c:pt idx="6732">
                  <c:v>0.65128060205150007</c:v>
                </c:pt>
                <c:pt idx="6733">
                  <c:v>0.89408154104449977</c:v>
                </c:pt>
                <c:pt idx="6734">
                  <c:v>-0.53343701642299735</c:v>
                </c:pt>
                <c:pt idx="6735">
                  <c:v>0.54647249488330019</c:v>
                </c:pt>
                <c:pt idx="6736">
                  <c:v>1.6245722017975019</c:v>
                </c:pt>
                <c:pt idx="6737">
                  <c:v>1.4897438908080041</c:v>
                </c:pt>
                <c:pt idx="6738">
                  <c:v>0.61930104529890428</c:v>
                </c:pt>
                <c:pt idx="6739">
                  <c:v>0.42940070105159833</c:v>
                </c:pt>
                <c:pt idx="6740">
                  <c:v>8.4908055971201435E-2</c:v>
                </c:pt>
                <c:pt idx="6741">
                  <c:v>0.44751192347250424</c:v>
                </c:pt>
                <c:pt idx="6742">
                  <c:v>0.2728913152676995</c:v>
                </c:pt>
                <c:pt idx="6743">
                  <c:v>0.22432956023229877</c:v>
                </c:pt>
                <c:pt idx="6744">
                  <c:v>-3.4951794129973734E-3</c:v>
                </c:pt>
                <c:pt idx="6745">
                  <c:v>0.33326836739820109</c:v>
                </c:pt>
                <c:pt idx="6746">
                  <c:v>-0.52560847368889796</c:v>
                </c:pt>
                <c:pt idx="6747">
                  <c:v>-0.48103228476119853</c:v>
                </c:pt>
                <c:pt idx="6748">
                  <c:v>0.22858729028340008</c:v>
                </c:pt>
                <c:pt idx="6749">
                  <c:v>-0.7767867970744966</c:v>
                </c:pt>
                <c:pt idx="6750">
                  <c:v>-0.22666390411109916</c:v>
                </c:pt>
                <c:pt idx="6751">
                  <c:v>8.5663705177104532E-2</c:v>
                </c:pt>
                <c:pt idx="6752">
                  <c:v>0.21144465264900347</c:v>
                </c:pt>
                <c:pt idx="6753">
                  <c:v>0.93155575288690073</c:v>
                </c:pt>
                <c:pt idx="6754">
                  <c:v>0.32326245466580161</c:v>
                </c:pt>
                <c:pt idx="6755">
                  <c:v>-5.1130952201098978E-2</c:v>
                </c:pt>
                <c:pt idx="6756">
                  <c:v>-0.12501975198069815</c:v>
                </c:pt>
                <c:pt idx="6757">
                  <c:v>-0.82264446796819968</c:v>
                </c:pt>
                <c:pt idx="6758">
                  <c:v>0.61389550770359946</c:v>
                </c:pt>
                <c:pt idx="6759">
                  <c:v>-1.5167100243258957</c:v>
                </c:pt>
                <c:pt idx="6760">
                  <c:v>0.34854630262400121</c:v>
                </c:pt>
                <c:pt idx="6761">
                  <c:v>-1.1458390542944983</c:v>
                </c:pt>
                <c:pt idx="6762">
                  <c:v>-1.0248223093358995</c:v>
                </c:pt>
                <c:pt idx="6763">
                  <c:v>-1.3937321634742013</c:v>
                </c:pt>
                <c:pt idx="6764">
                  <c:v>0.94645257078520117</c:v>
                </c:pt>
                <c:pt idx="6765">
                  <c:v>-0.72763828344299952</c:v>
                </c:pt>
                <c:pt idx="6766">
                  <c:v>0.32258773329320078</c:v>
                </c:pt>
                <c:pt idx="6767">
                  <c:v>1.290997334859501</c:v>
                </c:pt>
                <c:pt idx="6768">
                  <c:v>-0.11652233966929515</c:v>
                </c:pt>
                <c:pt idx="6769">
                  <c:v>-0.34668742196189939</c:v>
                </c:pt>
                <c:pt idx="6770">
                  <c:v>-4.2699570858598435E-2</c:v>
                </c:pt>
                <c:pt idx="6771">
                  <c:v>-1.4038507310275001</c:v>
                </c:pt>
                <c:pt idx="6772">
                  <c:v>-0.10840303469709767</c:v>
                </c:pt>
                <c:pt idx="6773">
                  <c:v>0.11432125886760147</c:v>
                </c:pt>
                <c:pt idx="6774">
                  <c:v>0.18639365288200338</c:v>
                </c:pt>
                <c:pt idx="6775">
                  <c:v>-0.38013800847389589</c:v>
                </c:pt>
                <c:pt idx="6776">
                  <c:v>-1.0488891571397971</c:v>
                </c:pt>
                <c:pt idx="6777">
                  <c:v>0.17995638313810147</c:v>
                </c:pt>
                <c:pt idx="6778">
                  <c:v>5.6207574870501986E-2</c:v>
                </c:pt>
                <c:pt idx="6779">
                  <c:v>-0.8079262592541987</c:v>
                </c:pt>
                <c:pt idx="6780">
                  <c:v>6.1954591952009253E-3</c:v>
                </c:pt>
                <c:pt idx="6781">
                  <c:v>-0.58195383494599895</c:v>
                </c:pt>
                <c:pt idx="6782">
                  <c:v>-0.73909086263559942</c:v>
                </c:pt>
                <c:pt idx="6783">
                  <c:v>-0.88714943769090127</c:v>
                </c:pt>
                <c:pt idx="6784">
                  <c:v>1.1328232811330992</c:v>
                </c:pt>
                <c:pt idx="6785">
                  <c:v>0.74237494379400104</c:v>
                </c:pt>
                <c:pt idx="6786">
                  <c:v>-0.58496535853599596</c:v>
                </c:pt>
                <c:pt idx="6787">
                  <c:v>0.93272045217010202</c:v>
                </c:pt>
                <c:pt idx="6788">
                  <c:v>-1.2618833804511986</c:v>
                </c:pt>
                <c:pt idx="6789">
                  <c:v>-1.1342503899550991</c:v>
                </c:pt>
                <c:pt idx="6790">
                  <c:v>0.53087144683520293</c:v>
                </c:pt>
                <c:pt idx="6791">
                  <c:v>1.3145035775209983</c:v>
                </c:pt>
                <c:pt idx="6792">
                  <c:v>0.76277383750580441</c:v>
                </c:pt>
                <c:pt idx="6793">
                  <c:v>-0.42717271890580122</c:v>
                </c:pt>
                <c:pt idx="6794">
                  <c:v>-0.97337703561510125</c:v>
                </c:pt>
                <c:pt idx="6795">
                  <c:v>0.50543390995790105</c:v>
                </c:pt>
                <c:pt idx="6796">
                  <c:v>-1.2850509295445995</c:v>
                </c:pt>
                <c:pt idx="6797">
                  <c:v>0.97740934830829929</c:v>
                </c:pt>
                <c:pt idx="6798">
                  <c:v>-0.35677160418629938</c:v>
                </c:pt>
                <c:pt idx="6799">
                  <c:v>0.28154057277470201</c:v>
                </c:pt>
                <c:pt idx="6800">
                  <c:v>0.76610181942630362</c:v>
                </c:pt>
                <c:pt idx="6801">
                  <c:v>-0.89963948749829825</c:v>
                </c:pt>
                <c:pt idx="6802">
                  <c:v>0.25373436259659954</c:v>
                </c:pt>
                <c:pt idx="6803">
                  <c:v>-0.30098786422760071</c:v>
                </c:pt>
                <c:pt idx="6804">
                  <c:v>0.30899320275220177</c:v>
                </c:pt>
                <c:pt idx="6805">
                  <c:v>1.5646562409222042</c:v>
                </c:pt>
                <c:pt idx="6806">
                  <c:v>-1.6254513463186981</c:v>
                </c:pt>
                <c:pt idx="6807">
                  <c:v>9.7012519621504367E-2</c:v>
                </c:pt>
                <c:pt idx="6808">
                  <c:v>-1.1953433035023977</c:v>
                </c:pt>
                <c:pt idx="6809">
                  <c:v>-0.72440344362259879</c:v>
                </c:pt>
                <c:pt idx="6810">
                  <c:v>0.5689018274861013</c:v>
                </c:pt>
                <c:pt idx="6811">
                  <c:v>-2.2748789687199178E-2</c:v>
                </c:pt>
                <c:pt idx="6812">
                  <c:v>0.98721569798590281</c:v>
                </c:pt>
                <c:pt idx="6813">
                  <c:v>0.28123903208570056</c:v>
                </c:pt>
                <c:pt idx="6814">
                  <c:v>-0.63880359495449568</c:v>
                </c:pt>
                <c:pt idx="6815">
                  <c:v>1.2345986585833018</c:v>
                </c:pt>
                <c:pt idx="6816">
                  <c:v>-0.62686008381490055</c:v>
                </c:pt>
                <c:pt idx="6817">
                  <c:v>-0.4061007759148012</c:v>
                </c:pt>
                <c:pt idx="6818">
                  <c:v>-0.77293155899979737</c:v>
                </c:pt>
                <c:pt idx="6819">
                  <c:v>-1.7841928920996963</c:v>
                </c:pt>
                <c:pt idx="6820">
                  <c:v>0.34451323188200433</c:v>
                </c:pt>
                <c:pt idx="6821">
                  <c:v>-0.65770674946359975</c:v>
                </c:pt>
                <c:pt idx="6822">
                  <c:v>1.3339727470887013</c:v>
                </c:pt>
                <c:pt idx="6823">
                  <c:v>-0.74886468396219996</c:v>
                </c:pt>
                <c:pt idx="6824">
                  <c:v>0.61431846566230064</c:v>
                </c:pt>
                <c:pt idx="6825">
                  <c:v>0.63075627591950223</c:v>
                </c:pt>
                <c:pt idx="6826">
                  <c:v>0.17518769750970264</c:v>
                </c:pt>
                <c:pt idx="6827">
                  <c:v>-0.3274156334178997</c:v>
                </c:pt>
                <c:pt idx="6828">
                  <c:v>0.62255084340080202</c:v>
                </c:pt>
                <c:pt idx="6829">
                  <c:v>-0.17861676589349784</c:v>
                </c:pt>
                <c:pt idx="6830">
                  <c:v>0.35237219791149954</c:v>
                </c:pt>
                <c:pt idx="6831">
                  <c:v>-0.70779287074669739</c:v>
                </c:pt>
                <c:pt idx="6832">
                  <c:v>-0.45373359550869807</c:v>
                </c:pt>
                <c:pt idx="6833">
                  <c:v>0.66154830863180081</c:v>
                </c:pt>
                <c:pt idx="6834">
                  <c:v>0.57029960303719918</c:v>
                </c:pt>
                <c:pt idx="6835">
                  <c:v>0.93016780808689958</c:v>
                </c:pt>
                <c:pt idx="6836">
                  <c:v>-0.82632084831049468</c:v>
                </c:pt>
                <c:pt idx="6837">
                  <c:v>0.85030968734080048</c:v>
                </c:pt>
                <c:pt idx="6838">
                  <c:v>-0.11576572539339836</c:v>
                </c:pt>
                <c:pt idx="6839">
                  <c:v>-0.478178320442602</c:v>
                </c:pt>
                <c:pt idx="6840">
                  <c:v>-0.13836871057920064</c:v>
                </c:pt>
                <c:pt idx="6841">
                  <c:v>-0.48603912059730092</c:v>
                </c:pt>
                <c:pt idx="6842">
                  <c:v>-1.284832449532999</c:v>
                </c:pt>
                <c:pt idx="6843">
                  <c:v>0.73752367301329969</c:v>
                </c:pt>
                <c:pt idx="6844">
                  <c:v>1.4937213603515005</c:v>
                </c:pt>
                <c:pt idx="6845">
                  <c:v>0.40546836020299892</c:v>
                </c:pt>
                <c:pt idx="6846">
                  <c:v>0.75100312298810223</c:v>
                </c:pt>
                <c:pt idx="6847">
                  <c:v>0.21546503478040435</c:v>
                </c:pt>
                <c:pt idx="6848">
                  <c:v>0.14856045947950136</c:v>
                </c:pt>
                <c:pt idx="6849">
                  <c:v>0.32146491151740264</c:v>
                </c:pt>
                <c:pt idx="6850">
                  <c:v>-0.25566595251660118</c:v>
                </c:pt>
                <c:pt idx="6851">
                  <c:v>-0.5576791504873988</c:v>
                </c:pt>
                <c:pt idx="6852">
                  <c:v>0.60669085656920174</c:v>
                </c:pt>
                <c:pt idx="6853">
                  <c:v>-0.19063608130779741</c:v>
                </c:pt>
                <c:pt idx="6854">
                  <c:v>0.98621361894159776</c:v>
                </c:pt>
                <c:pt idx="6855">
                  <c:v>0.6139114397110994</c:v>
                </c:pt>
                <c:pt idx="6856">
                  <c:v>0.52198292494560405</c:v>
                </c:pt>
                <c:pt idx="6857">
                  <c:v>7.1940597407799345E-2</c:v>
                </c:pt>
                <c:pt idx="6858">
                  <c:v>1.0975345151566032</c:v>
                </c:pt>
                <c:pt idx="6859">
                  <c:v>-0.60259178879389808</c:v>
                </c:pt>
                <c:pt idx="6860">
                  <c:v>0.99987799873190397</c:v>
                </c:pt>
                <c:pt idx="6861">
                  <c:v>-1.2828680581517986</c:v>
                </c:pt>
                <c:pt idx="6862">
                  <c:v>1.1839753610240003</c:v>
                </c:pt>
                <c:pt idx="6863">
                  <c:v>-1.1077713095269992</c:v>
                </c:pt>
                <c:pt idx="6864">
                  <c:v>-9.9514325661999692E-2</c:v>
                </c:pt>
                <c:pt idx="6865">
                  <c:v>-0.9514537740031983</c:v>
                </c:pt>
                <c:pt idx="6866">
                  <c:v>0.432657288661904</c:v>
                </c:pt>
                <c:pt idx="6867">
                  <c:v>0.38576519009249921</c:v>
                </c:pt>
                <c:pt idx="6868">
                  <c:v>-1.0888008818386012</c:v>
                </c:pt>
                <c:pt idx="6869">
                  <c:v>-0.35567174098109788</c:v>
                </c:pt>
                <c:pt idx="6870">
                  <c:v>0.94553292801590416</c:v>
                </c:pt>
                <c:pt idx="6871">
                  <c:v>-0.22286893518659667</c:v>
                </c:pt>
                <c:pt idx="6872">
                  <c:v>0.42985657396710053</c:v>
                </c:pt>
                <c:pt idx="6873">
                  <c:v>1.8340170181848023</c:v>
                </c:pt>
                <c:pt idx="6874">
                  <c:v>-1.4645207356629015</c:v>
                </c:pt>
                <c:pt idx="6875">
                  <c:v>0.15979325797700028</c:v>
                </c:pt>
                <c:pt idx="6876">
                  <c:v>1.0539099992539995</c:v>
                </c:pt>
                <c:pt idx="6877">
                  <c:v>0.10070549723640099</c:v>
                </c:pt>
                <c:pt idx="6878">
                  <c:v>1.2296886612754001</c:v>
                </c:pt>
                <c:pt idx="6879">
                  <c:v>-1.8637903865474001</c:v>
                </c:pt>
                <c:pt idx="6880">
                  <c:v>0.59770996575969804</c:v>
                </c:pt>
                <c:pt idx="6881">
                  <c:v>-6.6618694359998898E-2</c:v>
                </c:pt>
                <c:pt idx="6882">
                  <c:v>1.1797578215942011</c:v>
                </c:pt>
                <c:pt idx="6883">
                  <c:v>-0.30493034772969807</c:v>
                </c:pt>
                <c:pt idx="6884">
                  <c:v>0.54326703615110006</c:v>
                </c:pt>
                <c:pt idx="6885">
                  <c:v>-0.66948872728209707</c:v>
                </c:pt>
                <c:pt idx="6886">
                  <c:v>-2.3526982198497137E-2</c:v>
                </c:pt>
                <c:pt idx="6887">
                  <c:v>0.15921753215610224</c:v>
                </c:pt>
                <c:pt idx="6888">
                  <c:v>-0.72980255662589855</c:v>
                </c:pt>
                <c:pt idx="6889">
                  <c:v>4.4530528154002269E-2</c:v>
                </c:pt>
                <c:pt idx="6890">
                  <c:v>0.19539160055060023</c:v>
                </c:pt>
                <c:pt idx="6891">
                  <c:v>0.24943607788970112</c:v>
                </c:pt>
                <c:pt idx="6892">
                  <c:v>-1.2106091149342006</c:v>
                </c:pt>
                <c:pt idx="6893">
                  <c:v>-0.19921927348789836</c:v>
                </c:pt>
                <c:pt idx="6894">
                  <c:v>0.18008177270170123</c:v>
                </c:pt>
                <c:pt idx="6895">
                  <c:v>0.2603619217148001</c:v>
                </c:pt>
                <c:pt idx="6896">
                  <c:v>9.6315583304498631E-2</c:v>
                </c:pt>
                <c:pt idx="6897">
                  <c:v>-0.20079178239259932</c:v>
                </c:pt>
                <c:pt idx="6898">
                  <c:v>1.4746111633258998</c:v>
                </c:pt>
                <c:pt idx="6899">
                  <c:v>0.72253678052670267</c:v>
                </c:pt>
                <c:pt idx="6900">
                  <c:v>-0.132422845080999</c:v>
                </c:pt>
                <c:pt idx="6901">
                  <c:v>0.15619047206629944</c:v>
                </c:pt>
                <c:pt idx="6902">
                  <c:v>-0.67312513696179721</c:v>
                </c:pt>
                <c:pt idx="6903">
                  <c:v>1.0889063082879993</c:v>
                </c:pt>
                <c:pt idx="6904">
                  <c:v>-1.0454828737053958</c:v>
                </c:pt>
                <c:pt idx="6905">
                  <c:v>1.6687609894945012</c:v>
                </c:pt>
                <c:pt idx="6906">
                  <c:v>0.50382310084540194</c:v>
                </c:pt>
                <c:pt idx="6907">
                  <c:v>-0.75478935501289612</c:v>
                </c:pt>
                <c:pt idx="6908">
                  <c:v>1.2864620560538</c:v>
                </c:pt>
                <c:pt idx="6909">
                  <c:v>0.97212213734530195</c:v>
                </c:pt>
                <c:pt idx="6910">
                  <c:v>0.89570964913140116</c:v>
                </c:pt>
                <c:pt idx="6911">
                  <c:v>-0.65781074747259893</c:v>
                </c:pt>
                <c:pt idx="6912">
                  <c:v>0.6039883705550011</c:v>
                </c:pt>
                <c:pt idx="6913">
                  <c:v>0.7397646187572029</c:v>
                </c:pt>
                <c:pt idx="6914">
                  <c:v>0.64194393771800051</c:v>
                </c:pt>
                <c:pt idx="6915">
                  <c:v>0.71911331974480319</c:v>
                </c:pt>
                <c:pt idx="6916">
                  <c:v>0.1564386265859028</c:v>
                </c:pt>
                <c:pt idx="6917">
                  <c:v>0.59048746620920411</c:v>
                </c:pt>
                <c:pt idx="6918">
                  <c:v>0.74593006854030364</c:v>
                </c:pt>
                <c:pt idx="6919">
                  <c:v>0.27698501687689969</c:v>
                </c:pt>
                <c:pt idx="6920">
                  <c:v>-5.6395152444000729E-2</c:v>
                </c:pt>
                <c:pt idx="6921">
                  <c:v>1.1175874689402043</c:v>
                </c:pt>
                <c:pt idx="6922">
                  <c:v>0.1499771238748977</c:v>
                </c:pt>
                <c:pt idx="6923">
                  <c:v>-0.2388611499679989</c:v>
                </c:pt>
                <c:pt idx="6924">
                  <c:v>1.8285015202240018</c:v>
                </c:pt>
                <c:pt idx="6925">
                  <c:v>0.33958237694429982</c:v>
                </c:pt>
                <c:pt idx="6926">
                  <c:v>-0.24745051979979849</c:v>
                </c:pt>
                <c:pt idx="6927">
                  <c:v>-0.83662402570049821</c:v>
                </c:pt>
                <c:pt idx="6928">
                  <c:v>-0.65015820762970122</c:v>
                </c:pt>
                <c:pt idx="6929">
                  <c:v>0.65899282548669902</c:v>
                </c:pt>
                <c:pt idx="6930">
                  <c:v>-1.0799961785166978</c:v>
                </c:pt>
                <c:pt idx="6931">
                  <c:v>0.89409872779060251</c:v>
                </c:pt>
                <c:pt idx="6932">
                  <c:v>-0.10473489351409881</c:v>
                </c:pt>
                <c:pt idx="6933">
                  <c:v>-1.2178833880625994</c:v>
                </c:pt>
                <c:pt idx="6934">
                  <c:v>0.94316937922770094</c:v>
                </c:pt>
                <c:pt idx="6935">
                  <c:v>-0.31725902793650107</c:v>
                </c:pt>
                <c:pt idx="6936">
                  <c:v>1.2390780251146012</c:v>
                </c:pt>
                <c:pt idx="6937">
                  <c:v>-0.49819353348549811</c:v>
                </c:pt>
                <c:pt idx="6938">
                  <c:v>-0.23085913555490123</c:v>
                </c:pt>
                <c:pt idx="6939">
                  <c:v>0.53233169415129922</c:v>
                </c:pt>
                <c:pt idx="6940">
                  <c:v>0.31001289863990422</c:v>
                </c:pt>
                <c:pt idx="6941">
                  <c:v>-0.66040960575089969</c:v>
                </c:pt>
                <c:pt idx="6942">
                  <c:v>0.42338913131840172</c:v>
                </c:pt>
                <c:pt idx="6943">
                  <c:v>-6.2087336582798969E-2</c:v>
                </c:pt>
                <c:pt idx="6944">
                  <c:v>1.3582079579070978</c:v>
                </c:pt>
                <c:pt idx="6945">
                  <c:v>0.40280987639430066</c:v>
                </c:pt>
                <c:pt idx="6946">
                  <c:v>0.58823560500200145</c:v>
                </c:pt>
                <c:pt idx="6947">
                  <c:v>0.60275894714470368</c:v>
                </c:pt>
                <c:pt idx="6948">
                  <c:v>-1.0747964500177005</c:v>
                </c:pt>
                <c:pt idx="6949">
                  <c:v>0.7131243617873011</c:v>
                </c:pt>
                <c:pt idx="6950">
                  <c:v>0.42648020565230027</c:v>
                </c:pt>
                <c:pt idx="6951">
                  <c:v>0.11380344309660018</c:v>
                </c:pt>
                <c:pt idx="6952">
                  <c:v>6.0842755541500537E-2</c:v>
                </c:pt>
                <c:pt idx="6953">
                  <c:v>1.1744950309018023</c:v>
                </c:pt>
                <c:pt idx="6954">
                  <c:v>1.0547927532704016</c:v>
                </c:pt>
                <c:pt idx="6955">
                  <c:v>0.40539183468230178</c:v>
                </c:pt>
                <c:pt idx="6956">
                  <c:v>-0.20902427410699786</c:v>
                </c:pt>
                <c:pt idx="6957">
                  <c:v>0.51127836084220135</c:v>
                </c:pt>
                <c:pt idx="6958">
                  <c:v>-0.40902893847840005</c:v>
                </c:pt>
                <c:pt idx="6959">
                  <c:v>-0.32292651068219769</c:v>
                </c:pt>
                <c:pt idx="6960">
                  <c:v>0.25541773035570259</c:v>
                </c:pt>
                <c:pt idx="6961">
                  <c:v>0.44526628393550283</c:v>
                </c:pt>
                <c:pt idx="6962">
                  <c:v>-0.35376661898969886</c:v>
                </c:pt>
                <c:pt idx="6963">
                  <c:v>9.6517025362601316E-2</c:v>
                </c:pt>
                <c:pt idx="6964">
                  <c:v>0.14900308703959908</c:v>
                </c:pt>
                <c:pt idx="6965">
                  <c:v>-0.54108631878369806</c:v>
                </c:pt>
                <c:pt idx="6966">
                  <c:v>0.75074395381770387</c:v>
                </c:pt>
                <c:pt idx="6967">
                  <c:v>-0.68470868263300133</c:v>
                </c:pt>
                <c:pt idx="6968">
                  <c:v>-1.2312161394446015</c:v>
                </c:pt>
                <c:pt idx="6969">
                  <c:v>0.2358306859708037</c:v>
                </c:pt>
                <c:pt idx="6970">
                  <c:v>0.15520287929230037</c:v>
                </c:pt>
                <c:pt idx="6971">
                  <c:v>-1.4928831806397369E-2</c:v>
                </c:pt>
                <c:pt idx="6972">
                  <c:v>0.22539112713879916</c:v>
                </c:pt>
                <c:pt idx="6973">
                  <c:v>-0.88510986366219768</c:v>
                </c:pt>
                <c:pt idx="6974">
                  <c:v>0.58782120640650248</c:v>
                </c:pt>
                <c:pt idx="6975">
                  <c:v>0.29345845938210147</c:v>
                </c:pt>
                <c:pt idx="6976">
                  <c:v>-0.80987042892829919</c:v>
                </c:pt>
                <c:pt idx="6977">
                  <c:v>0.59303303509269867</c:v>
                </c:pt>
                <c:pt idx="6978">
                  <c:v>1.4666456027457002</c:v>
                </c:pt>
                <c:pt idx="6979">
                  <c:v>0.61500226061549768</c:v>
                </c:pt>
                <c:pt idx="6980">
                  <c:v>0.67521329707530242</c:v>
                </c:pt>
                <c:pt idx="6981">
                  <c:v>-2.7237395084895866E-2</c:v>
                </c:pt>
                <c:pt idx="6982">
                  <c:v>0.26083747886550412</c:v>
                </c:pt>
                <c:pt idx="6983">
                  <c:v>-1.4412148424398197E-2</c:v>
                </c:pt>
                <c:pt idx="6984">
                  <c:v>0.1166306576742997</c:v>
                </c:pt>
                <c:pt idx="6985">
                  <c:v>-0.85890604185399866</c:v>
                </c:pt>
                <c:pt idx="6986">
                  <c:v>-0.41647269268689868</c:v>
                </c:pt>
                <c:pt idx="6987">
                  <c:v>0.53720701272279925</c:v>
                </c:pt>
                <c:pt idx="6988">
                  <c:v>-0.5728536456484008</c:v>
                </c:pt>
                <c:pt idx="6989">
                  <c:v>-0.47795079644149752</c:v>
                </c:pt>
                <c:pt idx="6990">
                  <c:v>0.13761393195839844</c:v>
                </c:pt>
                <c:pt idx="6991">
                  <c:v>4.9118568301899757E-2</c:v>
                </c:pt>
                <c:pt idx="6992">
                  <c:v>-1.6387751402397015</c:v>
                </c:pt>
                <c:pt idx="6993">
                  <c:v>-0.55563494780119882</c:v>
                </c:pt>
                <c:pt idx="6994">
                  <c:v>-0.23913328445560111</c:v>
                </c:pt>
                <c:pt idx="6995">
                  <c:v>0.3260551078856011</c:v>
                </c:pt>
                <c:pt idx="6996">
                  <c:v>-0.24206991568529901</c:v>
                </c:pt>
                <c:pt idx="6997">
                  <c:v>-0.80660031700210055</c:v>
                </c:pt>
                <c:pt idx="6998">
                  <c:v>1.186908086479999</c:v>
                </c:pt>
                <c:pt idx="6999">
                  <c:v>0.15169230061950145</c:v>
                </c:pt>
                <c:pt idx="7000">
                  <c:v>0.38293319729550035</c:v>
                </c:pt>
                <c:pt idx="7001">
                  <c:v>7.8371888194801897E-2</c:v>
                </c:pt>
                <c:pt idx="7002">
                  <c:v>-6.748882358899877E-2</c:v>
                </c:pt>
                <c:pt idx="7003">
                  <c:v>-0.23152551736869498</c:v>
                </c:pt>
                <c:pt idx="7004">
                  <c:v>-0.62523009146979902</c:v>
                </c:pt>
                <c:pt idx="7005">
                  <c:v>-1.0055688581111006</c:v>
                </c:pt>
                <c:pt idx="7006">
                  <c:v>4.6057147086699501E-2</c:v>
                </c:pt>
                <c:pt idx="7007">
                  <c:v>0.31030941059510297</c:v>
                </c:pt>
                <c:pt idx="7008">
                  <c:v>4.574287443260161E-2</c:v>
                </c:pt>
                <c:pt idx="7009">
                  <c:v>1.1284672281298995</c:v>
                </c:pt>
                <c:pt idx="7010">
                  <c:v>-0.66956449653250161</c:v>
                </c:pt>
                <c:pt idx="7011">
                  <c:v>-0.43003907251920026</c:v>
                </c:pt>
                <c:pt idx="7012">
                  <c:v>0.44964611826300072</c:v>
                </c:pt>
                <c:pt idx="7013">
                  <c:v>-1.2318347598628989</c:v>
                </c:pt>
                <c:pt idx="7014">
                  <c:v>1.0916284594328012</c:v>
                </c:pt>
                <c:pt idx="7015">
                  <c:v>0.34249781627219988</c:v>
                </c:pt>
                <c:pt idx="7016">
                  <c:v>-3.4997787046897599E-2</c:v>
                </c:pt>
                <c:pt idx="7017">
                  <c:v>0.45032882414249897</c:v>
                </c:pt>
                <c:pt idx="7018">
                  <c:v>1.807121347221301</c:v>
                </c:pt>
                <c:pt idx="7019">
                  <c:v>0.21340535698629992</c:v>
                </c:pt>
                <c:pt idx="7020">
                  <c:v>1.378570548883804</c:v>
                </c:pt>
                <c:pt idx="7021">
                  <c:v>0.56995398661010199</c:v>
                </c:pt>
                <c:pt idx="7022">
                  <c:v>1.0143559083016029</c:v>
                </c:pt>
                <c:pt idx="7023">
                  <c:v>-0.87638802078939904</c:v>
                </c:pt>
                <c:pt idx="7024">
                  <c:v>-0.53237124975039762</c:v>
                </c:pt>
                <c:pt idx="7025">
                  <c:v>-0.58626581876789885</c:v>
                </c:pt>
                <c:pt idx="7026">
                  <c:v>1.1370655733246977</c:v>
                </c:pt>
                <c:pt idx="7027">
                  <c:v>-8.4324850063200785E-2</c:v>
                </c:pt>
                <c:pt idx="7028">
                  <c:v>1.5080922686401266E-2</c:v>
                </c:pt>
                <c:pt idx="7029">
                  <c:v>-1.0435465357416014</c:v>
                </c:pt>
                <c:pt idx="7030">
                  <c:v>0.35239169986980201</c:v>
                </c:pt>
                <c:pt idx="7031">
                  <c:v>1.4579852450332034</c:v>
                </c:pt>
                <c:pt idx="7032">
                  <c:v>0.3008612234057999</c:v>
                </c:pt>
                <c:pt idx="7033">
                  <c:v>-0.39412842645889867</c:v>
                </c:pt>
                <c:pt idx="7034">
                  <c:v>-9.3426932931098605E-2</c:v>
                </c:pt>
                <c:pt idx="7035">
                  <c:v>0.48882668176500133</c:v>
                </c:pt>
                <c:pt idx="7036">
                  <c:v>0.89224578699020185</c:v>
                </c:pt>
                <c:pt idx="7037">
                  <c:v>-0.13499984343759763</c:v>
                </c:pt>
                <c:pt idx="7038">
                  <c:v>-0.15419449911740202</c:v>
                </c:pt>
                <c:pt idx="7039">
                  <c:v>-0.20496912534669676</c:v>
                </c:pt>
                <c:pt idx="7040">
                  <c:v>0.60163197930050316</c:v>
                </c:pt>
                <c:pt idx="7041">
                  <c:v>-0.50089951916960018</c:v>
                </c:pt>
                <c:pt idx="7042">
                  <c:v>-0.56607696900459814</c:v>
                </c:pt>
                <c:pt idx="7043">
                  <c:v>-0.32004305931189947</c:v>
                </c:pt>
                <c:pt idx="7044">
                  <c:v>-0.16137313745520032</c:v>
                </c:pt>
                <c:pt idx="7045">
                  <c:v>0.17645260855199751</c:v>
                </c:pt>
                <c:pt idx="7046">
                  <c:v>-0.6593872451667977</c:v>
                </c:pt>
                <c:pt idx="7047">
                  <c:v>0.27729036434200438</c:v>
                </c:pt>
                <c:pt idx="7048">
                  <c:v>-0.80339339686170064</c:v>
                </c:pt>
                <c:pt idx="7049">
                  <c:v>2.9865077631001213E-2</c:v>
                </c:pt>
                <c:pt idx="7050">
                  <c:v>-1.7181288674812976</c:v>
                </c:pt>
                <c:pt idx="7051">
                  <c:v>0.48407648690870531</c:v>
                </c:pt>
                <c:pt idx="7052">
                  <c:v>-0.12453395893779984</c:v>
                </c:pt>
                <c:pt idx="7053">
                  <c:v>0.3385817318210016</c:v>
                </c:pt>
                <c:pt idx="7054">
                  <c:v>-1.2982112669468009</c:v>
                </c:pt>
                <c:pt idx="7055">
                  <c:v>-0.49813032028039572</c:v>
                </c:pt>
                <c:pt idx="7056">
                  <c:v>0.16105336160610051</c:v>
                </c:pt>
                <c:pt idx="7057">
                  <c:v>0.14677707938780316</c:v>
                </c:pt>
                <c:pt idx="7058">
                  <c:v>-2.0195852691658978</c:v>
                </c:pt>
                <c:pt idx="7059">
                  <c:v>8.0980475002800034E-2</c:v>
                </c:pt>
                <c:pt idx="7060">
                  <c:v>0.48205485761150157</c:v>
                </c:pt>
                <c:pt idx="7061">
                  <c:v>0.37238628982280275</c:v>
                </c:pt>
                <c:pt idx="7062">
                  <c:v>-0.17111472582029918</c:v>
                </c:pt>
                <c:pt idx="7063">
                  <c:v>0.27130230936120014</c:v>
                </c:pt>
                <c:pt idx="7064">
                  <c:v>1.2234682434219017</c:v>
                </c:pt>
                <c:pt idx="7065">
                  <c:v>-1.2829254261177958</c:v>
                </c:pt>
                <c:pt idx="7066">
                  <c:v>0.94986056219570258</c:v>
                </c:pt>
                <c:pt idx="7067">
                  <c:v>0.794730353877803</c:v>
                </c:pt>
                <c:pt idx="7068">
                  <c:v>-0.37922905096169757</c:v>
                </c:pt>
                <c:pt idx="7069">
                  <c:v>0.84963561416930133</c:v>
                </c:pt>
                <c:pt idx="7070">
                  <c:v>-0.26084833172640032</c:v>
                </c:pt>
                <c:pt idx="7071">
                  <c:v>0.2858167640105016</c:v>
                </c:pt>
                <c:pt idx="7072">
                  <c:v>1.2019187264317992</c:v>
                </c:pt>
                <c:pt idx="7073">
                  <c:v>0.90029878882110026</c:v>
                </c:pt>
                <c:pt idx="7074">
                  <c:v>-0.20882137150349678</c:v>
                </c:pt>
                <c:pt idx="7075">
                  <c:v>0.69911643064099849</c:v>
                </c:pt>
                <c:pt idx="7076">
                  <c:v>0.15242508370470276</c:v>
                </c:pt>
                <c:pt idx="7077">
                  <c:v>0.51160063790199928</c:v>
                </c:pt>
                <c:pt idx="7078">
                  <c:v>1.0217653947773009</c:v>
                </c:pt>
                <c:pt idx="7079">
                  <c:v>0.57712970241070138</c:v>
                </c:pt>
                <c:pt idx="7080">
                  <c:v>0.68544871928079942</c:v>
                </c:pt>
                <c:pt idx="7081">
                  <c:v>0.24232749797440079</c:v>
                </c:pt>
                <c:pt idx="7082">
                  <c:v>-0.87947630849199854</c:v>
                </c:pt>
                <c:pt idx="7083">
                  <c:v>-0.45100885283540038</c:v>
                </c:pt>
                <c:pt idx="7084">
                  <c:v>-0.26196937462539793</c:v>
                </c:pt>
                <c:pt idx="7085">
                  <c:v>-5.6386130544495927E-2</c:v>
                </c:pt>
                <c:pt idx="7086">
                  <c:v>-0.10927506345730009</c:v>
                </c:pt>
                <c:pt idx="7087">
                  <c:v>0.63920223270969956</c:v>
                </c:pt>
                <c:pt idx="7088">
                  <c:v>-0.2386084639928967</c:v>
                </c:pt>
                <c:pt idx="7089">
                  <c:v>0.10727253940210346</c:v>
                </c:pt>
                <c:pt idx="7090">
                  <c:v>0.67440413653219977</c:v>
                </c:pt>
                <c:pt idx="7091">
                  <c:v>4.7170373448899738E-2</c:v>
                </c:pt>
                <c:pt idx="7092">
                  <c:v>0.58868003534820446</c:v>
                </c:pt>
                <c:pt idx="7093">
                  <c:v>0.65871240671970099</c:v>
                </c:pt>
                <c:pt idx="7094">
                  <c:v>-6.2216469582800471E-2</c:v>
                </c:pt>
                <c:pt idx="7095">
                  <c:v>-1.7267056666726006</c:v>
                </c:pt>
                <c:pt idx="7096">
                  <c:v>-0.46492973194879639</c:v>
                </c:pt>
                <c:pt idx="7097">
                  <c:v>-1.1152326666776986</c:v>
                </c:pt>
                <c:pt idx="7098">
                  <c:v>0.42778709951950233</c:v>
                </c:pt>
                <c:pt idx="7099">
                  <c:v>1.2217144319151032</c:v>
                </c:pt>
                <c:pt idx="7100">
                  <c:v>0.18598463349109906</c:v>
                </c:pt>
                <c:pt idx="7101">
                  <c:v>-5.7467594089963825E-3</c:v>
                </c:pt>
                <c:pt idx="7102">
                  <c:v>0.92392540564010162</c:v>
                </c:pt>
                <c:pt idx="7103">
                  <c:v>-8.8430433765200434E-2</c:v>
                </c:pt>
                <c:pt idx="7104">
                  <c:v>0.14685168928869885</c:v>
                </c:pt>
                <c:pt idx="7105">
                  <c:v>-0.54585424446189634</c:v>
                </c:pt>
                <c:pt idx="7106">
                  <c:v>-0.24936530901069887</c:v>
                </c:pt>
                <c:pt idx="7107">
                  <c:v>0.71686340472340149</c:v>
                </c:pt>
                <c:pt idx="7108">
                  <c:v>0.34129764806920093</c:v>
                </c:pt>
                <c:pt idx="7109">
                  <c:v>-1.6666452870372979</c:v>
                </c:pt>
                <c:pt idx="7110">
                  <c:v>-0.87234825060819787</c:v>
                </c:pt>
                <c:pt idx="7111">
                  <c:v>1.0039013892995001</c:v>
                </c:pt>
                <c:pt idx="7112">
                  <c:v>-0.5616317785922007</c:v>
                </c:pt>
                <c:pt idx="7113">
                  <c:v>-0.21647186231589899</c:v>
                </c:pt>
                <c:pt idx="7114">
                  <c:v>0.58966566747049853</c:v>
                </c:pt>
                <c:pt idx="7115">
                  <c:v>-0.3386741451020967</c:v>
                </c:pt>
                <c:pt idx="7116">
                  <c:v>-0.72579939202810095</c:v>
                </c:pt>
                <c:pt idx="7117">
                  <c:v>-0.38072165704720007</c:v>
                </c:pt>
                <c:pt idx="7118">
                  <c:v>0.74919851700079931</c:v>
                </c:pt>
                <c:pt idx="7119">
                  <c:v>-0.36429985546969945</c:v>
                </c:pt>
                <c:pt idx="7120">
                  <c:v>-2.9414850550899985E-2</c:v>
                </c:pt>
                <c:pt idx="7121">
                  <c:v>0.15207464531920323</c:v>
                </c:pt>
                <c:pt idx="7122">
                  <c:v>-1.1010260133687986</c:v>
                </c:pt>
                <c:pt idx="7123">
                  <c:v>-0.11019680385100017</c:v>
                </c:pt>
                <c:pt idx="7124">
                  <c:v>-0.19549749684199824</c:v>
                </c:pt>
                <c:pt idx="7125">
                  <c:v>0.96186784992950081</c:v>
                </c:pt>
                <c:pt idx="7126">
                  <c:v>0.25134211362470182</c:v>
                </c:pt>
                <c:pt idx="7127">
                  <c:v>1.0340038917753986</c:v>
                </c:pt>
                <c:pt idx="7128">
                  <c:v>3.2008263011199745E-2</c:v>
                </c:pt>
                <c:pt idx="7129">
                  <c:v>-0.54314779541729763</c:v>
                </c:pt>
                <c:pt idx="7130">
                  <c:v>0.41761141837490356</c:v>
                </c:pt>
                <c:pt idx="7131">
                  <c:v>1.9674065270010033E-3</c:v>
                </c:pt>
                <c:pt idx="7132">
                  <c:v>-0.45901697841210165</c:v>
                </c:pt>
                <c:pt idx="7133">
                  <c:v>0.64292644524169873</c:v>
                </c:pt>
                <c:pt idx="7134">
                  <c:v>5.7988985687298822E-2</c:v>
                </c:pt>
                <c:pt idx="7135">
                  <c:v>-0.36007639571650074</c:v>
                </c:pt>
                <c:pt idx="7136">
                  <c:v>-0.20851386288689966</c:v>
                </c:pt>
                <c:pt idx="7137">
                  <c:v>0.66931723921920039</c:v>
                </c:pt>
                <c:pt idx="7138">
                  <c:v>-0.58846210358319695</c:v>
                </c:pt>
                <c:pt idx="7139">
                  <c:v>-0.72309832845940036</c:v>
                </c:pt>
                <c:pt idx="7140">
                  <c:v>0.512056749789501</c:v>
                </c:pt>
                <c:pt idx="7141">
                  <c:v>-0.25976200430289964</c:v>
                </c:pt>
                <c:pt idx="7142">
                  <c:v>0.84472154813900246</c:v>
                </c:pt>
                <c:pt idx="7143">
                  <c:v>-0.6741253816877979</c:v>
                </c:pt>
                <c:pt idx="7144">
                  <c:v>0.83280193214699949</c:v>
                </c:pt>
                <c:pt idx="7145">
                  <c:v>-1.0026652856353948</c:v>
                </c:pt>
                <c:pt idx="7146">
                  <c:v>0.82880306272380011</c:v>
                </c:pt>
                <c:pt idx="7147">
                  <c:v>0.44891228093000279</c:v>
                </c:pt>
                <c:pt idx="7148">
                  <c:v>0.11355468414150138</c:v>
                </c:pt>
                <c:pt idx="7149">
                  <c:v>-0.25846391150589909</c:v>
                </c:pt>
                <c:pt idx="7150">
                  <c:v>-0.85367966794339978</c:v>
                </c:pt>
                <c:pt idx="7151">
                  <c:v>1.2062121074570022</c:v>
                </c:pt>
                <c:pt idx="7152">
                  <c:v>-1.5732397252333996</c:v>
                </c:pt>
                <c:pt idx="7153">
                  <c:v>-1.4223725646514964</c:v>
                </c:pt>
                <c:pt idx="7154">
                  <c:v>-1.288201624566998</c:v>
                </c:pt>
                <c:pt idx="7155">
                  <c:v>-0.22560976821609913</c:v>
                </c:pt>
                <c:pt idx="7156">
                  <c:v>-0.52711303080879901</c:v>
                </c:pt>
                <c:pt idx="7157">
                  <c:v>0.49129466328340143</c:v>
                </c:pt>
                <c:pt idx="7158">
                  <c:v>0.29644077489000153</c:v>
                </c:pt>
                <c:pt idx="7159">
                  <c:v>0.59098103288740234</c:v>
                </c:pt>
                <c:pt idx="7160">
                  <c:v>-0.11187996370230024</c:v>
                </c:pt>
                <c:pt idx="7161">
                  <c:v>1.2923548047025015</c:v>
                </c:pt>
                <c:pt idx="7162">
                  <c:v>1.2176328536019021</c:v>
                </c:pt>
                <c:pt idx="7163">
                  <c:v>0.72430038768200333</c:v>
                </c:pt>
                <c:pt idx="7164">
                  <c:v>0.42320317801080165</c:v>
                </c:pt>
                <c:pt idx="7165">
                  <c:v>-1.5866714557450976</c:v>
                </c:pt>
                <c:pt idx="7166">
                  <c:v>-0.94520549683369737</c:v>
                </c:pt>
                <c:pt idx="7167">
                  <c:v>-1.1883346928584011</c:v>
                </c:pt>
                <c:pt idx="7168">
                  <c:v>0.37830880707640091</c:v>
                </c:pt>
                <c:pt idx="7169">
                  <c:v>0.50395091860100294</c:v>
                </c:pt>
                <c:pt idx="7170">
                  <c:v>-0.5353832661161988</c:v>
                </c:pt>
                <c:pt idx="7171">
                  <c:v>0.93507353433500029</c:v>
                </c:pt>
                <c:pt idx="7172">
                  <c:v>-8.6518469830298983E-2</c:v>
                </c:pt>
                <c:pt idx="7173">
                  <c:v>9.2904631666399951E-2</c:v>
                </c:pt>
                <c:pt idx="7174">
                  <c:v>0.15207205749540265</c:v>
                </c:pt>
                <c:pt idx="7175">
                  <c:v>0.27086262037260056</c:v>
                </c:pt>
                <c:pt idx="7176">
                  <c:v>0.30582976583820454</c:v>
                </c:pt>
                <c:pt idx="7177">
                  <c:v>0.4392827789927054</c:v>
                </c:pt>
                <c:pt idx="7178">
                  <c:v>0.8969881053834996</c:v>
                </c:pt>
                <c:pt idx="7179">
                  <c:v>0.77479731505919958</c:v>
                </c:pt>
                <c:pt idx="7180">
                  <c:v>-1.1445962243414982</c:v>
                </c:pt>
                <c:pt idx="7181">
                  <c:v>-0.75602131474579792</c:v>
                </c:pt>
                <c:pt idx="7182">
                  <c:v>0.33628655617479808</c:v>
                </c:pt>
                <c:pt idx="7183">
                  <c:v>-0.48650491099530058</c:v>
                </c:pt>
                <c:pt idx="7184">
                  <c:v>-0.44443039852029997</c:v>
                </c:pt>
                <c:pt idx="7185">
                  <c:v>-1.2197225889057961</c:v>
                </c:pt>
                <c:pt idx="7186">
                  <c:v>-0.42864859483709949</c:v>
                </c:pt>
                <c:pt idx="7187">
                  <c:v>0.17720372286120067</c:v>
                </c:pt>
                <c:pt idx="7188">
                  <c:v>0.25749625622770367</c:v>
                </c:pt>
                <c:pt idx="7189">
                  <c:v>0.52487770205010165</c:v>
                </c:pt>
                <c:pt idx="7190">
                  <c:v>-0.99661767670529855</c:v>
                </c:pt>
                <c:pt idx="7191">
                  <c:v>0.1818527459195991</c:v>
                </c:pt>
                <c:pt idx="7192">
                  <c:v>-9.9146041202097024E-2</c:v>
                </c:pt>
                <c:pt idx="7193">
                  <c:v>0.53692501437600271</c:v>
                </c:pt>
                <c:pt idx="7194">
                  <c:v>-0.26045890372870062</c:v>
                </c:pt>
                <c:pt idx="7195">
                  <c:v>-1.1491195160705985</c:v>
                </c:pt>
                <c:pt idx="7196">
                  <c:v>-0.78167717515149704</c:v>
                </c:pt>
                <c:pt idx="7197">
                  <c:v>-0.58491563366849775</c:v>
                </c:pt>
                <c:pt idx="7198">
                  <c:v>0.62717439074999959</c:v>
                </c:pt>
                <c:pt idx="7199">
                  <c:v>0.70912115047259761</c:v>
                </c:pt>
                <c:pt idx="7200">
                  <c:v>0.8626413335298011</c:v>
                </c:pt>
                <c:pt idx="7201">
                  <c:v>-0.72776082288260113</c:v>
                </c:pt>
                <c:pt idx="7202">
                  <c:v>-0.74928193183849601</c:v>
                </c:pt>
                <c:pt idx="7203">
                  <c:v>0.7623159515608009</c:v>
                </c:pt>
                <c:pt idx="7204">
                  <c:v>-0.50855964558619959</c:v>
                </c:pt>
                <c:pt idx="7205">
                  <c:v>0.64617798300530183</c:v>
                </c:pt>
                <c:pt idx="7206">
                  <c:v>-1.3410733899321983</c:v>
                </c:pt>
                <c:pt idx="7207">
                  <c:v>0.28887316800690144</c:v>
                </c:pt>
                <c:pt idx="7208">
                  <c:v>0.36979168053470346</c:v>
                </c:pt>
                <c:pt idx="7209">
                  <c:v>0.57923377258099862</c:v>
                </c:pt>
                <c:pt idx="7210">
                  <c:v>0.80218243748650053</c:v>
                </c:pt>
                <c:pt idx="7211">
                  <c:v>0.22833640388670418</c:v>
                </c:pt>
                <c:pt idx="7212">
                  <c:v>1.0101948658488027</c:v>
                </c:pt>
                <c:pt idx="7213">
                  <c:v>-6.0632752563197556E-2</c:v>
                </c:pt>
                <c:pt idx="7214">
                  <c:v>-0.20197087039679928</c:v>
                </c:pt>
                <c:pt idx="7215">
                  <c:v>-0.44128342543279686</c:v>
                </c:pt>
                <c:pt idx="7216">
                  <c:v>0.22541679203080278</c:v>
                </c:pt>
                <c:pt idx="7217">
                  <c:v>0.44649916667160028</c:v>
                </c:pt>
                <c:pt idx="7218">
                  <c:v>-1.0300150089613958</c:v>
                </c:pt>
                <c:pt idx="7219">
                  <c:v>0.25421079568890192</c:v>
                </c:pt>
                <c:pt idx="7220">
                  <c:v>-0.48682697502299987</c:v>
                </c:pt>
                <c:pt idx="7221">
                  <c:v>0.50973681262990311</c:v>
                </c:pt>
                <c:pt idx="7222">
                  <c:v>0.21594110206100225</c:v>
                </c:pt>
                <c:pt idx="7223">
                  <c:v>-0.60121396690519902</c:v>
                </c:pt>
                <c:pt idx="7224">
                  <c:v>1.6381176056403035</c:v>
                </c:pt>
                <c:pt idx="7225">
                  <c:v>0.61961809588640193</c:v>
                </c:pt>
                <c:pt idx="7226">
                  <c:v>0.32397259986450067</c:v>
                </c:pt>
                <c:pt idx="7227">
                  <c:v>-1.0786782364000658E-3</c:v>
                </c:pt>
                <c:pt idx="7228">
                  <c:v>-0.42862433725770188</c:v>
                </c:pt>
                <c:pt idx="7229">
                  <c:v>-0.6480494493752964</c:v>
                </c:pt>
                <c:pt idx="7230">
                  <c:v>-0.86896302274210058</c:v>
                </c:pt>
                <c:pt idx="7231">
                  <c:v>0.75279376277359944</c:v>
                </c:pt>
                <c:pt idx="7232">
                  <c:v>0.61912151742840038</c:v>
                </c:pt>
                <c:pt idx="7233">
                  <c:v>0.86990296638690268</c:v>
                </c:pt>
                <c:pt idx="7234">
                  <c:v>-0.2611637157698965</c:v>
                </c:pt>
                <c:pt idx="7235">
                  <c:v>-0.22822554151579766</c:v>
                </c:pt>
                <c:pt idx="7236">
                  <c:v>-0.51624138302869937</c:v>
                </c:pt>
                <c:pt idx="7237">
                  <c:v>1.1125847599256993</c:v>
                </c:pt>
                <c:pt idx="7238">
                  <c:v>-0.1099465027339015</c:v>
                </c:pt>
                <c:pt idx="7239">
                  <c:v>-1.1405834150498002</c:v>
                </c:pt>
                <c:pt idx="7240">
                  <c:v>0.29561555671720186</c:v>
                </c:pt>
                <c:pt idx="7241">
                  <c:v>4.2935872334400216E-2</c:v>
                </c:pt>
                <c:pt idx="7242">
                  <c:v>0.58679023725290236</c:v>
                </c:pt>
                <c:pt idx="7243">
                  <c:v>0.32224940777470223</c:v>
                </c:pt>
                <c:pt idx="7244">
                  <c:v>0.11187904391629999</c:v>
                </c:pt>
                <c:pt idx="7245">
                  <c:v>-0.10362741833760225</c:v>
                </c:pt>
                <c:pt idx="7246">
                  <c:v>-1.1024079891089968</c:v>
                </c:pt>
                <c:pt idx="7247">
                  <c:v>3.7586701609299666E-2</c:v>
                </c:pt>
                <c:pt idx="7248">
                  <c:v>-1.8652659063584025</c:v>
                </c:pt>
                <c:pt idx="7249">
                  <c:v>1.0258448278681982</c:v>
                </c:pt>
                <c:pt idx="7250">
                  <c:v>0.92466725215340162</c:v>
                </c:pt>
                <c:pt idx="7251">
                  <c:v>0.69959531376970219</c:v>
                </c:pt>
                <c:pt idx="7252">
                  <c:v>5.3891515603702089E-2</c:v>
                </c:pt>
                <c:pt idx="7253">
                  <c:v>-1.7622316681017978</c:v>
                </c:pt>
                <c:pt idx="7254">
                  <c:v>-0.89061342809109689</c:v>
                </c:pt>
                <c:pt idx="7255">
                  <c:v>-8.2508591769300921E-2</c:v>
                </c:pt>
                <c:pt idx="7256">
                  <c:v>1.1800387143779005</c:v>
                </c:pt>
                <c:pt idx="7257">
                  <c:v>-0.30941069666100063</c:v>
                </c:pt>
                <c:pt idx="7258">
                  <c:v>-0.82698541983640084</c:v>
                </c:pt>
                <c:pt idx="7259">
                  <c:v>1.2591233201783005</c:v>
                </c:pt>
                <c:pt idx="7260">
                  <c:v>-0.46643915395469548</c:v>
                </c:pt>
                <c:pt idx="7261">
                  <c:v>1.0179200137901034</c:v>
                </c:pt>
                <c:pt idx="7262">
                  <c:v>1.3344668147646992</c:v>
                </c:pt>
                <c:pt idx="7263">
                  <c:v>0.28327238831560209</c:v>
                </c:pt>
                <c:pt idx="7264">
                  <c:v>7.5849873113099875E-2</c:v>
                </c:pt>
                <c:pt idx="7265">
                  <c:v>-8.8071186772996413E-2</c:v>
                </c:pt>
                <c:pt idx="7266">
                  <c:v>0.87358520560110264</c:v>
                </c:pt>
                <c:pt idx="7267">
                  <c:v>1.6798490332700027</c:v>
                </c:pt>
                <c:pt idx="7268">
                  <c:v>-0.35976662590919872</c:v>
                </c:pt>
                <c:pt idx="7269">
                  <c:v>0.1688364092208019</c:v>
                </c:pt>
                <c:pt idx="7270">
                  <c:v>-0.66258164790409779</c:v>
                </c:pt>
                <c:pt idx="7271">
                  <c:v>-0.1043081455955992</c:v>
                </c:pt>
                <c:pt idx="7272">
                  <c:v>0.18657185286030042</c:v>
                </c:pt>
                <c:pt idx="7273">
                  <c:v>0.40703295157380026</c:v>
                </c:pt>
                <c:pt idx="7274">
                  <c:v>-0.36530552717119491</c:v>
                </c:pt>
                <c:pt idx="7275">
                  <c:v>-0.85916193207489755</c:v>
                </c:pt>
                <c:pt idx="7276">
                  <c:v>0.97766872416120165</c:v>
                </c:pt>
                <c:pt idx="7277">
                  <c:v>0.30544120943560316</c:v>
                </c:pt>
                <c:pt idx="7278">
                  <c:v>-0.53003957631380061</c:v>
                </c:pt>
                <c:pt idx="7279">
                  <c:v>-0.6997331374384963</c:v>
                </c:pt>
                <c:pt idx="7280">
                  <c:v>0.4689284142068999</c:v>
                </c:pt>
                <c:pt idx="7281">
                  <c:v>0.8425104254862994</c:v>
                </c:pt>
                <c:pt idx="7282">
                  <c:v>0.47548069177440055</c:v>
                </c:pt>
                <c:pt idx="7283">
                  <c:v>3.5457148494018043E-3</c:v>
                </c:pt>
                <c:pt idx="7284">
                  <c:v>-0.1693996519528973</c:v>
                </c:pt>
                <c:pt idx="7285">
                  <c:v>-2.4689705656399497E-2</c:v>
                </c:pt>
                <c:pt idx="7286">
                  <c:v>0.66614107899449948</c:v>
                </c:pt>
                <c:pt idx="7287">
                  <c:v>-0.67637125192759839</c:v>
                </c:pt>
                <c:pt idx="7288">
                  <c:v>0.51360438663819963</c:v>
                </c:pt>
                <c:pt idx="7289">
                  <c:v>-0.91369974077250049</c:v>
                </c:pt>
                <c:pt idx="7290">
                  <c:v>0.39859496285300366</c:v>
                </c:pt>
                <c:pt idx="7291">
                  <c:v>0.18706723956969995</c:v>
                </c:pt>
                <c:pt idx="7292">
                  <c:v>-0.38272865942199985</c:v>
                </c:pt>
                <c:pt idx="7293">
                  <c:v>0.41219177897760417</c:v>
                </c:pt>
                <c:pt idx="7294">
                  <c:v>5.0376520688203641E-2</c:v>
                </c:pt>
                <c:pt idx="7295">
                  <c:v>-0.89346961850029771</c:v>
                </c:pt>
                <c:pt idx="7296">
                  <c:v>-1.1660802539475981</c:v>
                </c:pt>
                <c:pt idx="7297">
                  <c:v>0.7138097858623027</c:v>
                </c:pt>
                <c:pt idx="7298">
                  <c:v>0.7621504912605026</c:v>
                </c:pt>
                <c:pt idx="7299">
                  <c:v>-1.0596032825669006</c:v>
                </c:pt>
                <c:pt idx="7300">
                  <c:v>0.11288804753980131</c:v>
                </c:pt>
                <c:pt idx="7301">
                  <c:v>-5.4751223807897986E-2</c:v>
                </c:pt>
                <c:pt idx="7302">
                  <c:v>-0.5297938488513978</c:v>
                </c:pt>
                <c:pt idx="7303">
                  <c:v>-0.88401341368459896</c:v>
                </c:pt>
                <c:pt idx="7304">
                  <c:v>-1.1084902354511001</c:v>
                </c:pt>
                <c:pt idx="7305">
                  <c:v>-0.73631062913539935</c:v>
                </c:pt>
                <c:pt idx="7306">
                  <c:v>1.251846276879931E-2</c:v>
                </c:pt>
                <c:pt idx="7307">
                  <c:v>0.62559409385330156</c:v>
                </c:pt>
                <c:pt idx="7308">
                  <c:v>0.30194535977910419</c:v>
                </c:pt>
                <c:pt idx="7309">
                  <c:v>0.3731797085183004</c:v>
                </c:pt>
                <c:pt idx="7310">
                  <c:v>-1.5276357404862004</c:v>
                </c:pt>
                <c:pt idx="7311">
                  <c:v>-0.25244425514189928</c:v>
                </c:pt>
                <c:pt idx="7312">
                  <c:v>2.1614220587866022</c:v>
                </c:pt>
                <c:pt idx="7313">
                  <c:v>-0.41560621232610018</c:v>
                </c:pt>
                <c:pt idx="7314">
                  <c:v>0.74608997776550012</c:v>
                </c:pt>
                <c:pt idx="7315">
                  <c:v>0.75237087785519918</c:v>
                </c:pt>
                <c:pt idx="7316">
                  <c:v>-1.1466772337021958</c:v>
                </c:pt>
                <c:pt idx="7317">
                  <c:v>-0.66952451684139902</c:v>
                </c:pt>
                <c:pt idx="7318">
                  <c:v>-0.29314155102809636</c:v>
                </c:pt>
                <c:pt idx="7319">
                  <c:v>-0.70952597070659706</c:v>
                </c:pt>
                <c:pt idx="7320">
                  <c:v>-1.9996948837297985</c:v>
                </c:pt>
                <c:pt idx="7321">
                  <c:v>-0.39629422223969613</c:v>
                </c:pt>
                <c:pt idx="7322">
                  <c:v>0.34665859680280064</c:v>
                </c:pt>
                <c:pt idx="7323">
                  <c:v>-3.737894373459838E-2</c:v>
                </c:pt>
                <c:pt idx="7324">
                  <c:v>1.1125312207010012</c:v>
                </c:pt>
                <c:pt idx="7325">
                  <c:v>-0.20191689550429714</c:v>
                </c:pt>
                <c:pt idx="7326">
                  <c:v>-0.55936328043919659</c:v>
                </c:pt>
                <c:pt idx="7327">
                  <c:v>-6.8020646455799749E-2</c:v>
                </c:pt>
                <c:pt idx="7328">
                  <c:v>0.55744553648180428</c:v>
                </c:pt>
                <c:pt idx="7329">
                  <c:v>-0.35561291176309595</c:v>
                </c:pt>
                <c:pt idx="7330">
                  <c:v>-0.78992950935169759</c:v>
                </c:pt>
                <c:pt idx="7331">
                  <c:v>0.18501354528709868</c:v>
                </c:pt>
                <c:pt idx="7332">
                  <c:v>1.3666770735707985</c:v>
                </c:pt>
                <c:pt idx="7333">
                  <c:v>-0.71600161604819945</c:v>
                </c:pt>
                <c:pt idx="7334">
                  <c:v>0.90258945698840165</c:v>
                </c:pt>
                <c:pt idx="7335">
                  <c:v>-1.2989243174519984</c:v>
                </c:pt>
                <c:pt idx="7336">
                  <c:v>-0.20298924198179691</c:v>
                </c:pt>
                <c:pt idx="7337">
                  <c:v>0.64981738209070272</c:v>
                </c:pt>
                <c:pt idx="7338">
                  <c:v>1.3330580902450997</c:v>
                </c:pt>
                <c:pt idx="7339">
                  <c:v>1.0468634646360009</c:v>
                </c:pt>
                <c:pt idx="7340">
                  <c:v>-0.16876581471699836</c:v>
                </c:pt>
                <c:pt idx="7341">
                  <c:v>-0.13992242387480047</c:v>
                </c:pt>
                <c:pt idx="7342">
                  <c:v>-0.3827758043886007</c:v>
                </c:pt>
                <c:pt idx="7343">
                  <c:v>-0.50114243840100059</c:v>
                </c:pt>
                <c:pt idx="7344">
                  <c:v>0.39582999577350364</c:v>
                </c:pt>
                <c:pt idx="7345">
                  <c:v>0.39337711523059937</c:v>
                </c:pt>
                <c:pt idx="7346">
                  <c:v>2.1856802227503636E-2</c:v>
                </c:pt>
                <c:pt idx="7347">
                  <c:v>-0.19251538155139869</c:v>
                </c:pt>
                <c:pt idx="7348">
                  <c:v>0.3959554742156044</c:v>
                </c:pt>
                <c:pt idx="7349">
                  <c:v>-1.5318812120877965</c:v>
                </c:pt>
                <c:pt idx="7350">
                  <c:v>0.77264774153010052</c:v>
                </c:pt>
                <c:pt idx="7351">
                  <c:v>-0.38047803776229827</c:v>
                </c:pt>
                <c:pt idx="7352">
                  <c:v>0.5652872814093044</c:v>
                </c:pt>
                <c:pt idx="7353">
                  <c:v>1.3683601171853041</c:v>
                </c:pt>
                <c:pt idx="7354">
                  <c:v>0.61160474180080016</c:v>
                </c:pt>
                <c:pt idx="7355">
                  <c:v>-1.1339649818197017E-2</c:v>
                </c:pt>
                <c:pt idx="7356">
                  <c:v>0.57487858737620101</c:v>
                </c:pt>
                <c:pt idx="7357">
                  <c:v>-3.0009820655799047E-2</c:v>
                </c:pt>
                <c:pt idx="7358">
                  <c:v>0.49592886451450013</c:v>
                </c:pt>
                <c:pt idx="7359">
                  <c:v>0.29956648075030401</c:v>
                </c:pt>
                <c:pt idx="7360">
                  <c:v>-1.1229306226030964</c:v>
                </c:pt>
                <c:pt idx="7361">
                  <c:v>-1.1208834965257992</c:v>
                </c:pt>
                <c:pt idx="7362">
                  <c:v>-0.10065319698929898</c:v>
                </c:pt>
                <c:pt idx="7363">
                  <c:v>-0.5183359329695989</c:v>
                </c:pt>
                <c:pt idx="7364">
                  <c:v>-1.5828693017568973</c:v>
                </c:pt>
                <c:pt idx="7365">
                  <c:v>-0.45373163989879828</c:v>
                </c:pt>
                <c:pt idx="7366">
                  <c:v>0.81273480157100053</c:v>
                </c:pt>
                <c:pt idx="7367">
                  <c:v>-0.1134638487309978</c:v>
                </c:pt>
                <c:pt idx="7368">
                  <c:v>0.51309568399690164</c:v>
                </c:pt>
                <c:pt idx="7369">
                  <c:v>0.10114043059749989</c:v>
                </c:pt>
                <c:pt idx="7370">
                  <c:v>0.37306645492860113</c:v>
                </c:pt>
                <c:pt idx="7371">
                  <c:v>0.72760275630379923</c:v>
                </c:pt>
                <c:pt idx="7372">
                  <c:v>0.22989537435080365</c:v>
                </c:pt>
                <c:pt idx="7373">
                  <c:v>-0.32575326522550085</c:v>
                </c:pt>
                <c:pt idx="7374">
                  <c:v>-0.64543508495599866</c:v>
                </c:pt>
                <c:pt idx="7375">
                  <c:v>0.38098959273899879</c:v>
                </c:pt>
                <c:pt idx="7376">
                  <c:v>9.2752845801101103E-2</c:v>
                </c:pt>
                <c:pt idx="7377">
                  <c:v>-0.55163236714670205</c:v>
                </c:pt>
                <c:pt idx="7378">
                  <c:v>1.0053244431953026</c:v>
                </c:pt>
                <c:pt idx="7379">
                  <c:v>-0.32711804649969878</c:v>
                </c:pt>
                <c:pt idx="7380">
                  <c:v>-0.42509235926859645</c:v>
                </c:pt>
                <c:pt idx="7381">
                  <c:v>-1.689922732812299</c:v>
                </c:pt>
                <c:pt idx="7382">
                  <c:v>-4.3473467303599023E-2</c:v>
                </c:pt>
                <c:pt idx="7383">
                  <c:v>0.48147774801270415</c:v>
                </c:pt>
                <c:pt idx="7384">
                  <c:v>0.81899164908160316</c:v>
                </c:pt>
                <c:pt idx="7385">
                  <c:v>8.7595042309800419E-2</c:v>
                </c:pt>
                <c:pt idx="7386">
                  <c:v>0.24656368991400157</c:v>
                </c:pt>
                <c:pt idx="7387">
                  <c:v>-0.40027604003499917</c:v>
                </c:pt>
                <c:pt idx="7388">
                  <c:v>0.94918695815940168</c:v>
                </c:pt>
                <c:pt idx="7389">
                  <c:v>0.10135223786220138</c:v>
                </c:pt>
                <c:pt idx="7390">
                  <c:v>-0.87690125452540002</c:v>
                </c:pt>
                <c:pt idx="7391">
                  <c:v>1.0541112104105004</c:v>
                </c:pt>
                <c:pt idx="7392">
                  <c:v>-1.6543428995535976</c:v>
                </c:pt>
                <c:pt idx="7393">
                  <c:v>-1.2505985477986314E-3</c:v>
                </c:pt>
                <c:pt idx="7394">
                  <c:v>0.37884315011979908</c:v>
                </c:pt>
                <c:pt idx="7395">
                  <c:v>0.13189921886349865</c:v>
                </c:pt>
                <c:pt idx="7396">
                  <c:v>0.2638266347255005</c:v>
                </c:pt>
                <c:pt idx="7397">
                  <c:v>0.32223964424160201</c:v>
                </c:pt>
                <c:pt idx="7398">
                  <c:v>1.5680033722325035</c:v>
                </c:pt>
                <c:pt idx="7399">
                  <c:v>1.2058991464608013</c:v>
                </c:pt>
                <c:pt idx="7400">
                  <c:v>-1.3393345109395938E-2</c:v>
                </c:pt>
                <c:pt idx="7401">
                  <c:v>-1.6215884845963018</c:v>
                </c:pt>
                <c:pt idx="7402">
                  <c:v>3.4064101186004336E-3</c:v>
                </c:pt>
                <c:pt idx="7403">
                  <c:v>-0.94696025116730098</c:v>
                </c:pt>
                <c:pt idx="7404">
                  <c:v>0.12084723518200136</c:v>
                </c:pt>
                <c:pt idx="7405">
                  <c:v>0.23400485172560437</c:v>
                </c:pt>
                <c:pt idx="7406">
                  <c:v>0.25636559514270019</c:v>
                </c:pt>
                <c:pt idx="7407">
                  <c:v>0.63812456397780437</c:v>
                </c:pt>
                <c:pt idx="7408">
                  <c:v>-0.40403717101520087</c:v>
                </c:pt>
                <c:pt idx="7409">
                  <c:v>0.77863024148609838</c:v>
                </c:pt>
                <c:pt idx="7410">
                  <c:v>4.0626739639499476E-2</c:v>
                </c:pt>
                <c:pt idx="7411">
                  <c:v>0.60326826665939848</c:v>
                </c:pt>
                <c:pt idx="7412">
                  <c:v>0.7235539112622007</c:v>
                </c:pt>
                <c:pt idx="7413">
                  <c:v>-0.56263651876679788</c:v>
                </c:pt>
                <c:pt idx="7414">
                  <c:v>-1.2745042014229995</c:v>
                </c:pt>
                <c:pt idx="7415">
                  <c:v>-5.5767950074958605E-3</c:v>
                </c:pt>
                <c:pt idx="7416">
                  <c:v>-0.99525451769940076</c:v>
                </c:pt>
                <c:pt idx="7417">
                  <c:v>-0.62168928746489627</c:v>
                </c:pt>
                <c:pt idx="7418">
                  <c:v>0.6599026295165018</c:v>
                </c:pt>
                <c:pt idx="7419">
                  <c:v>-0.29481835696859804</c:v>
                </c:pt>
                <c:pt idx="7420">
                  <c:v>0.27420670499460087</c:v>
                </c:pt>
                <c:pt idx="7421">
                  <c:v>-0.31289657848779484</c:v>
                </c:pt>
                <c:pt idx="7422">
                  <c:v>0.43370620048050057</c:v>
                </c:pt>
                <c:pt idx="7423">
                  <c:v>-0.4546340446296</c:v>
                </c:pt>
                <c:pt idx="7424">
                  <c:v>0.65126963046630237</c:v>
                </c:pt>
                <c:pt idx="7425">
                  <c:v>1.0369748016555995</c:v>
                </c:pt>
                <c:pt idx="7426">
                  <c:v>0.16889862335060002</c:v>
                </c:pt>
                <c:pt idx="7427">
                  <c:v>-0.61129963642439833</c:v>
                </c:pt>
                <c:pt idx="7428">
                  <c:v>-1.2149309165295996</c:v>
                </c:pt>
                <c:pt idx="7429">
                  <c:v>-7.8932830748598803E-2</c:v>
                </c:pt>
                <c:pt idx="7430">
                  <c:v>-1.3833619519284994</c:v>
                </c:pt>
                <c:pt idx="7431">
                  <c:v>-1.2527273809667001</c:v>
                </c:pt>
                <c:pt idx="7432">
                  <c:v>0.13657701272180134</c:v>
                </c:pt>
                <c:pt idx="7433">
                  <c:v>-0.38606872535799752</c:v>
                </c:pt>
                <c:pt idx="7434">
                  <c:v>-0.96272701701549579</c:v>
                </c:pt>
                <c:pt idx="7435">
                  <c:v>-0.49962422851359989</c:v>
                </c:pt>
                <c:pt idx="7436">
                  <c:v>-1.8002039409835007</c:v>
                </c:pt>
                <c:pt idx="7437">
                  <c:v>0.20238441304729804</c:v>
                </c:pt>
                <c:pt idx="7438">
                  <c:v>-6.0942700628100255E-2</c:v>
                </c:pt>
                <c:pt idx="7439">
                  <c:v>0.61405411084500372</c:v>
                </c:pt>
                <c:pt idx="7440">
                  <c:v>0.58589995761089853</c:v>
                </c:pt>
                <c:pt idx="7441">
                  <c:v>-0.38114423018149779</c:v>
                </c:pt>
                <c:pt idx="7442">
                  <c:v>0.31541563088380187</c:v>
                </c:pt>
                <c:pt idx="7443">
                  <c:v>0.24819706557300236</c:v>
                </c:pt>
                <c:pt idx="7444">
                  <c:v>0.13666442609130414</c:v>
                </c:pt>
                <c:pt idx="7445">
                  <c:v>1.1834891776893031</c:v>
                </c:pt>
                <c:pt idx="7446">
                  <c:v>0.93072641542830326</c:v>
                </c:pt>
                <c:pt idx="7447">
                  <c:v>-0.48215779846459839</c:v>
                </c:pt>
                <c:pt idx="7448">
                  <c:v>0.20222048798440184</c:v>
                </c:pt>
                <c:pt idx="7449">
                  <c:v>0.60294653021170319</c:v>
                </c:pt>
                <c:pt idx="7450">
                  <c:v>1.0198783935957003</c:v>
                </c:pt>
                <c:pt idx="7451">
                  <c:v>1.6867435173677023</c:v>
                </c:pt>
                <c:pt idx="7452">
                  <c:v>-1.2760475238915987</c:v>
                </c:pt>
                <c:pt idx="7453">
                  <c:v>-0.61785220944649666</c:v>
                </c:pt>
                <c:pt idx="7454">
                  <c:v>0.19472986549170201</c:v>
                </c:pt>
                <c:pt idx="7455">
                  <c:v>6.8224828062604104E-2</c:v>
                </c:pt>
                <c:pt idx="7456">
                  <c:v>-0.45337128485209988</c:v>
                </c:pt>
                <c:pt idx="7457">
                  <c:v>0.63344695243300109</c:v>
                </c:pt>
                <c:pt idx="7458">
                  <c:v>-0.27322754855839904</c:v>
                </c:pt>
                <c:pt idx="7459">
                  <c:v>0.55459717717560153</c:v>
                </c:pt>
                <c:pt idx="7460">
                  <c:v>0.32716199069960084</c:v>
                </c:pt>
                <c:pt idx="7461">
                  <c:v>0.66016687005510022</c:v>
                </c:pt>
                <c:pt idx="7462">
                  <c:v>-0.39285194148969893</c:v>
                </c:pt>
                <c:pt idx="7463">
                  <c:v>0.16541081655270062</c:v>
                </c:pt>
                <c:pt idx="7464">
                  <c:v>-0.32220637730879886</c:v>
                </c:pt>
                <c:pt idx="7465">
                  <c:v>0.65337122896269761</c:v>
                </c:pt>
                <c:pt idx="7466">
                  <c:v>-0.4016145368712003</c:v>
                </c:pt>
                <c:pt idx="7467">
                  <c:v>0.51133509969590207</c:v>
                </c:pt>
                <c:pt idx="7468">
                  <c:v>-0.25171250342279805</c:v>
                </c:pt>
                <c:pt idx="7469">
                  <c:v>1.0405233823451034</c:v>
                </c:pt>
                <c:pt idx="7470">
                  <c:v>0.65216083850119944</c:v>
                </c:pt>
                <c:pt idx="7471">
                  <c:v>-1.2594278326221975</c:v>
                </c:pt>
                <c:pt idx="7472">
                  <c:v>0.55034349705229957</c:v>
                </c:pt>
                <c:pt idx="7473">
                  <c:v>0.11577093104110148</c:v>
                </c:pt>
                <c:pt idx="7474">
                  <c:v>5.7026894349302637E-2</c:v>
                </c:pt>
                <c:pt idx="7475">
                  <c:v>-1.1591053411377992</c:v>
                </c:pt>
                <c:pt idx="7476">
                  <c:v>-1.5778390269120948</c:v>
                </c:pt>
                <c:pt idx="7477">
                  <c:v>-0.35938814349350068</c:v>
                </c:pt>
                <c:pt idx="7478">
                  <c:v>-0.82990431993509972</c:v>
                </c:pt>
                <c:pt idx="7479">
                  <c:v>-0.74550382439959861</c:v>
                </c:pt>
                <c:pt idx="7480">
                  <c:v>0.94778128448080423</c:v>
                </c:pt>
                <c:pt idx="7481">
                  <c:v>0.46892909784230241</c:v>
                </c:pt>
                <c:pt idx="7482">
                  <c:v>0.16007656363950318</c:v>
                </c:pt>
                <c:pt idx="7483">
                  <c:v>-1.1615826579748969</c:v>
                </c:pt>
                <c:pt idx="7484">
                  <c:v>-0.54458991036239723</c:v>
                </c:pt>
                <c:pt idx="7485">
                  <c:v>0.23855023845990075</c:v>
                </c:pt>
                <c:pt idx="7486">
                  <c:v>-1.689241720739787E-2</c:v>
                </c:pt>
                <c:pt idx="7487">
                  <c:v>-0.12851627101749585</c:v>
                </c:pt>
                <c:pt idx="7488">
                  <c:v>0.63282265590150288</c:v>
                </c:pt>
                <c:pt idx="7489">
                  <c:v>0.41699615791440436</c:v>
                </c:pt>
                <c:pt idx="7490">
                  <c:v>0.41399866222120352</c:v>
                </c:pt>
                <c:pt idx="7491">
                  <c:v>-0.61905148823180056</c:v>
                </c:pt>
                <c:pt idx="7492">
                  <c:v>0.73066780448839808</c:v>
                </c:pt>
                <c:pt idx="7493">
                  <c:v>0.88248545749740259</c:v>
                </c:pt>
                <c:pt idx="7494">
                  <c:v>0.15622785476920242</c:v>
                </c:pt>
                <c:pt idx="7495">
                  <c:v>0.17626809219429873</c:v>
                </c:pt>
                <c:pt idx="7496">
                  <c:v>-1.7502345039783975</c:v>
                </c:pt>
                <c:pt idx="7497">
                  <c:v>4.383882663490013E-2</c:v>
                </c:pt>
                <c:pt idx="7498">
                  <c:v>-1.3432785125421987</c:v>
                </c:pt>
                <c:pt idx="7499">
                  <c:v>-0.75258495462999875</c:v>
                </c:pt>
                <c:pt idx="7500">
                  <c:v>-0.29642492231349848</c:v>
                </c:pt>
                <c:pt idx="7501">
                  <c:v>-0.25305937541689971</c:v>
                </c:pt>
                <c:pt idx="7502">
                  <c:v>1.5112464490380049</c:v>
                </c:pt>
                <c:pt idx="7503">
                  <c:v>-1.2822278521889992</c:v>
                </c:pt>
                <c:pt idx="7504">
                  <c:v>-0.13827541527649956</c:v>
                </c:pt>
                <c:pt idx="7505">
                  <c:v>0.94208288434899856</c:v>
                </c:pt>
                <c:pt idx="7506">
                  <c:v>1.0390105796391005</c:v>
                </c:pt>
                <c:pt idx="7507">
                  <c:v>2.0309103331001666E-2</c:v>
                </c:pt>
                <c:pt idx="7508">
                  <c:v>0.75563752811890339</c:v>
                </c:pt>
                <c:pt idx="7509">
                  <c:v>0.64643292307309963</c:v>
                </c:pt>
                <c:pt idx="7510">
                  <c:v>0.40200323084710021</c:v>
                </c:pt>
                <c:pt idx="7511">
                  <c:v>0.51219653516970354</c:v>
                </c:pt>
                <c:pt idx="7512">
                  <c:v>-1.0932645060161974</c:v>
                </c:pt>
                <c:pt idx="7513">
                  <c:v>-1.1574713785542983</c:v>
                </c:pt>
                <c:pt idx="7514">
                  <c:v>2.2553572979603587E-2</c:v>
                </c:pt>
                <c:pt idx="7515">
                  <c:v>-0.30697880364989771</c:v>
                </c:pt>
                <c:pt idx="7516">
                  <c:v>-0.3117054611240988</c:v>
                </c:pt>
                <c:pt idx="7517">
                  <c:v>-1.4119280745220024</c:v>
                </c:pt>
                <c:pt idx="7518">
                  <c:v>-0.96968289107759986</c:v>
                </c:pt>
                <c:pt idx="7519">
                  <c:v>-8.6287132828196889E-2</c:v>
                </c:pt>
                <c:pt idx="7520">
                  <c:v>-0.46098621171899978</c:v>
                </c:pt>
                <c:pt idx="7521">
                  <c:v>1.1971556605576978</c:v>
                </c:pt>
                <c:pt idx="7522">
                  <c:v>0.5421782872397003</c:v>
                </c:pt>
                <c:pt idx="7523">
                  <c:v>0.74761672440360272</c:v>
                </c:pt>
                <c:pt idx="7524">
                  <c:v>-1.3774123025838989</c:v>
                </c:pt>
                <c:pt idx="7525">
                  <c:v>0.85066615693720138</c:v>
                </c:pt>
                <c:pt idx="7526">
                  <c:v>0.39322682521169838</c:v>
                </c:pt>
                <c:pt idx="7527">
                  <c:v>-1.6721045294813983</c:v>
                </c:pt>
                <c:pt idx="7528">
                  <c:v>0.18918556863170011</c:v>
                </c:pt>
                <c:pt idx="7529">
                  <c:v>-9.6535983353899013E-2</c:v>
                </c:pt>
                <c:pt idx="7530">
                  <c:v>1.0650045707048008</c:v>
                </c:pt>
                <c:pt idx="7531">
                  <c:v>0.26665096820250511</c:v>
                </c:pt>
                <c:pt idx="7532">
                  <c:v>0.91263582159420054</c:v>
                </c:pt>
                <c:pt idx="7533">
                  <c:v>0.25161499945710375</c:v>
                </c:pt>
                <c:pt idx="7534">
                  <c:v>-0.88600076627939472</c:v>
                </c:pt>
                <c:pt idx="7535">
                  <c:v>4.2415304995703451E-2</c:v>
                </c:pt>
                <c:pt idx="7536">
                  <c:v>0.38054826038580103</c:v>
                </c:pt>
                <c:pt idx="7537">
                  <c:v>1.0172927555198008</c:v>
                </c:pt>
                <c:pt idx="7538">
                  <c:v>0.5019606378948005</c:v>
                </c:pt>
                <c:pt idx="7539">
                  <c:v>4.9893466377604057E-2</c:v>
                </c:pt>
                <c:pt idx="7540">
                  <c:v>0.19950096062250111</c:v>
                </c:pt>
                <c:pt idx="7541">
                  <c:v>-0.21439803434509486</c:v>
                </c:pt>
                <c:pt idx="7542">
                  <c:v>-0.88342410554789552</c:v>
                </c:pt>
                <c:pt idx="7543">
                  <c:v>0.11960997534060169</c:v>
                </c:pt>
                <c:pt idx="7544">
                  <c:v>-0.10584908230719847</c:v>
                </c:pt>
                <c:pt idx="7545">
                  <c:v>-0.92416908708019463</c:v>
                </c:pt>
                <c:pt idx="7546">
                  <c:v>-0.27518182948239911</c:v>
                </c:pt>
                <c:pt idx="7547">
                  <c:v>-2.4963334139400217E-2</c:v>
                </c:pt>
                <c:pt idx="7548">
                  <c:v>-0.68194615789719748</c:v>
                </c:pt>
                <c:pt idx="7549">
                  <c:v>-0.46443714394699853</c:v>
                </c:pt>
                <c:pt idx="7550">
                  <c:v>-0.630899097464102</c:v>
                </c:pt>
                <c:pt idx="7551">
                  <c:v>-7.0893986549698695E-2</c:v>
                </c:pt>
                <c:pt idx="7552">
                  <c:v>0.29883974738580221</c:v>
                </c:pt>
                <c:pt idx="7553">
                  <c:v>-0.83704875860729899</c:v>
                </c:pt>
                <c:pt idx="7554">
                  <c:v>0.26149280874390257</c:v>
                </c:pt>
                <c:pt idx="7555">
                  <c:v>1.1274867893016989</c:v>
                </c:pt>
                <c:pt idx="7556">
                  <c:v>0.15458038276060293</c:v>
                </c:pt>
                <c:pt idx="7557">
                  <c:v>0.55519570021760245</c:v>
                </c:pt>
                <c:pt idx="7558">
                  <c:v>-7.0893531603598348E-2</c:v>
                </c:pt>
                <c:pt idx="7559">
                  <c:v>0.12850270333030522</c:v>
                </c:pt>
                <c:pt idx="7560">
                  <c:v>0.51283302457940039</c:v>
                </c:pt>
                <c:pt idx="7561">
                  <c:v>-0.29476228226939938</c:v>
                </c:pt>
                <c:pt idx="7562">
                  <c:v>-0.18981057613339658</c:v>
                </c:pt>
                <c:pt idx="7563">
                  <c:v>-1.0755731945941989</c:v>
                </c:pt>
                <c:pt idx="7564">
                  <c:v>-0.55114435970969566</c:v>
                </c:pt>
                <c:pt idx="7565">
                  <c:v>0.3497095050024015</c:v>
                </c:pt>
                <c:pt idx="7566">
                  <c:v>-0.69267579912359878</c:v>
                </c:pt>
                <c:pt idx="7567">
                  <c:v>0.69777870119710173</c:v>
                </c:pt>
                <c:pt idx="7568">
                  <c:v>0.45282795597039893</c:v>
                </c:pt>
                <c:pt idx="7569">
                  <c:v>1.2893104269261002</c:v>
                </c:pt>
                <c:pt idx="7570">
                  <c:v>-0.32089466204870121</c:v>
                </c:pt>
                <c:pt idx="7571">
                  <c:v>-0.7605301144633998</c:v>
                </c:pt>
                <c:pt idx="7572">
                  <c:v>-0.27950357645149637</c:v>
                </c:pt>
                <c:pt idx="7573">
                  <c:v>-1.1764106522404987</c:v>
                </c:pt>
                <c:pt idx="7574">
                  <c:v>-0.15651360956529814</c:v>
                </c:pt>
                <c:pt idx="7575">
                  <c:v>0.49002593984930343</c:v>
                </c:pt>
                <c:pt idx="7576">
                  <c:v>-0.96370483649929639</c:v>
                </c:pt>
                <c:pt idx="7577">
                  <c:v>-0.84167812077399873</c:v>
                </c:pt>
                <c:pt idx="7578">
                  <c:v>0.11767681140389996</c:v>
                </c:pt>
                <c:pt idx="7579">
                  <c:v>-0.50051506342030194</c:v>
                </c:pt>
                <c:pt idx="7580">
                  <c:v>-8.6389575909002758E-3</c:v>
                </c:pt>
                <c:pt idx="7581">
                  <c:v>-1.252983127081599</c:v>
                </c:pt>
                <c:pt idx="7582">
                  <c:v>-0.18665605596520152</c:v>
                </c:pt>
                <c:pt idx="7583">
                  <c:v>-0.57167639894149858</c:v>
                </c:pt>
                <c:pt idx="7584">
                  <c:v>-0.13754057590119828</c:v>
                </c:pt>
                <c:pt idx="7585">
                  <c:v>-1.4244206968520956</c:v>
                </c:pt>
                <c:pt idx="7586">
                  <c:v>0.13339138974599862</c:v>
                </c:pt>
                <c:pt idx="7587">
                  <c:v>-1.1224003291608966</c:v>
                </c:pt>
                <c:pt idx="7588">
                  <c:v>-1.2111440521262971</c:v>
                </c:pt>
                <c:pt idx="7589">
                  <c:v>0.89627823378960159</c:v>
                </c:pt>
                <c:pt idx="7590">
                  <c:v>-0.77808591802179805</c:v>
                </c:pt>
                <c:pt idx="7591">
                  <c:v>-0.13598789842129833</c:v>
                </c:pt>
                <c:pt idx="7592">
                  <c:v>-0.41979817933030006</c:v>
                </c:pt>
                <c:pt idx="7593">
                  <c:v>0.64480407210930224</c:v>
                </c:pt>
                <c:pt idx="7594">
                  <c:v>-0.1844520733110997</c:v>
                </c:pt>
                <c:pt idx="7595">
                  <c:v>-1.5323160087529004</c:v>
                </c:pt>
                <c:pt idx="7596">
                  <c:v>-0.41560949790879675</c:v>
                </c:pt>
                <c:pt idx="7597">
                  <c:v>0.96874237411299902</c:v>
                </c:pt>
                <c:pt idx="7598">
                  <c:v>-1.0077812789564007</c:v>
                </c:pt>
                <c:pt idx="7599">
                  <c:v>-0.40398687197259875</c:v>
                </c:pt>
                <c:pt idx="7600">
                  <c:v>-0.6368027745286966</c:v>
                </c:pt>
                <c:pt idx="7601">
                  <c:v>3.2200657489802609E-2</c:v>
                </c:pt>
                <c:pt idx="7602">
                  <c:v>0.17497203182940169</c:v>
                </c:pt>
                <c:pt idx="7603">
                  <c:v>-0.2193153847070981</c:v>
                </c:pt>
                <c:pt idx="7604">
                  <c:v>-1.0625979155386958</c:v>
                </c:pt>
                <c:pt idx="7605">
                  <c:v>4.7361318349800285E-2</c:v>
                </c:pt>
                <c:pt idx="7606">
                  <c:v>1.1559839107282031</c:v>
                </c:pt>
                <c:pt idx="7607">
                  <c:v>-0.30292659514069697</c:v>
                </c:pt>
                <c:pt idx="7608">
                  <c:v>-0.65344213917909855</c:v>
                </c:pt>
                <c:pt idx="7609">
                  <c:v>-8.9348999682499652E-2</c:v>
                </c:pt>
                <c:pt idx="7610">
                  <c:v>-0.73488839040739862</c:v>
                </c:pt>
                <c:pt idx="7611">
                  <c:v>-4.8266481985699272E-2</c:v>
                </c:pt>
                <c:pt idx="7612">
                  <c:v>1.332380076503501</c:v>
                </c:pt>
                <c:pt idx="7613">
                  <c:v>0.39361953820949935</c:v>
                </c:pt>
                <c:pt idx="7614">
                  <c:v>5.1726833179500886E-2</c:v>
                </c:pt>
                <c:pt idx="7615">
                  <c:v>-0.26167021522039846</c:v>
                </c:pt>
                <c:pt idx="7616">
                  <c:v>-0.62648607649069987</c:v>
                </c:pt>
                <c:pt idx="7617">
                  <c:v>-0.81943751381649577</c:v>
                </c:pt>
                <c:pt idx="7618">
                  <c:v>0.78767546758840012</c:v>
                </c:pt>
                <c:pt idx="7619">
                  <c:v>0.6149350510222007</c:v>
                </c:pt>
                <c:pt idx="7620">
                  <c:v>0.95335625163430393</c:v>
                </c:pt>
                <c:pt idx="7621">
                  <c:v>-0.1827866538275984</c:v>
                </c:pt>
                <c:pt idx="7622">
                  <c:v>-0.72988561902689852</c:v>
                </c:pt>
                <c:pt idx="7623">
                  <c:v>0.19043661728780137</c:v>
                </c:pt>
                <c:pt idx="7624">
                  <c:v>0.28686096095029967</c:v>
                </c:pt>
                <c:pt idx="7625">
                  <c:v>-0.15442303016019565</c:v>
                </c:pt>
                <c:pt idx="7626">
                  <c:v>0.38470114478070272</c:v>
                </c:pt>
                <c:pt idx="7627">
                  <c:v>-0.68236332741589578</c:v>
                </c:pt>
                <c:pt idx="7628">
                  <c:v>1.1612019040438994</c:v>
                </c:pt>
                <c:pt idx="7629">
                  <c:v>-1.379637715733697</c:v>
                </c:pt>
                <c:pt idx="7630">
                  <c:v>0.61112553107340517</c:v>
                </c:pt>
                <c:pt idx="7631">
                  <c:v>0.15973115466059795</c:v>
                </c:pt>
                <c:pt idx="7632">
                  <c:v>-1.635241478738596</c:v>
                </c:pt>
                <c:pt idx="7633">
                  <c:v>-0.63250609476889963</c:v>
                </c:pt>
                <c:pt idx="7634">
                  <c:v>-0.53159131509820057</c:v>
                </c:pt>
                <c:pt idx="7635">
                  <c:v>-0.26045181644800053</c:v>
                </c:pt>
                <c:pt idx="7636">
                  <c:v>0.27008079505799998</c:v>
                </c:pt>
                <c:pt idx="7637">
                  <c:v>-1.1351891967879979</c:v>
                </c:pt>
                <c:pt idx="7638">
                  <c:v>-0.85689646710409662</c:v>
                </c:pt>
                <c:pt idx="7639">
                  <c:v>1.0711402228081006</c:v>
                </c:pt>
                <c:pt idx="7640">
                  <c:v>0.95109918273099936</c:v>
                </c:pt>
                <c:pt idx="7641">
                  <c:v>0.32964180752170336</c:v>
                </c:pt>
                <c:pt idx="7642">
                  <c:v>-0.58466944325519776</c:v>
                </c:pt>
                <c:pt idx="7643">
                  <c:v>0.42437230277340277</c:v>
                </c:pt>
                <c:pt idx="7644">
                  <c:v>0.13722949747840119</c:v>
                </c:pt>
                <c:pt idx="7645">
                  <c:v>0.42294997828980385</c:v>
                </c:pt>
                <c:pt idx="7646">
                  <c:v>-1.3189978267497793E-2</c:v>
                </c:pt>
                <c:pt idx="7647">
                  <c:v>1.218230266068101</c:v>
                </c:pt>
                <c:pt idx="7648">
                  <c:v>-0.65778218369030128</c:v>
                </c:pt>
                <c:pt idx="7649">
                  <c:v>9.8020901016198536E-2</c:v>
                </c:pt>
                <c:pt idx="7650">
                  <c:v>0.1174878593752986</c:v>
                </c:pt>
                <c:pt idx="7651">
                  <c:v>-0.87136925145219735</c:v>
                </c:pt>
                <c:pt idx="7652">
                  <c:v>-1.6563062651966973</c:v>
                </c:pt>
                <c:pt idx="7653">
                  <c:v>-0.67294662843899999</c:v>
                </c:pt>
                <c:pt idx="7654">
                  <c:v>0.73714850181000102</c:v>
                </c:pt>
                <c:pt idx="7655">
                  <c:v>-1.4774263924319975</c:v>
                </c:pt>
                <c:pt idx="7656">
                  <c:v>0.79794198682120054</c:v>
                </c:pt>
                <c:pt idx="7657">
                  <c:v>-0.62950306196319872</c:v>
                </c:pt>
                <c:pt idx="7658">
                  <c:v>0.27196482086040419</c:v>
                </c:pt>
                <c:pt idx="7659">
                  <c:v>-0.66441055962859963</c:v>
                </c:pt>
                <c:pt idx="7660">
                  <c:v>0.59325236414790083</c:v>
                </c:pt>
                <c:pt idx="7661">
                  <c:v>0.59984438970010245</c:v>
                </c:pt>
                <c:pt idx="7662">
                  <c:v>1.1688687411248004</c:v>
                </c:pt>
                <c:pt idx="7663">
                  <c:v>0.29408006158789846</c:v>
                </c:pt>
                <c:pt idx="7664">
                  <c:v>-0.21620715159779991</c:v>
                </c:pt>
                <c:pt idx="7665">
                  <c:v>0.45336866061940029</c:v>
                </c:pt>
                <c:pt idx="7666">
                  <c:v>0.79686249841510204</c:v>
                </c:pt>
                <c:pt idx="7667">
                  <c:v>0.85341139038120062</c:v>
                </c:pt>
                <c:pt idx="7668">
                  <c:v>-0.68928826238649776</c:v>
                </c:pt>
                <c:pt idx="7669">
                  <c:v>-0.38893645949460165</c:v>
                </c:pt>
                <c:pt idx="7670">
                  <c:v>0.59196786766879939</c:v>
                </c:pt>
                <c:pt idx="7671">
                  <c:v>0.82858658191880252</c:v>
                </c:pt>
                <c:pt idx="7672">
                  <c:v>-7.5570024255796397E-2</c:v>
                </c:pt>
                <c:pt idx="7673">
                  <c:v>-0.17221604874620056</c:v>
                </c:pt>
                <c:pt idx="7674">
                  <c:v>-0.1849498772117002</c:v>
                </c:pt>
                <c:pt idx="7675">
                  <c:v>-0.37805640086270031</c:v>
                </c:pt>
                <c:pt idx="7676">
                  <c:v>1.0554746262174</c:v>
                </c:pt>
                <c:pt idx="7677">
                  <c:v>0.191093127249502</c:v>
                </c:pt>
                <c:pt idx="7678">
                  <c:v>0.39578384912989861</c:v>
                </c:pt>
                <c:pt idx="7679">
                  <c:v>-0.39718261551859868</c:v>
                </c:pt>
                <c:pt idx="7680">
                  <c:v>-0.75469279162729919</c:v>
                </c:pt>
                <c:pt idx="7681">
                  <c:v>0.38846259124479943</c:v>
                </c:pt>
                <c:pt idx="7682">
                  <c:v>0.27001074348009979</c:v>
                </c:pt>
                <c:pt idx="7683">
                  <c:v>0.4979331724709013</c:v>
                </c:pt>
                <c:pt idx="7684">
                  <c:v>0.90836268225410066</c:v>
                </c:pt>
                <c:pt idx="7685">
                  <c:v>-1.3012882872287008</c:v>
                </c:pt>
                <c:pt idx="7686">
                  <c:v>0.3159518712451046</c:v>
                </c:pt>
                <c:pt idx="7687">
                  <c:v>2.0409135792796</c:v>
                </c:pt>
                <c:pt idx="7688">
                  <c:v>1.6730256465711015</c:v>
                </c:pt>
                <c:pt idx="7689">
                  <c:v>-0.80376881252740162</c:v>
                </c:pt>
                <c:pt idx="7690">
                  <c:v>-0.59230518552929823</c:v>
                </c:pt>
                <c:pt idx="7691">
                  <c:v>0.2024084605892007</c:v>
                </c:pt>
                <c:pt idx="7692">
                  <c:v>0.1902603102204985</c:v>
                </c:pt>
                <c:pt idx="7693">
                  <c:v>-7.3830404175495801E-2</c:v>
                </c:pt>
                <c:pt idx="7694">
                  <c:v>7.3436516800601481E-2</c:v>
                </c:pt>
                <c:pt idx="7695">
                  <c:v>0.43955182252880221</c:v>
                </c:pt>
                <c:pt idx="7696">
                  <c:v>1.1125190201865003</c:v>
                </c:pt>
                <c:pt idx="7697">
                  <c:v>0.31990631386049984</c:v>
                </c:pt>
                <c:pt idx="7698">
                  <c:v>0.48847737178020267</c:v>
                </c:pt>
                <c:pt idx="7699">
                  <c:v>-0.23351438057019891</c:v>
                </c:pt>
                <c:pt idx="7700">
                  <c:v>0.11768137315810279</c:v>
                </c:pt>
                <c:pt idx="7701">
                  <c:v>-1.2114862419542973</c:v>
                </c:pt>
                <c:pt idx="7702">
                  <c:v>-0.71335989259649679</c:v>
                </c:pt>
                <c:pt idx="7703">
                  <c:v>0.43782467854200036</c:v>
                </c:pt>
                <c:pt idx="7704">
                  <c:v>0.17632938842120183</c:v>
                </c:pt>
                <c:pt idx="7705">
                  <c:v>-0.21982053616279984</c:v>
                </c:pt>
                <c:pt idx="7706">
                  <c:v>-1.3924640365131999</c:v>
                </c:pt>
                <c:pt idx="7707">
                  <c:v>-0.51999273417590075</c:v>
                </c:pt>
                <c:pt idx="7708">
                  <c:v>-1.6743667368113009</c:v>
                </c:pt>
                <c:pt idx="7709">
                  <c:v>6.3499417114702084E-2</c:v>
                </c:pt>
                <c:pt idx="7710">
                  <c:v>-0.37497173632569769</c:v>
                </c:pt>
                <c:pt idx="7711">
                  <c:v>-0.85732249886569889</c:v>
                </c:pt>
                <c:pt idx="7712">
                  <c:v>0.1613818847423012</c:v>
                </c:pt>
                <c:pt idx="7713">
                  <c:v>-0.3870683555200003</c:v>
                </c:pt>
                <c:pt idx="7714">
                  <c:v>0.59040717785000396</c:v>
                </c:pt>
                <c:pt idx="7715">
                  <c:v>-0.94364735212769801</c:v>
                </c:pt>
                <c:pt idx="7716">
                  <c:v>-4.5329803294698934E-2</c:v>
                </c:pt>
                <c:pt idx="7717">
                  <c:v>-1.1210082863246953</c:v>
                </c:pt>
                <c:pt idx="7718">
                  <c:v>0.57609512824600273</c:v>
                </c:pt>
                <c:pt idx="7719">
                  <c:v>0.45565742781930041</c:v>
                </c:pt>
                <c:pt idx="7720">
                  <c:v>0.41034160987790358</c:v>
                </c:pt>
                <c:pt idx="7721">
                  <c:v>0.54690562352359962</c:v>
                </c:pt>
                <c:pt idx="7722">
                  <c:v>0.76976705259000155</c:v>
                </c:pt>
                <c:pt idx="7723">
                  <c:v>-0.25297549557920007</c:v>
                </c:pt>
                <c:pt idx="7724">
                  <c:v>1.0263136173245044</c:v>
                </c:pt>
                <c:pt idx="7725">
                  <c:v>-0.45181209531950017</c:v>
                </c:pt>
                <c:pt idx="7726">
                  <c:v>-1.5801038198146955</c:v>
                </c:pt>
                <c:pt idx="7727">
                  <c:v>-7.9773358701299202E-2</c:v>
                </c:pt>
                <c:pt idx="7728">
                  <c:v>0.40961806103389975</c:v>
                </c:pt>
                <c:pt idx="7729">
                  <c:v>-0.16919573596809911</c:v>
                </c:pt>
                <c:pt idx="7730">
                  <c:v>-0.58520941298139562</c:v>
                </c:pt>
                <c:pt idx="7731">
                  <c:v>-3.2438193687600148E-2</c:v>
                </c:pt>
                <c:pt idx="7732">
                  <c:v>1.4226200062354053</c:v>
                </c:pt>
                <c:pt idx="7733">
                  <c:v>-0.87480070597009885</c:v>
                </c:pt>
                <c:pt idx="7734">
                  <c:v>0.46743155997270236</c:v>
                </c:pt>
                <c:pt idx="7735">
                  <c:v>-0.77499210972899846</c:v>
                </c:pt>
                <c:pt idx="7736">
                  <c:v>-9.7140116026096734E-2</c:v>
                </c:pt>
                <c:pt idx="7737">
                  <c:v>2.7864003670899251E-2</c:v>
                </c:pt>
                <c:pt idx="7738">
                  <c:v>0.18049839012770263</c:v>
                </c:pt>
                <c:pt idx="7739">
                  <c:v>1.1144690222029041</c:v>
                </c:pt>
                <c:pt idx="7740">
                  <c:v>0.83974517577200203</c:v>
                </c:pt>
                <c:pt idx="7741">
                  <c:v>1.3107016333630988</c:v>
                </c:pt>
                <c:pt idx="7742">
                  <c:v>-0.17743633673779868</c:v>
                </c:pt>
                <c:pt idx="7743">
                  <c:v>-0.36633362671009806</c:v>
                </c:pt>
                <c:pt idx="7744">
                  <c:v>-0.3095335774415986</c:v>
                </c:pt>
                <c:pt idx="7745">
                  <c:v>0.61779974769000034</c:v>
                </c:pt>
                <c:pt idx="7746">
                  <c:v>0.66503795504780072</c:v>
                </c:pt>
                <c:pt idx="7747">
                  <c:v>-0.37173039843439781</c:v>
                </c:pt>
                <c:pt idx="7748">
                  <c:v>-0.78099847804039868</c:v>
                </c:pt>
                <c:pt idx="7749">
                  <c:v>-0.90210426776479835</c:v>
                </c:pt>
                <c:pt idx="7750">
                  <c:v>0.39395227453440285</c:v>
                </c:pt>
                <c:pt idx="7751">
                  <c:v>0.47771039757999745</c:v>
                </c:pt>
                <c:pt idx="7752">
                  <c:v>-1.1724177557481994</c:v>
                </c:pt>
                <c:pt idx="7753">
                  <c:v>-0.41091217500049737</c:v>
                </c:pt>
                <c:pt idx="7754">
                  <c:v>-1.0688622779485968</c:v>
                </c:pt>
                <c:pt idx="7755">
                  <c:v>-0.23197914192589764</c:v>
                </c:pt>
                <c:pt idx="7756">
                  <c:v>0.10260130548010338</c:v>
                </c:pt>
                <c:pt idx="7757">
                  <c:v>1.0628434321615003</c:v>
                </c:pt>
                <c:pt idx="7758">
                  <c:v>-0.28246693662399736</c:v>
                </c:pt>
                <c:pt idx="7759">
                  <c:v>0.67012193539310516</c:v>
                </c:pt>
                <c:pt idx="7760">
                  <c:v>0.11695082625170272</c:v>
                </c:pt>
                <c:pt idx="7761">
                  <c:v>-5.0890846074395313E-2</c:v>
                </c:pt>
                <c:pt idx="7762">
                  <c:v>0.47970963841280323</c:v>
                </c:pt>
                <c:pt idx="7763">
                  <c:v>0.68666906975330022</c:v>
                </c:pt>
                <c:pt idx="7764">
                  <c:v>0.49528722744970111</c:v>
                </c:pt>
                <c:pt idx="7765">
                  <c:v>-0.80354055454829876</c:v>
                </c:pt>
                <c:pt idx="7766">
                  <c:v>0.1119492175348995</c:v>
                </c:pt>
                <c:pt idx="7767">
                  <c:v>0.43670475854670343</c:v>
                </c:pt>
                <c:pt idx="7768">
                  <c:v>1.7424098118520028</c:v>
                </c:pt>
                <c:pt idx="7769">
                  <c:v>-1.2573432479629965</c:v>
                </c:pt>
                <c:pt idx="7770">
                  <c:v>0.16720164443500352</c:v>
                </c:pt>
                <c:pt idx="7771">
                  <c:v>0.44319142782489962</c:v>
                </c:pt>
                <c:pt idx="7772">
                  <c:v>-0.33855627366069996</c:v>
                </c:pt>
                <c:pt idx="7773">
                  <c:v>0.87739407451700302</c:v>
                </c:pt>
                <c:pt idx="7774">
                  <c:v>0.99820650851470205</c:v>
                </c:pt>
                <c:pt idx="7775">
                  <c:v>-0.88447039954229822</c:v>
                </c:pt>
                <c:pt idx="7776">
                  <c:v>-0.29113969344599866</c:v>
                </c:pt>
                <c:pt idx="7777">
                  <c:v>-0.43626799331109822</c:v>
                </c:pt>
                <c:pt idx="7778">
                  <c:v>-0.77055041485359865</c:v>
                </c:pt>
                <c:pt idx="7779">
                  <c:v>0.83237124444870147</c:v>
                </c:pt>
                <c:pt idx="7780">
                  <c:v>0.21170536969700393</c:v>
                </c:pt>
                <c:pt idx="7781">
                  <c:v>-0.49644830311449795</c:v>
                </c:pt>
                <c:pt idx="7782">
                  <c:v>0.35373842467570071</c:v>
                </c:pt>
                <c:pt idx="7783">
                  <c:v>3.1224460120199637E-2</c:v>
                </c:pt>
                <c:pt idx="7784">
                  <c:v>0.8682011550198041</c:v>
                </c:pt>
                <c:pt idx="7785">
                  <c:v>0.67141495618410119</c:v>
                </c:pt>
                <c:pt idx="7786">
                  <c:v>0.1534048544352018</c:v>
                </c:pt>
                <c:pt idx="7787">
                  <c:v>-0.19840148086149867</c:v>
                </c:pt>
                <c:pt idx="7788">
                  <c:v>-1.1688375437892979</c:v>
                </c:pt>
                <c:pt idx="7789">
                  <c:v>-0.80353759163869753</c:v>
                </c:pt>
                <c:pt idx="7790">
                  <c:v>0.7016748270019022</c:v>
                </c:pt>
                <c:pt idx="7791">
                  <c:v>8.4948979496502375E-2</c:v>
                </c:pt>
                <c:pt idx="7792">
                  <c:v>-0.88408044306159894</c:v>
                </c:pt>
                <c:pt idx="7793">
                  <c:v>-0.23107210393569844</c:v>
                </c:pt>
                <c:pt idx="7794">
                  <c:v>-1.1184758546632985</c:v>
                </c:pt>
                <c:pt idx="7795">
                  <c:v>-7.1644305135098563E-2</c:v>
                </c:pt>
                <c:pt idx="7796">
                  <c:v>-2.7822216053898785E-2</c:v>
                </c:pt>
                <c:pt idx="7797">
                  <c:v>-1.1798301102871989</c:v>
                </c:pt>
                <c:pt idx="7798">
                  <c:v>-0.51630174949330154</c:v>
                </c:pt>
                <c:pt idx="7799">
                  <c:v>-0.71387310045499675</c:v>
                </c:pt>
                <c:pt idx="7800">
                  <c:v>0.44517667197540334</c:v>
                </c:pt>
                <c:pt idx="7801">
                  <c:v>0.59677967005380239</c:v>
                </c:pt>
                <c:pt idx="7802">
                  <c:v>-0.51813414071679631</c:v>
                </c:pt>
                <c:pt idx="7803">
                  <c:v>0.31785217478980243</c:v>
                </c:pt>
                <c:pt idx="7804">
                  <c:v>-0.25979350382899469</c:v>
                </c:pt>
                <c:pt idx="7805">
                  <c:v>-0.22340292667489692</c:v>
                </c:pt>
                <c:pt idx="7806">
                  <c:v>0.21737435223570145</c:v>
                </c:pt>
                <c:pt idx="7807">
                  <c:v>0.64101568232400297</c:v>
                </c:pt>
                <c:pt idx="7808">
                  <c:v>0.33831204901740008</c:v>
                </c:pt>
                <c:pt idx="7809">
                  <c:v>-0.28629549137389887</c:v>
                </c:pt>
                <c:pt idx="7810">
                  <c:v>-0.18801455866489647</c:v>
                </c:pt>
                <c:pt idx="7811">
                  <c:v>1.0882122508681995</c:v>
                </c:pt>
                <c:pt idx="7812">
                  <c:v>-1.3062499673672008</c:v>
                </c:pt>
                <c:pt idx="7813">
                  <c:v>-0.48712552352090199</c:v>
                </c:pt>
                <c:pt idx="7814">
                  <c:v>0.52713092574260045</c:v>
                </c:pt>
                <c:pt idx="7815">
                  <c:v>0.99215767814680333</c:v>
                </c:pt>
                <c:pt idx="7816">
                  <c:v>-0.3822055600182992</c:v>
                </c:pt>
                <c:pt idx="7817">
                  <c:v>0.74675686370009942</c:v>
                </c:pt>
                <c:pt idx="7818">
                  <c:v>-0.74029913793219748</c:v>
                </c:pt>
                <c:pt idx="7819">
                  <c:v>1.3142259884911027</c:v>
                </c:pt>
                <c:pt idx="7820">
                  <c:v>2.3806256130143311E-4</c:v>
                </c:pt>
                <c:pt idx="7821">
                  <c:v>0.46030443501840068</c:v>
                </c:pt>
                <c:pt idx="7822">
                  <c:v>0.15771442536750158</c:v>
                </c:pt>
                <c:pt idx="7823">
                  <c:v>0.3877800238768998</c:v>
                </c:pt>
                <c:pt idx="7824">
                  <c:v>0.3878814874912031</c:v>
                </c:pt>
                <c:pt idx="7825">
                  <c:v>7.5974785579500548E-2</c:v>
                </c:pt>
                <c:pt idx="7826">
                  <c:v>-1.316247967901397</c:v>
                </c:pt>
                <c:pt idx="7827">
                  <c:v>1.1124056058494034</c:v>
                </c:pt>
                <c:pt idx="7828">
                  <c:v>-0.63824090595710103</c:v>
                </c:pt>
                <c:pt idx="7829">
                  <c:v>0.65166307596710382</c:v>
                </c:pt>
                <c:pt idx="7830">
                  <c:v>-0.55105590740869914</c:v>
                </c:pt>
                <c:pt idx="7831">
                  <c:v>-1.3906187560579966</c:v>
                </c:pt>
                <c:pt idx="7832">
                  <c:v>-1.1927025429346969</c:v>
                </c:pt>
                <c:pt idx="7833">
                  <c:v>0.94078310978170521</c:v>
                </c:pt>
                <c:pt idx="7834">
                  <c:v>0.12361258670990338</c:v>
                </c:pt>
                <c:pt idx="7835">
                  <c:v>0.69063264229319898</c:v>
                </c:pt>
                <c:pt idx="7836">
                  <c:v>0.44791122680589979</c:v>
                </c:pt>
                <c:pt idx="7837">
                  <c:v>1.3248600125702836E-2</c:v>
                </c:pt>
                <c:pt idx="7838">
                  <c:v>8.4465890924100506E-2</c:v>
                </c:pt>
                <c:pt idx="7839">
                  <c:v>0.65440521744019975</c:v>
                </c:pt>
                <c:pt idx="7840">
                  <c:v>-9.5854313941096336E-2</c:v>
                </c:pt>
                <c:pt idx="7841">
                  <c:v>-0.27569155506039777</c:v>
                </c:pt>
                <c:pt idx="7842">
                  <c:v>-0.50507065189829703</c:v>
                </c:pt>
                <c:pt idx="7843">
                  <c:v>0.22656772996510455</c:v>
                </c:pt>
                <c:pt idx="7844">
                  <c:v>-0.3443804122473999</c:v>
                </c:pt>
                <c:pt idx="7845">
                  <c:v>-0.7220358886419973</c:v>
                </c:pt>
                <c:pt idx="7846">
                  <c:v>0.56475695537770321</c:v>
                </c:pt>
                <c:pt idx="7847">
                  <c:v>-0.63276155050510141</c:v>
                </c:pt>
                <c:pt idx="7848">
                  <c:v>1.2156787541743981</c:v>
                </c:pt>
                <c:pt idx="7849">
                  <c:v>-0.72836146479659902</c:v>
                </c:pt>
                <c:pt idx="7850">
                  <c:v>-0.56094215110909929</c:v>
                </c:pt>
                <c:pt idx="7851">
                  <c:v>4.4965006308302691E-2</c:v>
                </c:pt>
                <c:pt idx="7852">
                  <c:v>-1.0621035636126024</c:v>
                </c:pt>
                <c:pt idx="7853">
                  <c:v>0.1040396394122034</c:v>
                </c:pt>
                <c:pt idx="7854">
                  <c:v>-0.62600516384380001</c:v>
                </c:pt>
                <c:pt idx="7855">
                  <c:v>-0.35339712715099836</c:v>
                </c:pt>
                <c:pt idx="7856">
                  <c:v>0.32668948204350201</c:v>
                </c:pt>
                <c:pt idx="7857">
                  <c:v>-0.28530965926559659</c:v>
                </c:pt>
                <c:pt idx="7858">
                  <c:v>-0.78458133355810133</c:v>
                </c:pt>
                <c:pt idx="7859">
                  <c:v>1.4233147070498831E-2</c:v>
                </c:pt>
                <c:pt idx="7860">
                  <c:v>2.5791692459300464E-2</c:v>
                </c:pt>
                <c:pt idx="7861">
                  <c:v>-0.10109509946470041</c:v>
                </c:pt>
                <c:pt idx="7862">
                  <c:v>-0.27241705143649853</c:v>
                </c:pt>
                <c:pt idx="7863">
                  <c:v>-0.60617978117159765</c:v>
                </c:pt>
                <c:pt idx="7864">
                  <c:v>1.1971571184175005</c:v>
                </c:pt>
                <c:pt idx="7865">
                  <c:v>0.11411870259630419</c:v>
                </c:pt>
                <c:pt idx="7866">
                  <c:v>0.47223256982800166</c:v>
                </c:pt>
                <c:pt idx="7867">
                  <c:v>0.34152009571130293</c:v>
                </c:pt>
                <c:pt idx="7868">
                  <c:v>0.56171114982920045</c:v>
                </c:pt>
                <c:pt idx="7869">
                  <c:v>-0.7059887472819959</c:v>
                </c:pt>
                <c:pt idx="7870">
                  <c:v>0.9752445712522011</c:v>
                </c:pt>
                <c:pt idx="7871">
                  <c:v>-0.14025932009709763</c:v>
                </c:pt>
                <c:pt idx="7872">
                  <c:v>-0.31952555914439884</c:v>
                </c:pt>
                <c:pt idx="7873">
                  <c:v>0.13153313770650144</c:v>
                </c:pt>
                <c:pt idx="7874">
                  <c:v>-0.21728669481310092</c:v>
                </c:pt>
                <c:pt idx="7875">
                  <c:v>0.59153265348930262</c:v>
                </c:pt>
                <c:pt idx="7876">
                  <c:v>-0.52927538704669885</c:v>
                </c:pt>
                <c:pt idx="7877">
                  <c:v>-0.77624570536309889</c:v>
                </c:pt>
                <c:pt idx="7878">
                  <c:v>0.2349655426004027</c:v>
                </c:pt>
                <c:pt idx="7879">
                  <c:v>2.6075885792799625E-2</c:v>
                </c:pt>
                <c:pt idx="7880">
                  <c:v>-7.8984167776994241E-3</c:v>
                </c:pt>
                <c:pt idx="7881">
                  <c:v>0.81503195668100048</c:v>
                </c:pt>
                <c:pt idx="7882">
                  <c:v>1.1464749626307018</c:v>
                </c:pt>
                <c:pt idx="7883">
                  <c:v>0.34246447451599948</c:v>
                </c:pt>
                <c:pt idx="7884">
                  <c:v>0.42255030099450153</c:v>
                </c:pt>
                <c:pt idx="7885">
                  <c:v>-0.37256791826590074</c:v>
                </c:pt>
                <c:pt idx="7886">
                  <c:v>1.0355512467936023</c:v>
                </c:pt>
                <c:pt idx="7887">
                  <c:v>0.82197734068279971</c:v>
                </c:pt>
                <c:pt idx="7888">
                  <c:v>-0.46632882136970011</c:v>
                </c:pt>
                <c:pt idx="7889">
                  <c:v>1.0998499995909015</c:v>
                </c:pt>
                <c:pt idx="7890">
                  <c:v>-0.65150896126949576</c:v>
                </c:pt>
                <c:pt idx="7891">
                  <c:v>0.28346441453810201</c:v>
                </c:pt>
                <c:pt idx="7892">
                  <c:v>-0.95768737030819651</c:v>
                </c:pt>
                <c:pt idx="7893">
                  <c:v>1.2308783501428024</c:v>
                </c:pt>
                <c:pt idx="7894">
                  <c:v>-5.4930462729597451E-2</c:v>
                </c:pt>
                <c:pt idx="7895">
                  <c:v>0.30325086074850205</c:v>
                </c:pt>
                <c:pt idx="7896">
                  <c:v>-0.33092379696410035</c:v>
                </c:pt>
                <c:pt idx="7897">
                  <c:v>-0.72324113820559788</c:v>
                </c:pt>
                <c:pt idx="7898">
                  <c:v>-0.14092812282209621</c:v>
                </c:pt>
                <c:pt idx="7899">
                  <c:v>-0.61429859764549732</c:v>
                </c:pt>
                <c:pt idx="7900">
                  <c:v>-0.58410591758229913</c:v>
                </c:pt>
                <c:pt idx="7901">
                  <c:v>-0.49726993025199562</c:v>
                </c:pt>
                <c:pt idx="7902">
                  <c:v>1.1560260542452028</c:v>
                </c:pt>
                <c:pt idx="7903">
                  <c:v>0.1220465878840038</c:v>
                </c:pt>
                <c:pt idx="7904">
                  <c:v>-4.8285020540898671E-2</c:v>
                </c:pt>
                <c:pt idx="7905">
                  <c:v>-1.1254119070777975</c:v>
                </c:pt>
                <c:pt idx="7906">
                  <c:v>-0.54738666212289644</c:v>
                </c:pt>
                <c:pt idx="7907">
                  <c:v>-0.13015199703059821</c:v>
                </c:pt>
                <c:pt idx="7908">
                  <c:v>0.46451240628580237</c:v>
                </c:pt>
                <c:pt idx="7909">
                  <c:v>-0.22621506584609818</c:v>
                </c:pt>
                <c:pt idx="7910">
                  <c:v>0.64019478929539986</c:v>
                </c:pt>
                <c:pt idx="7911">
                  <c:v>0.11842068120020244</c:v>
                </c:pt>
                <c:pt idx="7912">
                  <c:v>-0.25748512648869593</c:v>
                </c:pt>
                <c:pt idx="7913">
                  <c:v>-0.6870026695054996</c:v>
                </c:pt>
                <c:pt idx="7914">
                  <c:v>-0.80118687405889943</c:v>
                </c:pt>
                <c:pt idx="7915">
                  <c:v>1.5921676809497001</c:v>
                </c:pt>
                <c:pt idx="7916">
                  <c:v>-4.2100060523299732E-2</c:v>
                </c:pt>
                <c:pt idx="7917">
                  <c:v>-1.2041020073712012</c:v>
                </c:pt>
                <c:pt idx="7918">
                  <c:v>0.4056366967237004</c:v>
                </c:pt>
                <c:pt idx="7919">
                  <c:v>-1.0163518694415963</c:v>
                </c:pt>
                <c:pt idx="7920">
                  <c:v>-0.62062053497699665</c:v>
                </c:pt>
                <c:pt idx="7921">
                  <c:v>-0.13066946535199975</c:v>
                </c:pt>
                <c:pt idx="7922">
                  <c:v>8.3468823121201297E-2</c:v>
                </c:pt>
                <c:pt idx="7923">
                  <c:v>-0.65458111045619916</c:v>
                </c:pt>
                <c:pt idx="7924">
                  <c:v>-0.793765641795801</c:v>
                </c:pt>
                <c:pt idx="7925">
                  <c:v>-0.54247382316079751</c:v>
                </c:pt>
                <c:pt idx="7926">
                  <c:v>0.48682241615310318</c:v>
                </c:pt>
                <c:pt idx="7927">
                  <c:v>0.97585586219049958</c:v>
                </c:pt>
                <c:pt idx="7928">
                  <c:v>-7.1346791288597444E-2</c:v>
                </c:pt>
                <c:pt idx="7929">
                  <c:v>-1.3334004349566015</c:v>
                </c:pt>
                <c:pt idx="7930">
                  <c:v>0.12170493737660237</c:v>
                </c:pt>
                <c:pt idx="7931">
                  <c:v>-0.56518492026009781</c:v>
                </c:pt>
                <c:pt idx="7932">
                  <c:v>-0.46964072481150154</c:v>
                </c:pt>
                <c:pt idx="7933">
                  <c:v>1.0335269666595011</c:v>
                </c:pt>
                <c:pt idx="7934">
                  <c:v>1.1551635791590016</c:v>
                </c:pt>
                <c:pt idx="7935">
                  <c:v>-1.489935674936099</c:v>
                </c:pt>
                <c:pt idx="7936">
                  <c:v>-1.0997350026602959</c:v>
                </c:pt>
                <c:pt idx="7937">
                  <c:v>0.4925000688898038</c:v>
                </c:pt>
                <c:pt idx="7938">
                  <c:v>-0.46667218628279983</c:v>
                </c:pt>
                <c:pt idx="7939">
                  <c:v>-1.1681361452486989</c:v>
                </c:pt>
                <c:pt idx="7940">
                  <c:v>0.27966693547970323</c:v>
                </c:pt>
                <c:pt idx="7941">
                  <c:v>-0.85514439762279792</c:v>
                </c:pt>
                <c:pt idx="7942">
                  <c:v>0.80686331700630021</c:v>
                </c:pt>
                <c:pt idx="7943">
                  <c:v>-0.13062768323479901</c:v>
                </c:pt>
                <c:pt idx="7944">
                  <c:v>0.38832809422730463</c:v>
                </c:pt>
                <c:pt idx="7945">
                  <c:v>-1.0189870625176987</c:v>
                </c:pt>
                <c:pt idx="7946">
                  <c:v>1.0772945422160021</c:v>
                </c:pt>
                <c:pt idx="7947">
                  <c:v>1.294204319009804</c:v>
                </c:pt>
                <c:pt idx="7948">
                  <c:v>0.41410079461930138</c:v>
                </c:pt>
                <c:pt idx="7949">
                  <c:v>-0.80373594923169733</c:v>
                </c:pt>
                <c:pt idx="7950">
                  <c:v>0.65604792576320037</c:v>
                </c:pt>
                <c:pt idx="7951">
                  <c:v>-0.26845386068099941</c:v>
                </c:pt>
                <c:pt idx="7952">
                  <c:v>-0.73462051504190029</c:v>
                </c:pt>
                <c:pt idx="7953">
                  <c:v>-1.4407925140153992</c:v>
                </c:pt>
                <c:pt idx="7954">
                  <c:v>-0.97204306480569969</c:v>
                </c:pt>
                <c:pt idx="7955">
                  <c:v>-1.7514437884599943E-2</c:v>
                </c:pt>
                <c:pt idx="7956">
                  <c:v>-0.45173030068090014</c:v>
                </c:pt>
                <c:pt idx="7957">
                  <c:v>1.5504446419100759E-2</c:v>
                </c:pt>
                <c:pt idx="7958">
                  <c:v>-0.70889455537059831</c:v>
                </c:pt>
                <c:pt idx="7959">
                  <c:v>-0.66452684729819822</c:v>
                </c:pt>
                <c:pt idx="7960">
                  <c:v>-0.47527002519329642</c:v>
                </c:pt>
                <c:pt idx="7961">
                  <c:v>0.69601543949510258</c:v>
                </c:pt>
                <c:pt idx="7962">
                  <c:v>-1.3146066041856983</c:v>
                </c:pt>
                <c:pt idx="7963">
                  <c:v>0.30324580698099979</c:v>
                </c:pt>
                <c:pt idx="7964">
                  <c:v>-0.30949743008439867</c:v>
                </c:pt>
                <c:pt idx="7965">
                  <c:v>0.49854332195540252</c:v>
                </c:pt>
                <c:pt idx="7966">
                  <c:v>0.62256336326580453</c:v>
                </c:pt>
                <c:pt idx="7967">
                  <c:v>0.35015668347219986</c:v>
                </c:pt>
                <c:pt idx="7968">
                  <c:v>1.2827621539855016</c:v>
                </c:pt>
                <c:pt idx="7969">
                  <c:v>-0.21109317644939907</c:v>
                </c:pt>
                <c:pt idx="7970">
                  <c:v>-0.44146501259119475</c:v>
                </c:pt>
                <c:pt idx="7971">
                  <c:v>-1.0197091352636996</c:v>
                </c:pt>
                <c:pt idx="7972">
                  <c:v>-0.78405471234889745</c:v>
                </c:pt>
                <c:pt idx="7973">
                  <c:v>-0.39202402603229913</c:v>
                </c:pt>
                <c:pt idx="7974">
                  <c:v>-0.25055596806309666</c:v>
                </c:pt>
                <c:pt idx="7975">
                  <c:v>0.30295220890739927</c:v>
                </c:pt>
                <c:pt idx="7976">
                  <c:v>-0.17534859573709838</c:v>
                </c:pt>
                <c:pt idx="7977">
                  <c:v>0.91899996847170229</c:v>
                </c:pt>
                <c:pt idx="7978">
                  <c:v>0.30116777634200176</c:v>
                </c:pt>
                <c:pt idx="7979">
                  <c:v>1.0975871410075015</c:v>
                </c:pt>
                <c:pt idx="7980">
                  <c:v>-0.55100263678279759</c:v>
                </c:pt>
                <c:pt idx="7981">
                  <c:v>-0.37874598490739686</c:v>
                </c:pt>
                <c:pt idx="7982">
                  <c:v>-1.1444785067498984</c:v>
                </c:pt>
                <c:pt idx="7983">
                  <c:v>0.28209228500630346</c:v>
                </c:pt>
                <c:pt idx="7984">
                  <c:v>-0.89156945330789839</c:v>
                </c:pt>
                <c:pt idx="7985">
                  <c:v>0.90957675761960033</c:v>
                </c:pt>
                <c:pt idx="7986">
                  <c:v>-0.15269502716849814</c:v>
                </c:pt>
                <c:pt idx="7987">
                  <c:v>-1.6209576350408952</c:v>
                </c:pt>
                <c:pt idx="7988">
                  <c:v>-0.41803466180459736</c:v>
                </c:pt>
                <c:pt idx="7989">
                  <c:v>-0.31095390668609468</c:v>
                </c:pt>
                <c:pt idx="7990">
                  <c:v>-0.88031520137800001</c:v>
                </c:pt>
                <c:pt idx="7991">
                  <c:v>0.48412172424639976</c:v>
                </c:pt>
                <c:pt idx="7992">
                  <c:v>-0.43819835531179763</c:v>
                </c:pt>
                <c:pt idx="7993">
                  <c:v>0.60448390031690025</c:v>
                </c:pt>
                <c:pt idx="7994">
                  <c:v>0.76452724888680379</c:v>
                </c:pt>
                <c:pt idx="7995">
                  <c:v>-7.6469244925199575E-2</c:v>
                </c:pt>
                <c:pt idx="7996">
                  <c:v>-0.21733836175980059</c:v>
                </c:pt>
                <c:pt idx="7997">
                  <c:v>0.89147271802430339</c:v>
                </c:pt>
                <c:pt idx="7998">
                  <c:v>-0.82535823219900095</c:v>
                </c:pt>
                <c:pt idx="7999">
                  <c:v>0.23349135251470088</c:v>
                </c:pt>
                <c:pt idx="8000">
                  <c:v>-1.9681175563393012</c:v>
                </c:pt>
                <c:pt idx="8001">
                  <c:v>1.6968173933409005</c:v>
                </c:pt>
                <c:pt idx="8002">
                  <c:v>-0.27239669131699884</c:v>
                </c:pt>
                <c:pt idx="8003">
                  <c:v>-0.24134618220399773</c:v>
                </c:pt>
                <c:pt idx="8004">
                  <c:v>-0.66792046107959635</c:v>
                </c:pt>
                <c:pt idx="8005">
                  <c:v>-0.67151403935449849</c:v>
                </c:pt>
                <c:pt idx="8006">
                  <c:v>0.14223591165919913</c:v>
                </c:pt>
                <c:pt idx="8007">
                  <c:v>-0.20557994466899743</c:v>
                </c:pt>
                <c:pt idx="8008">
                  <c:v>1.552837209928299</c:v>
                </c:pt>
                <c:pt idx="8009">
                  <c:v>7.5309612180898711E-2</c:v>
                </c:pt>
                <c:pt idx="8010">
                  <c:v>0.36838877638530221</c:v>
                </c:pt>
                <c:pt idx="8011">
                  <c:v>0.99300986515950029</c:v>
                </c:pt>
                <c:pt idx="8012">
                  <c:v>-0.36806874984659999</c:v>
                </c:pt>
                <c:pt idx="8013">
                  <c:v>-0.80409196461580024</c:v>
                </c:pt>
                <c:pt idx="8014">
                  <c:v>-1.2068364762433959</c:v>
                </c:pt>
                <c:pt idx="8015">
                  <c:v>0.97988812591820107</c:v>
                </c:pt>
                <c:pt idx="8016">
                  <c:v>0.52152340935430175</c:v>
                </c:pt>
                <c:pt idx="8017">
                  <c:v>-0.55549048560809666</c:v>
                </c:pt>
                <c:pt idx="8018">
                  <c:v>-0.24938566805560214</c:v>
                </c:pt>
                <c:pt idx="8019">
                  <c:v>0.5056746630230009</c:v>
                </c:pt>
                <c:pt idx="8020">
                  <c:v>0.43858344187780318</c:v>
                </c:pt>
                <c:pt idx="8021">
                  <c:v>0.55480547639190192</c:v>
                </c:pt>
                <c:pt idx="8022">
                  <c:v>1.0234201056627015</c:v>
                </c:pt>
                <c:pt idx="8023">
                  <c:v>-1.2719425132849977</c:v>
                </c:pt>
                <c:pt idx="8024">
                  <c:v>-0.76496130785349692</c:v>
                </c:pt>
                <c:pt idx="8025">
                  <c:v>0.80131922996950067</c:v>
                </c:pt>
                <c:pt idx="8026">
                  <c:v>0.78491048785059903</c:v>
                </c:pt>
                <c:pt idx="8027">
                  <c:v>-1.7195757852138982</c:v>
                </c:pt>
                <c:pt idx="8028">
                  <c:v>0.66426513760590211</c:v>
                </c:pt>
                <c:pt idx="8029">
                  <c:v>-0.67781283229739842</c:v>
                </c:pt>
                <c:pt idx="8030">
                  <c:v>-0.57340114437079848</c:v>
                </c:pt>
                <c:pt idx="8031">
                  <c:v>-6.3362219184000423E-2</c:v>
                </c:pt>
                <c:pt idx="8032">
                  <c:v>-0.55456398552809816</c:v>
                </c:pt>
                <c:pt idx="8033">
                  <c:v>-0.64728547660309843</c:v>
                </c:pt>
                <c:pt idx="8034">
                  <c:v>-8.105859232301782E-3</c:v>
                </c:pt>
                <c:pt idx="8035">
                  <c:v>0.4013574065446015</c:v>
                </c:pt>
                <c:pt idx="8036">
                  <c:v>0.3936030416318026</c:v>
                </c:pt>
                <c:pt idx="8037">
                  <c:v>0.77293508353140083</c:v>
                </c:pt>
                <c:pt idx="8038">
                  <c:v>0.15696926314140214</c:v>
                </c:pt>
                <c:pt idx="8039">
                  <c:v>1.2605578627214982</c:v>
                </c:pt>
                <c:pt idx="8040">
                  <c:v>0.47304445325030287</c:v>
                </c:pt>
                <c:pt idx="8041">
                  <c:v>-0.74022749908329999</c:v>
                </c:pt>
                <c:pt idx="8042">
                  <c:v>0.37822297855240095</c:v>
                </c:pt>
                <c:pt idx="8043">
                  <c:v>0.36658336233499966</c:v>
                </c:pt>
                <c:pt idx="8044">
                  <c:v>-0.74756813890589768</c:v>
                </c:pt>
                <c:pt idx="8045">
                  <c:v>8.1375509575998706E-2</c:v>
                </c:pt>
                <c:pt idx="8046">
                  <c:v>-1.0670790227406997</c:v>
                </c:pt>
                <c:pt idx="8047">
                  <c:v>0.2745946545730007</c:v>
                </c:pt>
                <c:pt idx="8048">
                  <c:v>0.4763970183839028</c:v>
                </c:pt>
                <c:pt idx="8049">
                  <c:v>0.22900741436730243</c:v>
                </c:pt>
                <c:pt idx="8050">
                  <c:v>6.5050985359501823E-2</c:v>
                </c:pt>
                <c:pt idx="8051">
                  <c:v>-0.80307313465809926</c:v>
                </c:pt>
                <c:pt idx="8052">
                  <c:v>-0.33722612521459894</c:v>
                </c:pt>
                <c:pt idx="8053">
                  <c:v>-0.52530211222829948</c:v>
                </c:pt>
                <c:pt idx="8054">
                  <c:v>1.3186247834896996</c:v>
                </c:pt>
                <c:pt idx="8055">
                  <c:v>-0.5712962106535997</c:v>
                </c:pt>
                <c:pt idx="8056">
                  <c:v>-0.77405388113019669</c:v>
                </c:pt>
                <c:pt idx="8057">
                  <c:v>-0.70015562091419881</c:v>
                </c:pt>
                <c:pt idx="8058">
                  <c:v>0.51785614495640431</c:v>
                </c:pt>
                <c:pt idx="8059">
                  <c:v>1.1782570256876035</c:v>
                </c:pt>
                <c:pt idx="8060">
                  <c:v>0.38614658397339952</c:v>
                </c:pt>
                <c:pt idx="8061">
                  <c:v>-0.53390688395539954</c:v>
                </c:pt>
                <c:pt idx="8062">
                  <c:v>0.83455832268240471</c:v>
                </c:pt>
                <c:pt idx="8063">
                  <c:v>6.2607065635202019E-2</c:v>
                </c:pt>
                <c:pt idx="8064">
                  <c:v>0.78850453379580188</c:v>
                </c:pt>
                <c:pt idx="8065">
                  <c:v>0.53874544394439994</c:v>
                </c:pt>
                <c:pt idx="8066">
                  <c:v>0.47218964963990118</c:v>
                </c:pt>
                <c:pt idx="8067">
                  <c:v>-1.0435600261862987</c:v>
                </c:pt>
                <c:pt idx="8068">
                  <c:v>-0.71210960169019799</c:v>
                </c:pt>
                <c:pt idx="8069">
                  <c:v>-7.7820849335697773E-2</c:v>
                </c:pt>
                <c:pt idx="8070">
                  <c:v>0.23616985373960375</c:v>
                </c:pt>
                <c:pt idx="8071">
                  <c:v>-0.39383027639329882</c:v>
                </c:pt>
                <c:pt idx="8072">
                  <c:v>6.8275246389099209E-2</c:v>
                </c:pt>
                <c:pt idx="8073">
                  <c:v>1.0760522489891002</c:v>
                </c:pt>
                <c:pt idx="8074">
                  <c:v>0.84741164721230078</c:v>
                </c:pt>
                <c:pt idx="8075">
                  <c:v>0.45406161419759883</c:v>
                </c:pt>
                <c:pt idx="8076">
                  <c:v>-0.90729789113719761</c:v>
                </c:pt>
                <c:pt idx="8077">
                  <c:v>1.4105873654183014</c:v>
                </c:pt>
                <c:pt idx="8078">
                  <c:v>-0.44960956183959766</c:v>
                </c:pt>
                <c:pt idx="8079">
                  <c:v>0.26895753045890203</c:v>
                </c:pt>
                <c:pt idx="8080">
                  <c:v>0.10759954996930077</c:v>
                </c:pt>
                <c:pt idx="8081">
                  <c:v>6.8888921468101216E-2</c:v>
                </c:pt>
                <c:pt idx="8082">
                  <c:v>1.6287891308545035</c:v>
                </c:pt>
                <c:pt idx="8083">
                  <c:v>1.8538739394522032</c:v>
                </c:pt>
                <c:pt idx="8084">
                  <c:v>3.6662643247602489E-2</c:v>
                </c:pt>
                <c:pt idx="8085">
                  <c:v>-0.36145315996169813</c:v>
                </c:pt>
                <c:pt idx="8086">
                  <c:v>0.57248844628880136</c:v>
                </c:pt>
                <c:pt idx="8087">
                  <c:v>2.1786303044577977</c:v>
                </c:pt>
                <c:pt idx="8088">
                  <c:v>-0.20564441935309929</c:v>
                </c:pt>
                <c:pt idx="8089">
                  <c:v>0.62217046482930272</c:v>
                </c:pt>
                <c:pt idx="8090">
                  <c:v>-1.6355058254317996</c:v>
                </c:pt>
                <c:pt idx="8091">
                  <c:v>-0.79402227043569695</c:v>
                </c:pt>
                <c:pt idx="8092">
                  <c:v>-2.8837249327011705E-3</c:v>
                </c:pt>
                <c:pt idx="8093">
                  <c:v>0.35309382281010215</c:v>
                </c:pt>
                <c:pt idx="8094">
                  <c:v>-4.9214089539972861E-3</c:v>
                </c:pt>
                <c:pt idx="8095">
                  <c:v>-0.13174516611839948</c:v>
                </c:pt>
                <c:pt idx="8096">
                  <c:v>0.49861800496550046</c:v>
                </c:pt>
                <c:pt idx="8097">
                  <c:v>0.11424511178320529</c:v>
                </c:pt>
                <c:pt idx="8098">
                  <c:v>-0.23191661532860053</c:v>
                </c:pt>
                <c:pt idx="8099">
                  <c:v>-0.41963607038049844</c:v>
                </c:pt>
                <c:pt idx="8100">
                  <c:v>0.85795033691790223</c:v>
                </c:pt>
                <c:pt idx="8101">
                  <c:v>0.15374850611130242</c:v>
                </c:pt>
                <c:pt idx="8102">
                  <c:v>0.50529997164029794</c:v>
                </c:pt>
                <c:pt idx="8103">
                  <c:v>0.66686212908290088</c:v>
                </c:pt>
                <c:pt idx="8104">
                  <c:v>-1.6975998890075985</c:v>
                </c:pt>
                <c:pt idx="8105">
                  <c:v>-0.1954566822489987</c:v>
                </c:pt>
                <c:pt idx="8106">
                  <c:v>1.1755763635784007</c:v>
                </c:pt>
                <c:pt idx="8107">
                  <c:v>0.13054212238700202</c:v>
                </c:pt>
                <c:pt idx="8108">
                  <c:v>0.17862495121230282</c:v>
                </c:pt>
                <c:pt idx="8109">
                  <c:v>-1.0310457501297989</c:v>
                </c:pt>
                <c:pt idx="8110">
                  <c:v>-1.2794500734067</c:v>
                </c:pt>
                <c:pt idx="8111">
                  <c:v>0.69830096875950431</c:v>
                </c:pt>
                <c:pt idx="8112">
                  <c:v>-0.69768930103019855</c:v>
                </c:pt>
                <c:pt idx="8113">
                  <c:v>-0.39523612315559831</c:v>
                </c:pt>
                <c:pt idx="8114">
                  <c:v>-0.50526532013749659</c:v>
                </c:pt>
                <c:pt idx="8115">
                  <c:v>3.4439805466199402E-2</c:v>
                </c:pt>
                <c:pt idx="8116">
                  <c:v>-1.2574949844097993</c:v>
                </c:pt>
                <c:pt idx="8117">
                  <c:v>-1.3401955042233951</c:v>
                </c:pt>
                <c:pt idx="8118">
                  <c:v>0.84457916768260333</c:v>
                </c:pt>
                <c:pt idx="8119">
                  <c:v>-5.2430921466196878E-2</c:v>
                </c:pt>
                <c:pt idx="8120">
                  <c:v>0.49201300753750132</c:v>
                </c:pt>
                <c:pt idx="8121">
                  <c:v>0.8938630592905028</c:v>
                </c:pt>
                <c:pt idx="8122">
                  <c:v>-0.85447525908820054</c:v>
                </c:pt>
                <c:pt idx="8123">
                  <c:v>-0.13996516617749677</c:v>
                </c:pt>
                <c:pt idx="8124">
                  <c:v>-0.12803867605840225</c:v>
                </c:pt>
                <c:pt idx="8125">
                  <c:v>0.1918760435398994</c:v>
                </c:pt>
                <c:pt idx="8126">
                  <c:v>0.52859350808800443</c:v>
                </c:pt>
                <c:pt idx="8127">
                  <c:v>-0.18879286169149978</c:v>
                </c:pt>
                <c:pt idx="8128">
                  <c:v>7.3612598544798402E-2</c:v>
                </c:pt>
                <c:pt idx="8129">
                  <c:v>-1.1400720927180004</c:v>
                </c:pt>
                <c:pt idx="8130">
                  <c:v>-0.90047824338349969</c:v>
                </c:pt>
                <c:pt idx="8131">
                  <c:v>0.82960872441550038</c:v>
                </c:pt>
                <c:pt idx="8132">
                  <c:v>0.129485730741699</c:v>
                </c:pt>
                <c:pt idx="8133">
                  <c:v>0.87624320937669964</c:v>
                </c:pt>
                <c:pt idx="8134">
                  <c:v>5.0400528040299264E-2</c:v>
                </c:pt>
                <c:pt idx="8135">
                  <c:v>-0.28507868548620152</c:v>
                </c:pt>
                <c:pt idx="8136">
                  <c:v>0.19734240786520019</c:v>
                </c:pt>
                <c:pt idx="8137">
                  <c:v>0.72207272972660164</c:v>
                </c:pt>
                <c:pt idx="8138">
                  <c:v>-0.34165948124870127</c:v>
                </c:pt>
                <c:pt idx="8139">
                  <c:v>-0.4636979428702972</c:v>
                </c:pt>
                <c:pt idx="8140">
                  <c:v>8.8238530684499494E-2</c:v>
                </c:pt>
                <c:pt idx="8141">
                  <c:v>-0.18435206371729862</c:v>
                </c:pt>
                <c:pt idx="8142">
                  <c:v>-0.89986504885369811</c:v>
                </c:pt>
                <c:pt idx="8143">
                  <c:v>0.26417451443520079</c:v>
                </c:pt>
                <c:pt idx="8144">
                  <c:v>-0.48989233232299867</c:v>
                </c:pt>
                <c:pt idx="8145">
                  <c:v>-4.0350150354697689E-2</c:v>
                </c:pt>
                <c:pt idx="8146">
                  <c:v>1.0506220821254999</c:v>
                </c:pt>
                <c:pt idx="8147">
                  <c:v>0.95936803759160227</c:v>
                </c:pt>
                <c:pt idx="8148">
                  <c:v>0.58112805360500275</c:v>
                </c:pt>
                <c:pt idx="8149">
                  <c:v>7.1675264050803378E-2</c:v>
                </c:pt>
                <c:pt idx="8150">
                  <c:v>0.33180821739630062</c:v>
                </c:pt>
                <c:pt idx="8151">
                  <c:v>0.3304076199015995</c:v>
                </c:pt>
                <c:pt idx="8152">
                  <c:v>0.1876438185244993</c:v>
                </c:pt>
                <c:pt idx="8153">
                  <c:v>-0.77183562051130039</c:v>
                </c:pt>
                <c:pt idx="8154">
                  <c:v>0.54545417695390341</c:v>
                </c:pt>
                <c:pt idx="8155">
                  <c:v>-0.8083215543122968</c:v>
                </c:pt>
                <c:pt idx="8156">
                  <c:v>-8.4228378750896837E-2</c:v>
                </c:pt>
                <c:pt idx="8157">
                  <c:v>1.0149050974616003</c:v>
                </c:pt>
                <c:pt idx="8158">
                  <c:v>0.10214068943920296</c:v>
                </c:pt>
                <c:pt idx="8159">
                  <c:v>-3.2738242059100031E-2</c:v>
                </c:pt>
                <c:pt idx="8160">
                  <c:v>8.2549241381098426E-2</c:v>
                </c:pt>
                <c:pt idx="8161">
                  <c:v>-0.10547481702720063</c:v>
                </c:pt>
                <c:pt idx="8162">
                  <c:v>0.24051551901800394</c:v>
                </c:pt>
                <c:pt idx="8163">
                  <c:v>1.8032366222978027</c:v>
                </c:pt>
                <c:pt idx="8164">
                  <c:v>0.23646933332999964</c:v>
                </c:pt>
                <c:pt idx="8165">
                  <c:v>0.47575990150310332</c:v>
                </c:pt>
                <c:pt idx="8166">
                  <c:v>0.7344690705591006</c:v>
                </c:pt>
                <c:pt idx="8167">
                  <c:v>-0.48958761021889785</c:v>
                </c:pt>
                <c:pt idx="8168">
                  <c:v>0.96460235674670258</c:v>
                </c:pt>
                <c:pt idx="8169">
                  <c:v>2.7546879617801778E-2</c:v>
                </c:pt>
                <c:pt idx="8170">
                  <c:v>-1.7946954309877583E-4</c:v>
                </c:pt>
                <c:pt idx="8171">
                  <c:v>-0.46741259215189856</c:v>
                </c:pt>
                <c:pt idx="8172">
                  <c:v>-1.0983815673569985</c:v>
                </c:pt>
                <c:pt idx="8173">
                  <c:v>-0.56089431888879915</c:v>
                </c:pt>
                <c:pt idx="8174">
                  <c:v>-0.7810595977509962</c:v>
                </c:pt>
                <c:pt idx="8175">
                  <c:v>-0.22211493478229727</c:v>
                </c:pt>
                <c:pt idx="8176">
                  <c:v>1.2056898034705021</c:v>
                </c:pt>
                <c:pt idx="8177">
                  <c:v>-0.88035652546479781</c:v>
                </c:pt>
                <c:pt idx="8178">
                  <c:v>0.51846856752910142</c:v>
                </c:pt>
                <c:pt idx="8179">
                  <c:v>7.1143403812200745E-2</c:v>
                </c:pt>
                <c:pt idx="8180">
                  <c:v>1.1249510294498002</c:v>
                </c:pt>
                <c:pt idx="8181">
                  <c:v>8.4363233701200357E-2</c:v>
                </c:pt>
                <c:pt idx="8182">
                  <c:v>0.2877688968870018</c:v>
                </c:pt>
                <c:pt idx="8183">
                  <c:v>0.77863207286190317</c:v>
                </c:pt>
                <c:pt idx="8184">
                  <c:v>-0.15601193713209938</c:v>
                </c:pt>
                <c:pt idx="8185">
                  <c:v>-0.70175510812719466</c:v>
                </c:pt>
                <c:pt idx="8186">
                  <c:v>0.62498292615970286</c:v>
                </c:pt>
                <c:pt idx="8187">
                  <c:v>-0.2248046530034955</c:v>
                </c:pt>
                <c:pt idx="8188">
                  <c:v>-0.22067044796209956</c:v>
                </c:pt>
                <c:pt idx="8189">
                  <c:v>-0.83479619755739876</c:v>
                </c:pt>
                <c:pt idx="8190">
                  <c:v>0.52456747471440224</c:v>
                </c:pt>
                <c:pt idx="8191">
                  <c:v>-0.74880328265210139</c:v>
                </c:pt>
                <c:pt idx="8192">
                  <c:v>1.0840868357136983</c:v>
                </c:pt>
                <c:pt idx="8193">
                  <c:v>0.30331597081740114</c:v>
                </c:pt>
                <c:pt idx="8194">
                  <c:v>-0.58180472410689887</c:v>
                </c:pt>
                <c:pt idx="8195">
                  <c:v>-1.113220074467197</c:v>
                </c:pt>
                <c:pt idx="8196">
                  <c:v>1.1101717181593997</c:v>
                </c:pt>
                <c:pt idx="8197">
                  <c:v>-1.4020930451029017</c:v>
                </c:pt>
                <c:pt idx="8198">
                  <c:v>0.19282334470640095</c:v>
                </c:pt>
                <c:pt idx="8199">
                  <c:v>1.4170706564499369E-2</c:v>
                </c:pt>
                <c:pt idx="8200">
                  <c:v>-0.4715392614388989</c:v>
                </c:pt>
                <c:pt idx="8201">
                  <c:v>-0.5247598011026966</c:v>
                </c:pt>
                <c:pt idx="8202">
                  <c:v>0.7271215858486002</c:v>
                </c:pt>
                <c:pt idx="8203">
                  <c:v>1.0119391951586003</c:v>
                </c:pt>
                <c:pt idx="8204">
                  <c:v>-0.90742089934629888</c:v>
                </c:pt>
                <c:pt idx="8205">
                  <c:v>0.44308413830400184</c:v>
                </c:pt>
                <c:pt idx="8206">
                  <c:v>-0.33848305634170117</c:v>
                </c:pt>
                <c:pt idx="8207">
                  <c:v>-9.8521073563198058E-2</c:v>
                </c:pt>
                <c:pt idx="8208">
                  <c:v>-1.2177512331080997</c:v>
                </c:pt>
                <c:pt idx="8209">
                  <c:v>0.76717331329700045</c:v>
                </c:pt>
                <c:pt idx="8210">
                  <c:v>0.26077006562680083</c:v>
                </c:pt>
                <c:pt idx="8211">
                  <c:v>0.1821942071126017</c:v>
                </c:pt>
                <c:pt idx="8212">
                  <c:v>0.85894390687779776</c:v>
                </c:pt>
                <c:pt idx="8213">
                  <c:v>-1.1642403250510966</c:v>
                </c:pt>
                <c:pt idx="8214">
                  <c:v>1.049029438517401</c:v>
                </c:pt>
                <c:pt idx="8215">
                  <c:v>0.4004232173980995</c:v>
                </c:pt>
                <c:pt idx="8216">
                  <c:v>-1.5633366593572013</c:v>
                </c:pt>
                <c:pt idx="8217">
                  <c:v>0.3110954790940994</c:v>
                </c:pt>
                <c:pt idx="8218">
                  <c:v>0.73912660770050209</c:v>
                </c:pt>
                <c:pt idx="8219">
                  <c:v>-1.3441095884121985</c:v>
                </c:pt>
                <c:pt idx="8220">
                  <c:v>0.98526065976520272</c:v>
                </c:pt>
                <c:pt idx="8221">
                  <c:v>0.76624452873870297</c:v>
                </c:pt>
                <c:pt idx="8222">
                  <c:v>-0.65078046428409664</c:v>
                </c:pt>
                <c:pt idx="8223">
                  <c:v>0.401754476804701</c:v>
                </c:pt>
                <c:pt idx="8224">
                  <c:v>-3.1704761801982784E-3</c:v>
                </c:pt>
                <c:pt idx="8225">
                  <c:v>-0.48841198010289943</c:v>
                </c:pt>
                <c:pt idx="8226">
                  <c:v>-0.43259316295250017</c:v>
                </c:pt>
                <c:pt idx="8227">
                  <c:v>-6.5882481672399962E-2</c:v>
                </c:pt>
                <c:pt idx="8228">
                  <c:v>-0.31651817131380255</c:v>
                </c:pt>
                <c:pt idx="8229">
                  <c:v>-0.81736077694319675</c:v>
                </c:pt>
                <c:pt idx="8230">
                  <c:v>0.49062189980410054</c:v>
                </c:pt>
                <c:pt idx="8231">
                  <c:v>-0.53260756912459684</c:v>
                </c:pt>
                <c:pt idx="8232">
                  <c:v>-1.3934798228386001</c:v>
                </c:pt>
                <c:pt idx="8233">
                  <c:v>0.28489908883030068</c:v>
                </c:pt>
                <c:pt idx="8234">
                  <c:v>-0.31739340165069763</c:v>
                </c:pt>
                <c:pt idx="8235">
                  <c:v>-0.58051282446919927</c:v>
                </c:pt>
                <c:pt idx="8236">
                  <c:v>3.868572548330107E-2</c:v>
                </c:pt>
                <c:pt idx="8237">
                  <c:v>1.5390876141863004</c:v>
                </c:pt>
                <c:pt idx="8238">
                  <c:v>0.12812793849409942</c:v>
                </c:pt>
                <c:pt idx="8239">
                  <c:v>-0.63279754646890041</c:v>
                </c:pt>
                <c:pt idx="8240">
                  <c:v>0.69732132410260306</c:v>
                </c:pt>
                <c:pt idx="8241">
                  <c:v>-0.79569567461659574</c:v>
                </c:pt>
                <c:pt idx="8242">
                  <c:v>-0.57236491983709925</c:v>
                </c:pt>
                <c:pt idx="8243">
                  <c:v>0.69548461212970025</c:v>
                </c:pt>
                <c:pt idx="8244">
                  <c:v>1.0496712285455985</c:v>
                </c:pt>
                <c:pt idx="8245">
                  <c:v>0.62043316423880057</c:v>
                </c:pt>
                <c:pt idx="8246">
                  <c:v>-1.2519935491094998</c:v>
                </c:pt>
                <c:pt idx="8247">
                  <c:v>-0.59417985212739666</c:v>
                </c:pt>
                <c:pt idx="8248">
                  <c:v>0.61499286268720255</c:v>
                </c:pt>
                <c:pt idx="8249">
                  <c:v>-0.72477517877539555</c:v>
                </c:pt>
                <c:pt idx="8250">
                  <c:v>-0.73643952110409927</c:v>
                </c:pt>
                <c:pt idx="8251">
                  <c:v>0.60033937955720518</c:v>
                </c:pt>
                <c:pt idx="8252">
                  <c:v>-8.2793489366963513E-3</c:v>
                </c:pt>
                <c:pt idx="8253">
                  <c:v>0.67317075980030339</c:v>
                </c:pt>
                <c:pt idx="8254">
                  <c:v>-0.43019650777009844</c:v>
                </c:pt>
                <c:pt idx="8255">
                  <c:v>0.72254258991839748</c:v>
                </c:pt>
                <c:pt idx="8256">
                  <c:v>-2.4183341375051981</c:v>
                </c:pt>
                <c:pt idx="8257">
                  <c:v>0.12934013545500278</c:v>
                </c:pt>
                <c:pt idx="8258">
                  <c:v>0.91751572964200534</c:v>
                </c:pt>
                <c:pt idx="8259">
                  <c:v>-6.18670573424005E-2</c:v>
                </c:pt>
                <c:pt idx="8260">
                  <c:v>-0.81932658817489568</c:v>
                </c:pt>
                <c:pt idx="8261">
                  <c:v>0.39044855107240295</c:v>
                </c:pt>
                <c:pt idx="8262">
                  <c:v>-0.53682653196259977</c:v>
                </c:pt>
                <c:pt idx="8263">
                  <c:v>0.59609977134720182</c:v>
                </c:pt>
                <c:pt idx="8264">
                  <c:v>-0.36019493886939813</c:v>
                </c:pt>
                <c:pt idx="8265">
                  <c:v>-1.1656593141870992</c:v>
                </c:pt>
                <c:pt idx="8266">
                  <c:v>-0.16319497177809694</c:v>
                </c:pt>
                <c:pt idx="8267">
                  <c:v>-0.37695948844069704</c:v>
                </c:pt>
                <c:pt idx="8268">
                  <c:v>-0.86367165061079731</c:v>
                </c:pt>
                <c:pt idx="8269">
                  <c:v>0.4745218366852022</c:v>
                </c:pt>
                <c:pt idx="8270">
                  <c:v>-0.57030015698639858</c:v>
                </c:pt>
                <c:pt idx="8271">
                  <c:v>-0.22713772738369897</c:v>
                </c:pt>
                <c:pt idx="8272">
                  <c:v>-0.13692072782109932</c:v>
                </c:pt>
                <c:pt idx="8273">
                  <c:v>-0.53355816783509979</c:v>
                </c:pt>
                <c:pt idx="8274">
                  <c:v>6.140756694920313E-2</c:v>
                </c:pt>
                <c:pt idx="8275">
                  <c:v>-0.3706675698179005</c:v>
                </c:pt>
                <c:pt idx="8276">
                  <c:v>2.567412230640187E-2</c:v>
                </c:pt>
                <c:pt idx="8277">
                  <c:v>0.20430477746090503</c:v>
                </c:pt>
                <c:pt idx="8278">
                  <c:v>-0.33241857659269769</c:v>
                </c:pt>
                <c:pt idx="8279">
                  <c:v>-1.4870053637196179E-2</c:v>
                </c:pt>
                <c:pt idx="8280">
                  <c:v>0.41831681884080041</c:v>
                </c:pt>
                <c:pt idx="8281">
                  <c:v>-0.18750601126589572</c:v>
                </c:pt>
                <c:pt idx="8282">
                  <c:v>3.7994649849100171E-2</c:v>
                </c:pt>
                <c:pt idx="8283">
                  <c:v>1.6915478323029021</c:v>
                </c:pt>
                <c:pt idx="8284">
                  <c:v>-0.63022291335460068</c:v>
                </c:pt>
                <c:pt idx="8285">
                  <c:v>9.236022656480003E-2</c:v>
                </c:pt>
                <c:pt idx="8286">
                  <c:v>0.70587673007320006</c:v>
                </c:pt>
                <c:pt idx="8287">
                  <c:v>-1.6258222967436993</c:v>
                </c:pt>
                <c:pt idx="8288">
                  <c:v>0.53899510552420082</c:v>
                </c:pt>
                <c:pt idx="8289">
                  <c:v>-0.49731013776250066</c:v>
                </c:pt>
                <c:pt idx="8290">
                  <c:v>-9.4618289495098651E-2</c:v>
                </c:pt>
                <c:pt idx="8291">
                  <c:v>0.71415374414030452</c:v>
                </c:pt>
                <c:pt idx="8292">
                  <c:v>0.32944844842010212</c:v>
                </c:pt>
                <c:pt idx="8293">
                  <c:v>-1.1495086377971973</c:v>
                </c:pt>
                <c:pt idx="8294">
                  <c:v>-1.1642736523143</c:v>
                </c:pt>
                <c:pt idx="8295">
                  <c:v>0.20733179501620214</c:v>
                </c:pt>
                <c:pt idx="8296">
                  <c:v>0.25788508914000019</c:v>
                </c:pt>
                <c:pt idx="8297">
                  <c:v>1.2343996477980035</c:v>
                </c:pt>
                <c:pt idx="8298">
                  <c:v>-1.1181932205201974</c:v>
                </c:pt>
                <c:pt idx="8299">
                  <c:v>-0.23562701488399895</c:v>
                </c:pt>
                <c:pt idx="8300">
                  <c:v>-0.79103274818739777</c:v>
                </c:pt>
                <c:pt idx="8301">
                  <c:v>0.94948517748160199</c:v>
                </c:pt>
                <c:pt idx="8302">
                  <c:v>0.66591816672800164</c:v>
                </c:pt>
                <c:pt idx="8303">
                  <c:v>0.94386443233119977</c:v>
                </c:pt>
                <c:pt idx="8304">
                  <c:v>-0.22788939459189805</c:v>
                </c:pt>
                <c:pt idx="8305">
                  <c:v>-1.4907904535639993</c:v>
                </c:pt>
                <c:pt idx="8306">
                  <c:v>0.91780508758520085</c:v>
                </c:pt>
                <c:pt idx="8307">
                  <c:v>0.22030128018730011</c:v>
                </c:pt>
                <c:pt idx="8308">
                  <c:v>-0.39885242702309753</c:v>
                </c:pt>
                <c:pt idx="8309">
                  <c:v>0.43021576443140219</c:v>
                </c:pt>
                <c:pt idx="8310">
                  <c:v>-0.71247949016470002</c:v>
                </c:pt>
                <c:pt idx="8311">
                  <c:v>0.30151035440690421</c:v>
                </c:pt>
                <c:pt idx="8312">
                  <c:v>-0.50719922470269907</c:v>
                </c:pt>
                <c:pt idx="8313">
                  <c:v>0.23256518695650286</c:v>
                </c:pt>
                <c:pt idx="8314">
                  <c:v>1.2215001362949991</c:v>
                </c:pt>
                <c:pt idx="8315">
                  <c:v>0.56163640028439943</c:v>
                </c:pt>
                <c:pt idx="8316">
                  <c:v>-0.17700709554829785</c:v>
                </c:pt>
                <c:pt idx="8317">
                  <c:v>0.14705070560239974</c:v>
                </c:pt>
                <c:pt idx="8318">
                  <c:v>-7.8254201038099325E-2</c:v>
                </c:pt>
                <c:pt idx="8319">
                  <c:v>-0.52548891106889783</c:v>
                </c:pt>
                <c:pt idx="8320">
                  <c:v>-9.1143695905600453E-2</c:v>
                </c:pt>
                <c:pt idx="8321">
                  <c:v>-0.35604718503169863</c:v>
                </c:pt>
                <c:pt idx="8322">
                  <c:v>-8.6848706811970544E-3</c:v>
                </c:pt>
                <c:pt idx="8323">
                  <c:v>0.11779050113020162</c:v>
                </c:pt>
                <c:pt idx="8324">
                  <c:v>-0.17880735977159645</c:v>
                </c:pt>
                <c:pt idx="8325">
                  <c:v>0.93607725149029974</c:v>
                </c:pt>
                <c:pt idx="8326">
                  <c:v>0.86281366502970158</c:v>
                </c:pt>
                <c:pt idx="8327">
                  <c:v>-6.1731533945987849E-3</c:v>
                </c:pt>
                <c:pt idx="8328">
                  <c:v>1.1164477379316011</c:v>
                </c:pt>
                <c:pt idx="8329">
                  <c:v>-0.50386942300029602</c:v>
                </c:pt>
                <c:pt idx="8330">
                  <c:v>-0.92343266273260127</c:v>
                </c:pt>
                <c:pt idx="8331">
                  <c:v>-0.68587379158999795</c:v>
                </c:pt>
                <c:pt idx="8332">
                  <c:v>-1.1844033390924977</c:v>
                </c:pt>
                <c:pt idx="8333">
                  <c:v>-1.2541937599900983</c:v>
                </c:pt>
                <c:pt idx="8334">
                  <c:v>-1.2691569153308997</c:v>
                </c:pt>
                <c:pt idx="8335">
                  <c:v>-1.6243464458403984</c:v>
                </c:pt>
                <c:pt idx="8336">
                  <c:v>-0.31323387444779982</c:v>
                </c:pt>
                <c:pt idx="8337">
                  <c:v>-9.1915194081799712E-2</c:v>
                </c:pt>
                <c:pt idx="8338">
                  <c:v>2.9458801732200612E-2</c:v>
                </c:pt>
                <c:pt idx="8339">
                  <c:v>-0.4100544745313961</c:v>
                </c:pt>
                <c:pt idx="8340">
                  <c:v>-1.2682141628299988</c:v>
                </c:pt>
                <c:pt idx="8341">
                  <c:v>-0.78449146871319897</c:v>
                </c:pt>
                <c:pt idx="8342">
                  <c:v>0.7324584976212023</c:v>
                </c:pt>
                <c:pt idx="8343">
                  <c:v>-0.78183772600949553</c:v>
                </c:pt>
                <c:pt idx="8344">
                  <c:v>-0.51377484802119966</c:v>
                </c:pt>
                <c:pt idx="8345">
                  <c:v>-0.78974798604190255</c:v>
                </c:pt>
                <c:pt idx="8346">
                  <c:v>0.45624304465870225</c:v>
                </c:pt>
                <c:pt idx="8347">
                  <c:v>0.89607851142789841</c:v>
                </c:pt>
                <c:pt idx="8348">
                  <c:v>-0.51872400419900089</c:v>
                </c:pt>
                <c:pt idx="8349">
                  <c:v>-0.58036025387909973</c:v>
                </c:pt>
                <c:pt idx="8350">
                  <c:v>-1.6521579101562978</c:v>
                </c:pt>
                <c:pt idx="8351">
                  <c:v>0.61727276055340141</c:v>
                </c:pt>
                <c:pt idx="8352">
                  <c:v>0.78224192508400137</c:v>
                </c:pt>
                <c:pt idx="8353">
                  <c:v>1.3217754349702986</c:v>
                </c:pt>
                <c:pt idx="8354">
                  <c:v>-0.90942736600599972</c:v>
                </c:pt>
                <c:pt idx="8355">
                  <c:v>-1.1712005437023016</c:v>
                </c:pt>
                <c:pt idx="8356">
                  <c:v>0.83387880753600285</c:v>
                </c:pt>
                <c:pt idx="8357">
                  <c:v>1.3085972713732019</c:v>
                </c:pt>
                <c:pt idx="8358">
                  <c:v>0.2800162044495984</c:v>
                </c:pt>
                <c:pt idx="8359">
                  <c:v>-0.90668690770989713</c:v>
                </c:pt>
                <c:pt idx="8360">
                  <c:v>0.23153352985750075</c:v>
                </c:pt>
                <c:pt idx="8361">
                  <c:v>-0.53057421847569941</c:v>
                </c:pt>
                <c:pt idx="8362">
                  <c:v>-1.5196970267368002</c:v>
                </c:pt>
                <c:pt idx="8363">
                  <c:v>-0.7488277062911024</c:v>
                </c:pt>
                <c:pt idx="8364">
                  <c:v>-1.1121002720380986</c:v>
                </c:pt>
                <c:pt idx="8365">
                  <c:v>-0.75322891767499911</c:v>
                </c:pt>
                <c:pt idx="8366">
                  <c:v>-0.64980238379040145</c:v>
                </c:pt>
                <c:pt idx="8367">
                  <c:v>-6.6300559817101146E-2</c:v>
                </c:pt>
                <c:pt idx="8368">
                  <c:v>-0.87828552750229605</c:v>
                </c:pt>
                <c:pt idx="8369">
                  <c:v>1.2577226814977998</c:v>
                </c:pt>
                <c:pt idx="8370">
                  <c:v>-0.11220202381879929</c:v>
                </c:pt>
                <c:pt idx="8371">
                  <c:v>0.20698891042510326</c:v>
                </c:pt>
                <c:pt idx="8372">
                  <c:v>2.0601694393547021</c:v>
                </c:pt>
                <c:pt idx="8373">
                  <c:v>-0.4875957354026994</c:v>
                </c:pt>
                <c:pt idx="8374">
                  <c:v>-0.28055419287230166</c:v>
                </c:pt>
                <c:pt idx="8375">
                  <c:v>0.36694540194860181</c:v>
                </c:pt>
                <c:pt idx="8376">
                  <c:v>-0.35906742151469828</c:v>
                </c:pt>
                <c:pt idx="8377">
                  <c:v>0.73854169467330166</c:v>
                </c:pt>
                <c:pt idx="8378">
                  <c:v>-0.9946487724788966</c:v>
                </c:pt>
                <c:pt idx="8379">
                  <c:v>0.42607353255300495</c:v>
                </c:pt>
                <c:pt idx="8380">
                  <c:v>0.89243369671509853</c:v>
                </c:pt>
                <c:pt idx="8381">
                  <c:v>-0.92163363496939965</c:v>
                </c:pt>
                <c:pt idx="8382">
                  <c:v>1.4189661720761038</c:v>
                </c:pt>
                <c:pt idx="8383">
                  <c:v>-0.97839448917839889</c:v>
                </c:pt>
                <c:pt idx="8384">
                  <c:v>0.68399737202540223</c:v>
                </c:pt>
                <c:pt idx="8385">
                  <c:v>-0.37208925568259943</c:v>
                </c:pt>
                <c:pt idx="8386">
                  <c:v>-0.85184303753059964</c:v>
                </c:pt>
                <c:pt idx="8387">
                  <c:v>0.77040809954880274</c:v>
                </c:pt>
                <c:pt idx="8388">
                  <c:v>-0.2746751309549964</c:v>
                </c:pt>
                <c:pt idx="8389">
                  <c:v>-1.0941676275435981</c:v>
                </c:pt>
                <c:pt idx="8390">
                  <c:v>1.3802434278031015</c:v>
                </c:pt>
                <c:pt idx="8391">
                  <c:v>-0.38547660934399985</c:v>
                </c:pt>
                <c:pt idx="8392">
                  <c:v>-0.59319071179629645</c:v>
                </c:pt>
                <c:pt idx="8393">
                  <c:v>-0.57620321559420162</c:v>
                </c:pt>
                <c:pt idx="8394">
                  <c:v>0.1136921301885998</c:v>
                </c:pt>
                <c:pt idx="8395">
                  <c:v>0.83934047932440237</c:v>
                </c:pt>
                <c:pt idx="8396">
                  <c:v>-0.40263852934529609</c:v>
                </c:pt>
                <c:pt idx="8397">
                  <c:v>0.26691952498330451</c:v>
                </c:pt>
                <c:pt idx="8398">
                  <c:v>0.44073775693550132</c:v>
                </c:pt>
                <c:pt idx="8399">
                  <c:v>0.4102056475579019</c:v>
                </c:pt>
                <c:pt idx="8400">
                  <c:v>0.27050869283640111</c:v>
                </c:pt>
                <c:pt idx="8401">
                  <c:v>-1.0976592733875989</c:v>
                </c:pt>
                <c:pt idx="8402">
                  <c:v>0.84955864469409903</c:v>
                </c:pt>
                <c:pt idx="8403">
                  <c:v>0.58254283895750092</c:v>
                </c:pt>
                <c:pt idx="8404">
                  <c:v>0.81490247232839863</c:v>
                </c:pt>
                <c:pt idx="8405">
                  <c:v>0.17209861468940346</c:v>
                </c:pt>
                <c:pt idx="8406">
                  <c:v>1.0248150771830034</c:v>
                </c:pt>
                <c:pt idx="8407">
                  <c:v>-0.69540489723500087</c:v>
                </c:pt>
                <c:pt idx="8408">
                  <c:v>0.68011782441440261</c:v>
                </c:pt>
                <c:pt idx="8409">
                  <c:v>-0.26299020414050034</c:v>
                </c:pt>
                <c:pt idx="8410">
                  <c:v>-0.37606918319579918</c:v>
                </c:pt>
                <c:pt idx="8411">
                  <c:v>1.1700678443155041</c:v>
                </c:pt>
                <c:pt idx="8412">
                  <c:v>-0.12838691590039986</c:v>
                </c:pt>
                <c:pt idx="8413">
                  <c:v>-0.62884649223050104</c:v>
                </c:pt>
                <c:pt idx="8414">
                  <c:v>0.42470830525460102</c:v>
                </c:pt>
                <c:pt idx="8415">
                  <c:v>0.60205962695150106</c:v>
                </c:pt>
                <c:pt idx="8416">
                  <c:v>0.95321593005570193</c:v>
                </c:pt>
                <c:pt idx="8417">
                  <c:v>-1.7712914892886005</c:v>
                </c:pt>
                <c:pt idx="8418">
                  <c:v>0.37682993760130401</c:v>
                </c:pt>
                <c:pt idx="8419">
                  <c:v>-0.49007556743109859</c:v>
                </c:pt>
                <c:pt idx="8420">
                  <c:v>1.2265055676952024</c:v>
                </c:pt>
                <c:pt idx="8421">
                  <c:v>-0.22110760100749971</c:v>
                </c:pt>
                <c:pt idx="8422">
                  <c:v>-0.86456070941380148</c:v>
                </c:pt>
                <c:pt idx="8423">
                  <c:v>-1.0213581178196982</c:v>
                </c:pt>
                <c:pt idx="8424">
                  <c:v>-0.4031126856097984</c:v>
                </c:pt>
                <c:pt idx="8425">
                  <c:v>-1.1253489151579998</c:v>
                </c:pt>
                <c:pt idx="8426">
                  <c:v>-1.1883577569441961</c:v>
                </c:pt>
                <c:pt idx="8427">
                  <c:v>-1.3204128434902991</c:v>
                </c:pt>
                <c:pt idx="8428">
                  <c:v>-7.0695483727298836E-2</c:v>
                </c:pt>
                <c:pt idx="8429">
                  <c:v>-0.12328266889819872</c:v>
                </c:pt>
                <c:pt idx="8430">
                  <c:v>-0.1602991071925004</c:v>
                </c:pt>
                <c:pt idx="8431">
                  <c:v>0.99665377174860126</c:v>
                </c:pt>
                <c:pt idx="8432">
                  <c:v>2.8856644289003697E-2</c:v>
                </c:pt>
                <c:pt idx="8433">
                  <c:v>6.6415471057403863E-2</c:v>
                </c:pt>
                <c:pt idx="8434">
                  <c:v>0.22222911194710093</c:v>
                </c:pt>
                <c:pt idx="8435">
                  <c:v>0.68581939988330021</c:v>
                </c:pt>
                <c:pt idx="8436">
                  <c:v>-1.8011598648418996</c:v>
                </c:pt>
                <c:pt idx="8437">
                  <c:v>-0.80745818008529824</c:v>
                </c:pt>
                <c:pt idx="8438">
                  <c:v>0.97303721806840215</c:v>
                </c:pt>
                <c:pt idx="8439">
                  <c:v>0.59638700182399873</c:v>
                </c:pt>
                <c:pt idx="8440">
                  <c:v>0.56768293936200109</c:v>
                </c:pt>
                <c:pt idx="8441">
                  <c:v>0.74266947969020336</c:v>
                </c:pt>
                <c:pt idx="8442">
                  <c:v>1.1226226152600027</c:v>
                </c:pt>
                <c:pt idx="8443">
                  <c:v>-0.7651295603146977</c:v>
                </c:pt>
                <c:pt idx="8444">
                  <c:v>0.41677068067500045</c:v>
                </c:pt>
                <c:pt idx="8445">
                  <c:v>1.0148958167583011</c:v>
                </c:pt>
                <c:pt idx="8446">
                  <c:v>-0.71431695856629673</c:v>
                </c:pt>
                <c:pt idx="8447">
                  <c:v>-0.33934506994459923</c:v>
                </c:pt>
                <c:pt idx="8448">
                  <c:v>-0.27361687663020007</c:v>
                </c:pt>
                <c:pt idx="8449">
                  <c:v>0.82588510819759975</c:v>
                </c:pt>
                <c:pt idx="8450">
                  <c:v>-6.5410526096798094E-2</c:v>
                </c:pt>
                <c:pt idx="8451">
                  <c:v>0.86302112179440371</c:v>
                </c:pt>
                <c:pt idx="8452">
                  <c:v>0.48246980869430445</c:v>
                </c:pt>
                <c:pt idx="8453">
                  <c:v>0.60206461731370098</c:v>
                </c:pt>
                <c:pt idx="8454">
                  <c:v>-0.75486348327329722</c:v>
                </c:pt>
                <c:pt idx="8455">
                  <c:v>-0.41955529789009915</c:v>
                </c:pt>
                <c:pt idx="8456">
                  <c:v>-1.0074245825087971</c:v>
                </c:pt>
                <c:pt idx="8457">
                  <c:v>-1.3297380232565992</c:v>
                </c:pt>
                <c:pt idx="8458">
                  <c:v>1.027861761261299</c:v>
                </c:pt>
                <c:pt idx="8459">
                  <c:v>0.49216664196830351</c:v>
                </c:pt>
                <c:pt idx="8460">
                  <c:v>-0.35875608187649988</c:v>
                </c:pt>
                <c:pt idx="8461">
                  <c:v>-0.49937232267770071</c:v>
                </c:pt>
                <c:pt idx="8462">
                  <c:v>-0.61019104457089668</c:v>
                </c:pt>
                <c:pt idx="8463">
                  <c:v>1.3056042511768027</c:v>
                </c:pt>
                <c:pt idx="8464">
                  <c:v>-0.38054332575989847</c:v>
                </c:pt>
                <c:pt idx="8465">
                  <c:v>1.0917193141630044</c:v>
                </c:pt>
                <c:pt idx="8466">
                  <c:v>0.32076499395340008</c:v>
                </c:pt>
                <c:pt idx="8467">
                  <c:v>-1.5780078642867998</c:v>
                </c:pt>
                <c:pt idx="8468">
                  <c:v>-1.4324988258210958</c:v>
                </c:pt>
                <c:pt idx="8469">
                  <c:v>1.387842988149302</c:v>
                </c:pt>
                <c:pt idx="8470">
                  <c:v>-0.3710877466590965</c:v>
                </c:pt>
                <c:pt idx="8471">
                  <c:v>-0.56215098777769867</c:v>
                </c:pt>
                <c:pt idx="8472">
                  <c:v>0.66126542122460208</c:v>
                </c:pt>
                <c:pt idx="8473">
                  <c:v>-1.0344298848537008</c:v>
                </c:pt>
                <c:pt idx="8474">
                  <c:v>0.62283502403650104</c:v>
                </c:pt>
                <c:pt idx="8475">
                  <c:v>0.24991801751940201</c:v>
                </c:pt>
                <c:pt idx="8476">
                  <c:v>-1.5104000007613969</c:v>
                </c:pt>
                <c:pt idx="8477">
                  <c:v>0.34251186598040206</c:v>
                </c:pt>
                <c:pt idx="8478">
                  <c:v>0.58942729106510328</c:v>
                </c:pt>
                <c:pt idx="8479">
                  <c:v>-2.1259171370484005</c:v>
                </c:pt>
                <c:pt idx="8480">
                  <c:v>0.64178167380890017</c:v>
                </c:pt>
                <c:pt idx="8481">
                  <c:v>1.330722067812804</c:v>
                </c:pt>
                <c:pt idx="8482">
                  <c:v>-0.12680945922449638</c:v>
                </c:pt>
                <c:pt idx="8483">
                  <c:v>1.3009505866390008</c:v>
                </c:pt>
                <c:pt idx="8484">
                  <c:v>1.0349671049048013</c:v>
                </c:pt>
                <c:pt idx="8485">
                  <c:v>-0.75478627014879862</c:v>
                </c:pt>
                <c:pt idx="8486">
                  <c:v>0.19579780882670406</c:v>
                </c:pt>
                <c:pt idx="8487">
                  <c:v>0.60524750363390112</c:v>
                </c:pt>
                <c:pt idx="8488">
                  <c:v>0.10764465345730301</c:v>
                </c:pt>
                <c:pt idx="8489">
                  <c:v>0.3035901519893045</c:v>
                </c:pt>
                <c:pt idx="8490">
                  <c:v>-1.0910132946499971</c:v>
                </c:pt>
                <c:pt idx="8491">
                  <c:v>0.72991466756820245</c:v>
                </c:pt>
                <c:pt idx="8492">
                  <c:v>0.28767383788990131</c:v>
                </c:pt>
                <c:pt idx="8493">
                  <c:v>0.13167795332729781</c:v>
                </c:pt>
                <c:pt idx="8494">
                  <c:v>-0.89995094807670029</c:v>
                </c:pt>
                <c:pt idx="8495">
                  <c:v>-1.1765298484772018</c:v>
                </c:pt>
                <c:pt idx="8496">
                  <c:v>0.40252155223070218</c:v>
                </c:pt>
                <c:pt idx="8497">
                  <c:v>-1.1102726418171969</c:v>
                </c:pt>
                <c:pt idx="8498">
                  <c:v>-0.95901640202929883</c:v>
                </c:pt>
                <c:pt idx="8499">
                  <c:v>-1.301057213809198</c:v>
                </c:pt>
                <c:pt idx="8500">
                  <c:v>0.18891031600770347</c:v>
                </c:pt>
                <c:pt idx="8501">
                  <c:v>-0.27027429059829799</c:v>
                </c:pt>
                <c:pt idx="8502">
                  <c:v>-0.52460429654199814</c:v>
                </c:pt>
                <c:pt idx="8503">
                  <c:v>0.89410434310930142</c:v>
                </c:pt>
                <c:pt idx="8504">
                  <c:v>-0.16206563589779677</c:v>
                </c:pt>
                <c:pt idx="8505">
                  <c:v>-1.215877025711201</c:v>
                </c:pt>
                <c:pt idx="8506">
                  <c:v>0.8908957252455032</c:v>
                </c:pt>
                <c:pt idx="8507">
                  <c:v>-0.14633198094219679</c:v>
                </c:pt>
                <c:pt idx="8508">
                  <c:v>-0.56155693448099697</c:v>
                </c:pt>
                <c:pt idx="8509">
                  <c:v>0.48868465926070215</c:v>
                </c:pt>
                <c:pt idx="8510">
                  <c:v>0.1650861692670027</c:v>
                </c:pt>
                <c:pt idx="8511">
                  <c:v>-1.1284301194559987</c:v>
                </c:pt>
                <c:pt idx="8512">
                  <c:v>0.64586949408650085</c:v>
                </c:pt>
                <c:pt idx="8513">
                  <c:v>8.579996178070104E-2</c:v>
                </c:pt>
                <c:pt idx="8514">
                  <c:v>-0.31888614075409549</c:v>
                </c:pt>
                <c:pt idx="8515">
                  <c:v>0.40308853961679958</c:v>
                </c:pt>
                <c:pt idx="8516">
                  <c:v>-0.82623223900069931</c:v>
                </c:pt>
                <c:pt idx="8517">
                  <c:v>-0.30049328145909726</c:v>
                </c:pt>
                <c:pt idx="8518">
                  <c:v>-0.58027940326239502</c:v>
                </c:pt>
                <c:pt idx="8519">
                  <c:v>-0.29519291304289652</c:v>
                </c:pt>
                <c:pt idx="8520">
                  <c:v>0.54978394920740215</c:v>
                </c:pt>
                <c:pt idx="8521">
                  <c:v>-0.57896426936759582</c:v>
                </c:pt>
                <c:pt idx="8522">
                  <c:v>0.58180748497460044</c:v>
                </c:pt>
                <c:pt idx="8523">
                  <c:v>-0.57708695543549737</c:v>
                </c:pt>
                <c:pt idx="8524">
                  <c:v>1.3236046617029018</c:v>
                </c:pt>
                <c:pt idx="8525">
                  <c:v>-0.51135042818170007</c:v>
                </c:pt>
                <c:pt idx="8526">
                  <c:v>-1.1547667132119983</c:v>
                </c:pt>
                <c:pt idx="8527">
                  <c:v>0.92483909641759965</c:v>
                </c:pt>
                <c:pt idx="8528">
                  <c:v>0.19889310814750161</c:v>
                </c:pt>
                <c:pt idx="8529">
                  <c:v>-0.33482916215550063</c:v>
                </c:pt>
                <c:pt idx="8530">
                  <c:v>0.61503047222320362</c:v>
                </c:pt>
                <c:pt idx="8531">
                  <c:v>0.18048713418640361</c:v>
                </c:pt>
                <c:pt idx="8532">
                  <c:v>-0.18748108101869576</c:v>
                </c:pt>
                <c:pt idx="8533">
                  <c:v>6.9090447823203505E-2</c:v>
                </c:pt>
                <c:pt idx="8534">
                  <c:v>0.5372302179450017</c:v>
                </c:pt>
                <c:pt idx="8535">
                  <c:v>-1.1156388623099645E-2</c:v>
                </c:pt>
                <c:pt idx="8536">
                  <c:v>-1.6760403769105992</c:v>
                </c:pt>
                <c:pt idx="8537">
                  <c:v>-0.70368859072850043</c:v>
                </c:pt>
                <c:pt idx="8538">
                  <c:v>-0.96344622181949902</c:v>
                </c:pt>
                <c:pt idx="8539">
                  <c:v>-0.104587568418399</c:v>
                </c:pt>
                <c:pt idx="8540">
                  <c:v>0.25287147302070068</c:v>
                </c:pt>
                <c:pt idx="8541">
                  <c:v>-0.24704700434850224</c:v>
                </c:pt>
                <c:pt idx="8542">
                  <c:v>0.239925323380902</c:v>
                </c:pt>
                <c:pt idx="8543">
                  <c:v>0.52093630694919923</c:v>
                </c:pt>
                <c:pt idx="8544">
                  <c:v>0.47604429877080179</c:v>
                </c:pt>
                <c:pt idx="8545">
                  <c:v>-0.66037839213259986</c:v>
                </c:pt>
                <c:pt idx="8546">
                  <c:v>-0.42860834963369854</c:v>
                </c:pt>
                <c:pt idx="8547">
                  <c:v>-0.39295202311469879</c:v>
                </c:pt>
                <c:pt idx="8548">
                  <c:v>0.93030390689530051</c:v>
                </c:pt>
                <c:pt idx="8549">
                  <c:v>0.31735589920230112</c:v>
                </c:pt>
                <c:pt idx="8550">
                  <c:v>-0.98340176188939665</c:v>
                </c:pt>
                <c:pt idx="8551">
                  <c:v>-0.1416206645414988</c:v>
                </c:pt>
                <c:pt idx="8552">
                  <c:v>-0.58130910335419728</c:v>
                </c:pt>
                <c:pt idx="8553">
                  <c:v>5.4443945565303409E-2</c:v>
                </c:pt>
                <c:pt idx="8554">
                  <c:v>-0.77015878521869752</c:v>
                </c:pt>
                <c:pt idx="8555">
                  <c:v>-0.72360083090200078</c:v>
                </c:pt>
                <c:pt idx="8556">
                  <c:v>-0.1264704177579965</c:v>
                </c:pt>
                <c:pt idx="8557">
                  <c:v>0.1715024863455028</c:v>
                </c:pt>
                <c:pt idx="8558">
                  <c:v>-0.78426775392519943</c:v>
                </c:pt>
                <c:pt idx="8559">
                  <c:v>-1.0329567686069971</c:v>
                </c:pt>
                <c:pt idx="8560">
                  <c:v>0.23192740103790044</c:v>
                </c:pt>
                <c:pt idx="8561">
                  <c:v>0.44933392884710344</c:v>
                </c:pt>
                <c:pt idx="8562">
                  <c:v>-0.9028512710001948</c:v>
                </c:pt>
                <c:pt idx="8563">
                  <c:v>0.64597632886570011</c:v>
                </c:pt>
                <c:pt idx="8564">
                  <c:v>-0.20304726596349809</c:v>
                </c:pt>
                <c:pt idx="8565">
                  <c:v>0.69408718505130196</c:v>
                </c:pt>
                <c:pt idx="8566">
                  <c:v>1.5650208068009874E-3</c:v>
                </c:pt>
                <c:pt idx="8567">
                  <c:v>0.8780799561895023</c:v>
                </c:pt>
                <c:pt idx="8568">
                  <c:v>-0.69834459851709951</c:v>
                </c:pt>
                <c:pt idx="8569">
                  <c:v>0.11075550271760193</c:v>
                </c:pt>
                <c:pt idx="8570">
                  <c:v>-5.0283800927598321E-2</c:v>
                </c:pt>
                <c:pt idx="8571">
                  <c:v>-1.1844518993663016</c:v>
                </c:pt>
                <c:pt idx="8572">
                  <c:v>0.18353375513579806</c:v>
                </c:pt>
                <c:pt idx="8573">
                  <c:v>-0.3996053220923983</c:v>
                </c:pt>
                <c:pt idx="8574">
                  <c:v>1.0193695513252052</c:v>
                </c:pt>
                <c:pt idx="8575">
                  <c:v>0.48107734334520202</c:v>
                </c:pt>
                <c:pt idx="8576">
                  <c:v>0.4169627713847035</c:v>
                </c:pt>
                <c:pt idx="8577">
                  <c:v>-0.46744309201989864</c:v>
                </c:pt>
                <c:pt idx="8578">
                  <c:v>-9.0646276998597841E-2</c:v>
                </c:pt>
                <c:pt idx="8579">
                  <c:v>-0.96309239147749892</c:v>
                </c:pt>
                <c:pt idx="8580">
                  <c:v>-0.71791625532399905</c:v>
                </c:pt>
                <c:pt idx="8581">
                  <c:v>-0.8113470333867987</c:v>
                </c:pt>
                <c:pt idx="8582">
                  <c:v>6.7601729680305311E-2</c:v>
                </c:pt>
                <c:pt idx="8583">
                  <c:v>-0.29526173463809613</c:v>
                </c:pt>
                <c:pt idx="8584">
                  <c:v>0.48518187105300115</c:v>
                </c:pt>
                <c:pt idx="8585">
                  <c:v>-0.79037158645520122</c:v>
                </c:pt>
                <c:pt idx="8586">
                  <c:v>-0.23202172519839692</c:v>
                </c:pt>
                <c:pt idx="8587">
                  <c:v>0.33170885981400389</c:v>
                </c:pt>
                <c:pt idx="8588">
                  <c:v>0.13529295399110097</c:v>
                </c:pt>
                <c:pt idx="8589">
                  <c:v>0.748740972635904</c:v>
                </c:pt>
                <c:pt idx="8590">
                  <c:v>-1.3209718632341989</c:v>
                </c:pt>
                <c:pt idx="8591">
                  <c:v>0.12017200383630211</c:v>
                </c:pt>
                <c:pt idx="8592">
                  <c:v>-1.2005981821518006</c:v>
                </c:pt>
                <c:pt idx="8593">
                  <c:v>-0.20798451351360114</c:v>
                </c:pt>
                <c:pt idx="8594">
                  <c:v>0.22545806198000307</c:v>
                </c:pt>
                <c:pt idx="8595">
                  <c:v>0.89478366096040318</c:v>
                </c:pt>
                <c:pt idx="8596">
                  <c:v>0.9971398268186995</c:v>
                </c:pt>
                <c:pt idx="8597">
                  <c:v>1.1507361406978021</c:v>
                </c:pt>
                <c:pt idx="8598">
                  <c:v>-0.28000716723990138</c:v>
                </c:pt>
                <c:pt idx="8599">
                  <c:v>-0.58056414773089671</c:v>
                </c:pt>
                <c:pt idx="8600">
                  <c:v>-0.13187498060869984</c:v>
                </c:pt>
                <c:pt idx="8601">
                  <c:v>-5.3476744174197677E-2</c:v>
                </c:pt>
                <c:pt idx="8602">
                  <c:v>0.22288529308750071</c:v>
                </c:pt>
                <c:pt idx="8603">
                  <c:v>-0.19019814239520016</c:v>
                </c:pt>
                <c:pt idx="8604">
                  <c:v>-0.38426091857349576</c:v>
                </c:pt>
                <c:pt idx="8605">
                  <c:v>1.6096590816503031</c:v>
                </c:pt>
                <c:pt idx="8606">
                  <c:v>0.49028646694300093</c:v>
                </c:pt>
                <c:pt idx="8607">
                  <c:v>-0.75580222660359908</c:v>
                </c:pt>
                <c:pt idx="8608">
                  <c:v>0.89352553502090259</c:v>
                </c:pt>
                <c:pt idx="8609">
                  <c:v>0.35470550561140257</c:v>
                </c:pt>
                <c:pt idx="8610">
                  <c:v>0.71653756247880196</c:v>
                </c:pt>
                <c:pt idx="8611">
                  <c:v>-0.79363030768789855</c:v>
                </c:pt>
                <c:pt idx="8612">
                  <c:v>1.0363582555225008</c:v>
                </c:pt>
                <c:pt idx="8613">
                  <c:v>-4.4675608587599669E-2</c:v>
                </c:pt>
                <c:pt idx="8614">
                  <c:v>4.2810100418702035E-2</c:v>
                </c:pt>
                <c:pt idx="8615">
                  <c:v>-0.73774127702469627</c:v>
                </c:pt>
                <c:pt idx="8616">
                  <c:v>-0.63111354707480061</c:v>
                </c:pt>
                <c:pt idx="8617">
                  <c:v>-0.16043124419349652</c:v>
                </c:pt>
                <c:pt idx="8618">
                  <c:v>-1.3722883813750997</c:v>
                </c:pt>
                <c:pt idx="8619">
                  <c:v>-0.97149498266589873</c:v>
                </c:pt>
                <c:pt idx="8620">
                  <c:v>0.43663469962850243</c:v>
                </c:pt>
                <c:pt idx="8621">
                  <c:v>-0.73965692039619668</c:v>
                </c:pt>
                <c:pt idx="8622">
                  <c:v>0.61245670171530264</c:v>
                </c:pt>
                <c:pt idx="8623">
                  <c:v>-0.67533333928519568</c:v>
                </c:pt>
                <c:pt idx="8624">
                  <c:v>-7.0016668802992399E-3</c:v>
                </c:pt>
                <c:pt idx="8625">
                  <c:v>-0.74855184356649929</c:v>
                </c:pt>
                <c:pt idx="8626">
                  <c:v>0.79992081358010125</c:v>
                </c:pt>
                <c:pt idx="8627">
                  <c:v>0.57730399782300168</c:v>
                </c:pt>
                <c:pt idx="8628">
                  <c:v>-0.53632909970099618</c:v>
                </c:pt>
                <c:pt idx="8629">
                  <c:v>0.18811157843660098</c:v>
                </c:pt>
                <c:pt idx="8630">
                  <c:v>-0.56042077749400221</c:v>
                </c:pt>
                <c:pt idx="8631">
                  <c:v>-0.57309396526579803</c:v>
                </c:pt>
                <c:pt idx="8632">
                  <c:v>-0.32859369203729472</c:v>
                </c:pt>
                <c:pt idx="8633">
                  <c:v>0.10292830568629796</c:v>
                </c:pt>
                <c:pt idx="8634">
                  <c:v>1.1660449982606984</c:v>
                </c:pt>
                <c:pt idx="8635">
                  <c:v>-0.34691176048340111</c:v>
                </c:pt>
                <c:pt idx="8636">
                  <c:v>0.36053768258000218</c:v>
                </c:pt>
                <c:pt idx="8637">
                  <c:v>0.53464873912869848</c:v>
                </c:pt>
                <c:pt idx="8638">
                  <c:v>-9.6142211293397395E-2</c:v>
                </c:pt>
                <c:pt idx="8639">
                  <c:v>-0.87781058445459692</c:v>
                </c:pt>
                <c:pt idx="8640">
                  <c:v>-1.1344727074398016</c:v>
                </c:pt>
                <c:pt idx="8641">
                  <c:v>0.49088079441720112</c:v>
                </c:pt>
                <c:pt idx="8642">
                  <c:v>-0.25144279914149692</c:v>
                </c:pt>
                <c:pt idx="8643">
                  <c:v>-5.763058884799932E-2</c:v>
                </c:pt>
                <c:pt idx="8644">
                  <c:v>-7.9346364569797601E-2</c:v>
                </c:pt>
                <c:pt idx="8645">
                  <c:v>-9.4175205170799359E-2</c:v>
                </c:pt>
                <c:pt idx="8646">
                  <c:v>-0.26394612011239715</c:v>
                </c:pt>
                <c:pt idx="8647">
                  <c:v>-0.86522289663099627</c:v>
                </c:pt>
                <c:pt idx="8648">
                  <c:v>0.92338598778930248</c:v>
                </c:pt>
                <c:pt idx="8649">
                  <c:v>1.0158038718045006</c:v>
                </c:pt>
                <c:pt idx="8650">
                  <c:v>0.66679040928960376</c:v>
                </c:pt>
                <c:pt idx="8651">
                  <c:v>0.64689193530480082</c:v>
                </c:pt>
                <c:pt idx="8652">
                  <c:v>0.6422200541153984</c:v>
                </c:pt>
                <c:pt idx="8653">
                  <c:v>0.60441854040709941</c:v>
                </c:pt>
                <c:pt idx="8654">
                  <c:v>-0.21681072069179663</c:v>
                </c:pt>
                <c:pt idx="8655">
                  <c:v>0.5077547308143977</c:v>
                </c:pt>
                <c:pt idx="8656">
                  <c:v>0.52900011375380274</c:v>
                </c:pt>
                <c:pt idx="8657">
                  <c:v>-0.32337805685019561</c:v>
                </c:pt>
                <c:pt idx="8658">
                  <c:v>-0.20211527839039789</c:v>
                </c:pt>
                <c:pt idx="8659">
                  <c:v>0.94300204185470449</c:v>
                </c:pt>
                <c:pt idx="8660">
                  <c:v>0.56460611408980199</c:v>
                </c:pt>
                <c:pt idx="8661">
                  <c:v>7.2212515198899041E-2</c:v>
                </c:pt>
                <c:pt idx="8662">
                  <c:v>-0.96937453948969576</c:v>
                </c:pt>
                <c:pt idx="8663">
                  <c:v>5.320774905100123E-2</c:v>
                </c:pt>
                <c:pt idx="8664">
                  <c:v>-0.51167857536779948</c:v>
                </c:pt>
                <c:pt idx="8665">
                  <c:v>0.54146196421429948</c:v>
                </c:pt>
                <c:pt idx="8666">
                  <c:v>1.6397613192478993</c:v>
                </c:pt>
                <c:pt idx="8667">
                  <c:v>0.37469406284709805</c:v>
                </c:pt>
                <c:pt idx="8668">
                  <c:v>0.26826140594920389</c:v>
                </c:pt>
                <c:pt idx="8669">
                  <c:v>1.0175999208316995</c:v>
                </c:pt>
                <c:pt idx="8670">
                  <c:v>-0.9240298336873991</c:v>
                </c:pt>
                <c:pt idx="8671">
                  <c:v>-0.1836425707955982</c:v>
                </c:pt>
                <c:pt idx="8672">
                  <c:v>-1.9671710599997283E-2</c:v>
                </c:pt>
                <c:pt idx="8673">
                  <c:v>-1.4377820302323983</c:v>
                </c:pt>
                <c:pt idx="8674">
                  <c:v>-0.78473195877529989</c:v>
                </c:pt>
                <c:pt idx="8675">
                  <c:v>-0.43320047886760094</c:v>
                </c:pt>
                <c:pt idx="8676">
                  <c:v>-4.0517544862701982E-2</c:v>
                </c:pt>
                <c:pt idx="8677">
                  <c:v>0.6670859993114</c:v>
                </c:pt>
                <c:pt idx="8678">
                  <c:v>-1.6117618770804967</c:v>
                </c:pt>
                <c:pt idx="8679">
                  <c:v>0.22742749330950218</c:v>
                </c:pt>
                <c:pt idx="8680">
                  <c:v>1.2159995645157018</c:v>
                </c:pt>
                <c:pt idx="8681">
                  <c:v>-0.55605713239329901</c:v>
                </c:pt>
                <c:pt idx="8682">
                  <c:v>-0.3771856572251977</c:v>
                </c:pt>
                <c:pt idx="8683">
                  <c:v>6.4679003174802574E-2</c:v>
                </c:pt>
                <c:pt idx="8684">
                  <c:v>-6.2884117074396784E-2</c:v>
                </c:pt>
                <c:pt idx="8685">
                  <c:v>0.7265556116427021</c:v>
                </c:pt>
                <c:pt idx="8686">
                  <c:v>-0.13226782229429546</c:v>
                </c:pt>
                <c:pt idx="8687">
                  <c:v>-0.26828301007079958</c:v>
                </c:pt>
                <c:pt idx="8688">
                  <c:v>0.89219608797839811</c:v>
                </c:pt>
                <c:pt idx="8689">
                  <c:v>0.3603903557134025</c:v>
                </c:pt>
                <c:pt idx="8690">
                  <c:v>0.33981628473830128</c:v>
                </c:pt>
                <c:pt idx="8691">
                  <c:v>0.94463706786909896</c:v>
                </c:pt>
                <c:pt idx="8692">
                  <c:v>-0.56821976045699785</c:v>
                </c:pt>
                <c:pt idx="8693">
                  <c:v>-1.4249918171849991</c:v>
                </c:pt>
                <c:pt idx="8694">
                  <c:v>1.4569246660693018</c:v>
                </c:pt>
                <c:pt idx="8695">
                  <c:v>-0.35128530663939728</c:v>
                </c:pt>
                <c:pt idx="8696">
                  <c:v>-1.7165360036730988</c:v>
                </c:pt>
                <c:pt idx="8697">
                  <c:v>-0.97027411060329882</c:v>
                </c:pt>
                <c:pt idx="8698">
                  <c:v>0.2526001634034003</c:v>
                </c:pt>
                <c:pt idx="8699">
                  <c:v>-0.70675803215589639</c:v>
                </c:pt>
                <c:pt idx="8700">
                  <c:v>0.48647854654259959</c:v>
                </c:pt>
                <c:pt idx="8701">
                  <c:v>-0.29033605431489917</c:v>
                </c:pt>
                <c:pt idx="8702">
                  <c:v>0.3199567827505021</c:v>
                </c:pt>
                <c:pt idx="8703">
                  <c:v>-0.50385495335079966</c:v>
                </c:pt>
                <c:pt idx="8704">
                  <c:v>-0.53453023564710023</c:v>
                </c:pt>
                <c:pt idx="8705">
                  <c:v>-1.1496843977781985</c:v>
                </c:pt>
                <c:pt idx="8706">
                  <c:v>-4.4951467749598351E-2</c:v>
                </c:pt>
                <c:pt idx="8707">
                  <c:v>-1.1412914032677008</c:v>
                </c:pt>
                <c:pt idx="8708">
                  <c:v>-1.6172656393096005</c:v>
                </c:pt>
                <c:pt idx="8709">
                  <c:v>-0.43427501715510175</c:v>
                </c:pt>
                <c:pt idx="8710">
                  <c:v>-0.66852778536769719</c:v>
                </c:pt>
                <c:pt idx="8711">
                  <c:v>-0.48885519022379498</c:v>
                </c:pt>
                <c:pt idx="8712">
                  <c:v>0.87723085245709953</c:v>
                </c:pt>
                <c:pt idx="8713">
                  <c:v>0.39216865024530279</c:v>
                </c:pt>
                <c:pt idx="8714">
                  <c:v>-1.2998433925491</c:v>
                </c:pt>
                <c:pt idx="8715">
                  <c:v>1.0296492570697993</c:v>
                </c:pt>
                <c:pt idx="8716">
                  <c:v>0.41348217567300338</c:v>
                </c:pt>
                <c:pt idx="8717">
                  <c:v>-4.1409809990998525E-2</c:v>
                </c:pt>
                <c:pt idx="8718">
                  <c:v>1.040251487896704</c:v>
                </c:pt>
                <c:pt idx="8719">
                  <c:v>-9.3968523981494911E-2</c:v>
                </c:pt>
                <c:pt idx="8720">
                  <c:v>0.224642648524501</c:v>
                </c:pt>
                <c:pt idx="8721">
                  <c:v>-0.95975048560949716</c:v>
                </c:pt>
                <c:pt idx="8722">
                  <c:v>1.1504931098249997</c:v>
                </c:pt>
                <c:pt idx="8723">
                  <c:v>4.7254625472902489E-2</c:v>
                </c:pt>
                <c:pt idx="8724">
                  <c:v>-8.3715583468702448E-2</c:v>
                </c:pt>
                <c:pt idx="8725">
                  <c:v>0.16399516028670291</c:v>
                </c:pt>
                <c:pt idx="8726">
                  <c:v>-1.1112495826054989</c:v>
                </c:pt>
                <c:pt idx="8727">
                  <c:v>0.73980415703530156</c:v>
                </c:pt>
                <c:pt idx="8728">
                  <c:v>-0.16540674611709605</c:v>
                </c:pt>
                <c:pt idx="8729">
                  <c:v>-0.39422468690669987</c:v>
                </c:pt>
                <c:pt idx="8730">
                  <c:v>-2.2224865731796939E-2</c:v>
                </c:pt>
                <c:pt idx="8731">
                  <c:v>0.32163191011600034</c:v>
                </c:pt>
                <c:pt idx="8732">
                  <c:v>-0.65371652675389669</c:v>
                </c:pt>
                <c:pt idx="8733">
                  <c:v>-0.93781730892609971</c:v>
                </c:pt>
                <c:pt idx="8734">
                  <c:v>-1.4844095374205999</c:v>
                </c:pt>
                <c:pt idx="8735">
                  <c:v>-1.1505255199560978</c:v>
                </c:pt>
                <c:pt idx="8736">
                  <c:v>0.46210999567750122</c:v>
                </c:pt>
                <c:pt idx="8737">
                  <c:v>-2.1864981958257985</c:v>
                </c:pt>
                <c:pt idx="8738">
                  <c:v>0.95362877862230278</c:v>
                </c:pt>
                <c:pt idx="8739">
                  <c:v>-0.12962210299149746</c:v>
                </c:pt>
                <c:pt idx="8740">
                  <c:v>-0.63601584968089853</c:v>
                </c:pt>
                <c:pt idx="8741">
                  <c:v>-0.39181796197199859</c:v>
                </c:pt>
                <c:pt idx="8742">
                  <c:v>-1.2919316042044002</c:v>
                </c:pt>
                <c:pt idx="8743">
                  <c:v>1.3037642500536037</c:v>
                </c:pt>
                <c:pt idx="8744">
                  <c:v>-0.11359572404690255</c:v>
                </c:pt>
                <c:pt idx="8745">
                  <c:v>8.1024567956500704E-2</c:v>
                </c:pt>
                <c:pt idx="8746">
                  <c:v>-1.6071755686214004</c:v>
                </c:pt>
                <c:pt idx="8747">
                  <c:v>0.81341327793590068</c:v>
                </c:pt>
                <c:pt idx="8748">
                  <c:v>0.46326330998630283</c:v>
                </c:pt>
                <c:pt idx="8749">
                  <c:v>-6.3588248887796794E-2</c:v>
                </c:pt>
                <c:pt idx="8750">
                  <c:v>0.5281028342662033</c:v>
                </c:pt>
                <c:pt idx="8751">
                  <c:v>-0.82828843269389552</c:v>
                </c:pt>
                <c:pt idx="8752">
                  <c:v>0.33568847342549901</c:v>
                </c:pt>
                <c:pt idx="8753">
                  <c:v>8.3073760581900302E-2</c:v>
                </c:pt>
                <c:pt idx="8754">
                  <c:v>0.52929727907239865</c:v>
                </c:pt>
                <c:pt idx="8755">
                  <c:v>-2.0269638827387979</c:v>
                </c:pt>
                <c:pt idx="8756">
                  <c:v>-0.48049074425900073</c:v>
                </c:pt>
                <c:pt idx="8757">
                  <c:v>-1.4832335067111018</c:v>
                </c:pt>
                <c:pt idx="8758">
                  <c:v>1.3051541177575992</c:v>
                </c:pt>
                <c:pt idx="8759">
                  <c:v>-0.20499018816969894</c:v>
                </c:pt>
                <c:pt idx="8760">
                  <c:v>-0.22849315654429603</c:v>
                </c:pt>
                <c:pt idx="8761">
                  <c:v>-0.15685808960409986</c:v>
                </c:pt>
                <c:pt idx="8762">
                  <c:v>0.33792946455179873</c:v>
                </c:pt>
                <c:pt idx="8763">
                  <c:v>-4.2381149005983332E-3</c:v>
                </c:pt>
                <c:pt idx="8764">
                  <c:v>0.57302336441550139</c:v>
                </c:pt>
                <c:pt idx="8765">
                  <c:v>-0.49996138775049914</c:v>
                </c:pt>
                <c:pt idx="8766">
                  <c:v>-0.40682574172319974</c:v>
                </c:pt>
                <c:pt idx="8767">
                  <c:v>-0.29300127234689555</c:v>
                </c:pt>
                <c:pt idx="8768">
                  <c:v>-0.12588429415879787</c:v>
                </c:pt>
                <c:pt idx="8769">
                  <c:v>-0.38104897440710062</c:v>
                </c:pt>
                <c:pt idx="8770">
                  <c:v>-0.98946370321660027</c:v>
                </c:pt>
                <c:pt idx="8771">
                  <c:v>0.67642716041419959</c:v>
                </c:pt>
                <c:pt idx="8772">
                  <c:v>1.301633053755701</c:v>
                </c:pt>
                <c:pt idx="8773">
                  <c:v>-0.55536613561239534</c:v>
                </c:pt>
                <c:pt idx="8774">
                  <c:v>0.70470709932150299</c:v>
                </c:pt>
                <c:pt idx="8775">
                  <c:v>0.62045885945680368</c:v>
                </c:pt>
                <c:pt idx="8776">
                  <c:v>4.8631209078401127E-2</c:v>
                </c:pt>
                <c:pt idx="8777">
                  <c:v>0.86476581678070374</c:v>
                </c:pt>
                <c:pt idx="8778">
                  <c:v>-0.10190761596399867</c:v>
                </c:pt>
                <c:pt idx="8779">
                  <c:v>-8.1739730468974869E-3</c:v>
                </c:pt>
                <c:pt idx="8780">
                  <c:v>0.34057162166540422</c:v>
                </c:pt>
                <c:pt idx="8781">
                  <c:v>-0.47075936149629882</c:v>
                </c:pt>
                <c:pt idx="8782">
                  <c:v>-3.0105303409996509E-2</c:v>
                </c:pt>
                <c:pt idx="8783">
                  <c:v>-0.39284195761479879</c:v>
                </c:pt>
                <c:pt idx="8784">
                  <c:v>-0.51226826172230133</c:v>
                </c:pt>
                <c:pt idx="8785">
                  <c:v>-1.0747044346055006</c:v>
                </c:pt>
                <c:pt idx="8786">
                  <c:v>0.11191185819460259</c:v>
                </c:pt>
                <c:pt idx="8787">
                  <c:v>-1.4040107466582974</c:v>
                </c:pt>
                <c:pt idx="8788">
                  <c:v>0.25148478343390224</c:v>
                </c:pt>
                <c:pt idx="8789">
                  <c:v>0.33631679719770347</c:v>
                </c:pt>
                <c:pt idx="8790">
                  <c:v>-0.42555064434919743</c:v>
                </c:pt>
                <c:pt idx="8791">
                  <c:v>1.3182974683664987</c:v>
                </c:pt>
                <c:pt idx="8792">
                  <c:v>0.15188658827469936</c:v>
                </c:pt>
                <c:pt idx="8793">
                  <c:v>1.1081673716556999</c:v>
                </c:pt>
                <c:pt idx="8794">
                  <c:v>-1.2768530655428947</c:v>
                </c:pt>
                <c:pt idx="8795">
                  <c:v>0.5078009984122005</c:v>
                </c:pt>
                <c:pt idx="8796">
                  <c:v>0.32542240890040119</c:v>
                </c:pt>
                <c:pt idx="8797">
                  <c:v>-0.26305312390429947</c:v>
                </c:pt>
                <c:pt idx="8798">
                  <c:v>0.63833716436310084</c:v>
                </c:pt>
                <c:pt idx="8799">
                  <c:v>1.367225422259402</c:v>
                </c:pt>
                <c:pt idx="8800">
                  <c:v>0.87824066174400173</c:v>
                </c:pt>
                <c:pt idx="8801">
                  <c:v>1.0530057377043036</c:v>
                </c:pt>
                <c:pt idx="8802">
                  <c:v>0.46703021921340238</c:v>
                </c:pt>
                <c:pt idx="8803">
                  <c:v>0.23616132455580185</c:v>
                </c:pt>
                <c:pt idx="8804">
                  <c:v>0.67952824120600042</c:v>
                </c:pt>
                <c:pt idx="8805">
                  <c:v>0.18952342509790299</c:v>
                </c:pt>
                <c:pt idx="8806">
                  <c:v>-0.44705008085619724</c:v>
                </c:pt>
                <c:pt idx="8807">
                  <c:v>-0.32205995915109753</c:v>
                </c:pt>
                <c:pt idx="8808">
                  <c:v>0.31740665974729865</c:v>
                </c:pt>
                <c:pt idx="8809">
                  <c:v>1.1063964581887014</c:v>
                </c:pt>
                <c:pt idx="8810">
                  <c:v>0.87966523987570255</c:v>
                </c:pt>
                <c:pt idx="8811">
                  <c:v>0.20681974525230018</c:v>
                </c:pt>
                <c:pt idx="8812">
                  <c:v>-0.98347660284019867</c:v>
                </c:pt>
                <c:pt idx="8813">
                  <c:v>-0.21775197580380024</c:v>
                </c:pt>
                <c:pt idx="8814">
                  <c:v>0.43772276808370236</c:v>
                </c:pt>
                <c:pt idx="8815">
                  <c:v>-0.1880864190550966</c:v>
                </c:pt>
                <c:pt idx="8816">
                  <c:v>0.71857612000950155</c:v>
                </c:pt>
                <c:pt idx="8817">
                  <c:v>1.1944306808960015</c:v>
                </c:pt>
                <c:pt idx="8818">
                  <c:v>-0.33391291789120103</c:v>
                </c:pt>
                <c:pt idx="8819">
                  <c:v>1.1446350725769037</c:v>
                </c:pt>
                <c:pt idx="8820">
                  <c:v>-0.52390544676289963</c:v>
                </c:pt>
                <c:pt idx="8821">
                  <c:v>0.16210314012069915</c:v>
                </c:pt>
                <c:pt idx="8822">
                  <c:v>0.42634866788160508</c:v>
                </c:pt>
                <c:pt idx="8823">
                  <c:v>0.13931271284200264</c:v>
                </c:pt>
                <c:pt idx="8824">
                  <c:v>-0.92519225461009569</c:v>
                </c:pt>
                <c:pt idx="8825">
                  <c:v>-0.39997583484409915</c:v>
                </c:pt>
                <c:pt idx="8826">
                  <c:v>0.54053649267759951</c:v>
                </c:pt>
                <c:pt idx="8827">
                  <c:v>-0.26557204205029805</c:v>
                </c:pt>
                <c:pt idx="8828">
                  <c:v>-0.2719233645661987</c:v>
                </c:pt>
                <c:pt idx="8829">
                  <c:v>-0.44012682871819919</c:v>
                </c:pt>
                <c:pt idx="8830">
                  <c:v>0.20887870999380098</c:v>
                </c:pt>
                <c:pt idx="8831">
                  <c:v>-0.66165319313069659</c:v>
                </c:pt>
                <c:pt idx="8832">
                  <c:v>-0.7177224084953977</c:v>
                </c:pt>
                <c:pt idx="8833">
                  <c:v>-0.23812993686049921</c:v>
                </c:pt>
                <c:pt idx="8834">
                  <c:v>-3.6782620180986214E-3</c:v>
                </c:pt>
                <c:pt idx="8835">
                  <c:v>-0.69881860778919958</c:v>
                </c:pt>
                <c:pt idx="8836">
                  <c:v>1.2197559748983053</c:v>
                </c:pt>
                <c:pt idx="8837">
                  <c:v>1.1455080689130028</c:v>
                </c:pt>
                <c:pt idx="8838">
                  <c:v>7.8392182885600903E-2</c:v>
                </c:pt>
                <c:pt idx="8839">
                  <c:v>-0.2749607323084966</c:v>
                </c:pt>
                <c:pt idx="8840">
                  <c:v>1.3085889251746998</c:v>
                </c:pt>
                <c:pt idx="8841">
                  <c:v>0.36386352692020196</c:v>
                </c:pt>
                <c:pt idx="8842">
                  <c:v>0.1423166653467014</c:v>
                </c:pt>
                <c:pt idx="8843">
                  <c:v>0.32652668618889891</c:v>
                </c:pt>
                <c:pt idx="8844">
                  <c:v>0.38119072869820414</c:v>
                </c:pt>
                <c:pt idx="8845">
                  <c:v>0.1440089354392029</c:v>
                </c:pt>
                <c:pt idx="8846">
                  <c:v>7.5716394726399017E-2</c:v>
                </c:pt>
                <c:pt idx="8847">
                  <c:v>0.19395491928250408</c:v>
                </c:pt>
                <c:pt idx="8848">
                  <c:v>-0.53318986369639987</c:v>
                </c:pt>
                <c:pt idx="8849">
                  <c:v>0.14276477890810213</c:v>
                </c:pt>
                <c:pt idx="8850">
                  <c:v>0.27918459837979981</c:v>
                </c:pt>
                <c:pt idx="8851">
                  <c:v>8.0137361005302665E-2</c:v>
                </c:pt>
                <c:pt idx="8852">
                  <c:v>1.5246812441543014</c:v>
                </c:pt>
                <c:pt idx="8853">
                  <c:v>-0.76075588266959926</c:v>
                </c:pt>
                <c:pt idx="8854">
                  <c:v>8.2699858753002786E-2</c:v>
                </c:pt>
                <c:pt idx="8855">
                  <c:v>-0.35020299967859714</c:v>
                </c:pt>
                <c:pt idx="8856">
                  <c:v>0.16104164788809783</c:v>
                </c:pt>
                <c:pt idx="8857">
                  <c:v>0.33319698007730381</c:v>
                </c:pt>
                <c:pt idx="8858">
                  <c:v>1.1703247832974988</c:v>
                </c:pt>
                <c:pt idx="8859">
                  <c:v>-0.99141494921659756</c:v>
                </c:pt>
                <c:pt idx="8860">
                  <c:v>0.10076577803240028</c:v>
                </c:pt>
                <c:pt idx="8861">
                  <c:v>0.86449396864470174</c:v>
                </c:pt>
                <c:pt idx="8862">
                  <c:v>0.13763560238589889</c:v>
                </c:pt>
                <c:pt idx="8863">
                  <c:v>1.5228019248802127E-2</c:v>
                </c:pt>
                <c:pt idx="8864">
                  <c:v>-0.69686806415089819</c:v>
                </c:pt>
                <c:pt idx="8865">
                  <c:v>-0.35280925684440234</c:v>
                </c:pt>
                <c:pt idx="8866">
                  <c:v>-0.55512523682969572</c:v>
                </c:pt>
                <c:pt idx="8867">
                  <c:v>0.40754280795179909</c:v>
                </c:pt>
                <c:pt idx="8868">
                  <c:v>5.7110593378979502E-3</c:v>
                </c:pt>
                <c:pt idx="8869">
                  <c:v>-1.849335624358396</c:v>
                </c:pt>
                <c:pt idx="8870">
                  <c:v>1.0122819207581983</c:v>
                </c:pt>
                <c:pt idx="8871">
                  <c:v>0.2821402599275018</c:v>
                </c:pt>
                <c:pt idx="8872">
                  <c:v>0.8931362543143031</c:v>
                </c:pt>
                <c:pt idx="8873">
                  <c:v>-0.17492116494359777</c:v>
                </c:pt>
                <c:pt idx="8874">
                  <c:v>-0.90224029466089917</c:v>
                </c:pt>
                <c:pt idx="8875">
                  <c:v>-0.28481839711029977</c:v>
                </c:pt>
                <c:pt idx="8876">
                  <c:v>-0.71513752160429789</c:v>
                </c:pt>
                <c:pt idx="8877">
                  <c:v>-0.70117218352610067</c:v>
                </c:pt>
                <c:pt idx="8878">
                  <c:v>0.28546640920800215</c:v>
                </c:pt>
                <c:pt idx="8879">
                  <c:v>1.0243225758010013</c:v>
                </c:pt>
                <c:pt idx="8880">
                  <c:v>-0.84906311179189942</c:v>
                </c:pt>
                <c:pt idx="8881">
                  <c:v>0.14684079129660077</c:v>
                </c:pt>
                <c:pt idx="8882">
                  <c:v>0.52955872278220184</c:v>
                </c:pt>
                <c:pt idx="8883">
                  <c:v>-0.25532101346589897</c:v>
                </c:pt>
                <c:pt idx="8884">
                  <c:v>-0.75182864455699772</c:v>
                </c:pt>
                <c:pt idx="8885">
                  <c:v>0.96918716858370146</c:v>
                </c:pt>
                <c:pt idx="8886">
                  <c:v>0.241012149781902</c:v>
                </c:pt>
                <c:pt idx="8887">
                  <c:v>0.5105481032281034</c:v>
                </c:pt>
                <c:pt idx="8888">
                  <c:v>0.63995077366490349</c:v>
                </c:pt>
                <c:pt idx="8889">
                  <c:v>-1.7577234183800527E-2</c:v>
                </c:pt>
                <c:pt idx="8890">
                  <c:v>0.45574972274199865</c:v>
                </c:pt>
                <c:pt idx="8891">
                  <c:v>-0.37502568374539891</c:v>
                </c:pt>
                <c:pt idx="8892">
                  <c:v>-0.67482967784749803</c:v>
                </c:pt>
                <c:pt idx="8893">
                  <c:v>-0.61815174115689686</c:v>
                </c:pt>
                <c:pt idx="8894">
                  <c:v>-0.62643251276579548</c:v>
                </c:pt>
                <c:pt idx="8895">
                  <c:v>0.52444856425660191</c:v>
                </c:pt>
                <c:pt idx="8896">
                  <c:v>-0.11415104083469885</c:v>
                </c:pt>
                <c:pt idx="8897">
                  <c:v>-0.47584316382719649</c:v>
                </c:pt>
                <c:pt idx="8898">
                  <c:v>-0.11443197119639592</c:v>
                </c:pt>
                <c:pt idx="8899">
                  <c:v>1.0842452390989052</c:v>
                </c:pt>
                <c:pt idx="8900">
                  <c:v>0.58242842636440173</c:v>
                </c:pt>
                <c:pt idx="8901">
                  <c:v>-3.8398853190500404E-2</c:v>
                </c:pt>
                <c:pt idx="8902">
                  <c:v>0.41611134662549887</c:v>
                </c:pt>
                <c:pt idx="8903">
                  <c:v>2.9455532933198469E-2</c:v>
                </c:pt>
                <c:pt idx="8904">
                  <c:v>-0.66438000579869794</c:v>
                </c:pt>
                <c:pt idx="8905">
                  <c:v>0.53358584387569863</c:v>
                </c:pt>
                <c:pt idx="8906">
                  <c:v>0.52139837087490193</c:v>
                </c:pt>
                <c:pt idx="8907">
                  <c:v>-0.24903796374010057</c:v>
                </c:pt>
                <c:pt idx="8908">
                  <c:v>-0.57687365184239781</c:v>
                </c:pt>
                <c:pt idx="8909">
                  <c:v>-8.8280507503000649E-2</c:v>
                </c:pt>
                <c:pt idx="8910">
                  <c:v>-0.77286240923729821</c:v>
                </c:pt>
                <c:pt idx="8911">
                  <c:v>-0.13621540636249563</c:v>
                </c:pt>
                <c:pt idx="8912">
                  <c:v>-0.30269481643509621</c:v>
                </c:pt>
                <c:pt idx="8913">
                  <c:v>-0.88760992078560008</c:v>
                </c:pt>
                <c:pt idx="8914">
                  <c:v>1.3452081547190033</c:v>
                </c:pt>
                <c:pt idx="8915">
                  <c:v>1.2161231730799997</c:v>
                </c:pt>
                <c:pt idx="8916">
                  <c:v>0.69436078489980346</c:v>
                </c:pt>
                <c:pt idx="8917">
                  <c:v>0.59319920343549981</c:v>
                </c:pt>
                <c:pt idx="8918">
                  <c:v>9.5877727635102161E-2</c:v>
                </c:pt>
                <c:pt idx="8919">
                  <c:v>-5.357617595169728E-2</c:v>
                </c:pt>
                <c:pt idx="8920">
                  <c:v>0.23685088394620024</c:v>
                </c:pt>
                <c:pt idx="8921">
                  <c:v>0.93302127043690319</c:v>
                </c:pt>
                <c:pt idx="8922">
                  <c:v>-0.31748243667109932</c:v>
                </c:pt>
                <c:pt idx="8923">
                  <c:v>-0.80837075388200219</c:v>
                </c:pt>
                <c:pt idx="8924">
                  <c:v>1.2958784207289042</c:v>
                </c:pt>
                <c:pt idx="8925">
                  <c:v>-1.6124920880829023</c:v>
                </c:pt>
                <c:pt idx="8926">
                  <c:v>-0.4010753065197008</c:v>
                </c:pt>
                <c:pt idx="8927">
                  <c:v>-0.4162552382445952</c:v>
                </c:pt>
                <c:pt idx="8928">
                  <c:v>-8.3066378801401441E-2</c:v>
                </c:pt>
                <c:pt idx="8929">
                  <c:v>-0.84926407474319987</c:v>
                </c:pt>
                <c:pt idx="8930">
                  <c:v>-0.64983880394659721</c:v>
                </c:pt>
                <c:pt idx="8931">
                  <c:v>0.14091562032010074</c:v>
                </c:pt>
                <c:pt idx="8932">
                  <c:v>0.21890235276499936</c:v>
                </c:pt>
                <c:pt idx="8933">
                  <c:v>-0.98437283831939837</c:v>
                </c:pt>
                <c:pt idx="8934">
                  <c:v>0.72013215145599929</c:v>
                </c:pt>
                <c:pt idx="8935">
                  <c:v>-3.7192166834998375E-3</c:v>
                </c:pt>
                <c:pt idx="8936">
                  <c:v>0.11096812192520034</c:v>
                </c:pt>
                <c:pt idx="8937">
                  <c:v>-1.068629062646</c:v>
                </c:pt>
                <c:pt idx="8938">
                  <c:v>-0.32916458619440192</c:v>
                </c:pt>
                <c:pt idx="8939">
                  <c:v>0.93451088530719773</c:v>
                </c:pt>
                <c:pt idx="8940">
                  <c:v>0.94869482296660124</c:v>
                </c:pt>
                <c:pt idx="8941">
                  <c:v>0.68986827570290288</c:v>
                </c:pt>
                <c:pt idx="8942">
                  <c:v>0.78036457389439917</c:v>
                </c:pt>
                <c:pt idx="8943">
                  <c:v>0.57218280294990009</c:v>
                </c:pt>
                <c:pt idx="8944">
                  <c:v>-0.9802205985429957</c:v>
                </c:pt>
                <c:pt idx="8945">
                  <c:v>0.51017145105850403</c:v>
                </c:pt>
                <c:pt idx="8946">
                  <c:v>-6.3483596381900043E-2</c:v>
                </c:pt>
                <c:pt idx="8947">
                  <c:v>-1.6182692058539985</c:v>
                </c:pt>
                <c:pt idx="8948">
                  <c:v>-2.0875991972376013</c:v>
                </c:pt>
                <c:pt idx="8949">
                  <c:v>-0.10478127892439915</c:v>
                </c:pt>
                <c:pt idx="8950">
                  <c:v>0.18875171314080319</c:v>
                </c:pt>
                <c:pt idx="8951">
                  <c:v>-5.2446095142297366E-2</c:v>
                </c:pt>
                <c:pt idx="8952">
                  <c:v>-0.91480545082599818</c:v>
                </c:pt>
                <c:pt idx="8953">
                  <c:v>0.53674704995520273</c:v>
                </c:pt>
                <c:pt idx="8954">
                  <c:v>-0.25429792231139814</c:v>
                </c:pt>
                <c:pt idx="8955">
                  <c:v>-5.7091495926396618E-2</c:v>
                </c:pt>
                <c:pt idx="8956">
                  <c:v>-0.96068757534060012</c:v>
                </c:pt>
                <c:pt idx="8957">
                  <c:v>0.72293812759160048</c:v>
                </c:pt>
                <c:pt idx="8958">
                  <c:v>1.2196632339475002</c:v>
                </c:pt>
                <c:pt idx="8959">
                  <c:v>4.803766824340272E-2</c:v>
                </c:pt>
                <c:pt idx="8960">
                  <c:v>-0.18043518846659978</c:v>
                </c:pt>
                <c:pt idx="8961">
                  <c:v>0.30989277536369997</c:v>
                </c:pt>
                <c:pt idx="8962">
                  <c:v>0.93479740138599965</c:v>
                </c:pt>
                <c:pt idx="8963">
                  <c:v>-0.76066080052079599</c:v>
                </c:pt>
                <c:pt idx="8964">
                  <c:v>-0.14158133120010064</c:v>
                </c:pt>
                <c:pt idx="8965">
                  <c:v>-0.14975537981199949</c:v>
                </c:pt>
                <c:pt idx="8966">
                  <c:v>0.36323544606440095</c:v>
                </c:pt>
                <c:pt idx="8967">
                  <c:v>0.49461310818110249</c:v>
                </c:pt>
                <c:pt idx="8968">
                  <c:v>-0.47615161329299838</c:v>
                </c:pt>
                <c:pt idx="8969">
                  <c:v>-1.3579116161928013</c:v>
                </c:pt>
                <c:pt idx="8970">
                  <c:v>-0.86056155334279794</c:v>
                </c:pt>
                <c:pt idx="8971">
                  <c:v>-0.92001752236199863</c:v>
                </c:pt>
                <c:pt idx="8972">
                  <c:v>0.466609326039503</c:v>
                </c:pt>
                <c:pt idx="8973">
                  <c:v>-0.80908441475789772</c:v>
                </c:pt>
                <c:pt idx="8974">
                  <c:v>-0.31920725882079637</c:v>
                </c:pt>
                <c:pt idx="8975">
                  <c:v>0.14749979850320116</c:v>
                </c:pt>
                <c:pt idx="8976">
                  <c:v>-0.29118749429999724</c:v>
                </c:pt>
                <c:pt idx="8977">
                  <c:v>-1.6659054555798747E-2</c:v>
                </c:pt>
                <c:pt idx="8978">
                  <c:v>-7.1921680647598407E-2</c:v>
                </c:pt>
                <c:pt idx="8979">
                  <c:v>5.0124229451302682E-2</c:v>
                </c:pt>
                <c:pt idx="8980">
                  <c:v>-0.32413289519540101</c:v>
                </c:pt>
                <c:pt idx="8981">
                  <c:v>0.82620540353510208</c:v>
                </c:pt>
                <c:pt idx="8982">
                  <c:v>-0.37525248791980204</c:v>
                </c:pt>
                <c:pt idx="8983">
                  <c:v>0.50810653240460013</c:v>
                </c:pt>
                <c:pt idx="8984">
                  <c:v>-0.19203579773279955</c:v>
                </c:pt>
                <c:pt idx="8985">
                  <c:v>6.180591878339925E-2</c:v>
                </c:pt>
                <c:pt idx="8986">
                  <c:v>1.9318091471021148E-3</c:v>
                </c:pt>
                <c:pt idx="8987">
                  <c:v>-0.18789876007840078</c:v>
                </c:pt>
                <c:pt idx="8988">
                  <c:v>1.0872227198501037</c:v>
                </c:pt>
                <c:pt idx="8989">
                  <c:v>-4.4636222176098528E-2</c:v>
                </c:pt>
                <c:pt idx="8990">
                  <c:v>0.91106692445700332</c:v>
                </c:pt>
                <c:pt idx="8991">
                  <c:v>-0.2610788293907973</c:v>
                </c:pt>
                <c:pt idx="8992">
                  <c:v>0.19173461776490086</c:v>
                </c:pt>
                <c:pt idx="8993">
                  <c:v>-0.6310743754796988</c:v>
                </c:pt>
                <c:pt idx="8994">
                  <c:v>-1.1074584813540973</c:v>
                </c:pt>
                <c:pt idx="8995">
                  <c:v>-0.39228818679759669</c:v>
                </c:pt>
                <c:pt idx="8996">
                  <c:v>0.33907959176740121</c:v>
                </c:pt>
                <c:pt idx="8997">
                  <c:v>-1.6082173986007007</c:v>
                </c:pt>
                <c:pt idx="8998">
                  <c:v>-0.52508297164039774</c:v>
                </c:pt>
                <c:pt idx="8999">
                  <c:v>0.22871297194189921</c:v>
                </c:pt>
                <c:pt idx="9000">
                  <c:v>0.15939216109720178</c:v>
                </c:pt>
                <c:pt idx="9001">
                  <c:v>0.78579700377200012</c:v>
                </c:pt>
                <c:pt idx="9002">
                  <c:v>3.3627240334901387E-2</c:v>
                </c:pt>
                <c:pt idx="9003">
                  <c:v>0.70396423306820211</c:v>
                </c:pt>
                <c:pt idx="9004">
                  <c:v>0.40888227528090226</c:v>
                </c:pt>
                <c:pt idx="9005">
                  <c:v>1.0749169583415039</c:v>
                </c:pt>
                <c:pt idx="9006">
                  <c:v>-0.72499014048609922</c:v>
                </c:pt>
                <c:pt idx="9007">
                  <c:v>0.4441862960694003</c:v>
                </c:pt>
                <c:pt idx="9008">
                  <c:v>-0.34794085485179593</c:v>
                </c:pt>
                <c:pt idx="9009">
                  <c:v>-1.0442043059787025</c:v>
                </c:pt>
                <c:pt idx="9010">
                  <c:v>-0.8689242819785008</c:v>
                </c:pt>
                <c:pt idx="9011">
                  <c:v>0.54413696650340171</c:v>
                </c:pt>
                <c:pt idx="9012">
                  <c:v>0.44915718547590444</c:v>
                </c:pt>
                <c:pt idx="9013">
                  <c:v>-0.45110359540360179</c:v>
                </c:pt>
                <c:pt idx="9014">
                  <c:v>-0.6797704045750983</c:v>
                </c:pt>
                <c:pt idx="9015">
                  <c:v>0.46534267250460104</c:v>
                </c:pt>
                <c:pt idx="9016">
                  <c:v>-1.1450813265685973</c:v>
                </c:pt>
                <c:pt idx="9017">
                  <c:v>0.92020578295570132</c:v>
                </c:pt>
                <c:pt idx="9018">
                  <c:v>-0.81060996332319846</c:v>
                </c:pt>
                <c:pt idx="9019">
                  <c:v>0.54555162175340399</c:v>
                </c:pt>
                <c:pt idx="9020">
                  <c:v>-0.19837302929450118</c:v>
                </c:pt>
                <c:pt idx="9021">
                  <c:v>-0.7578807775025993</c:v>
                </c:pt>
                <c:pt idx="9022">
                  <c:v>0.2243435605857016</c:v>
                </c:pt>
                <c:pt idx="9023">
                  <c:v>4.4739139647202109E-2</c:v>
                </c:pt>
                <c:pt idx="9024">
                  <c:v>-0.62679425414599876</c:v>
                </c:pt>
                <c:pt idx="9025">
                  <c:v>-0.24361347781089648</c:v>
                </c:pt>
                <c:pt idx="9026">
                  <c:v>0.59360762761120256</c:v>
                </c:pt>
                <c:pt idx="9027">
                  <c:v>-1.9619948051928979</c:v>
                </c:pt>
                <c:pt idx="9028">
                  <c:v>-0.5307961564600987</c:v>
                </c:pt>
                <c:pt idx="9029">
                  <c:v>-0.43306026786319762</c:v>
                </c:pt>
                <c:pt idx="9030">
                  <c:v>0.14512325095099854</c:v>
                </c:pt>
                <c:pt idx="9031">
                  <c:v>-0.8233148432892996</c:v>
                </c:pt>
                <c:pt idx="9032">
                  <c:v>-1.7960521410313</c:v>
                </c:pt>
                <c:pt idx="9033">
                  <c:v>-0.1392671454150971</c:v>
                </c:pt>
                <c:pt idx="9034">
                  <c:v>0.43698299033929899</c:v>
                </c:pt>
                <c:pt idx="9035">
                  <c:v>-0.36526668222309766</c:v>
                </c:pt>
                <c:pt idx="9036">
                  <c:v>-0.67252150107719899</c:v>
                </c:pt>
                <c:pt idx="9037">
                  <c:v>0.1593917513299985</c:v>
                </c:pt>
                <c:pt idx="9038">
                  <c:v>-0.970395844890799</c:v>
                </c:pt>
                <c:pt idx="9039">
                  <c:v>-0.60233593053629875</c:v>
                </c:pt>
                <c:pt idx="9040">
                  <c:v>7.2033978595399617E-2</c:v>
                </c:pt>
                <c:pt idx="9041">
                  <c:v>-1.101208848078798</c:v>
                </c:pt>
                <c:pt idx="9042">
                  <c:v>-0.28208262082979729</c:v>
                </c:pt>
                <c:pt idx="9043">
                  <c:v>0.17834665407909966</c:v>
                </c:pt>
                <c:pt idx="9044">
                  <c:v>-0.55560634365359718</c:v>
                </c:pt>
                <c:pt idx="9045">
                  <c:v>6.7192724672100468E-2</c:v>
                </c:pt>
                <c:pt idx="9046">
                  <c:v>6.4527010811502805E-2</c:v>
                </c:pt>
                <c:pt idx="9047">
                  <c:v>0.39997322342910024</c:v>
                </c:pt>
                <c:pt idx="9048">
                  <c:v>-1.0135839737442005</c:v>
                </c:pt>
                <c:pt idx="9049">
                  <c:v>0.25041675035799926</c:v>
                </c:pt>
                <c:pt idx="9050">
                  <c:v>0.68624355206170051</c:v>
                </c:pt>
                <c:pt idx="9051">
                  <c:v>-0.55013130016969924</c:v>
                </c:pt>
                <c:pt idx="9052">
                  <c:v>-0.36096973705929969</c:v>
                </c:pt>
                <c:pt idx="9053">
                  <c:v>0.92478190122199777</c:v>
                </c:pt>
                <c:pt idx="9054">
                  <c:v>0.28471592194010498</c:v>
                </c:pt>
                <c:pt idx="9055">
                  <c:v>-0.46346218633210157</c:v>
                </c:pt>
                <c:pt idx="9056">
                  <c:v>0.5017113048205033</c:v>
                </c:pt>
                <c:pt idx="9057">
                  <c:v>1.2194700280038049</c:v>
                </c:pt>
                <c:pt idx="9058">
                  <c:v>-0.13093743626159693</c:v>
                </c:pt>
                <c:pt idx="9059">
                  <c:v>-0.26530411350809757</c:v>
                </c:pt>
                <c:pt idx="9060">
                  <c:v>0.1598023892387026</c:v>
                </c:pt>
                <c:pt idx="9061">
                  <c:v>0.61521219847909947</c:v>
                </c:pt>
                <c:pt idx="9062">
                  <c:v>0.72355093736489806</c:v>
                </c:pt>
                <c:pt idx="9063">
                  <c:v>-0.24191293375239908</c:v>
                </c:pt>
                <c:pt idx="9064">
                  <c:v>3.5442469640045715E-4</c:v>
                </c:pt>
                <c:pt idx="9065">
                  <c:v>0.45633340181940341</c:v>
                </c:pt>
                <c:pt idx="9066">
                  <c:v>0.30028948353370311</c:v>
                </c:pt>
                <c:pt idx="9067">
                  <c:v>0.75327680798219987</c:v>
                </c:pt>
                <c:pt idx="9068">
                  <c:v>0.6105879726906025</c:v>
                </c:pt>
                <c:pt idx="9069">
                  <c:v>1.1031141690650017</c:v>
                </c:pt>
                <c:pt idx="9070">
                  <c:v>0.18165821378289948</c:v>
                </c:pt>
                <c:pt idx="9071">
                  <c:v>-0.85556934429169473</c:v>
                </c:pt>
                <c:pt idx="9072">
                  <c:v>0.39259418067700125</c:v>
                </c:pt>
                <c:pt idx="9073">
                  <c:v>-0.22920775251660075</c:v>
                </c:pt>
                <c:pt idx="9074">
                  <c:v>1.0885090155344024</c:v>
                </c:pt>
                <c:pt idx="9075">
                  <c:v>-1.2730655248519014</c:v>
                </c:pt>
                <c:pt idx="9076">
                  <c:v>4.1155064225200988E-2</c:v>
                </c:pt>
                <c:pt idx="9077">
                  <c:v>0.58718578775910046</c:v>
                </c:pt>
                <c:pt idx="9078">
                  <c:v>1.1987291334801</c:v>
                </c:pt>
                <c:pt idx="9079">
                  <c:v>4.3591613119701833E-2</c:v>
                </c:pt>
                <c:pt idx="9080">
                  <c:v>-0.62095899588969772</c:v>
                </c:pt>
                <c:pt idx="9081">
                  <c:v>-0.59594851450039954</c:v>
                </c:pt>
                <c:pt idx="9082">
                  <c:v>-0.89145908902730042</c:v>
                </c:pt>
                <c:pt idx="9083">
                  <c:v>-3.4726882934798198E-2</c:v>
                </c:pt>
                <c:pt idx="9084">
                  <c:v>5.139319556220201E-2</c:v>
                </c:pt>
                <c:pt idx="9085">
                  <c:v>0.39916349394099981</c:v>
                </c:pt>
                <c:pt idx="9086">
                  <c:v>-1.4089808784924962</c:v>
                </c:pt>
                <c:pt idx="9087">
                  <c:v>0.10394671432339919</c:v>
                </c:pt>
                <c:pt idx="9088">
                  <c:v>1.1504612147363993</c:v>
                </c:pt>
                <c:pt idx="9089">
                  <c:v>-0.26313104736839676</c:v>
                </c:pt>
                <c:pt idx="9090">
                  <c:v>-9.8052944418597576E-2</c:v>
                </c:pt>
                <c:pt idx="9091">
                  <c:v>0.4979939689308992</c:v>
                </c:pt>
                <c:pt idx="9092">
                  <c:v>1.2524747820531026</c:v>
                </c:pt>
                <c:pt idx="9093">
                  <c:v>0.51202419860300097</c:v>
                </c:pt>
                <c:pt idx="9094">
                  <c:v>-4.4645824762397979E-2</c:v>
                </c:pt>
                <c:pt idx="9095">
                  <c:v>0.29229552422579985</c:v>
                </c:pt>
                <c:pt idx="9096">
                  <c:v>-0.10452013063459731</c:v>
                </c:pt>
                <c:pt idx="9097">
                  <c:v>-0.73039843541159755</c:v>
                </c:pt>
                <c:pt idx="9098">
                  <c:v>0.49357566020790244</c:v>
                </c:pt>
                <c:pt idx="9099">
                  <c:v>0.15661367013640159</c:v>
                </c:pt>
                <c:pt idx="9100">
                  <c:v>-0.46808461703969684</c:v>
                </c:pt>
                <c:pt idx="9101">
                  <c:v>2.7158715322403992E-2</c:v>
                </c:pt>
                <c:pt idx="9102">
                  <c:v>0.27513236169340161</c:v>
                </c:pt>
                <c:pt idx="9103">
                  <c:v>2.8937234250399513E-2</c:v>
                </c:pt>
                <c:pt idx="9104">
                  <c:v>9.37334560388976E-2</c:v>
                </c:pt>
                <c:pt idx="9105">
                  <c:v>0.25470534946310153</c:v>
                </c:pt>
                <c:pt idx="9106">
                  <c:v>-9.3894975129895641E-2</c:v>
                </c:pt>
                <c:pt idx="9107">
                  <c:v>3.0377090490404157E-2</c:v>
                </c:pt>
                <c:pt idx="9108">
                  <c:v>0.88753824979790252</c:v>
                </c:pt>
                <c:pt idx="9109">
                  <c:v>-0.92648825870839957</c:v>
                </c:pt>
                <c:pt idx="9110">
                  <c:v>0.27648470333990005</c:v>
                </c:pt>
                <c:pt idx="9111">
                  <c:v>0.87462924428420408</c:v>
                </c:pt>
                <c:pt idx="9112">
                  <c:v>0.90120669258700303</c:v>
                </c:pt>
                <c:pt idx="9113">
                  <c:v>-0.18977177091590036</c:v>
                </c:pt>
                <c:pt idx="9114">
                  <c:v>0.35894330296930121</c:v>
                </c:pt>
                <c:pt idx="9115">
                  <c:v>0.16129301375490002</c:v>
                </c:pt>
                <c:pt idx="9116">
                  <c:v>1.6927156033614992</c:v>
                </c:pt>
                <c:pt idx="9117">
                  <c:v>1.1989497841871994</c:v>
                </c:pt>
                <c:pt idx="9118">
                  <c:v>-1.3687398260607004</c:v>
                </c:pt>
                <c:pt idx="9119">
                  <c:v>-1.517078417651895</c:v>
                </c:pt>
                <c:pt idx="9120">
                  <c:v>-1.4439984503632992</c:v>
                </c:pt>
                <c:pt idx="9121">
                  <c:v>0.64357156796110004</c:v>
                </c:pt>
                <c:pt idx="9122">
                  <c:v>-1.5101703391709016</c:v>
                </c:pt>
                <c:pt idx="9123">
                  <c:v>0.83092356400140233</c:v>
                </c:pt>
                <c:pt idx="9124">
                  <c:v>7.7291583729003577E-2</c:v>
                </c:pt>
                <c:pt idx="9125">
                  <c:v>1.1359670423280015</c:v>
                </c:pt>
                <c:pt idx="9126">
                  <c:v>-0.20227364784529911</c:v>
                </c:pt>
                <c:pt idx="9127">
                  <c:v>-0.80777922245859557</c:v>
                </c:pt>
                <c:pt idx="9128">
                  <c:v>0.17344929392910302</c:v>
                </c:pt>
                <c:pt idx="9129">
                  <c:v>-0.58612863092830025</c:v>
                </c:pt>
                <c:pt idx="9130">
                  <c:v>-0.76122556513540118</c:v>
                </c:pt>
                <c:pt idx="9131">
                  <c:v>0.52988922773720049</c:v>
                </c:pt>
                <c:pt idx="9132">
                  <c:v>0.15464357231840253</c:v>
                </c:pt>
                <c:pt idx="9133">
                  <c:v>-0.51584110619819512</c:v>
                </c:pt>
                <c:pt idx="9134">
                  <c:v>-1.6723246973119998</c:v>
                </c:pt>
                <c:pt idx="9135">
                  <c:v>0.48610838201540219</c:v>
                </c:pt>
                <c:pt idx="9136">
                  <c:v>-0.3742632505355985</c:v>
                </c:pt>
                <c:pt idx="9137">
                  <c:v>0.1059994275114029</c:v>
                </c:pt>
                <c:pt idx="9138">
                  <c:v>0.63098967886460144</c:v>
                </c:pt>
                <c:pt idx="9139">
                  <c:v>0.7828288319249026</c:v>
                </c:pt>
                <c:pt idx="9140">
                  <c:v>-1.0838534214285005</c:v>
                </c:pt>
                <c:pt idx="9141">
                  <c:v>0.15802712324730095</c:v>
                </c:pt>
                <c:pt idx="9142">
                  <c:v>-0.82542546364929947</c:v>
                </c:pt>
                <c:pt idx="9143">
                  <c:v>1.0409198904405059E-2</c:v>
                </c:pt>
                <c:pt idx="9144">
                  <c:v>-1.3327040074500971</c:v>
                </c:pt>
                <c:pt idx="9145">
                  <c:v>-0.13567957052600121</c:v>
                </c:pt>
                <c:pt idx="9146">
                  <c:v>0.19075263942989906</c:v>
                </c:pt>
                <c:pt idx="9147">
                  <c:v>-0.65911133072149752</c:v>
                </c:pt>
                <c:pt idx="9148">
                  <c:v>4.4343968199100914E-2</c:v>
                </c:pt>
                <c:pt idx="9149">
                  <c:v>0.34876515855469847</c:v>
                </c:pt>
                <c:pt idx="9150">
                  <c:v>-0.27067046023750052</c:v>
                </c:pt>
                <c:pt idx="9151">
                  <c:v>-1.3226611567505984</c:v>
                </c:pt>
                <c:pt idx="9152">
                  <c:v>-0.40879978719620169</c:v>
                </c:pt>
                <c:pt idx="9153">
                  <c:v>-0.46776637029749679</c:v>
                </c:pt>
                <c:pt idx="9154">
                  <c:v>-0.20688048247099999</c:v>
                </c:pt>
                <c:pt idx="9155">
                  <c:v>-9.8399407791998073E-2</c:v>
                </c:pt>
                <c:pt idx="9156">
                  <c:v>-0.53562597820539537</c:v>
                </c:pt>
                <c:pt idx="9157">
                  <c:v>1.6353069966804412E-2</c:v>
                </c:pt>
                <c:pt idx="9158">
                  <c:v>-0.96782402740220164</c:v>
                </c:pt>
                <c:pt idx="9159">
                  <c:v>0.70085881050870213</c:v>
                </c:pt>
                <c:pt idx="9160">
                  <c:v>-0.14310653618900204</c:v>
                </c:pt>
                <c:pt idx="9161">
                  <c:v>0.18519433393510099</c:v>
                </c:pt>
                <c:pt idx="9162">
                  <c:v>1.1241619237464029</c:v>
                </c:pt>
                <c:pt idx="9163">
                  <c:v>0.189720460142901</c:v>
                </c:pt>
                <c:pt idx="9164">
                  <c:v>-1.3152746801924984</c:v>
                </c:pt>
                <c:pt idx="9165">
                  <c:v>0.90387613574160142</c:v>
                </c:pt>
                <c:pt idx="9166">
                  <c:v>-0.97134624127020075</c:v>
                </c:pt>
                <c:pt idx="9167">
                  <c:v>0.32120634100730072</c:v>
                </c:pt>
                <c:pt idx="9168">
                  <c:v>0.77525798341229901</c:v>
                </c:pt>
                <c:pt idx="9169">
                  <c:v>-0.1929392670916954</c:v>
                </c:pt>
                <c:pt idx="9170">
                  <c:v>-0.39346053005370152</c:v>
                </c:pt>
                <c:pt idx="9171">
                  <c:v>0.63321714022509923</c:v>
                </c:pt>
                <c:pt idx="9172">
                  <c:v>0.38410124541359991</c:v>
                </c:pt>
                <c:pt idx="9173">
                  <c:v>2.0695891900302854E-2</c:v>
                </c:pt>
                <c:pt idx="9174">
                  <c:v>0.62737366529800198</c:v>
                </c:pt>
                <c:pt idx="9175">
                  <c:v>-0.52747474253829552</c:v>
                </c:pt>
                <c:pt idx="9176">
                  <c:v>-0.59539817923299765</c:v>
                </c:pt>
                <c:pt idx="9177">
                  <c:v>1.395437474900163E-2</c:v>
                </c:pt>
                <c:pt idx="9178">
                  <c:v>-0.20537298070309973</c:v>
                </c:pt>
                <c:pt idx="9179">
                  <c:v>0.54673039406660351</c:v>
                </c:pt>
                <c:pt idx="9180">
                  <c:v>0.79967890032080291</c:v>
                </c:pt>
                <c:pt idx="9181">
                  <c:v>0.86580738060140305</c:v>
                </c:pt>
                <c:pt idx="9182">
                  <c:v>-0.52829047092099657</c:v>
                </c:pt>
                <c:pt idx="9183">
                  <c:v>-0.13716155158329713</c:v>
                </c:pt>
                <c:pt idx="9184">
                  <c:v>0.36407845828340157</c:v>
                </c:pt>
                <c:pt idx="9185">
                  <c:v>-0.97745469559779963</c:v>
                </c:pt>
                <c:pt idx="9186">
                  <c:v>-0.3013112303562977</c:v>
                </c:pt>
                <c:pt idx="9187">
                  <c:v>0.28175112990570028</c:v>
                </c:pt>
                <c:pt idx="9188">
                  <c:v>-0.45033738753170027</c:v>
                </c:pt>
                <c:pt idx="9189">
                  <c:v>0.2804494564513007</c:v>
                </c:pt>
                <c:pt idx="9190">
                  <c:v>0.13736099417990033</c:v>
                </c:pt>
                <c:pt idx="9191">
                  <c:v>0.46250258022530133</c:v>
                </c:pt>
                <c:pt idx="9192">
                  <c:v>-1.6980557588450971</c:v>
                </c:pt>
                <c:pt idx="9193">
                  <c:v>0.13558723027110275</c:v>
                </c:pt>
                <c:pt idx="9194">
                  <c:v>1.5589358256734016</c:v>
                </c:pt>
                <c:pt idx="9195">
                  <c:v>0.91265740411520113</c:v>
                </c:pt>
                <c:pt idx="9196">
                  <c:v>-0.27525924731849472</c:v>
                </c:pt>
                <c:pt idx="9197">
                  <c:v>0.20461627789210013</c:v>
                </c:pt>
                <c:pt idx="9198">
                  <c:v>4.0808114826802466E-2</c:v>
                </c:pt>
                <c:pt idx="9199">
                  <c:v>0.86752524863710434</c:v>
                </c:pt>
                <c:pt idx="9200">
                  <c:v>0.23200577362090158</c:v>
                </c:pt>
                <c:pt idx="9201">
                  <c:v>-1.0222394719826973</c:v>
                </c:pt>
                <c:pt idx="9202">
                  <c:v>-0.27701233376980028</c:v>
                </c:pt>
                <c:pt idx="9203">
                  <c:v>-1.0533520949886999</c:v>
                </c:pt>
                <c:pt idx="9204">
                  <c:v>-0.46980787377680144</c:v>
                </c:pt>
                <c:pt idx="9205">
                  <c:v>-0.33842492363260135</c:v>
                </c:pt>
                <c:pt idx="9206">
                  <c:v>2.6651693172702551E-2</c:v>
                </c:pt>
                <c:pt idx="9207">
                  <c:v>0.91042219386800127</c:v>
                </c:pt>
                <c:pt idx="9208">
                  <c:v>0.7215342432758014</c:v>
                </c:pt>
                <c:pt idx="9209">
                  <c:v>-0.95671582769289643</c:v>
                </c:pt>
                <c:pt idx="9210">
                  <c:v>-0.83573835241879735</c:v>
                </c:pt>
                <c:pt idx="9211">
                  <c:v>0.61615358241679985</c:v>
                </c:pt>
                <c:pt idx="9212">
                  <c:v>0.1915745902387016</c:v>
                </c:pt>
                <c:pt idx="9213">
                  <c:v>-0.69451970097350113</c:v>
                </c:pt>
                <c:pt idx="9214">
                  <c:v>-5.6020090613799312E-2</c:v>
                </c:pt>
                <c:pt idx="9215">
                  <c:v>0.934721540472502</c:v>
                </c:pt>
                <c:pt idx="9216">
                  <c:v>0.40186832956189988</c:v>
                </c:pt>
                <c:pt idx="9217">
                  <c:v>-0.6139830590246973</c:v>
                </c:pt>
                <c:pt idx="9218">
                  <c:v>-0.29112104987069642</c:v>
                </c:pt>
                <c:pt idx="9219">
                  <c:v>1.1439064315631029</c:v>
                </c:pt>
                <c:pt idx="9220">
                  <c:v>-1.245323825873097</c:v>
                </c:pt>
                <c:pt idx="9221">
                  <c:v>0.19585930045940358</c:v>
                </c:pt>
                <c:pt idx="9222">
                  <c:v>-1.2805186531252986</c:v>
                </c:pt>
                <c:pt idx="9223">
                  <c:v>-0.59948886349569719</c:v>
                </c:pt>
                <c:pt idx="9224">
                  <c:v>0.30580535964910283</c:v>
                </c:pt>
                <c:pt idx="9225">
                  <c:v>0.38932059472690383</c:v>
                </c:pt>
                <c:pt idx="9226">
                  <c:v>0.7282888370700995</c:v>
                </c:pt>
                <c:pt idx="9227">
                  <c:v>-0.45430844394419978</c:v>
                </c:pt>
                <c:pt idx="9228">
                  <c:v>0.21483938317090079</c:v>
                </c:pt>
                <c:pt idx="9229">
                  <c:v>0.22877416301110287</c:v>
                </c:pt>
                <c:pt idx="9230">
                  <c:v>-0.76562227075940115</c:v>
                </c:pt>
                <c:pt idx="9231">
                  <c:v>-0.15158553846739764</c:v>
                </c:pt>
                <c:pt idx="9232">
                  <c:v>-0.66576173966259589</c:v>
                </c:pt>
                <c:pt idx="9233">
                  <c:v>-0.29923098283379801</c:v>
                </c:pt>
                <c:pt idx="9234">
                  <c:v>0.79795615400050224</c:v>
                </c:pt>
                <c:pt idx="9235">
                  <c:v>0.32866529331290195</c:v>
                </c:pt>
                <c:pt idx="9236">
                  <c:v>-0.40486339418330175</c:v>
                </c:pt>
                <c:pt idx="9237">
                  <c:v>-0.84082456693040086</c:v>
                </c:pt>
                <c:pt idx="9238">
                  <c:v>-0.36288900763950238</c:v>
                </c:pt>
                <c:pt idx="9239">
                  <c:v>0.73295738831350121</c:v>
                </c:pt>
                <c:pt idx="9240">
                  <c:v>-0.20601830756589834</c:v>
                </c:pt>
                <c:pt idx="9241">
                  <c:v>0.78055965108520198</c:v>
                </c:pt>
                <c:pt idx="9242">
                  <c:v>1.0673764031501776E-2</c:v>
                </c:pt>
                <c:pt idx="9243">
                  <c:v>-0.81252501903749774</c:v>
                </c:pt>
                <c:pt idx="9244">
                  <c:v>-0.25501661811229681</c:v>
                </c:pt>
                <c:pt idx="9245">
                  <c:v>0.34277192905890175</c:v>
                </c:pt>
                <c:pt idx="9246">
                  <c:v>0.45552412120989771</c:v>
                </c:pt>
                <c:pt idx="9247">
                  <c:v>-6.7867852906999815E-2</c:v>
                </c:pt>
                <c:pt idx="9248">
                  <c:v>-0.1755208129294985</c:v>
                </c:pt>
                <c:pt idx="9249">
                  <c:v>-1.8488305705540995</c:v>
                </c:pt>
                <c:pt idx="9250">
                  <c:v>6.9410674221998647E-2</c:v>
                </c:pt>
                <c:pt idx="9251">
                  <c:v>-7.0402630432496949E-2</c:v>
                </c:pt>
                <c:pt idx="9252">
                  <c:v>-1.3684287579227998</c:v>
                </c:pt>
                <c:pt idx="9253">
                  <c:v>-0.15151260292709878</c:v>
                </c:pt>
                <c:pt idx="9254">
                  <c:v>-0.10626744556409662</c:v>
                </c:pt>
                <c:pt idx="9255">
                  <c:v>-8.1248236265000884E-2</c:v>
                </c:pt>
                <c:pt idx="9256">
                  <c:v>0.49608929003630209</c:v>
                </c:pt>
                <c:pt idx="9257">
                  <c:v>0.72235776234370164</c:v>
                </c:pt>
                <c:pt idx="9258">
                  <c:v>-0.17158848809459926</c:v>
                </c:pt>
                <c:pt idx="9259">
                  <c:v>0.85787806068770323</c:v>
                </c:pt>
                <c:pt idx="9260">
                  <c:v>-0.43040286996399857</c:v>
                </c:pt>
                <c:pt idx="9261">
                  <c:v>-0.43957206003189953</c:v>
                </c:pt>
                <c:pt idx="9262">
                  <c:v>0.39535130257240425</c:v>
                </c:pt>
                <c:pt idx="9263">
                  <c:v>-0.53487467409259892</c:v>
                </c:pt>
                <c:pt idx="9264">
                  <c:v>1.3316255837357005</c:v>
                </c:pt>
                <c:pt idx="9265">
                  <c:v>1.1795940639797031</c:v>
                </c:pt>
                <c:pt idx="9266">
                  <c:v>-1.0246606434841006</c:v>
                </c:pt>
                <c:pt idx="9267">
                  <c:v>-0.84317239098280083</c:v>
                </c:pt>
                <c:pt idx="9268">
                  <c:v>0.20640585196000316</c:v>
                </c:pt>
                <c:pt idx="9269">
                  <c:v>-1.2321419118493999</c:v>
                </c:pt>
                <c:pt idx="9270">
                  <c:v>-0.57465324829340148</c:v>
                </c:pt>
                <c:pt idx="9271">
                  <c:v>0.47624221112329934</c:v>
                </c:pt>
                <c:pt idx="9272">
                  <c:v>0.18297198271270076</c:v>
                </c:pt>
                <c:pt idx="9273">
                  <c:v>-6.2107954346199534E-2</c:v>
                </c:pt>
                <c:pt idx="9274">
                  <c:v>0.97288116398270219</c:v>
                </c:pt>
                <c:pt idx="9275">
                  <c:v>0.79992010499340438</c:v>
                </c:pt>
                <c:pt idx="9276">
                  <c:v>-1.5539440243253999</c:v>
                </c:pt>
                <c:pt idx="9277">
                  <c:v>0.17048768118630164</c:v>
                </c:pt>
                <c:pt idx="9278">
                  <c:v>-1.4565225514795976</c:v>
                </c:pt>
                <c:pt idx="9279">
                  <c:v>0.36892781597180146</c:v>
                </c:pt>
                <c:pt idx="9280">
                  <c:v>-6.7086836688496021E-2</c:v>
                </c:pt>
                <c:pt idx="9281">
                  <c:v>-1.621855880943798</c:v>
                </c:pt>
                <c:pt idx="9282">
                  <c:v>-0.54074784075600135</c:v>
                </c:pt>
                <c:pt idx="9283">
                  <c:v>0.18454427933129836</c:v>
                </c:pt>
                <c:pt idx="9284">
                  <c:v>-0.28193681689019812</c:v>
                </c:pt>
                <c:pt idx="9285">
                  <c:v>-1.3939075465473003</c:v>
                </c:pt>
                <c:pt idx="9286">
                  <c:v>0.37783322375820205</c:v>
                </c:pt>
                <c:pt idx="9287">
                  <c:v>0.7686637074897007</c:v>
                </c:pt>
                <c:pt idx="9288">
                  <c:v>-0.45342270786409955</c:v>
                </c:pt>
                <c:pt idx="9289">
                  <c:v>-0.3188813015715013</c:v>
                </c:pt>
                <c:pt idx="9290">
                  <c:v>-2.2401880930399187E-2</c:v>
                </c:pt>
                <c:pt idx="9291">
                  <c:v>-0.69602672565529744</c:v>
                </c:pt>
                <c:pt idx="9292">
                  <c:v>-0.73764657809349998</c:v>
                </c:pt>
                <c:pt idx="9293">
                  <c:v>0.96761740092720316</c:v>
                </c:pt>
                <c:pt idx="9294">
                  <c:v>1.5549137525735013</c:v>
                </c:pt>
                <c:pt idx="9295">
                  <c:v>0.33916554595020187</c:v>
                </c:pt>
                <c:pt idx="9296">
                  <c:v>-0.32837632987909871</c:v>
                </c:pt>
                <c:pt idx="9297">
                  <c:v>-1.7605612023343973</c:v>
                </c:pt>
                <c:pt idx="9298">
                  <c:v>-0.83289964285080131</c:v>
                </c:pt>
                <c:pt idx="9299">
                  <c:v>-4.6711949518396523E-2</c:v>
                </c:pt>
                <c:pt idx="9300">
                  <c:v>-0.11413530877429778</c:v>
                </c:pt>
                <c:pt idx="9301">
                  <c:v>-8.4331965870987347E-3</c:v>
                </c:pt>
                <c:pt idx="9302">
                  <c:v>-0.59437835128199978</c:v>
                </c:pt>
                <c:pt idx="9303">
                  <c:v>0.24483224570629858</c:v>
                </c:pt>
                <c:pt idx="9304">
                  <c:v>1.7065372082890029</c:v>
                </c:pt>
                <c:pt idx="9305">
                  <c:v>-0.15950105228909806</c:v>
                </c:pt>
                <c:pt idx="9306">
                  <c:v>-0.85959839642169911</c:v>
                </c:pt>
                <c:pt idx="9307">
                  <c:v>-0.81898102818929885</c:v>
                </c:pt>
                <c:pt idx="9308">
                  <c:v>8.7688957417299207E-2</c:v>
                </c:pt>
                <c:pt idx="9309">
                  <c:v>-4.3800864283998209E-2</c:v>
                </c:pt>
                <c:pt idx="9310">
                  <c:v>0.69351116980400107</c:v>
                </c:pt>
                <c:pt idx="9311">
                  <c:v>0.16258921095320034</c:v>
                </c:pt>
                <c:pt idx="9312">
                  <c:v>-1.0387051347734975</c:v>
                </c:pt>
                <c:pt idx="9313">
                  <c:v>0.49946380324170292</c:v>
                </c:pt>
                <c:pt idx="9314">
                  <c:v>-0.81597271485579626</c:v>
                </c:pt>
                <c:pt idx="9315">
                  <c:v>0.28546625424289829</c:v>
                </c:pt>
                <c:pt idx="9316">
                  <c:v>-1.2534147604535022</c:v>
                </c:pt>
                <c:pt idx="9317">
                  <c:v>-1.3306574947700973</c:v>
                </c:pt>
                <c:pt idx="9318">
                  <c:v>0.81294415321950453</c:v>
                </c:pt>
                <c:pt idx="9319">
                  <c:v>0.17863262695080095</c:v>
                </c:pt>
                <c:pt idx="9320">
                  <c:v>0.26374317887060172</c:v>
                </c:pt>
                <c:pt idx="9321">
                  <c:v>-0.35492341622050105</c:v>
                </c:pt>
                <c:pt idx="9322">
                  <c:v>-0.57565533312449801</c:v>
                </c:pt>
                <c:pt idx="9323">
                  <c:v>7.4221780824004213E-2</c:v>
                </c:pt>
                <c:pt idx="9324">
                  <c:v>-0.80587738551750121</c:v>
                </c:pt>
                <c:pt idx="9325">
                  <c:v>-0.60298649173179797</c:v>
                </c:pt>
                <c:pt idx="9326">
                  <c:v>-9.4386431254200431E-2</c:v>
                </c:pt>
                <c:pt idx="9327">
                  <c:v>0.87417434013800133</c:v>
                </c:pt>
                <c:pt idx="9328">
                  <c:v>0.54485695939759893</c:v>
                </c:pt>
                <c:pt idx="9329">
                  <c:v>0.97651362708229783</c:v>
                </c:pt>
                <c:pt idx="9330">
                  <c:v>9.8302740167802938E-2</c:v>
                </c:pt>
                <c:pt idx="9331">
                  <c:v>-0.51768329478359831</c:v>
                </c:pt>
                <c:pt idx="9332">
                  <c:v>-0.73978123229920101</c:v>
                </c:pt>
                <c:pt idx="9333">
                  <c:v>0.66247707080579943</c:v>
                </c:pt>
                <c:pt idx="9334">
                  <c:v>-0.52359982497259594</c:v>
                </c:pt>
                <c:pt idx="9335">
                  <c:v>-1.4827156403821995</c:v>
                </c:pt>
                <c:pt idx="9336">
                  <c:v>0.37355895853930221</c:v>
                </c:pt>
                <c:pt idx="9337">
                  <c:v>6.1807480700302619E-2</c:v>
                </c:pt>
                <c:pt idx="9338">
                  <c:v>-0.92038494685549921</c:v>
                </c:pt>
                <c:pt idx="9339">
                  <c:v>0.36841906941420177</c:v>
                </c:pt>
                <c:pt idx="9340">
                  <c:v>-0.21730304339889983</c:v>
                </c:pt>
                <c:pt idx="9341">
                  <c:v>1.146585737439203</c:v>
                </c:pt>
                <c:pt idx="9342">
                  <c:v>-1.3194334210426995</c:v>
                </c:pt>
                <c:pt idx="9343">
                  <c:v>0.38864477538350428</c:v>
                </c:pt>
                <c:pt idx="9344">
                  <c:v>-9.6303859208902054E-2</c:v>
                </c:pt>
                <c:pt idx="9345">
                  <c:v>0.26129131295070351</c:v>
                </c:pt>
                <c:pt idx="9346">
                  <c:v>3.7585202239043269E-3</c:v>
                </c:pt>
                <c:pt idx="9347">
                  <c:v>-2.0361929773844984</c:v>
                </c:pt>
                <c:pt idx="9348">
                  <c:v>1.0846089530465051</c:v>
                </c:pt>
                <c:pt idx="9349">
                  <c:v>0.71697384159270072</c:v>
                </c:pt>
                <c:pt idx="9350">
                  <c:v>0.5007170291729004</c:v>
                </c:pt>
                <c:pt idx="9351">
                  <c:v>-0.73972720601129893</c:v>
                </c:pt>
                <c:pt idx="9352">
                  <c:v>-0.42844775007829838</c:v>
                </c:pt>
                <c:pt idx="9353">
                  <c:v>-1.1364061774955978</c:v>
                </c:pt>
                <c:pt idx="9354">
                  <c:v>0.66098919797980216</c:v>
                </c:pt>
                <c:pt idx="9355">
                  <c:v>-0.32280485141319559</c:v>
                </c:pt>
                <c:pt idx="9356">
                  <c:v>0.51225959536650123</c:v>
                </c:pt>
                <c:pt idx="9357">
                  <c:v>-0.36133520620789739</c:v>
                </c:pt>
                <c:pt idx="9358">
                  <c:v>-0.37948866093979916</c:v>
                </c:pt>
                <c:pt idx="9359">
                  <c:v>-4.2780280573495588E-2</c:v>
                </c:pt>
                <c:pt idx="9360">
                  <c:v>-0.97539224360179588</c:v>
                </c:pt>
                <c:pt idx="9361">
                  <c:v>0.38335865264310343</c:v>
                </c:pt>
                <c:pt idx="9362">
                  <c:v>0.24337604724630424</c:v>
                </c:pt>
                <c:pt idx="9363">
                  <c:v>-0.35546489139479576</c:v>
                </c:pt>
                <c:pt idx="9364">
                  <c:v>-0.65504284737359697</c:v>
                </c:pt>
                <c:pt idx="9365">
                  <c:v>0.62130938620000009</c:v>
                </c:pt>
                <c:pt idx="9366">
                  <c:v>-0.42615263872080078</c:v>
                </c:pt>
                <c:pt idx="9367">
                  <c:v>0.1426520950139043</c:v>
                </c:pt>
                <c:pt idx="9368">
                  <c:v>0.11376347218410388</c:v>
                </c:pt>
                <c:pt idx="9369">
                  <c:v>-1.2093707630005994</c:v>
                </c:pt>
                <c:pt idx="9370">
                  <c:v>0.78016376149719946</c:v>
                </c:pt>
                <c:pt idx="9371">
                  <c:v>-0.71551096077720189</c:v>
                </c:pt>
                <c:pt idx="9372">
                  <c:v>-1.0078514862775947</c:v>
                </c:pt>
                <c:pt idx="9373">
                  <c:v>1.0348662584736985</c:v>
                </c:pt>
                <c:pt idx="9374">
                  <c:v>-0.33742717086609986</c:v>
                </c:pt>
                <c:pt idx="9375">
                  <c:v>0.4271444741878021</c:v>
                </c:pt>
                <c:pt idx="9376">
                  <c:v>0.96946998342220425</c:v>
                </c:pt>
                <c:pt idx="9377">
                  <c:v>-0.5886246773331969</c:v>
                </c:pt>
                <c:pt idx="9378">
                  <c:v>0.75780151958180042</c:v>
                </c:pt>
                <c:pt idx="9379">
                  <c:v>1.3066026598534002</c:v>
                </c:pt>
                <c:pt idx="9380">
                  <c:v>1.0509540510308035</c:v>
                </c:pt>
                <c:pt idx="9381">
                  <c:v>0.22786055310950104</c:v>
                </c:pt>
                <c:pt idx="9382">
                  <c:v>0.34515406282620376</c:v>
                </c:pt>
                <c:pt idx="9383">
                  <c:v>0.22813010084910346</c:v>
                </c:pt>
                <c:pt idx="9384">
                  <c:v>0.41022860060990141</c:v>
                </c:pt>
                <c:pt idx="9385">
                  <c:v>-0.23626112377539954</c:v>
                </c:pt>
                <c:pt idx="9386">
                  <c:v>-1.2310470820016022</c:v>
                </c:pt>
                <c:pt idx="9387">
                  <c:v>0.43415373617550301</c:v>
                </c:pt>
                <c:pt idx="9388">
                  <c:v>-0.98001001735829618</c:v>
                </c:pt>
                <c:pt idx="9389">
                  <c:v>-1.0070414824590017</c:v>
                </c:pt>
                <c:pt idx="9390">
                  <c:v>-0.4872947356229993</c:v>
                </c:pt>
                <c:pt idx="9391">
                  <c:v>1.1916140885173014</c:v>
                </c:pt>
                <c:pt idx="9392">
                  <c:v>-0.68155754248669709</c:v>
                </c:pt>
                <c:pt idx="9393">
                  <c:v>0.69207213909060172</c:v>
                </c:pt>
                <c:pt idx="9394">
                  <c:v>-0.87678665945899681</c:v>
                </c:pt>
                <c:pt idx="9395">
                  <c:v>0.88538807364910355</c:v>
                </c:pt>
                <c:pt idx="9396">
                  <c:v>-0.51738336428410037</c:v>
                </c:pt>
                <c:pt idx="9397">
                  <c:v>0.36140960886490348</c:v>
                </c:pt>
                <c:pt idx="9398">
                  <c:v>-1.8897737836577946</c:v>
                </c:pt>
                <c:pt idx="9399">
                  <c:v>0.11247384609210087</c:v>
                </c:pt>
                <c:pt idx="9400">
                  <c:v>0.32266550948660466</c:v>
                </c:pt>
                <c:pt idx="9401">
                  <c:v>0.29159383658399918</c:v>
                </c:pt>
                <c:pt idx="9402">
                  <c:v>0.1274971447603015</c:v>
                </c:pt>
                <c:pt idx="9403">
                  <c:v>1.1582580583905013</c:v>
                </c:pt>
                <c:pt idx="9404">
                  <c:v>0.24958215468670275</c:v>
                </c:pt>
                <c:pt idx="9405">
                  <c:v>0.55527910007610259</c:v>
                </c:pt>
                <c:pt idx="9406">
                  <c:v>0.52458717227430185</c:v>
                </c:pt>
                <c:pt idx="9407">
                  <c:v>-1.1224884069859016</c:v>
                </c:pt>
                <c:pt idx="9408">
                  <c:v>-0.46898596563999817</c:v>
                </c:pt>
                <c:pt idx="9409">
                  <c:v>-0.49580630868279485</c:v>
                </c:pt>
                <c:pt idx="9410">
                  <c:v>0.476543277638104</c:v>
                </c:pt>
                <c:pt idx="9411">
                  <c:v>5.5902764803303029E-2</c:v>
                </c:pt>
                <c:pt idx="9412">
                  <c:v>0.62197532401070177</c:v>
                </c:pt>
                <c:pt idx="9413">
                  <c:v>-0.32183598676339997</c:v>
                </c:pt>
                <c:pt idx="9414">
                  <c:v>-0.8763538083188962</c:v>
                </c:pt>
                <c:pt idx="9415">
                  <c:v>-0.60121287456769679</c:v>
                </c:pt>
                <c:pt idx="9416">
                  <c:v>6.3297338439298301E-2</c:v>
                </c:pt>
                <c:pt idx="9417">
                  <c:v>-0.70176306068259819</c:v>
                </c:pt>
                <c:pt idx="9418">
                  <c:v>0.36718476829310021</c:v>
                </c:pt>
                <c:pt idx="9419">
                  <c:v>-0.37089941481299959</c:v>
                </c:pt>
                <c:pt idx="9420">
                  <c:v>-0.39275906221669743</c:v>
                </c:pt>
                <c:pt idx="9421">
                  <c:v>-0.12534546651399836</c:v>
                </c:pt>
                <c:pt idx="9422">
                  <c:v>0.22560341248800242</c:v>
                </c:pt>
                <c:pt idx="9423">
                  <c:v>-0.3153487940305979</c:v>
                </c:pt>
                <c:pt idx="9424">
                  <c:v>-0.10844530718440026</c:v>
                </c:pt>
                <c:pt idx="9425">
                  <c:v>-0.85988663898470108</c:v>
                </c:pt>
                <c:pt idx="9426">
                  <c:v>1.1350853466067008</c:v>
                </c:pt>
                <c:pt idx="9427">
                  <c:v>0.25073359799730355</c:v>
                </c:pt>
                <c:pt idx="9428">
                  <c:v>-0.34045666043650158</c:v>
                </c:pt>
                <c:pt idx="9429">
                  <c:v>1.4667332379431031</c:v>
                </c:pt>
                <c:pt idx="9430">
                  <c:v>0.17682017772720116</c:v>
                </c:pt>
                <c:pt idx="9431">
                  <c:v>1.2140696691581994</c:v>
                </c:pt>
                <c:pt idx="9432">
                  <c:v>0.6774432495153988</c:v>
                </c:pt>
                <c:pt idx="9433">
                  <c:v>-0.56345190988439597</c:v>
                </c:pt>
                <c:pt idx="9434">
                  <c:v>-7.5178700452298131E-2</c:v>
                </c:pt>
                <c:pt idx="9435">
                  <c:v>-0.79002011315759901</c:v>
                </c:pt>
                <c:pt idx="9436">
                  <c:v>0.28852721411939797</c:v>
                </c:pt>
                <c:pt idx="9437">
                  <c:v>0.35602070463020041</c:v>
                </c:pt>
                <c:pt idx="9438">
                  <c:v>-1.6131008354468008</c:v>
                </c:pt>
                <c:pt idx="9439">
                  <c:v>-0.13565128553430128</c:v>
                </c:pt>
                <c:pt idx="9440">
                  <c:v>4.1230567024204134E-2</c:v>
                </c:pt>
                <c:pt idx="9441">
                  <c:v>-6.2955055518099101E-2</c:v>
                </c:pt>
                <c:pt idx="9442">
                  <c:v>-1.3859133568717965</c:v>
                </c:pt>
                <c:pt idx="9443">
                  <c:v>0.34376436423520218</c:v>
                </c:pt>
                <c:pt idx="9444">
                  <c:v>-0.18660201389850073</c:v>
                </c:pt>
                <c:pt idx="9445">
                  <c:v>8.6686008945022763E-3</c:v>
                </c:pt>
                <c:pt idx="9446">
                  <c:v>0.89047942863780349</c:v>
                </c:pt>
                <c:pt idx="9447">
                  <c:v>-1.0806473346181988</c:v>
                </c:pt>
                <c:pt idx="9448">
                  <c:v>-1.1027130776105025</c:v>
                </c:pt>
                <c:pt idx="9449">
                  <c:v>-0.52020704575449628</c:v>
                </c:pt>
                <c:pt idx="9450">
                  <c:v>0.71002157935380339</c:v>
                </c:pt>
                <c:pt idx="9451">
                  <c:v>-1.2385984586125964</c:v>
                </c:pt>
                <c:pt idx="9452">
                  <c:v>-1.2890593595458988</c:v>
                </c:pt>
                <c:pt idx="9453">
                  <c:v>-0.50522595416169835</c:v>
                </c:pt>
                <c:pt idx="9454">
                  <c:v>9.2450269389299677E-2</c:v>
                </c:pt>
                <c:pt idx="9455">
                  <c:v>-0.13020394633829824</c:v>
                </c:pt>
                <c:pt idx="9456">
                  <c:v>-0.39311705350589676</c:v>
                </c:pt>
                <c:pt idx="9457">
                  <c:v>-1.3846141967972976</c:v>
                </c:pt>
                <c:pt idx="9458">
                  <c:v>0.68914387179900061</c:v>
                </c:pt>
                <c:pt idx="9459">
                  <c:v>-3.859014876729816E-2</c:v>
                </c:pt>
                <c:pt idx="9460">
                  <c:v>-0.31841427174320103</c:v>
                </c:pt>
                <c:pt idx="9461">
                  <c:v>-0.7274531649917968</c:v>
                </c:pt>
                <c:pt idx="9462">
                  <c:v>-0.16521597993789783</c:v>
                </c:pt>
                <c:pt idx="9463">
                  <c:v>-0.15786535737029794</c:v>
                </c:pt>
                <c:pt idx="9464">
                  <c:v>-0.19428535520899715</c:v>
                </c:pt>
                <c:pt idx="9465">
                  <c:v>0.99477881925049871</c:v>
                </c:pt>
                <c:pt idx="9466">
                  <c:v>-1.3741926009290992</c:v>
                </c:pt>
                <c:pt idx="9467">
                  <c:v>0.98186760984890142</c:v>
                </c:pt>
                <c:pt idx="9468">
                  <c:v>-0.56177987942879781</c:v>
                </c:pt>
                <c:pt idx="9469">
                  <c:v>-0.32002249496009938</c:v>
                </c:pt>
                <c:pt idx="9470">
                  <c:v>0.34139114668269954</c:v>
                </c:pt>
                <c:pt idx="9471">
                  <c:v>0.47196272369620118</c:v>
                </c:pt>
                <c:pt idx="9472">
                  <c:v>0.43628435632120244</c:v>
                </c:pt>
                <c:pt idx="9473">
                  <c:v>-0.4436515509020964</c:v>
                </c:pt>
                <c:pt idx="9474">
                  <c:v>-1.1375714472853993</c:v>
                </c:pt>
                <c:pt idx="9475">
                  <c:v>8.2263776694098567E-2</c:v>
                </c:pt>
                <c:pt idx="9476">
                  <c:v>0.27739912701780156</c:v>
                </c:pt>
                <c:pt idx="9477">
                  <c:v>-1.0077092208474987</c:v>
                </c:pt>
                <c:pt idx="9478">
                  <c:v>0.18196702639360041</c:v>
                </c:pt>
                <c:pt idx="9479">
                  <c:v>0.65169581256610343</c:v>
                </c:pt>
                <c:pt idx="9480">
                  <c:v>0.13199350515620267</c:v>
                </c:pt>
                <c:pt idx="9481">
                  <c:v>0.33347981567269969</c:v>
                </c:pt>
                <c:pt idx="9482">
                  <c:v>0.34256177868310189</c:v>
                </c:pt>
                <c:pt idx="9483">
                  <c:v>-0.70429015583669852</c:v>
                </c:pt>
                <c:pt idx="9484">
                  <c:v>1.2791120714429027</c:v>
                </c:pt>
                <c:pt idx="9485">
                  <c:v>0.27832033065600115</c:v>
                </c:pt>
                <c:pt idx="9486">
                  <c:v>-0.20075135387899934</c:v>
                </c:pt>
                <c:pt idx="9487">
                  <c:v>1.2220704922124028</c:v>
                </c:pt>
                <c:pt idx="9488">
                  <c:v>-0.12797066301529725</c:v>
                </c:pt>
                <c:pt idx="9489">
                  <c:v>-1.0201358647907988</c:v>
                </c:pt>
                <c:pt idx="9490">
                  <c:v>-0.34915033693539854</c:v>
                </c:pt>
                <c:pt idx="9491">
                  <c:v>-0.38299961336059951</c:v>
                </c:pt>
                <c:pt idx="9492">
                  <c:v>0.2327769402585993</c:v>
                </c:pt>
                <c:pt idx="9493">
                  <c:v>-0.84417600309890162</c:v>
                </c:pt>
                <c:pt idx="9494">
                  <c:v>0.94900905245210154</c:v>
                </c:pt>
                <c:pt idx="9495">
                  <c:v>-6.2235924406497389E-2</c:v>
                </c:pt>
                <c:pt idx="9496">
                  <c:v>1.8984937060709015</c:v>
                </c:pt>
                <c:pt idx="9497">
                  <c:v>-0.79912932436289807</c:v>
                </c:pt>
                <c:pt idx="9498">
                  <c:v>0.71038889882380118</c:v>
                </c:pt>
                <c:pt idx="9499">
                  <c:v>1.4164154181932034</c:v>
                </c:pt>
                <c:pt idx="9500">
                  <c:v>0.22384462739980293</c:v>
                </c:pt>
                <c:pt idx="9501">
                  <c:v>-0.20396570960350147</c:v>
                </c:pt>
                <c:pt idx="9502">
                  <c:v>-9.5171191880595529E-2</c:v>
                </c:pt>
                <c:pt idx="9503">
                  <c:v>0.47272550278930225</c:v>
                </c:pt>
                <c:pt idx="9504">
                  <c:v>0.39017932677270295</c:v>
                </c:pt>
                <c:pt idx="9505">
                  <c:v>-0.8427236773004978</c:v>
                </c:pt>
                <c:pt idx="9506">
                  <c:v>-1.275337938158998</c:v>
                </c:pt>
                <c:pt idx="9507">
                  <c:v>0.61205115120230147</c:v>
                </c:pt>
                <c:pt idx="9508">
                  <c:v>-0.88584918946329694</c:v>
                </c:pt>
                <c:pt idx="9509">
                  <c:v>0.39459767595590023</c:v>
                </c:pt>
                <c:pt idx="9510">
                  <c:v>0.32753082581280069</c:v>
                </c:pt>
                <c:pt idx="9511">
                  <c:v>-0.94679570692370163</c:v>
                </c:pt>
                <c:pt idx="9512">
                  <c:v>0.17419276737070533</c:v>
                </c:pt>
                <c:pt idx="9513">
                  <c:v>0.66288909480759983</c:v>
                </c:pt>
                <c:pt idx="9514">
                  <c:v>0.15373272559200402</c:v>
                </c:pt>
                <c:pt idx="9515">
                  <c:v>-4.5235776709979802E-3</c:v>
                </c:pt>
                <c:pt idx="9516">
                  <c:v>-5.5983222853900116E-2</c:v>
                </c:pt>
                <c:pt idx="9517">
                  <c:v>0.14819359190760295</c:v>
                </c:pt>
                <c:pt idx="9518">
                  <c:v>0.20748332522590118</c:v>
                </c:pt>
                <c:pt idx="9519">
                  <c:v>-0.93192205108289627</c:v>
                </c:pt>
                <c:pt idx="9520">
                  <c:v>0.74257971612550122</c:v>
                </c:pt>
                <c:pt idx="9521">
                  <c:v>1.2610594342458015</c:v>
                </c:pt>
                <c:pt idx="9522">
                  <c:v>-0.19332625541250081</c:v>
                </c:pt>
                <c:pt idx="9523">
                  <c:v>0.23039809125619826</c:v>
                </c:pt>
                <c:pt idx="9524">
                  <c:v>0.90827782586229944</c:v>
                </c:pt>
                <c:pt idx="9525">
                  <c:v>-0.90568866256970182</c:v>
                </c:pt>
                <c:pt idx="9526">
                  <c:v>-0.50953089077290059</c:v>
                </c:pt>
                <c:pt idx="9527">
                  <c:v>-0.36966727746819927</c:v>
                </c:pt>
                <c:pt idx="9528">
                  <c:v>-0.29396698051539971</c:v>
                </c:pt>
                <c:pt idx="9529">
                  <c:v>6.180970846389755E-2</c:v>
                </c:pt>
                <c:pt idx="9530">
                  <c:v>-0.29646758382969907</c:v>
                </c:pt>
                <c:pt idx="9531">
                  <c:v>-0.63222474902660153</c:v>
                </c:pt>
                <c:pt idx="9532">
                  <c:v>0.26645783993480165</c:v>
                </c:pt>
                <c:pt idx="9533">
                  <c:v>0.43039286431270085</c:v>
                </c:pt>
                <c:pt idx="9534">
                  <c:v>-3.2561736477596526E-2</c:v>
                </c:pt>
                <c:pt idx="9535">
                  <c:v>-0.59187595920860048</c:v>
                </c:pt>
                <c:pt idx="9536">
                  <c:v>1.1484531002632004</c:v>
                </c:pt>
                <c:pt idx="9537">
                  <c:v>-0.28796243994319681</c:v>
                </c:pt>
                <c:pt idx="9538">
                  <c:v>-0.49371009205329841</c:v>
                </c:pt>
                <c:pt idx="9539">
                  <c:v>0.45354497867010224</c:v>
                </c:pt>
                <c:pt idx="9540">
                  <c:v>-0.77093539118769883</c:v>
                </c:pt>
                <c:pt idx="9541">
                  <c:v>1.3118471217337024</c:v>
                </c:pt>
                <c:pt idx="9542">
                  <c:v>-4.7915853190012569E-3</c:v>
                </c:pt>
                <c:pt idx="9543">
                  <c:v>0.47178513424950097</c:v>
                </c:pt>
                <c:pt idx="9544">
                  <c:v>-0.35356196871829582</c:v>
                </c:pt>
                <c:pt idx="9545">
                  <c:v>-0.22144233842649896</c:v>
                </c:pt>
                <c:pt idx="9546">
                  <c:v>9.8873691572400446E-2</c:v>
                </c:pt>
                <c:pt idx="9547">
                  <c:v>-0.39314101942050073</c:v>
                </c:pt>
                <c:pt idx="9548">
                  <c:v>-1.1729222550577987</c:v>
                </c:pt>
                <c:pt idx="9549">
                  <c:v>1.5340665529916002</c:v>
                </c:pt>
                <c:pt idx="9550">
                  <c:v>0.96511453927190161</c:v>
                </c:pt>
                <c:pt idx="9551">
                  <c:v>-0.9666722614690002</c:v>
                </c:pt>
                <c:pt idx="9552">
                  <c:v>2.6263773811802338E-2</c:v>
                </c:pt>
                <c:pt idx="9553">
                  <c:v>-0.14246297838789701</c:v>
                </c:pt>
                <c:pt idx="9554">
                  <c:v>-0.19740651397069797</c:v>
                </c:pt>
                <c:pt idx="9555">
                  <c:v>1.1334858051154022</c:v>
                </c:pt>
                <c:pt idx="9556">
                  <c:v>-0.29483791670149984</c:v>
                </c:pt>
                <c:pt idx="9557">
                  <c:v>-0.34579247265119761</c:v>
                </c:pt>
                <c:pt idx="9558">
                  <c:v>0.52470941929220416</c:v>
                </c:pt>
                <c:pt idx="9559">
                  <c:v>0.47594773384500044</c:v>
                </c:pt>
                <c:pt idx="9560">
                  <c:v>-0.8626878451441975</c:v>
                </c:pt>
                <c:pt idx="9561">
                  <c:v>-0.70497344597169942</c:v>
                </c:pt>
                <c:pt idx="9562">
                  <c:v>-1.9791767871743993</c:v>
                </c:pt>
                <c:pt idx="9563">
                  <c:v>-1.1552129616295019</c:v>
                </c:pt>
                <c:pt idx="9564">
                  <c:v>0.52665815976239827</c:v>
                </c:pt>
                <c:pt idx="9565">
                  <c:v>-1.0286646738274001</c:v>
                </c:pt>
                <c:pt idx="9566">
                  <c:v>-7.9803820617954102E-3</c:v>
                </c:pt>
                <c:pt idx="9567">
                  <c:v>0.44533430708069943</c:v>
                </c:pt>
                <c:pt idx="9568">
                  <c:v>-0.25892474477169714</c:v>
                </c:pt>
                <c:pt idx="9569">
                  <c:v>-0.7221358506831983</c:v>
                </c:pt>
                <c:pt idx="9570">
                  <c:v>-0.74766459879869629</c:v>
                </c:pt>
                <c:pt idx="9571">
                  <c:v>-8.8758947532898702E-2</c:v>
                </c:pt>
                <c:pt idx="9572">
                  <c:v>-0.63147079489590041</c:v>
                </c:pt>
                <c:pt idx="9573">
                  <c:v>0.3062622469453018</c:v>
                </c:pt>
                <c:pt idx="9574">
                  <c:v>-0.79694677162130034</c:v>
                </c:pt>
                <c:pt idx="9575">
                  <c:v>-0.36248205309149739</c:v>
                </c:pt>
                <c:pt idx="9576">
                  <c:v>-0.42239567358920027</c:v>
                </c:pt>
                <c:pt idx="9577">
                  <c:v>-0.52989042141869902</c:v>
                </c:pt>
                <c:pt idx="9578">
                  <c:v>1.4800441943440035</c:v>
                </c:pt>
                <c:pt idx="9579">
                  <c:v>0.35811157216999945</c:v>
                </c:pt>
                <c:pt idx="9580">
                  <c:v>8.6745491800702013E-2</c:v>
                </c:pt>
                <c:pt idx="9581">
                  <c:v>-0.54314131398049881</c:v>
                </c:pt>
                <c:pt idx="9582">
                  <c:v>-0.95248306282299922</c:v>
                </c:pt>
                <c:pt idx="9583">
                  <c:v>0.38704908406270278</c:v>
                </c:pt>
                <c:pt idx="9584">
                  <c:v>-0.56957068130879662</c:v>
                </c:pt>
                <c:pt idx="9585">
                  <c:v>0.46857010421860323</c:v>
                </c:pt>
                <c:pt idx="9586">
                  <c:v>1.252185144179002</c:v>
                </c:pt>
                <c:pt idx="9587">
                  <c:v>-1.1177965832814962</c:v>
                </c:pt>
                <c:pt idx="9588">
                  <c:v>0.65698977563640071</c:v>
                </c:pt>
                <c:pt idx="9589">
                  <c:v>0.15823663720370362</c:v>
                </c:pt>
                <c:pt idx="9590">
                  <c:v>-0.59022776729180038</c:v>
                </c:pt>
                <c:pt idx="9591">
                  <c:v>-0.50204961798339554</c:v>
                </c:pt>
                <c:pt idx="9592">
                  <c:v>-0.73622506010109845</c:v>
                </c:pt>
                <c:pt idx="9593">
                  <c:v>-0.42877145703749875</c:v>
                </c:pt>
                <c:pt idx="9594">
                  <c:v>-0.3688368810198952</c:v>
                </c:pt>
                <c:pt idx="9595">
                  <c:v>0.37466086840290203</c:v>
                </c:pt>
                <c:pt idx="9596">
                  <c:v>-1.1483924107795005</c:v>
                </c:pt>
                <c:pt idx="9597">
                  <c:v>-1.7514553694065</c:v>
                </c:pt>
                <c:pt idx="9598">
                  <c:v>-0.1381401451019002</c:v>
                </c:pt>
                <c:pt idx="9599">
                  <c:v>-0.69788071478510005</c:v>
                </c:pt>
                <c:pt idx="9600">
                  <c:v>-0.17439123442889581</c:v>
                </c:pt>
                <c:pt idx="9601">
                  <c:v>-1.0240184162004979</c:v>
                </c:pt>
                <c:pt idx="9602">
                  <c:v>0.82827453241210236</c:v>
                </c:pt>
                <c:pt idx="9603">
                  <c:v>0.67374126235930021</c:v>
                </c:pt>
                <c:pt idx="9604">
                  <c:v>-2.6506287099799408E-2</c:v>
                </c:pt>
                <c:pt idx="9605">
                  <c:v>0.22822691485120217</c:v>
                </c:pt>
                <c:pt idx="9606">
                  <c:v>0.63540545823420302</c:v>
                </c:pt>
                <c:pt idx="9607">
                  <c:v>-0.17134328973559931</c:v>
                </c:pt>
                <c:pt idx="9608">
                  <c:v>-0.54662837647649809</c:v>
                </c:pt>
                <c:pt idx="9609">
                  <c:v>2.8619333781300327E-2</c:v>
                </c:pt>
                <c:pt idx="9610">
                  <c:v>0.85164436202970251</c:v>
                </c:pt>
                <c:pt idx="9611">
                  <c:v>1.5245167390522028</c:v>
                </c:pt>
                <c:pt idx="9612">
                  <c:v>-0.37333534449869887</c:v>
                </c:pt>
                <c:pt idx="9613">
                  <c:v>0.35740335531010103</c:v>
                </c:pt>
                <c:pt idx="9614">
                  <c:v>-0.28857981880319628</c:v>
                </c:pt>
                <c:pt idx="9615">
                  <c:v>-7.6825775560962484E-3</c:v>
                </c:pt>
                <c:pt idx="9616">
                  <c:v>0.30131102996710268</c:v>
                </c:pt>
                <c:pt idx="9617">
                  <c:v>0.59763866139040189</c:v>
                </c:pt>
                <c:pt idx="9618">
                  <c:v>-0.62885821682159815</c:v>
                </c:pt>
                <c:pt idx="9619">
                  <c:v>-0.86049152069969637</c:v>
                </c:pt>
                <c:pt idx="9620">
                  <c:v>0.26425478578340034</c:v>
                </c:pt>
                <c:pt idx="9621">
                  <c:v>0.44864967993620297</c:v>
                </c:pt>
                <c:pt idx="9622">
                  <c:v>0.23882407061149991</c:v>
                </c:pt>
                <c:pt idx="9623">
                  <c:v>-0.84695743452579819</c:v>
                </c:pt>
                <c:pt idx="9624">
                  <c:v>0.67210680131920242</c:v>
                </c:pt>
                <c:pt idx="9625">
                  <c:v>0.20541397068399903</c:v>
                </c:pt>
                <c:pt idx="9626">
                  <c:v>0.96557851670129935</c:v>
                </c:pt>
                <c:pt idx="9627">
                  <c:v>0.11606028722060202</c:v>
                </c:pt>
                <c:pt idx="9628">
                  <c:v>0.77331268400980235</c:v>
                </c:pt>
                <c:pt idx="9629">
                  <c:v>0.12984250464950264</c:v>
                </c:pt>
                <c:pt idx="9630">
                  <c:v>0.60283587848890008</c:v>
                </c:pt>
                <c:pt idx="9631">
                  <c:v>-3.9273799817696187E-2</c:v>
                </c:pt>
                <c:pt idx="9632">
                  <c:v>-1.877688654739984E-2</c:v>
                </c:pt>
                <c:pt idx="9633">
                  <c:v>1.6603279733714018</c:v>
                </c:pt>
                <c:pt idx="9634">
                  <c:v>0.75909629889640229</c:v>
                </c:pt>
                <c:pt idx="9635">
                  <c:v>-0.47868057584109636</c:v>
                </c:pt>
                <c:pt idx="9636">
                  <c:v>-1.0149479880846997</c:v>
                </c:pt>
                <c:pt idx="9637">
                  <c:v>-4.819491966659939E-2</c:v>
                </c:pt>
                <c:pt idx="9638">
                  <c:v>-0.62460661078999635</c:v>
                </c:pt>
                <c:pt idx="9639">
                  <c:v>-0.89999201987300026</c:v>
                </c:pt>
                <c:pt idx="9640">
                  <c:v>0.10903008774570111</c:v>
                </c:pt>
                <c:pt idx="9641">
                  <c:v>0.31371002814170268</c:v>
                </c:pt>
                <c:pt idx="9642">
                  <c:v>0.47358989618990321</c:v>
                </c:pt>
                <c:pt idx="9643">
                  <c:v>-0.48300249117709981</c:v>
                </c:pt>
                <c:pt idx="9644">
                  <c:v>0.62034187889170056</c:v>
                </c:pt>
                <c:pt idx="9645">
                  <c:v>-0.14647966340039886</c:v>
                </c:pt>
                <c:pt idx="9646">
                  <c:v>-1.8905542686634966</c:v>
                </c:pt>
                <c:pt idx="9647">
                  <c:v>-1.122537249003198</c:v>
                </c:pt>
                <c:pt idx="9648">
                  <c:v>-0.6394478898521001</c:v>
                </c:pt>
                <c:pt idx="9649">
                  <c:v>1.4261535679004993</c:v>
                </c:pt>
                <c:pt idx="9650">
                  <c:v>0.9144683672523044</c:v>
                </c:pt>
                <c:pt idx="9651">
                  <c:v>0.20123203381540122</c:v>
                </c:pt>
                <c:pt idx="9652">
                  <c:v>0.65460156088290233</c:v>
                </c:pt>
                <c:pt idx="9653">
                  <c:v>-0.44429669466499888</c:v>
                </c:pt>
                <c:pt idx="9654">
                  <c:v>0.15592175157449972</c:v>
                </c:pt>
                <c:pt idx="9655">
                  <c:v>0.55720523711150349</c:v>
                </c:pt>
                <c:pt idx="9656">
                  <c:v>0.32065812983210407</c:v>
                </c:pt>
                <c:pt idx="9657">
                  <c:v>1.4794647960702179E-2</c:v>
                </c:pt>
                <c:pt idx="9658">
                  <c:v>0.92271517602190301</c:v>
                </c:pt>
                <c:pt idx="9659">
                  <c:v>-5.680369423430065E-2</c:v>
                </c:pt>
                <c:pt idx="9660">
                  <c:v>0.8999622263211009</c:v>
                </c:pt>
                <c:pt idx="9661">
                  <c:v>1.0313617915739997</c:v>
                </c:pt>
                <c:pt idx="9662">
                  <c:v>-1.7226840157995582E-2</c:v>
                </c:pt>
                <c:pt idx="9663">
                  <c:v>0.78681430249050166</c:v>
                </c:pt>
                <c:pt idx="9664">
                  <c:v>-0.63595792546969676</c:v>
                </c:pt>
                <c:pt idx="9665">
                  <c:v>-0.68763778662739838</c:v>
                </c:pt>
                <c:pt idx="9666">
                  <c:v>-0.71565888589459803</c:v>
                </c:pt>
                <c:pt idx="9667">
                  <c:v>0.60613867502780039</c:v>
                </c:pt>
                <c:pt idx="9668">
                  <c:v>0.32473216415220207</c:v>
                </c:pt>
                <c:pt idx="9669">
                  <c:v>0.65880507946950218</c:v>
                </c:pt>
                <c:pt idx="9670">
                  <c:v>0.48347907556330227</c:v>
                </c:pt>
                <c:pt idx="9671">
                  <c:v>-0.82027718765129976</c:v>
                </c:pt>
                <c:pt idx="9672">
                  <c:v>0.20159921541330306</c:v>
                </c:pt>
                <c:pt idx="9673">
                  <c:v>0.81367000008990331</c:v>
                </c:pt>
                <c:pt idx="9674">
                  <c:v>-0.34524238538089946</c:v>
                </c:pt>
                <c:pt idx="9675">
                  <c:v>-1.3290352949364959</c:v>
                </c:pt>
                <c:pt idx="9676">
                  <c:v>-0.59870020817769998</c:v>
                </c:pt>
                <c:pt idx="9677">
                  <c:v>-0.39734778768760037</c:v>
                </c:pt>
                <c:pt idx="9678">
                  <c:v>0.51161753575360081</c:v>
                </c:pt>
                <c:pt idx="9679">
                  <c:v>0.60649903203210087</c:v>
                </c:pt>
                <c:pt idx="9680">
                  <c:v>-0.2210134060992992</c:v>
                </c:pt>
                <c:pt idx="9681">
                  <c:v>-0.12095961753449913</c:v>
                </c:pt>
                <c:pt idx="9682">
                  <c:v>0.2058998188366985</c:v>
                </c:pt>
                <c:pt idx="9683">
                  <c:v>0.48707630392730294</c:v>
                </c:pt>
                <c:pt idx="9684">
                  <c:v>0.42077908174370293</c:v>
                </c:pt>
                <c:pt idx="9685">
                  <c:v>-0.1845599706894987</c:v>
                </c:pt>
                <c:pt idx="9686">
                  <c:v>0.62879140338559836</c:v>
                </c:pt>
                <c:pt idx="9687">
                  <c:v>0.91419480727770264</c:v>
                </c:pt>
                <c:pt idx="9688">
                  <c:v>5.5441713684100336E-2</c:v>
                </c:pt>
                <c:pt idx="9689">
                  <c:v>1.1092331840376985</c:v>
                </c:pt>
                <c:pt idx="9690">
                  <c:v>0.26096960362709964</c:v>
                </c:pt>
                <c:pt idx="9691">
                  <c:v>-1.4030158635840984</c:v>
                </c:pt>
                <c:pt idx="9692">
                  <c:v>1.4676618428360015</c:v>
                </c:pt>
                <c:pt idx="9693">
                  <c:v>-0.64472900706399727</c:v>
                </c:pt>
                <c:pt idx="9694">
                  <c:v>0.49830981269160191</c:v>
                </c:pt>
                <c:pt idx="9695">
                  <c:v>-7.3356482878399021E-2</c:v>
                </c:pt>
                <c:pt idx="9696">
                  <c:v>0.29844045247389772</c:v>
                </c:pt>
                <c:pt idx="9697">
                  <c:v>-0.78209100852869895</c:v>
                </c:pt>
                <c:pt idx="9698">
                  <c:v>-2.0102405925334992</c:v>
                </c:pt>
                <c:pt idx="9699">
                  <c:v>0.61361155144720314</c:v>
                </c:pt>
                <c:pt idx="9700">
                  <c:v>-0.25931693339409989</c:v>
                </c:pt>
                <c:pt idx="9701">
                  <c:v>0.32321656467010129</c:v>
                </c:pt>
                <c:pt idx="9702">
                  <c:v>2.5423889693030333E-3</c:v>
                </c:pt>
                <c:pt idx="9703">
                  <c:v>-0.84073711661759987</c:v>
                </c:pt>
                <c:pt idx="9704">
                  <c:v>-0.11104244497359872</c:v>
                </c:pt>
                <c:pt idx="9705">
                  <c:v>-0.19556895935090068</c:v>
                </c:pt>
                <c:pt idx="9706">
                  <c:v>5.3999748067404596E-2</c:v>
                </c:pt>
                <c:pt idx="9707">
                  <c:v>1.2790714072345004</c:v>
                </c:pt>
                <c:pt idx="9708">
                  <c:v>-4.9868878718498877E-2</c:v>
                </c:pt>
                <c:pt idx="9709">
                  <c:v>-0.97045585031659698</c:v>
                </c:pt>
                <c:pt idx="9710">
                  <c:v>0.15635706608000177</c:v>
                </c:pt>
                <c:pt idx="9711">
                  <c:v>-0.65233043121809686</c:v>
                </c:pt>
                <c:pt idx="9712">
                  <c:v>-4.7342383335699623E-2</c:v>
                </c:pt>
                <c:pt idx="9713">
                  <c:v>-0.81259833028740047</c:v>
                </c:pt>
                <c:pt idx="9714">
                  <c:v>-0.16949286730680058</c:v>
                </c:pt>
                <c:pt idx="9715">
                  <c:v>-3.4365371013301171E-2</c:v>
                </c:pt>
                <c:pt idx="9716">
                  <c:v>0.95355207742150228</c:v>
                </c:pt>
                <c:pt idx="9717">
                  <c:v>-0.87255425287339961</c:v>
                </c:pt>
                <c:pt idx="9718">
                  <c:v>-0.7559128714449983</c:v>
                </c:pt>
                <c:pt idx="9719">
                  <c:v>-1.7001399646110968</c:v>
                </c:pt>
                <c:pt idx="9720">
                  <c:v>2.3971286497499023E-2</c:v>
                </c:pt>
                <c:pt idx="9721">
                  <c:v>0.14083283242560185</c:v>
                </c:pt>
                <c:pt idx="9722">
                  <c:v>-0.54780349283299756</c:v>
                </c:pt>
                <c:pt idx="9723">
                  <c:v>-0.17015841114519503</c:v>
                </c:pt>
                <c:pt idx="9724">
                  <c:v>-0.50263168092039479</c:v>
                </c:pt>
                <c:pt idx="9725">
                  <c:v>0.61731279090040303</c:v>
                </c:pt>
                <c:pt idx="9726">
                  <c:v>-1.6795194862897489E-2</c:v>
                </c:pt>
                <c:pt idx="9727">
                  <c:v>1.0020381164986993</c:v>
                </c:pt>
                <c:pt idx="9728">
                  <c:v>-0.22105019684229887</c:v>
                </c:pt>
                <c:pt idx="9729">
                  <c:v>0.22843026148960277</c:v>
                </c:pt>
                <c:pt idx="9730">
                  <c:v>-1.305509003205799</c:v>
                </c:pt>
                <c:pt idx="9731">
                  <c:v>0.24707727926320189</c:v>
                </c:pt>
                <c:pt idx="9732">
                  <c:v>0.66817477512480039</c:v>
                </c:pt>
                <c:pt idx="9733">
                  <c:v>0.20905477473489853</c:v>
                </c:pt>
                <c:pt idx="9734">
                  <c:v>0.53653415936430093</c:v>
                </c:pt>
                <c:pt idx="9735">
                  <c:v>-1.5033346928367983</c:v>
                </c:pt>
                <c:pt idx="9736">
                  <c:v>-0.51886193028200012</c:v>
                </c:pt>
                <c:pt idx="9737">
                  <c:v>0.577498694114702</c:v>
                </c:pt>
                <c:pt idx="9738">
                  <c:v>1.2326772007152016</c:v>
                </c:pt>
                <c:pt idx="9739">
                  <c:v>-0.7741570209410007</c:v>
                </c:pt>
                <c:pt idx="9740">
                  <c:v>0.67419618881219989</c:v>
                </c:pt>
                <c:pt idx="9741">
                  <c:v>-1.1428044976715981</c:v>
                </c:pt>
                <c:pt idx="9742">
                  <c:v>0.38651689703259962</c:v>
                </c:pt>
                <c:pt idx="9743">
                  <c:v>0.19387788547810203</c:v>
                </c:pt>
                <c:pt idx="9744">
                  <c:v>0.22583634325260249</c:v>
                </c:pt>
                <c:pt idx="9745">
                  <c:v>-0.28811928575409596</c:v>
                </c:pt>
                <c:pt idx="9746">
                  <c:v>-0.30725237102269887</c:v>
                </c:pt>
                <c:pt idx="9747">
                  <c:v>1.0534246501231017</c:v>
                </c:pt>
                <c:pt idx="9748">
                  <c:v>-0.16264769944909574</c:v>
                </c:pt>
                <c:pt idx="9749">
                  <c:v>-0.68611398611279739</c:v>
                </c:pt>
                <c:pt idx="9750">
                  <c:v>-1.1894101100700993</c:v>
                </c:pt>
                <c:pt idx="9751">
                  <c:v>0.87437298614640113</c:v>
                </c:pt>
                <c:pt idx="9752">
                  <c:v>-0.85351472007839746</c:v>
                </c:pt>
                <c:pt idx="9753">
                  <c:v>0.85761071893480079</c:v>
                </c:pt>
                <c:pt idx="9754">
                  <c:v>-0.39088783033690078</c:v>
                </c:pt>
                <c:pt idx="9755">
                  <c:v>-0.45148835024799894</c:v>
                </c:pt>
                <c:pt idx="9756">
                  <c:v>0.99436145211790361</c:v>
                </c:pt>
                <c:pt idx="9757">
                  <c:v>-0.22625740233859659</c:v>
                </c:pt>
                <c:pt idx="9758">
                  <c:v>-0.71735130742479924</c:v>
                </c:pt>
                <c:pt idx="9759">
                  <c:v>2.9572028577099729E-2</c:v>
                </c:pt>
                <c:pt idx="9760">
                  <c:v>0.93784664036510179</c:v>
                </c:pt>
                <c:pt idx="9761">
                  <c:v>1.3879676960367036</c:v>
                </c:pt>
                <c:pt idx="9762">
                  <c:v>-0.10073557385989673</c:v>
                </c:pt>
                <c:pt idx="9763">
                  <c:v>-0.12843497873580034</c:v>
                </c:pt>
                <c:pt idx="9764">
                  <c:v>-0.2873470810766996</c:v>
                </c:pt>
                <c:pt idx="9765">
                  <c:v>-0.52139425212979873</c:v>
                </c:pt>
                <c:pt idx="9766">
                  <c:v>1.355768973502002</c:v>
                </c:pt>
                <c:pt idx="9767">
                  <c:v>-0.28583123075319961</c:v>
                </c:pt>
                <c:pt idx="9768">
                  <c:v>0.8953127326289021</c:v>
                </c:pt>
                <c:pt idx="9769">
                  <c:v>0.5980532568648016</c:v>
                </c:pt>
                <c:pt idx="9770">
                  <c:v>0.40280400363260327</c:v>
                </c:pt>
                <c:pt idx="9771">
                  <c:v>1.4979152309465995</c:v>
                </c:pt>
                <c:pt idx="9772">
                  <c:v>0.58417878888740304</c:v>
                </c:pt>
                <c:pt idx="9773">
                  <c:v>0.36119302134750342</c:v>
                </c:pt>
                <c:pt idx="9774">
                  <c:v>1.5966073029243013</c:v>
                </c:pt>
                <c:pt idx="9775">
                  <c:v>7.7069544051198591E-2</c:v>
                </c:pt>
                <c:pt idx="9776">
                  <c:v>1.1864142127985993</c:v>
                </c:pt>
                <c:pt idx="9777">
                  <c:v>-1.0238438665023004</c:v>
                </c:pt>
                <c:pt idx="9778">
                  <c:v>-1.3101300601373964</c:v>
                </c:pt>
                <c:pt idx="9779">
                  <c:v>0.21011974430790303</c:v>
                </c:pt>
                <c:pt idx="9780">
                  <c:v>0.28815912802519961</c:v>
                </c:pt>
                <c:pt idx="9781">
                  <c:v>0.94861407594680003</c:v>
                </c:pt>
                <c:pt idx="9782">
                  <c:v>0.30863228115430275</c:v>
                </c:pt>
                <c:pt idx="9783">
                  <c:v>-7.9194512541299389E-2</c:v>
                </c:pt>
                <c:pt idx="9784">
                  <c:v>1.1340644191094</c:v>
                </c:pt>
                <c:pt idx="9785">
                  <c:v>0.12353728077610171</c:v>
                </c:pt>
                <c:pt idx="9786">
                  <c:v>0.88203837333410107</c:v>
                </c:pt>
                <c:pt idx="9787">
                  <c:v>0.76686512977340016</c:v>
                </c:pt>
                <c:pt idx="9788">
                  <c:v>-0.57839226197179627</c:v>
                </c:pt>
                <c:pt idx="9789">
                  <c:v>0.80994181330810378</c:v>
                </c:pt>
                <c:pt idx="9790">
                  <c:v>0.85877074179569846</c:v>
                </c:pt>
                <c:pt idx="9791">
                  <c:v>1.7002253782102628E-2</c:v>
                </c:pt>
                <c:pt idx="9792">
                  <c:v>-0.46586016388029705</c:v>
                </c:pt>
                <c:pt idx="9793">
                  <c:v>-0.54040769623849627</c:v>
                </c:pt>
                <c:pt idx="9794">
                  <c:v>-0.13006472837970051</c:v>
                </c:pt>
                <c:pt idx="9795">
                  <c:v>-1.0801023515588959</c:v>
                </c:pt>
                <c:pt idx="9796">
                  <c:v>0.14930793612360205</c:v>
                </c:pt>
                <c:pt idx="9797">
                  <c:v>-0.37188242534249838</c:v>
                </c:pt>
                <c:pt idx="9798">
                  <c:v>9.9173715054803324E-2</c:v>
                </c:pt>
                <c:pt idx="9799">
                  <c:v>-6.7547175677979965E-3</c:v>
                </c:pt>
                <c:pt idx="9800">
                  <c:v>0.453441748957502</c:v>
                </c:pt>
                <c:pt idx="9801">
                  <c:v>-0.61301632345129775</c:v>
                </c:pt>
                <c:pt idx="9802">
                  <c:v>-1.1065176971221966</c:v>
                </c:pt>
                <c:pt idx="9803">
                  <c:v>6.5822829785901149E-2</c:v>
                </c:pt>
                <c:pt idx="9804">
                  <c:v>0.44350932527980191</c:v>
                </c:pt>
                <c:pt idx="9805">
                  <c:v>-0.76729638320960092</c:v>
                </c:pt>
                <c:pt idx="9806">
                  <c:v>-1.2360145638656981</c:v>
                </c:pt>
                <c:pt idx="9807">
                  <c:v>0.46284408549060174</c:v>
                </c:pt>
                <c:pt idx="9808">
                  <c:v>1.2417210484771033</c:v>
                </c:pt>
                <c:pt idx="9809">
                  <c:v>0.46644355588950503</c:v>
                </c:pt>
                <c:pt idx="9810">
                  <c:v>0.69199985843060219</c:v>
                </c:pt>
                <c:pt idx="9811">
                  <c:v>0.80056502537790308</c:v>
                </c:pt>
                <c:pt idx="9812">
                  <c:v>-0.48140026109210154</c:v>
                </c:pt>
                <c:pt idx="9813">
                  <c:v>7.6758152229103871E-2</c:v>
                </c:pt>
                <c:pt idx="9814">
                  <c:v>-1.2027101568353977</c:v>
                </c:pt>
                <c:pt idx="9815">
                  <c:v>2.1182794771100077E-2</c:v>
                </c:pt>
                <c:pt idx="9816">
                  <c:v>-8.1892830282299656E-2</c:v>
                </c:pt>
                <c:pt idx="9817">
                  <c:v>-1.1737591689128948</c:v>
                </c:pt>
                <c:pt idx="9818">
                  <c:v>0.64048106100110047</c:v>
                </c:pt>
                <c:pt idx="9819">
                  <c:v>0.84379929794799935</c:v>
                </c:pt>
                <c:pt idx="9820">
                  <c:v>0.1335529450887023</c:v>
                </c:pt>
                <c:pt idx="9821">
                  <c:v>-0.54101214573399758</c:v>
                </c:pt>
                <c:pt idx="9822">
                  <c:v>0.29161124903280466</c:v>
                </c:pt>
                <c:pt idx="9823">
                  <c:v>-0.12250040653309924</c:v>
                </c:pt>
                <c:pt idx="9824">
                  <c:v>-0.52676342766179829</c:v>
                </c:pt>
                <c:pt idx="9825">
                  <c:v>0.71104002470429961</c:v>
                </c:pt>
                <c:pt idx="9826">
                  <c:v>1.0625716653010002</c:v>
                </c:pt>
                <c:pt idx="9827">
                  <c:v>0.74990631814580411</c:v>
                </c:pt>
                <c:pt idx="9828">
                  <c:v>-0.6957144856756976</c:v>
                </c:pt>
                <c:pt idx="9829">
                  <c:v>-0.60054723125909959</c:v>
                </c:pt>
                <c:pt idx="9830">
                  <c:v>-0.20339091462899717</c:v>
                </c:pt>
                <c:pt idx="9831">
                  <c:v>0.6441859843466986</c:v>
                </c:pt>
                <c:pt idx="9832">
                  <c:v>1.0333462579740029</c:v>
                </c:pt>
                <c:pt idx="9833">
                  <c:v>0.79612749326760124</c:v>
                </c:pt>
                <c:pt idx="9834">
                  <c:v>-1.1129039179963982</c:v>
                </c:pt>
                <c:pt idx="9835">
                  <c:v>0.66099487704630278</c:v>
                </c:pt>
                <c:pt idx="9836">
                  <c:v>0.72012921487060311</c:v>
                </c:pt>
                <c:pt idx="9837">
                  <c:v>-1.1024790672447011</c:v>
                </c:pt>
                <c:pt idx="9838">
                  <c:v>-0.76777988066969982</c:v>
                </c:pt>
                <c:pt idx="9839">
                  <c:v>0.24834776315760365</c:v>
                </c:pt>
                <c:pt idx="9840">
                  <c:v>-0.31569356342349764</c:v>
                </c:pt>
                <c:pt idx="9841">
                  <c:v>0.10377052170470336</c:v>
                </c:pt>
                <c:pt idx="9842">
                  <c:v>-1.4371083237522981</c:v>
                </c:pt>
                <c:pt idx="9843">
                  <c:v>0.56767678235589969</c:v>
                </c:pt>
                <c:pt idx="9844">
                  <c:v>-0.73061471627619667</c:v>
                </c:pt>
                <c:pt idx="9845">
                  <c:v>1.533492639773403</c:v>
                </c:pt>
                <c:pt idx="9846">
                  <c:v>0.64774701662560119</c:v>
                </c:pt>
                <c:pt idx="9847">
                  <c:v>4.9970432130901798E-2</c:v>
                </c:pt>
                <c:pt idx="9848">
                  <c:v>-0.61159730392899903</c:v>
                </c:pt>
                <c:pt idx="9849">
                  <c:v>-0.62175818969339858</c:v>
                </c:pt>
                <c:pt idx="9850">
                  <c:v>-0.27677371308489995</c:v>
                </c:pt>
                <c:pt idx="9851">
                  <c:v>0.84932076767960041</c:v>
                </c:pt>
                <c:pt idx="9852">
                  <c:v>0.5787966319219997</c:v>
                </c:pt>
                <c:pt idx="9853">
                  <c:v>1.289863607683003</c:v>
                </c:pt>
                <c:pt idx="9854">
                  <c:v>0.14899838719279757</c:v>
                </c:pt>
                <c:pt idx="9855">
                  <c:v>0.54960670320220117</c:v>
                </c:pt>
                <c:pt idx="9856">
                  <c:v>0.57301338642470157</c:v>
                </c:pt>
                <c:pt idx="9857">
                  <c:v>0.20110898450150216</c:v>
                </c:pt>
                <c:pt idx="9858">
                  <c:v>-0.51331760056619657</c:v>
                </c:pt>
                <c:pt idx="9859">
                  <c:v>-0.30743568011460098</c:v>
                </c:pt>
                <c:pt idx="9860">
                  <c:v>-0.63823520009199797</c:v>
                </c:pt>
                <c:pt idx="9861">
                  <c:v>-0.52906691528190208</c:v>
                </c:pt>
                <c:pt idx="9862">
                  <c:v>0.69981680515550337</c:v>
                </c:pt>
                <c:pt idx="9863">
                  <c:v>-0.31840473963169913</c:v>
                </c:pt>
                <c:pt idx="9864">
                  <c:v>0.77452952373840134</c:v>
                </c:pt>
                <c:pt idx="9865">
                  <c:v>0.47035193262950159</c:v>
                </c:pt>
                <c:pt idx="9866">
                  <c:v>-1.0520225128358014</c:v>
                </c:pt>
                <c:pt idx="9867">
                  <c:v>-0.15751570171340035</c:v>
                </c:pt>
                <c:pt idx="9868">
                  <c:v>-8.9574943228498682E-2</c:v>
                </c:pt>
                <c:pt idx="9869">
                  <c:v>0.26511847248109888</c:v>
                </c:pt>
                <c:pt idx="9870">
                  <c:v>-0.87377992034519991</c:v>
                </c:pt>
                <c:pt idx="9871">
                  <c:v>0.41195257368930172</c:v>
                </c:pt>
                <c:pt idx="9872">
                  <c:v>-0.21946054064579812</c:v>
                </c:pt>
                <c:pt idx="9873">
                  <c:v>4.9978497629403762E-2</c:v>
                </c:pt>
                <c:pt idx="9874">
                  <c:v>0.40352628890180142</c:v>
                </c:pt>
                <c:pt idx="9875">
                  <c:v>-0.47275678832429691</c:v>
                </c:pt>
                <c:pt idx="9876">
                  <c:v>-0.73342886085799819</c:v>
                </c:pt>
                <c:pt idx="9877">
                  <c:v>-1.7658468931548015</c:v>
                </c:pt>
                <c:pt idx="9878">
                  <c:v>4.4658383974997662E-2</c:v>
                </c:pt>
                <c:pt idx="9879">
                  <c:v>0.94684419267990094</c:v>
                </c:pt>
                <c:pt idx="9880">
                  <c:v>0.96131997178760287</c:v>
                </c:pt>
                <c:pt idx="9881">
                  <c:v>-0.96765905535539787</c:v>
                </c:pt>
                <c:pt idx="9882">
                  <c:v>-0.41745159904889917</c:v>
                </c:pt>
                <c:pt idx="9883">
                  <c:v>0.78659356417340121</c:v>
                </c:pt>
                <c:pt idx="9884">
                  <c:v>-0.50820480796440037</c:v>
                </c:pt>
                <c:pt idx="9885">
                  <c:v>-2.7719169203397342E-2</c:v>
                </c:pt>
                <c:pt idx="9886">
                  <c:v>-0.58037940450239489</c:v>
                </c:pt>
                <c:pt idx="9887">
                  <c:v>6.4933889845200099E-2</c:v>
                </c:pt>
                <c:pt idx="9888">
                  <c:v>-0.88490003961539898</c:v>
                </c:pt>
                <c:pt idx="9889">
                  <c:v>0.91317654148690508</c:v>
                </c:pt>
                <c:pt idx="9890">
                  <c:v>0.35312812997810283</c:v>
                </c:pt>
                <c:pt idx="9891">
                  <c:v>0.54554458996980415</c:v>
                </c:pt>
                <c:pt idx="9892">
                  <c:v>-0.33321514063069912</c:v>
                </c:pt>
                <c:pt idx="9893">
                  <c:v>0.67948179960770005</c:v>
                </c:pt>
                <c:pt idx="9894">
                  <c:v>-0.8326456022180011</c:v>
                </c:pt>
                <c:pt idx="9895">
                  <c:v>2.5439016353985267E-3</c:v>
                </c:pt>
                <c:pt idx="9896">
                  <c:v>0.94995236155880036</c:v>
                </c:pt>
                <c:pt idx="9897">
                  <c:v>0.65159917046260318</c:v>
                </c:pt>
                <c:pt idx="9898">
                  <c:v>0.15796582113970103</c:v>
                </c:pt>
                <c:pt idx="9899">
                  <c:v>0.80482121115300487</c:v>
                </c:pt>
                <c:pt idx="9900">
                  <c:v>-1.4239930455826979</c:v>
                </c:pt>
                <c:pt idx="9901">
                  <c:v>-0.10799758322649566</c:v>
                </c:pt>
                <c:pt idx="9902">
                  <c:v>-1.7098156795967157E-3</c:v>
                </c:pt>
                <c:pt idx="9903">
                  <c:v>-0.17700105286289869</c:v>
                </c:pt>
                <c:pt idx="9904">
                  <c:v>-9.5180354454797111E-2</c:v>
                </c:pt>
                <c:pt idx="9905">
                  <c:v>-0.84909692225149769</c:v>
                </c:pt>
                <c:pt idx="9906">
                  <c:v>-0.90197590000569505</c:v>
                </c:pt>
                <c:pt idx="9907">
                  <c:v>0.47006278967610271</c:v>
                </c:pt>
                <c:pt idx="9908">
                  <c:v>-0.74807231911149685</c:v>
                </c:pt>
                <c:pt idx="9909">
                  <c:v>0.81628735662770069</c:v>
                </c:pt>
                <c:pt idx="9910">
                  <c:v>-0.37937121126729778</c:v>
                </c:pt>
                <c:pt idx="9911">
                  <c:v>1.226586199183501</c:v>
                </c:pt>
                <c:pt idx="9912">
                  <c:v>-0.77892817387590085</c:v>
                </c:pt>
                <c:pt idx="9913">
                  <c:v>-0.19561148754049995</c:v>
                </c:pt>
                <c:pt idx="9914">
                  <c:v>-0.3263590222414976</c:v>
                </c:pt>
                <c:pt idx="9915">
                  <c:v>0.68272871579760164</c:v>
                </c:pt>
                <c:pt idx="9916">
                  <c:v>-1.0228295403918004</c:v>
                </c:pt>
                <c:pt idx="9917">
                  <c:v>-9.5363577192397742E-2</c:v>
                </c:pt>
                <c:pt idx="9918">
                  <c:v>0.45701792454169876</c:v>
                </c:pt>
                <c:pt idx="9919">
                  <c:v>1.054617165931802</c:v>
                </c:pt>
                <c:pt idx="9920">
                  <c:v>0.1169733426493984</c:v>
                </c:pt>
                <c:pt idx="9921">
                  <c:v>-0.18239706190329841</c:v>
                </c:pt>
                <c:pt idx="9922">
                  <c:v>0.5899543217484009</c:v>
                </c:pt>
                <c:pt idx="9923">
                  <c:v>1.0186487106469002</c:v>
                </c:pt>
                <c:pt idx="9924">
                  <c:v>-0.6975045338723973</c:v>
                </c:pt>
                <c:pt idx="9925">
                  <c:v>0.83774256891090104</c:v>
                </c:pt>
                <c:pt idx="9926">
                  <c:v>7.2530688850900304E-2</c:v>
                </c:pt>
                <c:pt idx="9927">
                  <c:v>-0.42052280108879714</c:v>
                </c:pt>
                <c:pt idx="9928">
                  <c:v>-3.7350045198799364E-2</c:v>
                </c:pt>
                <c:pt idx="9929">
                  <c:v>4.433321270090218E-2</c:v>
                </c:pt>
                <c:pt idx="9930">
                  <c:v>-0.12261291698089849</c:v>
                </c:pt>
                <c:pt idx="9931">
                  <c:v>-0.22058466652089948</c:v>
                </c:pt>
                <c:pt idx="9932">
                  <c:v>0.45474354749750034</c:v>
                </c:pt>
                <c:pt idx="9933">
                  <c:v>1.6475062457937</c:v>
                </c:pt>
                <c:pt idx="9934">
                  <c:v>-0.44326358107879571</c:v>
                </c:pt>
                <c:pt idx="9935">
                  <c:v>-0.21783630815500032</c:v>
                </c:pt>
                <c:pt idx="9936">
                  <c:v>0.70627426323290265</c:v>
                </c:pt>
                <c:pt idx="9937">
                  <c:v>0.70735434982950096</c:v>
                </c:pt>
                <c:pt idx="9938">
                  <c:v>-2.0279657681359993</c:v>
                </c:pt>
                <c:pt idx="9939">
                  <c:v>-0.10087357611769932</c:v>
                </c:pt>
                <c:pt idx="9940">
                  <c:v>0.19755394700730022</c:v>
                </c:pt>
                <c:pt idx="9941">
                  <c:v>-0.945801179858897</c:v>
                </c:pt>
                <c:pt idx="9942">
                  <c:v>-1.9851540327439992</c:v>
                </c:pt>
                <c:pt idx="9943">
                  <c:v>-0.98248136332409786</c:v>
                </c:pt>
                <c:pt idx="9944">
                  <c:v>0.43194323770850218</c:v>
                </c:pt>
                <c:pt idx="9945">
                  <c:v>0.36318564635820394</c:v>
                </c:pt>
                <c:pt idx="9946">
                  <c:v>-0.53635665417809619</c:v>
                </c:pt>
                <c:pt idx="9947">
                  <c:v>0.41479694008270229</c:v>
                </c:pt>
                <c:pt idx="9948">
                  <c:v>-0.18735191668459805</c:v>
                </c:pt>
                <c:pt idx="9949">
                  <c:v>0.7990345058516013</c:v>
                </c:pt>
                <c:pt idx="9950">
                  <c:v>-0.33005451600460134</c:v>
                </c:pt>
                <c:pt idx="9951">
                  <c:v>-0.32414009966179691</c:v>
                </c:pt>
                <c:pt idx="9952">
                  <c:v>-0.49901058312210012</c:v>
                </c:pt>
                <c:pt idx="9953">
                  <c:v>-0.5953503823738977</c:v>
                </c:pt>
                <c:pt idx="9954">
                  <c:v>-0.47027990423620025</c:v>
                </c:pt>
                <c:pt idx="9955">
                  <c:v>0.54228530022270149</c:v>
                </c:pt>
                <c:pt idx="9956">
                  <c:v>0.81757563569880176</c:v>
                </c:pt>
                <c:pt idx="9957">
                  <c:v>-0.57104563499540006</c:v>
                </c:pt>
                <c:pt idx="9958">
                  <c:v>7.1480990086300267E-2</c:v>
                </c:pt>
                <c:pt idx="9959">
                  <c:v>1.2679438607511031</c:v>
                </c:pt>
                <c:pt idx="9960">
                  <c:v>-0.10332370715769912</c:v>
                </c:pt>
                <c:pt idx="9961">
                  <c:v>0.36684224994399983</c:v>
                </c:pt>
                <c:pt idx="9962">
                  <c:v>-0.47836778938479796</c:v>
                </c:pt>
                <c:pt idx="9963">
                  <c:v>-0.28333037620129886</c:v>
                </c:pt>
                <c:pt idx="9964">
                  <c:v>0.77444439228180073</c:v>
                </c:pt>
                <c:pt idx="9965">
                  <c:v>-6.6990982707398672E-2</c:v>
                </c:pt>
                <c:pt idx="9966">
                  <c:v>0.3070908189699999</c:v>
                </c:pt>
                <c:pt idx="9967">
                  <c:v>3.8045670626001282E-2</c:v>
                </c:pt>
                <c:pt idx="9968">
                  <c:v>0.47382820340840226</c:v>
                </c:pt>
                <c:pt idx="9969">
                  <c:v>0.26502521743300278</c:v>
                </c:pt>
                <c:pt idx="9970">
                  <c:v>-0.13027998342659686</c:v>
                </c:pt>
                <c:pt idx="9971">
                  <c:v>4.3400628085201731E-2</c:v>
                </c:pt>
                <c:pt idx="9972">
                  <c:v>3.5536421823600506E-2</c:v>
                </c:pt>
                <c:pt idx="9973">
                  <c:v>-0.72231124208009589</c:v>
                </c:pt>
                <c:pt idx="9974">
                  <c:v>-1.1088117424069992</c:v>
                </c:pt>
                <c:pt idx="9975">
                  <c:v>0.94866449277530407</c:v>
                </c:pt>
                <c:pt idx="9976">
                  <c:v>0.40852989093300351</c:v>
                </c:pt>
                <c:pt idx="9977">
                  <c:v>1.3617899043623005</c:v>
                </c:pt>
                <c:pt idx="9978">
                  <c:v>0.90028495556910215</c:v>
                </c:pt>
                <c:pt idx="9979">
                  <c:v>9.5429152401699469E-2</c:v>
                </c:pt>
                <c:pt idx="9980">
                  <c:v>6.9931697947701821E-2</c:v>
                </c:pt>
                <c:pt idx="9981">
                  <c:v>-0.68725065050939804</c:v>
                </c:pt>
                <c:pt idx="9982">
                  <c:v>-0.62397031213669862</c:v>
                </c:pt>
              </c:numCache>
            </c:numRef>
          </c:xVal>
          <c:yVal>
            <c:numRef>
              <c:f>ECMAG_us!$I$4:$I$499980</c:f>
              <c:numCache>
                <c:formatCode>0.000</c:formatCode>
                <c:ptCount val="459995"/>
                <c:pt idx="0">
                  <c:v>-0.39376617814302994</c:v>
                </c:pt>
                <c:pt idx="1">
                  <c:v>-0.40538081105986956</c:v>
                </c:pt>
                <c:pt idx="2">
                  <c:v>-0.32052996972655956</c:v>
                </c:pt>
                <c:pt idx="3">
                  <c:v>-0.42071928865220931</c:v>
                </c:pt>
                <c:pt idx="4">
                  <c:v>-0.37044771829364942</c:v>
                </c:pt>
                <c:pt idx="5">
                  <c:v>-0.40417266084730974</c:v>
                </c:pt>
                <c:pt idx="6">
                  <c:v>-0.39522755375233931</c:v>
                </c:pt>
                <c:pt idx="7">
                  <c:v>-0.33986525207678975</c:v>
                </c:pt>
                <c:pt idx="8">
                  <c:v>-0.53710725546584959</c:v>
                </c:pt>
                <c:pt idx="9">
                  <c:v>-0.43924433692633968</c:v>
                </c:pt>
                <c:pt idx="10">
                  <c:v>-0.58159871015377984</c:v>
                </c:pt>
                <c:pt idx="11">
                  <c:v>-0.46755631969391942</c:v>
                </c:pt>
                <c:pt idx="12">
                  <c:v>-0.37738191681129996</c:v>
                </c:pt>
                <c:pt idx="13">
                  <c:v>-0.43365761546945958</c:v>
                </c:pt>
                <c:pt idx="14">
                  <c:v>-0.34902882213973951</c:v>
                </c:pt>
                <c:pt idx="15">
                  <c:v>-0.39754882506596934</c:v>
                </c:pt>
                <c:pt idx="16">
                  <c:v>-0.39128064251574957</c:v>
                </c:pt>
                <c:pt idx="17">
                  <c:v>-0.32074578977809987</c:v>
                </c:pt>
                <c:pt idx="18">
                  <c:v>-0.43445275112833937</c:v>
                </c:pt>
                <c:pt idx="19">
                  <c:v>-0.49777174389279955</c:v>
                </c:pt>
                <c:pt idx="20">
                  <c:v>-0.47140115972051966</c:v>
                </c:pt>
                <c:pt idx="21">
                  <c:v>-0.41454480611183975</c:v>
                </c:pt>
                <c:pt idx="22">
                  <c:v>-0.38167593033031944</c:v>
                </c:pt>
                <c:pt idx="23">
                  <c:v>-0.47942159990832955</c:v>
                </c:pt>
                <c:pt idx="24">
                  <c:v>-0.45264459233137977</c:v>
                </c:pt>
                <c:pt idx="25">
                  <c:v>-0.3366506357891299</c:v>
                </c:pt>
                <c:pt idx="26">
                  <c:v>-0.49828655863087956</c:v>
                </c:pt>
                <c:pt idx="27">
                  <c:v>-0.36085319034815955</c:v>
                </c:pt>
                <c:pt idx="28">
                  <c:v>-0.3433874972268196</c:v>
                </c:pt>
                <c:pt idx="29">
                  <c:v>-8.8929910095169262E-2</c:v>
                </c:pt>
                <c:pt idx="30">
                  <c:v>-0.19961965505434964</c:v>
                </c:pt>
                <c:pt idx="31">
                  <c:v>-0.10723294467133915</c:v>
                </c:pt>
                <c:pt idx="32">
                  <c:v>-0.34794212867678986</c:v>
                </c:pt>
                <c:pt idx="33">
                  <c:v>-0.40655806341119982</c:v>
                </c:pt>
                <c:pt idx="34">
                  <c:v>-9.605036868580985E-2</c:v>
                </c:pt>
                <c:pt idx="35">
                  <c:v>-0.38218687644110938</c:v>
                </c:pt>
                <c:pt idx="36">
                  <c:v>-0.19775368202325971</c:v>
                </c:pt>
                <c:pt idx="37">
                  <c:v>-0.20732627290439964</c:v>
                </c:pt>
                <c:pt idx="38">
                  <c:v>0.2746431751024101</c:v>
                </c:pt>
                <c:pt idx="39">
                  <c:v>-0.17822103050084959</c:v>
                </c:pt>
                <c:pt idx="40">
                  <c:v>0.15406794995459983</c:v>
                </c:pt>
                <c:pt idx="41">
                  <c:v>-0.11698914114819958</c:v>
                </c:pt>
                <c:pt idx="42">
                  <c:v>0.34437010923600031</c:v>
                </c:pt>
                <c:pt idx="43">
                  <c:v>9.9150926943190498E-2</c:v>
                </c:pt>
                <c:pt idx="44">
                  <c:v>-0.2031001563948398</c:v>
                </c:pt>
                <c:pt idx="45">
                  <c:v>-0.13119196314482995</c:v>
                </c:pt>
                <c:pt idx="46">
                  <c:v>0.27489574170470021</c:v>
                </c:pt>
                <c:pt idx="47">
                  <c:v>-0.26512894338763981</c:v>
                </c:pt>
                <c:pt idx="48">
                  <c:v>0.32019012037788031</c:v>
                </c:pt>
                <c:pt idx="49">
                  <c:v>6.7329921374120971E-2</c:v>
                </c:pt>
                <c:pt idx="50">
                  <c:v>-0.35788650419244972</c:v>
                </c:pt>
                <c:pt idx="51">
                  <c:v>-0.2448571412143794</c:v>
                </c:pt>
                <c:pt idx="52">
                  <c:v>0.38171070228939019</c:v>
                </c:pt>
                <c:pt idx="53">
                  <c:v>3.5668303666549939E-2</c:v>
                </c:pt>
                <c:pt idx="54">
                  <c:v>0.25439056657783077</c:v>
                </c:pt>
                <c:pt idx="55">
                  <c:v>-0.43870877345255943</c:v>
                </c:pt>
                <c:pt idx="56">
                  <c:v>-0.23734250842497939</c:v>
                </c:pt>
                <c:pt idx="57">
                  <c:v>-0.26324100573165987</c:v>
                </c:pt>
                <c:pt idx="58">
                  <c:v>0.25706525549879</c:v>
                </c:pt>
                <c:pt idx="59">
                  <c:v>0.31227961781663094</c:v>
                </c:pt>
                <c:pt idx="60">
                  <c:v>-0.19845373687090984</c:v>
                </c:pt>
                <c:pt idx="61">
                  <c:v>0.25476963854313084</c:v>
                </c:pt>
                <c:pt idx="62">
                  <c:v>0.35724185038387013</c:v>
                </c:pt>
                <c:pt idx="63">
                  <c:v>-0.35753642120018991</c:v>
                </c:pt>
                <c:pt idx="64">
                  <c:v>-7.1148425564069306E-2</c:v>
                </c:pt>
                <c:pt idx="65">
                  <c:v>5.8925424833049966E-2</c:v>
                </c:pt>
                <c:pt idx="66">
                  <c:v>-0.24279449184643997</c:v>
                </c:pt>
                <c:pt idx="67">
                  <c:v>-1.5153454430069324E-2</c:v>
                </c:pt>
                <c:pt idx="68">
                  <c:v>-3.0359738907709044E-2</c:v>
                </c:pt>
                <c:pt idx="69">
                  <c:v>5.0729533526320481E-2</c:v>
                </c:pt>
                <c:pt idx="70">
                  <c:v>-0.30971826494535959</c:v>
                </c:pt>
                <c:pt idx="71">
                  <c:v>-3.9566763990909415E-2</c:v>
                </c:pt>
                <c:pt idx="72">
                  <c:v>-0.24784534373350953</c:v>
                </c:pt>
                <c:pt idx="73">
                  <c:v>0.33129391709651035</c:v>
                </c:pt>
                <c:pt idx="74">
                  <c:v>-0.28287186970153977</c:v>
                </c:pt>
                <c:pt idx="75">
                  <c:v>-0.26471235718795993</c:v>
                </c:pt>
                <c:pt idx="76">
                  <c:v>0.31223934255841002</c:v>
                </c:pt>
                <c:pt idx="77">
                  <c:v>-0.16132850538580001</c:v>
                </c:pt>
                <c:pt idx="78">
                  <c:v>-0.25296366228671952</c:v>
                </c:pt>
                <c:pt idx="79">
                  <c:v>-0.20273009330690961</c:v>
                </c:pt>
                <c:pt idx="80">
                  <c:v>0.19248936024248042</c:v>
                </c:pt>
                <c:pt idx="81">
                  <c:v>5.154861051352011E-2</c:v>
                </c:pt>
                <c:pt idx="82">
                  <c:v>0.19905145380957023</c:v>
                </c:pt>
                <c:pt idx="83">
                  <c:v>0.30463756954961951</c:v>
                </c:pt>
                <c:pt idx="84">
                  <c:v>-0.22794296950659998</c:v>
                </c:pt>
                <c:pt idx="85">
                  <c:v>-0.2688356734160493</c:v>
                </c:pt>
                <c:pt idx="86">
                  <c:v>-0.10481670267137</c:v>
                </c:pt>
                <c:pt idx="87">
                  <c:v>-0.19010492142172986</c:v>
                </c:pt>
                <c:pt idx="88">
                  <c:v>-0.41370846703842989</c:v>
                </c:pt>
                <c:pt idx="89">
                  <c:v>-0.39956780079707999</c:v>
                </c:pt>
                <c:pt idx="90">
                  <c:v>0.30617752984398994</c:v>
                </c:pt>
                <c:pt idx="91">
                  <c:v>-0.30891373845649994</c:v>
                </c:pt>
                <c:pt idx="92">
                  <c:v>0.13786894581118059</c:v>
                </c:pt>
                <c:pt idx="93">
                  <c:v>0.32114937712694047</c:v>
                </c:pt>
                <c:pt idx="94">
                  <c:v>0.12128200989039062</c:v>
                </c:pt>
                <c:pt idx="95">
                  <c:v>9.4210326485780094E-2</c:v>
                </c:pt>
                <c:pt idx="96">
                  <c:v>-0.26733592448263943</c:v>
                </c:pt>
                <c:pt idx="97">
                  <c:v>0.37019911855160093</c:v>
                </c:pt>
                <c:pt idx="98">
                  <c:v>-0.14141129720764001</c:v>
                </c:pt>
                <c:pt idx="99">
                  <c:v>0.34223273234892027</c:v>
                </c:pt>
                <c:pt idx="100">
                  <c:v>-0.14071939458386939</c:v>
                </c:pt>
                <c:pt idx="101">
                  <c:v>-7.9918193700369677E-2</c:v>
                </c:pt>
                <c:pt idx="102">
                  <c:v>-0.20056877907170945</c:v>
                </c:pt>
                <c:pt idx="103">
                  <c:v>-0.38598250586737981</c:v>
                </c:pt>
                <c:pt idx="104">
                  <c:v>0.36836829417395034</c:v>
                </c:pt>
                <c:pt idx="105">
                  <c:v>0.47008448850534013</c:v>
                </c:pt>
                <c:pt idx="106">
                  <c:v>-0.24306082589865996</c:v>
                </c:pt>
                <c:pt idx="107">
                  <c:v>6.5244428024369583E-2</c:v>
                </c:pt>
                <c:pt idx="108">
                  <c:v>-0.20584465132009955</c:v>
                </c:pt>
                <c:pt idx="109">
                  <c:v>0.32298874082177065</c:v>
                </c:pt>
                <c:pt idx="110">
                  <c:v>0.10353477733512051</c:v>
                </c:pt>
                <c:pt idx="111">
                  <c:v>0.43654989863096105</c:v>
                </c:pt>
                <c:pt idx="112">
                  <c:v>-0.13284068066987009</c:v>
                </c:pt>
                <c:pt idx="113">
                  <c:v>0.22833831269794036</c:v>
                </c:pt>
                <c:pt idx="114">
                  <c:v>-7.7015891964800076E-2</c:v>
                </c:pt>
                <c:pt idx="115">
                  <c:v>0.38046505435921052</c:v>
                </c:pt>
                <c:pt idx="116">
                  <c:v>-0.29963442893229963</c:v>
                </c:pt>
                <c:pt idx="117">
                  <c:v>0.35158296450674076</c:v>
                </c:pt>
                <c:pt idx="118">
                  <c:v>0.52067021155004056</c:v>
                </c:pt>
                <c:pt idx="119">
                  <c:v>0.43964215113903027</c:v>
                </c:pt>
                <c:pt idx="120">
                  <c:v>-0.28510763017171969</c:v>
                </c:pt>
                <c:pt idx="121">
                  <c:v>-0.10625315686995984</c:v>
                </c:pt>
                <c:pt idx="122">
                  <c:v>0.23465195467795041</c:v>
                </c:pt>
                <c:pt idx="123">
                  <c:v>-0.49816714689300934</c:v>
                </c:pt>
                <c:pt idx="124">
                  <c:v>5.6963950729380208E-2</c:v>
                </c:pt>
                <c:pt idx="125">
                  <c:v>0.16309531365449992</c:v>
                </c:pt>
                <c:pt idx="126">
                  <c:v>-0.10732249993322007</c:v>
                </c:pt>
                <c:pt idx="127">
                  <c:v>-0.18787374675128943</c:v>
                </c:pt>
                <c:pt idx="128">
                  <c:v>-0.20990817281634966</c:v>
                </c:pt>
                <c:pt idx="129">
                  <c:v>-0.34313852707813997</c:v>
                </c:pt>
                <c:pt idx="130">
                  <c:v>0.2947109779852406</c:v>
                </c:pt>
                <c:pt idx="131">
                  <c:v>-0.13032527005689953</c:v>
                </c:pt>
                <c:pt idx="132">
                  <c:v>-5.6290766764909961E-2</c:v>
                </c:pt>
                <c:pt idx="133">
                  <c:v>-0.33379706544580001</c:v>
                </c:pt>
                <c:pt idx="134">
                  <c:v>3.005262697734068E-2</c:v>
                </c:pt>
                <c:pt idx="135">
                  <c:v>-7.7018979916579688E-2</c:v>
                </c:pt>
                <c:pt idx="136">
                  <c:v>0.22866458525072009</c:v>
                </c:pt>
                <c:pt idx="137">
                  <c:v>0.17986624434904108</c:v>
                </c:pt>
                <c:pt idx="138">
                  <c:v>0.3027021532868206</c:v>
                </c:pt>
                <c:pt idx="139">
                  <c:v>0.14451702016378043</c:v>
                </c:pt>
                <c:pt idx="140">
                  <c:v>-7.513516372807949E-2</c:v>
                </c:pt>
                <c:pt idx="141">
                  <c:v>0.13146288471781098</c:v>
                </c:pt>
                <c:pt idx="142">
                  <c:v>-0.12358140088336933</c:v>
                </c:pt>
                <c:pt idx="143">
                  <c:v>5.2296500112220201E-2</c:v>
                </c:pt>
                <c:pt idx="144">
                  <c:v>-8.6767391709699382E-2</c:v>
                </c:pt>
                <c:pt idx="145">
                  <c:v>-0.32478308245808929</c:v>
                </c:pt>
                <c:pt idx="146">
                  <c:v>-2.96868537228967E-3</c:v>
                </c:pt>
                <c:pt idx="147">
                  <c:v>-9.1173312471894974E-3</c:v>
                </c:pt>
                <c:pt idx="148">
                  <c:v>-0.22283336276583965</c:v>
                </c:pt>
                <c:pt idx="149">
                  <c:v>0.10062589696014967</c:v>
                </c:pt>
                <c:pt idx="150">
                  <c:v>-0.45916040199371988</c:v>
                </c:pt>
                <c:pt idx="151">
                  <c:v>8.5938844091639766E-2</c:v>
                </c:pt>
                <c:pt idx="152">
                  <c:v>-0.43129684427114956</c:v>
                </c:pt>
                <c:pt idx="153">
                  <c:v>-7.1518118778099549E-2</c:v>
                </c:pt>
                <c:pt idx="154">
                  <c:v>-0.36645430198113926</c:v>
                </c:pt>
                <c:pt idx="155">
                  <c:v>-0.15474874514484949</c:v>
                </c:pt>
                <c:pt idx="156">
                  <c:v>-0.42788359626743988</c:v>
                </c:pt>
                <c:pt idx="157">
                  <c:v>-6.8019512889799572E-2</c:v>
                </c:pt>
                <c:pt idx="158">
                  <c:v>-0.43352312767843948</c:v>
                </c:pt>
                <c:pt idx="159">
                  <c:v>6.3664696437120583E-2</c:v>
                </c:pt>
                <c:pt idx="160">
                  <c:v>0.27362033695277077</c:v>
                </c:pt>
                <c:pt idx="161">
                  <c:v>-0.19485556150020944</c:v>
                </c:pt>
                <c:pt idx="162">
                  <c:v>0.33834147489247091</c:v>
                </c:pt>
                <c:pt idx="163">
                  <c:v>-0.41052615798396985</c:v>
                </c:pt>
                <c:pt idx="164">
                  <c:v>-0.29670037977063979</c:v>
                </c:pt>
                <c:pt idx="165">
                  <c:v>3.4565749045203376E-3</c:v>
                </c:pt>
                <c:pt idx="166">
                  <c:v>-8.8378924379060031E-2</c:v>
                </c:pt>
                <c:pt idx="167">
                  <c:v>0.40808898268569038</c:v>
                </c:pt>
                <c:pt idx="168">
                  <c:v>-0.41419315614975982</c:v>
                </c:pt>
                <c:pt idx="169">
                  <c:v>-0.12473709784954012</c:v>
                </c:pt>
                <c:pt idx="170">
                  <c:v>-0.27643138497380981</c:v>
                </c:pt>
                <c:pt idx="171">
                  <c:v>-0.27905658574144976</c:v>
                </c:pt>
                <c:pt idx="172">
                  <c:v>-0.10670448043287006</c:v>
                </c:pt>
                <c:pt idx="173">
                  <c:v>0.11840583661404036</c:v>
                </c:pt>
                <c:pt idx="174">
                  <c:v>0.38118034405442014</c:v>
                </c:pt>
                <c:pt idx="175">
                  <c:v>-0.37517413864877946</c:v>
                </c:pt>
                <c:pt idx="176">
                  <c:v>-0.1615616569319096</c:v>
                </c:pt>
                <c:pt idx="177">
                  <c:v>0.45709223061100079</c:v>
                </c:pt>
                <c:pt idx="178">
                  <c:v>0.24543484731711995</c:v>
                </c:pt>
                <c:pt idx="179">
                  <c:v>0.17637529075588976</c:v>
                </c:pt>
                <c:pt idx="180">
                  <c:v>-0.34715146433596944</c:v>
                </c:pt>
                <c:pt idx="181">
                  <c:v>0.13115778249096088</c:v>
                </c:pt>
                <c:pt idx="182">
                  <c:v>-0.11365736509614921</c:v>
                </c:pt>
                <c:pt idx="183">
                  <c:v>-6.7362815628770001E-2</c:v>
                </c:pt>
                <c:pt idx="184">
                  <c:v>0.14401754308587034</c:v>
                </c:pt>
                <c:pt idx="185">
                  <c:v>0.36883153481562037</c:v>
                </c:pt>
                <c:pt idx="186">
                  <c:v>0.29683080108700022</c:v>
                </c:pt>
                <c:pt idx="187">
                  <c:v>-0.42996602121640981</c:v>
                </c:pt>
                <c:pt idx="188">
                  <c:v>0.24034896700011021</c:v>
                </c:pt>
                <c:pt idx="189">
                  <c:v>-0.3458363140148899</c:v>
                </c:pt>
                <c:pt idx="190">
                  <c:v>-3.1763613636169197E-2</c:v>
                </c:pt>
                <c:pt idx="191">
                  <c:v>-0.11954357993500953</c:v>
                </c:pt>
                <c:pt idx="192">
                  <c:v>0.15146535429813035</c:v>
                </c:pt>
                <c:pt idx="193">
                  <c:v>0.21271656168065967</c:v>
                </c:pt>
                <c:pt idx="194">
                  <c:v>0.14438112656985069</c:v>
                </c:pt>
                <c:pt idx="195">
                  <c:v>4.916952246894013E-2</c:v>
                </c:pt>
                <c:pt idx="196">
                  <c:v>-0.15027723953217986</c:v>
                </c:pt>
                <c:pt idx="197">
                  <c:v>-0.33223800039462992</c:v>
                </c:pt>
                <c:pt idx="198">
                  <c:v>0.32844300444700014</c:v>
                </c:pt>
                <c:pt idx="199">
                  <c:v>-0.45427629254512958</c:v>
                </c:pt>
                <c:pt idx="200">
                  <c:v>0.35520702578220043</c:v>
                </c:pt>
                <c:pt idx="201">
                  <c:v>-4.8534039845869792E-2</c:v>
                </c:pt>
                <c:pt idx="202">
                  <c:v>-0.37865871391297956</c:v>
                </c:pt>
                <c:pt idx="203">
                  <c:v>0.18614455266322061</c:v>
                </c:pt>
                <c:pt idx="204">
                  <c:v>0.15341901100140021</c:v>
                </c:pt>
                <c:pt idx="205">
                  <c:v>-0.3709050486069696</c:v>
                </c:pt>
                <c:pt idx="206">
                  <c:v>0.3348579294716405</c:v>
                </c:pt>
                <c:pt idx="207">
                  <c:v>-0.35884947815895973</c:v>
                </c:pt>
                <c:pt idx="208">
                  <c:v>-0.16414317760135955</c:v>
                </c:pt>
                <c:pt idx="209">
                  <c:v>-4.1445554437400389E-2</c:v>
                </c:pt>
                <c:pt idx="210">
                  <c:v>-0.35734511704731986</c:v>
                </c:pt>
                <c:pt idx="211">
                  <c:v>-0.32576066044222962</c:v>
                </c:pt>
                <c:pt idx="212">
                  <c:v>0.14823719654634093</c:v>
                </c:pt>
                <c:pt idx="213">
                  <c:v>-3.2234712655259123E-2</c:v>
                </c:pt>
                <c:pt idx="214">
                  <c:v>-0.1989002146698593</c:v>
                </c:pt>
                <c:pt idx="215">
                  <c:v>-0.29455786867181954</c:v>
                </c:pt>
                <c:pt idx="216">
                  <c:v>-0.16963899536422922</c:v>
                </c:pt>
                <c:pt idx="217">
                  <c:v>-0.13628239640689932</c:v>
                </c:pt>
                <c:pt idx="218">
                  <c:v>-2.4065081559389689E-2</c:v>
                </c:pt>
                <c:pt idx="219">
                  <c:v>-1.7660665066249415E-2</c:v>
                </c:pt>
                <c:pt idx="220">
                  <c:v>-0.28118677504890943</c:v>
                </c:pt>
                <c:pt idx="221">
                  <c:v>2.0012640491730238E-2</c:v>
                </c:pt>
                <c:pt idx="222">
                  <c:v>0.17793597112985093</c:v>
                </c:pt>
                <c:pt idx="223">
                  <c:v>0.31605166841610011</c:v>
                </c:pt>
                <c:pt idx="224">
                  <c:v>1.7832631383700281E-2</c:v>
                </c:pt>
                <c:pt idx="225">
                  <c:v>-9.0627976643480324E-2</c:v>
                </c:pt>
                <c:pt idx="226">
                  <c:v>-0.18691556460996939</c:v>
                </c:pt>
                <c:pt idx="227">
                  <c:v>0.30317080461603041</c:v>
                </c:pt>
                <c:pt idx="228">
                  <c:v>0.32583624475088069</c:v>
                </c:pt>
                <c:pt idx="229">
                  <c:v>9.073744798442096E-2</c:v>
                </c:pt>
                <c:pt idx="230">
                  <c:v>-0.33581269203605979</c:v>
                </c:pt>
                <c:pt idx="231">
                  <c:v>0.37418888538076001</c:v>
                </c:pt>
                <c:pt idx="232">
                  <c:v>-0.34066505770131972</c:v>
                </c:pt>
                <c:pt idx="233">
                  <c:v>-9.2405423678129317E-2</c:v>
                </c:pt>
                <c:pt idx="234">
                  <c:v>8.0065926724940617E-2</c:v>
                </c:pt>
                <c:pt idx="235">
                  <c:v>-2.1439096907299948E-2</c:v>
                </c:pt>
                <c:pt idx="236">
                  <c:v>-0.12068231213475977</c:v>
                </c:pt>
                <c:pt idx="237">
                  <c:v>0.37838381039895985</c:v>
                </c:pt>
                <c:pt idx="238">
                  <c:v>-0.29107792070457972</c:v>
                </c:pt>
                <c:pt idx="239">
                  <c:v>-0.4065664682983896</c:v>
                </c:pt>
                <c:pt idx="240">
                  <c:v>-9.674667511937951E-2</c:v>
                </c:pt>
                <c:pt idx="241">
                  <c:v>0.1909889190308709</c:v>
                </c:pt>
                <c:pt idx="242">
                  <c:v>-0.27014868818609994</c:v>
                </c:pt>
                <c:pt idx="243">
                  <c:v>0.32883618063535014</c:v>
                </c:pt>
                <c:pt idx="244">
                  <c:v>-7.3781470213229561E-2</c:v>
                </c:pt>
                <c:pt idx="245">
                  <c:v>2.4174174040090257E-2</c:v>
                </c:pt>
                <c:pt idx="246">
                  <c:v>0.40477515018377019</c:v>
                </c:pt>
                <c:pt idx="247">
                  <c:v>-5.9248585563819844E-2</c:v>
                </c:pt>
                <c:pt idx="248">
                  <c:v>8.6916089765107785E-3</c:v>
                </c:pt>
                <c:pt idx="249">
                  <c:v>3.5443115726510044E-2</c:v>
                </c:pt>
                <c:pt idx="250">
                  <c:v>-0.33355786988674963</c:v>
                </c:pt>
                <c:pt idx="251">
                  <c:v>-0.38274152657510951</c:v>
                </c:pt>
                <c:pt idx="252">
                  <c:v>-0.12523601021963948</c:v>
                </c:pt>
                <c:pt idx="253">
                  <c:v>-0.40060711978857988</c:v>
                </c:pt>
                <c:pt idx="254">
                  <c:v>0.44027977123491002</c:v>
                </c:pt>
                <c:pt idx="255">
                  <c:v>-0.20939310415666945</c:v>
                </c:pt>
                <c:pt idx="256">
                  <c:v>-0.21938210285297943</c:v>
                </c:pt>
                <c:pt idx="257">
                  <c:v>-0.13460273705705994</c:v>
                </c:pt>
                <c:pt idx="258">
                  <c:v>-0.3784706063330896</c:v>
                </c:pt>
                <c:pt idx="259">
                  <c:v>-0.43159303295098983</c:v>
                </c:pt>
                <c:pt idx="260">
                  <c:v>0.20047762974916061</c:v>
                </c:pt>
                <c:pt idx="261">
                  <c:v>0.31510369874759991</c:v>
                </c:pt>
                <c:pt idx="262">
                  <c:v>0.36465647158088998</c:v>
                </c:pt>
                <c:pt idx="263">
                  <c:v>0.32667894166487077</c:v>
                </c:pt>
                <c:pt idx="264">
                  <c:v>-0.12337858534805957</c:v>
                </c:pt>
                <c:pt idx="265">
                  <c:v>-0.13782069952752929</c:v>
                </c:pt>
                <c:pt idx="266">
                  <c:v>4.7604803707390175E-2</c:v>
                </c:pt>
                <c:pt idx="267">
                  <c:v>-0.34649257869179007</c:v>
                </c:pt>
                <c:pt idx="268">
                  <c:v>-0.35820527208722952</c:v>
                </c:pt>
                <c:pt idx="269">
                  <c:v>-0.2177526648638497</c:v>
                </c:pt>
                <c:pt idx="270">
                  <c:v>-0.10595395535245933</c:v>
                </c:pt>
                <c:pt idx="271">
                  <c:v>-2.2932778311890445E-3</c:v>
                </c:pt>
                <c:pt idx="272">
                  <c:v>0.41440601033737057</c:v>
                </c:pt>
                <c:pt idx="273">
                  <c:v>-7.3809346564369882E-2</c:v>
                </c:pt>
                <c:pt idx="274">
                  <c:v>-0.39205591796753936</c:v>
                </c:pt>
                <c:pt idx="275">
                  <c:v>0.15399076459989036</c:v>
                </c:pt>
                <c:pt idx="276">
                  <c:v>-1.9913447926489525E-3</c:v>
                </c:pt>
                <c:pt idx="277">
                  <c:v>-4.4065154019829578E-2</c:v>
                </c:pt>
                <c:pt idx="278">
                  <c:v>-0.20992713801672958</c:v>
                </c:pt>
                <c:pt idx="279">
                  <c:v>-5.1422326802059715E-2</c:v>
                </c:pt>
                <c:pt idx="280">
                  <c:v>-0.18971361138236942</c:v>
                </c:pt>
                <c:pt idx="281">
                  <c:v>0.46250475443188055</c:v>
                </c:pt>
                <c:pt idx="282">
                  <c:v>-0.38776941007342991</c:v>
                </c:pt>
                <c:pt idx="283">
                  <c:v>0.33594420710223982</c:v>
                </c:pt>
                <c:pt idx="284">
                  <c:v>-0.25005359832890983</c:v>
                </c:pt>
                <c:pt idx="285">
                  <c:v>-0.3066939348075497</c:v>
                </c:pt>
                <c:pt idx="286">
                  <c:v>0.21607942876300079</c:v>
                </c:pt>
                <c:pt idx="287">
                  <c:v>-0.2013770871945999</c:v>
                </c:pt>
                <c:pt idx="288">
                  <c:v>3.2356479839320329E-2</c:v>
                </c:pt>
                <c:pt idx="289">
                  <c:v>3.2543700967470279E-2</c:v>
                </c:pt>
                <c:pt idx="290">
                  <c:v>0.40783792634932059</c:v>
                </c:pt>
                <c:pt idx="291">
                  <c:v>-0.2302500451535594</c:v>
                </c:pt>
                <c:pt idx="292">
                  <c:v>0.26815003593781039</c:v>
                </c:pt>
                <c:pt idx="293">
                  <c:v>-3.6068636508029606E-2</c:v>
                </c:pt>
                <c:pt idx="294">
                  <c:v>-0.27176393666267007</c:v>
                </c:pt>
                <c:pt idx="295">
                  <c:v>-0.23847910170113984</c:v>
                </c:pt>
                <c:pt idx="296">
                  <c:v>-0.22952498725247983</c:v>
                </c:pt>
                <c:pt idx="297">
                  <c:v>-0.3048811800886897</c:v>
                </c:pt>
                <c:pt idx="298">
                  <c:v>-0.34079876705195966</c:v>
                </c:pt>
                <c:pt idx="299">
                  <c:v>0.18619192081547009</c:v>
                </c:pt>
                <c:pt idx="300">
                  <c:v>0.32765953705250972</c:v>
                </c:pt>
                <c:pt idx="301">
                  <c:v>-0.29014252157873965</c:v>
                </c:pt>
                <c:pt idx="302">
                  <c:v>-0.28184228659402955</c:v>
                </c:pt>
                <c:pt idx="303">
                  <c:v>0.11652294536534047</c:v>
                </c:pt>
                <c:pt idx="304">
                  <c:v>-0.38395977441509954</c:v>
                </c:pt>
                <c:pt idx="305">
                  <c:v>-0.26871106089131969</c:v>
                </c:pt>
                <c:pt idx="306">
                  <c:v>2.4773746249589834E-2</c:v>
                </c:pt>
                <c:pt idx="307">
                  <c:v>0.2096167746234503</c:v>
                </c:pt>
                <c:pt idx="308">
                  <c:v>-0.40660846852301979</c:v>
                </c:pt>
                <c:pt idx="309">
                  <c:v>-0.16305060982537922</c:v>
                </c:pt>
                <c:pt idx="310">
                  <c:v>-0.33745801270650988</c:v>
                </c:pt>
                <c:pt idx="311">
                  <c:v>-0.28835274081313989</c:v>
                </c:pt>
                <c:pt idx="312">
                  <c:v>-6.3348273128249311E-2</c:v>
                </c:pt>
                <c:pt idx="313">
                  <c:v>-0.17010137789432944</c:v>
                </c:pt>
                <c:pt idx="314">
                  <c:v>-0.12467857137060934</c:v>
                </c:pt>
                <c:pt idx="315">
                  <c:v>-0.45872542120862958</c:v>
                </c:pt>
                <c:pt idx="316">
                  <c:v>0.19692614608495074</c:v>
                </c:pt>
                <c:pt idx="317">
                  <c:v>0.28103066134844035</c:v>
                </c:pt>
                <c:pt idx="318">
                  <c:v>-0.28487942473240979</c:v>
                </c:pt>
                <c:pt idx="319">
                  <c:v>-0.31540879612824968</c:v>
                </c:pt>
                <c:pt idx="320">
                  <c:v>-0.30670090668666949</c:v>
                </c:pt>
                <c:pt idx="321">
                  <c:v>-0.37847475297419964</c:v>
                </c:pt>
                <c:pt idx="322">
                  <c:v>-0.42835220289227927</c:v>
                </c:pt>
                <c:pt idx="323">
                  <c:v>-0.26781817074024961</c:v>
                </c:pt>
                <c:pt idx="324">
                  <c:v>-0.15476193582242992</c:v>
                </c:pt>
                <c:pt idx="325">
                  <c:v>-0.29415102780958957</c:v>
                </c:pt>
                <c:pt idx="326">
                  <c:v>-0.19839926541718977</c:v>
                </c:pt>
                <c:pt idx="327">
                  <c:v>1.1675507452800105E-2</c:v>
                </c:pt>
                <c:pt idx="328">
                  <c:v>0.15783783381840077</c:v>
                </c:pt>
                <c:pt idx="329">
                  <c:v>0.18546171591486083</c:v>
                </c:pt>
                <c:pt idx="330">
                  <c:v>-0.17891595770318958</c:v>
                </c:pt>
                <c:pt idx="331">
                  <c:v>-9.083773081655977E-2</c:v>
                </c:pt>
                <c:pt idx="332">
                  <c:v>-0.11086814628073016</c:v>
                </c:pt>
                <c:pt idx="333">
                  <c:v>0.22299833280007064</c:v>
                </c:pt>
                <c:pt idx="334">
                  <c:v>-0.23805585287417941</c:v>
                </c:pt>
                <c:pt idx="335">
                  <c:v>0.17392280266212978</c:v>
                </c:pt>
                <c:pt idx="336">
                  <c:v>0.41156577299486052</c:v>
                </c:pt>
                <c:pt idx="337">
                  <c:v>-0.44677114767126991</c:v>
                </c:pt>
                <c:pt idx="338">
                  <c:v>0.1797400500065498</c:v>
                </c:pt>
                <c:pt idx="339">
                  <c:v>-0.37670567605679928</c:v>
                </c:pt>
                <c:pt idx="340">
                  <c:v>-0.33880518319487996</c:v>
                </c:pt>
                <c:pt idx="341">
                  <c:v>0.41327190775390044</c:v>
                </c:pt>
                <c:pt idx="342">
                  <c:v>0.15816297484697017</c:v>
                </c:pt>
                <c:pt idx="343">
                  <c:v>0.21815197792926089</c:v>
                </c:pt>
                <c:pt idx="344">
                  <c:v>-0.22413491687484965</c:v>
                </c:pt>
                <c:pt idx="345">
                  <c:v>-0.26032863429040942</c:v>
                </c:pt>
                <c:pt idx="346">
                  <c:v>4.4956383347150464E-2</c:v>
                </c:pt>
                <c:pt idx="347">
                  <c:v>-0.38598238116411965</c:v>
                </c:pt>
                <c:pt idx="348">
                  <c:v>-0.19823278594287963</c:v>
                </c:pt>
                <c:pt idx="349">
                  <c:v>0.1831273288489399</c:v>
                </c:pt>
                <c:pt idx="350">
                  <c:v>-0.44908033906823963</c:v>
                </c:pt>
                <c:pt idx="351">
                  <c:v>-0.21132257621822959</c:v>
                </c:pt>
                <c:pt idx="352">
                  <c:v>3.470723528629005E-2</c:v>
                </c:pt>
                <c:pt idx="353">
                  <c:v>4.2622784052860574E-2</c:v>
                </c:pt>
                <c:pt idx="354">
                  <c:v>0.10478507504346979</c:v>
                </c:pt>
                <c:pt idx="355">
                  <c:v>-0.43908288267061968</c:v>
                </c:pt>
                <c:pt idx="356">
                  <c:v>-0.25313822165985966</c:v>
                </c:pt>
                <c:pt idx="357">
                  <c:v>0.11480462362848076</c:v>
                </c:pt>
                <c:pt idx="358">
                  <c:v>-5.5129403398160193E-2</c:v>
                </c:pt>
                <c:pt idx="359">
                  <c:v>-0.20458967857100951</c:v>
                </c:pt>
                <c:pt idx="360">
                  <c:v>5.6214149921860468E-2</c:v>
                </c:pt>
                <c:pt idx="361">
                  <c:v>-0.16047031360037955</c:v>
                </c:pt>
                <c:pt idx="362">
                  <c:v>-0.27371007134640957</c:v>
                </c:pt>
                <c:pt idx="363">
                  <c:v>1.8062748956015895E-4</c:v>
                </c:pt>
                <c:pt idx="364">
                  <c:v>-0.4314609363777695</c:v>
                </c:pt>
                <c:pt idx="365">
                  <c:v>-0.22855808312918979</c:v>
                </c:pt>
                <c:pt idx="366">
                  <c:v>0.18465128727823998</c:v>
                </c:pt>
                <c:pt idx="367">
                  <c:v>7.9819364030320195E-2</c:v>
                </c:pt>
                <c:pt idx="368">
                  <c:v>0.15834775764286046</c:v>
                </c:pt>
                <c:pt idx="369">
                  <c:v>-0.44774656535755986</c:v>
                </c:pt>
                <c:pt idx="370">
                  <c:v>0.15854796098847057</c:v>
                </c:pt>
                <c:pt idx="371">
                  <c:v>-0.10539116636332002</c:v>
                </c:pt>
                <c:pt idx="372">
                  <c:v>-0.22533476991837942</c:v>
                </c:pt>
                <c:pt idx="373">
                  <c:v>-0.37383429854970984</c:v>
                </c:pt>
                <c:pt idx="374">
                  <c:v>0.3797425068653002</c:v>
                </c:pt>
                <c:pt idx="375">
                  <c:v>0.4147094506286706</c:v>
                </c:pt>
                <c:pt idx="376">
                  <c:v>-8.4620181877769873E-2</c:v>
                </c:pt>
                <c:pt idx="377">
                  <c:v>0.33567151576745058</c:v>
                </c:pt>
                <c:pt idx="378">
                  <c:v>0.32688520775429009</c:v>
                </c:pt>
                <c:pt idx="379">
                  <c:v>-0.48317005871971963</c:v>
                </c:pt>
                <c:pt idx="380">
                  <c:v>-0.29967271801127948</c:v>
                </c:pt>
                <c:pt idx="381">
                  <c:v>0.18242938210218007</c:v>
                </c:pt>
                <c:pt idx="382">
                  <c:v>-0.15954137152372949</c:v>
                </c:pt>
                <c:pt idx="383">
                  <c:v>0.26129251590355995</c:v>
                </c:pt>
                <c:pt idx="384">
                  <c:v>0.25764894450156017</c:v>
                </c:pt>
                <c:pt idx="385">
                  <c:v>9.1832902506090441E-2</c:v>
                </c:pt>
                <c:pt idx="386">
                  <c:v>-0.16044532672384992</c:v>
                </c:pt>
                <c:pt idx="387">
                  <c:v>-0.43711576148984976</c:v>
                </c:pt>
                <c:pt idx="388">
                  <c:v>-0.20070895576720948</c:v>
                </c:pt>
                <c:pt idx="389">
                  <c:v>9.4476916596360816E-2</c:v>
                </c:pt>
                <c:pt idx="390">
                  <c:v>0.2517866685977701</c:v>
                </c:pt>
                <c:pt idx="391">
                  <c:v>-0.29809271892269962</c:v>
                </c:pt>
                <c:pt idx="392">
                  <c:v>-0.13654304227453951</c:v>
                </c:pt>
                <c:pt idx="393">
                  <c:v>-7.1076736294006793E-4</c:v>
                </c:pt>
                <c:pt idx="394">
                  <c:v>-0.17446712001820908</c:v>
                </c:pt>
                <c:pt idx="395">
                  <c:v>-0.33154187346994979</c:v>
                </c:pt>
                <c:pt idx="396">
                  <c:v>-0.38215623189035997</c:v>
                </c:pt>
                <c:pt idx="397">
                  <c:v>0.22894603752865006</c:v>
                </c:pt>
                <c:pt idx="398">
                  <c:v>0.38874315562369954</c:v>
                </c:pt>
                <c:pt idx="399">
                  <c:v>0.2391460202793203</c:v>
                </c:pt>
                <c:pt idx="400">
                  <c:v>0.1646525850050109</c:v>
                </c:pt>
                <c:pt idx="401">
                  <c:v>-0.41923278509014938</c:v>
                </c:pt>
                <c:pt idx="402">
                  <c:v>0.13374587375998015</c:v>
                </c:pt>
                <c:pt idx="403">
                  <c:v>-5.7185969809669501E-2</c:v>
                </c:pt>
                <c:pt idx="404">
                  <c:v>1.5961573868800372E-2</c:v>
                </c:pt>
                <c:pt idx="405">
                  <c:v>-0.1366100356926796</c:v>
                </c:pt>
                <c:pt idx="406">
                  <c:v>-0.34412503863047927</c:v>
                </c:pt>
                <c:pt idx="407">
                  <c:v>-0.11237736335232951</c:v>
                </c:pt>
                <c:pt idx="408">
                  <c:v>-0.10727108029582988</c:v>
                </c:pt>
                <c:pt idx="409">
                  <c:v>0.43971611769450991</c:v>
                </c:pt>
                <c:pt idx="410">
                  <c:v>0.21216894413419052</c:v>
                </c:pt>
                <c:pt idx="411">
                  <c:v>-0.18793798646101978</c:v>
                </c:pt>
                <c:pt idx="412">
                  <c:v>-4.4359667383249146E-2</c:v>
                </c:pt>
                <c:pt idx="413">
                  <c:v>-6.7428508838400347E-2</c:v>
                </c:pt>
                <c:pt idx="414">
                  <c:v>-0.35084367757643964</c:v>
                </c:pt>
                <c:pt idx="415">
                  <c:v>-0.38895828799559995</c:v>
                </c:pt>
                <c:pt idx="416">
                  <c:v>-0.15980687276424943</c:v>
                </c:pt>
                <c:pt idx="417">
                  <c:v>-0.15704440374766948</c:v>
                </c:pt>
                <c:pt idx="418">
                  <c:v>-0.37758639286687945</c:v>
                </c:pt>
                <c:pt idx="419">
                  <c:v>-0.11730457203870959</c:v>
                </c:pt>
                <c:pt idx="420">
                  <c:v>-0.12887164479522939</c:v>
                </c:pt>
                <c:pt idx="421">
                  <c:v>0.27352822820973088</c:v>
                </c:pt>
                <c:pt idx="422">
                  <c:v>-0.10694658693459935</c:v>
                </c:pt>
                <c:pt idx="423">
                  <c:v>-0.44934912805714955</c:v>
                </c:pt>
                <c:pt idx="424">
                  <c:v>-4.0761564586709653E-2</c:v>
                </c:pt>
                <c:pt idx="425">
                  <c:v>0.13699026341889109</c:v>
                </c:pt>
                <c:pt idx="426">
                  <c:v>-0.17576349726583951</c:v>
                </c:pt>
                <c:pt idx="427">
                  <c:v>-0.37439659701014971</c:v>
                </c:pt>
                <c:pt idx="428">
                  <c:v>-0.37064120510405951</c:v>
                </c:pt>
                <c:pt idx="429">
                  <c:v>-0.31185007420922961</c:v>
                </c:pt>
                <c:pt idx="430">
                  <c:v>-0.30834082043914979</c:v>
                </c:pt>
                <c:pt idx="431">
                  <c:v>-0.40242468581921953</c:v>
                </c:pt>
                <c:pt idx="432">
                  <c:v>-7.9805769155196771E-3</c:v>
                </c:pt>
                <c:pt idx="433">
                  <c:v>0.21542834146535039</c:v>
                </c:pt>
                <c:pt idx="434">
                  <c:v>-0.14670567177768978</c:v>
                </c:pt>
                <c:pt idx="435">
                  <c:v>-3.4188170272719809E-2</c:v>
                </c:pt>
                <c:pt idx="436">
                  <c:v>8.1340777872650705E-2</c:v>
                </c:pt>
                <c:pt idx="437">
                  <c:v>-0.29619430277468961</c:v>
                </c:pt>
                <c:pt idx="438">
                  <c:v>-0.30789046497910944</c:v>
                </c:pt>
                <c:pt idx="439">
                  <c:v>0.27858703278742958</c:v>
                </c:pt>
                <c:pt idx="440">
                  <c:v>-9.6986524439659938E-2</c:v>
                </c:pt>
                <c:pt idx="441">
                  <c:v>-0.23779848409462945</c:v>
                </c:pt>
                <c:pt idx="442">
                  <c:v>0.1733643865852299</c:v>
                </c:pt>
                <c:pt idx="443">
                  <c:v>7.076743939400032E-2</c:v>
                </c:pt>
                <c:pt idx="444">
                  <c:v>0.22325048650299006</c:v>
                </c:pt>
                <c:pt idx="445">
                  <c:v>-0.24569118858769956</c:v>
                </c:pt>
                <c:pt idx="446">
                  <c:v>-0.32789377166661993</c:v>
                </c:pt>
                <c:pt idx="447">
                  <c:v>0.10453757481223036</c:v>
                </c:pt>
                <c:pt idx="448">
                  <c:v>5.9873457445900335E-2</c:v>
                </c:pt>
                <c:pt idx="449">
                  <c:v>0.47207352758297016</c:v>
                </c:pt>
                <c:pt idx="450">
                  <c:v>-6.9640861765590145E-2</c:v>
                </c:pt>
                <c:pt idx="451">
                  <c:v>-0.3863730679441697</c:v>
                </c:pt>
                <c:pt idx="452">
                  <c:v>-8.8047885881979759E-2</c:v>
                </c:pt>
                <c:pt idx="453">
                  <c:v>-6.5375919713639874E-2</c:v>
                </c:pt>
                <c:pt idx="454">
                  <c:v>0.34378066692071041</c:v>
                </c:pt>
                <c:pt idx="455">
                  <c:v>-0.12511395275769965</c:v>
                </c:pt>
                <c:pt idx="456">
                  <c:v>-0.33851389724763958</c:v>
                </c:pt>
                <c:pt idx="457">
                  <c:v>-0.19868913390920939</c:v>
                </c:pt>
                <c:pt idx="458">
                  <c:v>9.8910384736820234E-2</c:v>
                </c:pt>
                <c:pt idx="459">
                  <c:v>-0.31999554330076974</c:v>
                </c:pt>
                <c:pt idx="460">
                  <c:v>-0.22643928106661937</c:v>
                </c:pt>
                <c:pt idx="461">
                  <c:v>-0.31714212920923979</c:v>
                </c:pt>
                <c:pt idx="462">
                  <c:v>0.53725307563951041</c:v>
                </c:pt>
                <c:pt idx="463">
                  <c:v>-6.7774390247548943E-2</c:v>
                </c:pt>
                <c:pt idx="464">
                  <c:v>-0.12984764041123009</c:v>
                </c:pt>
                <c:pt idx="465">
                  <c:v>0.33707185795066064</c:v>
                </c:pt>
                <c:pt idx="466">
                  <c:v>6.236651649497027E-2</c:v>
                </c:pt>
                <c:pt idx="467">
                  <c:v>-0.30302284996592999</c:v>
                </c:pt>
                <c:pt idx="468">
                  <c:v>-0.4162946849503899</c:v>
                </c:pt>
                <c:pt idx="469">
                  <c:v>-8.7942967898349877E-2</c:v>
                </c:pt>
                <c:pt idx="470">
                  <c:v>-0.20375571776512968</c:v>
                </c:pt>
                <c:pt idx="471">
                  <c:v>-5.8630313175929594E-2</c:v>
                </c:pt>
                <c:pt idx="472">
                  <c:v>-0.23291715183527995</c:v>
                </c:pt>
                <c:pt idx="473">
                  <c:v>-2.4634987104849237E-2</c:v>
                </c:pt>
                <c:pt idx="474">
                  <c:v>-0.33751107677905967</c:v>
                </c:pt>
                <c:pt idx="475">
                  <c:v>-0.20995028227472989</c:v>
                </c:pt>
                <c:pt idx="476">
                  <c:v>-4.8788289649603911E-3</c:v>
                </c:pt>
                <c:pt idx="477">
                  <c:v>0.45435094463439096</c:v>
                </c:pt>
                <c:pt idx="478">
                  <c:v>-0.34718686159076961</c:v>
                </c:pt>
                <c:pt idx="479">
                  <c:v>9.861466894424975E-2</c:v>
                </c:pt>
                <c:pt idx="480">
                  <c:v>0.45848195396411029</c:v>
                </c:pt>
                <c:pt idx="481">
                  <c:v>-0.36248302977446967</c:v>
                </c:pt>
                <c:pt idx="482">
                  <c:v>0.1673019835709697</c:v>
                </c:pt>
                <c:pt idx="483">
                  <c:v>-7.438549174254927E-2</c:v>
                </c:pt>
                <c:pt idx="484">
                  <c:v>0.33291240065916039</c:v>
                </c:pt>
                <c:pt idx="485">
                  <c:v>6.8737724847670378E-2</c:v>
                </c:pt>
                <c:pt idx="486">
                  <c:v>0.33330951222105032</c:v>
                </c:pt>
                <c:pt idx="487">
                  <c:v>-0.14695118530803919</c:v>
                </c:pt>
                <c:pt idx="488">
                  <c:v>-0.15928060282534995</c:v>
                </c:pt>
                <c:pt idx="489">
                  <c:v>-0.31917838655768938</c:v>
                </c:pt>
                <c:pt idx="490">
                  <c:v>-0.28687609480167975</c:v>
                </c:pt>
                <c:pt idx="491">
                  <c:v>-0.29701313328110945</c:v>
                </c:pt>
                <c:pt idx="492">
                  <c:v>0.46232542752870032</c:v>
                </c:pt>
                <c:pt idx="493">
                  <c:v>0.1675959166429104</c:v>
                </c:pt>
                <c:pt idx="494">
                  <c:v>0.15541031615672019</c:v>
                </c:pt>
                <c:pt idx="495">
                  <c:v>-6.3634210429689197E-2</c:v>
                </c:pt>
                <c:pt idx="496">
                  <c:v>-0.3957216879307599</c:v>
                </c:pt>
                <c:pt idx="497">
                  <c:v>0.11726264632535077</c:v>
                </c:pt>
                <c:pt idx="498">
                  <c:v>4.4031801704769613E-2</c:v>
                </c:pt>
                <c:pt idx="499">
                  <c:v>-0.26720604796098968</c:v>
                </c:pt>
                <c:pt idx="500">
                  <c:v>-0.29914849053191928</c:v>
                </c:pt>
                <c:pt idx="501">
                  <c:v>-0.20395465603560003</c:v>
                </c:pt>
                <c:pt idx="502">
                  <c:v>-0.2161860807527396</c:v>
                </c:pt>
                <c:pt idx="503">
                  <c:v>0.31672354177339024</c:v>
                </c:pt>
                <c:pt idx="504">
                  <c:v>-0.39007889863734935</c:v>
                </c:pt>
                <c:pt idx="505">
                  <c:v>-0.20260648907385992</c:v>
                </c:pt>
                <c:pt idx="506">
                  <c:v>-2.9828717164780194E-2</c:v>
                </c:pt>
                <c:pt idx="507">
                  <c:v>0.35595494510744974</c:v>
                </c:pt>
                <c:pt idx="508">
                  <c:v>-0.16121946803201936</c:v>
                </c:pt>
                <c:pt idx="509">
                  <c:v>-0.3508948749123797</c:v>
                </c:pt>
                <c:pt idx="510">
                  <c:v>-5.8847273233319619E-2</c:v>
                </c:pt>
                <c:pt idx="511">
                  <c:v>-0.34266494160017968</c:v>
                </c:pt>
                <c:pt idx="512">
                  <c:v>-0.28067456831391002</c:v>
                </c:pt>
                <c:pt idx="513">
                  <c:v>-0.36974852869008989</c:v>
                </c:pt>
                <c:pt idx="514">
                  <c:v>-0.23286141278998951</c:v>
                </c:pt>
                <c:pt idx="515">
                  <c:v>-0.22166970054740975</c:v>
                </c:pt>
                <c:pt idx="516">
                  <c:v>-0.47773622585717979</c:v>
                </c:pt>
                <c:pt idx="517">
                  <c:v>-0.39674195058852924</c:v>
                </c:pt>
                <c:pt idx="518">
                  <c:v>-0.36548410338837956</c:v>
                </c:pt>
                <c:pt idx="519">
                  <c:v>0.23827021396864012</c:v>
                </c:pt>
                <c:pt idx="520">
                  <c:v>-3.0779643976259763E-2</c:v>
                </c:pt>
                <c:pt idx="521">
                  <c:v>-0.18410408740152961</c:v>
                </c:pt>
                <c:pt idx="522">
                  <c:v>-0.19722164656145935</c:v>
                </c:pt>
                <c:pt idx="523">
                  <c:v>-0.18225731327803985</c:v>
                </c:pt>
                <c:pt idx="524">
                  <c:v>-0.21845477663058954</c:v>
                </c:pt>
                <c:pt idx="525">
                  <c:v>-2.5645415812659778E-2</c:v>
                </c:pt>
                <c:pt idx="526">
                  <c:v>-0.2940781358286797</c:v>
                </c:pt>
                <c:pt idx="527">
                  <c:v>-1.2802392108549832E-2</c:v>
                </c:pt>
                <c:pt idx="528">
                  <c:v>-0.31850246880197952</c:v>
                </c:pt>
                <c:pt idx="529">
                  <c:v>5.0901324658830127E-2</c:v>
                </c:pt>
                <c:pt idx="530">
                  <c:v>0.33768216102304027</c:v>
                </c:pt>
                <c:pt idx="531">
                  <c:v>0.14386726902348013</c:v>
                </c:pt>
                <c:pt idx="532">
                  <c:v>0.10771570496534988</c:v>
                </c:pt>
                <c:pt idx="533">
                  <c:v>-0.36146027943732983</c:v>
                </c:pt>
                <c:pt idx="534">
                  <c:v>0.14891304909456071</c:v>
                </c:pt>
                <c:pt idx="535">
                  <c:v>-0.29595060354886948</c:v>
                </c:pt>
                <c:pt idx="536">
                  <c:v>-9.6733754144469941E-2</c:v>
                </c:pt>
                <c:pt idx="537">
                  <c:v>0.28341065091845064</c:v>
                </c:pt>
                <c:pt idx="538">
                  <c:v>-0.13082306198745997</c:v>
                </c:pt>
                <c:pt idx="539">
                  <c:v>-0.23245453365738955</c:v>
                </c:pt>
                <c:pt idx="540">
                  <c:v>-0.26189545576999951</c:v>
                </c:pt>
                <c:pt idx="541">
                  <c:v>-0.12847599338273952</c:v>
                </c:pt>
                <c:pt idx="542">
                  <c:v>0.15703909429453056</c:v>
                </c:pt>
                <c:pt idx="543">
                  <c:v>-6.4900466401099699E-2</c:v>
                </c:pt>
                <c:pt idx="544">
                  <c:v>0.24020673298564965</c:v>
                </c:pt>
                <c:pt idx="545">
                  <c:v>0.20646120734229978</c:v>
                </c:pt>
                <c:pt idx="546">
                  <c:v>0.27035639649905097</c:v>
                </c:pt>
                <c:pt idx="547">
                  <c:v>-0.37415697773573964</c:v>
                </c:pt>
                <c:pt idx="548">
                  <c:v>-0.25855453313763954</c:v>
                </c:pt>
                <c:pt idx="549">
                  <c:v>-0.16005876074795999</c:v>
                </c:pt>
                <c:pt idx="550">
                  <c:v>0.22363216482373094</c:v>
                </c:pt>
                <c:pt idx="551">
                  <c:v>-0.1622613448938095</c:v>
                </c:pt>
                <c:pt idx="552">
                  <c:v>0.35128486806887071</c:v>
                </c:pt>
                <c:pt idx="553">
                  <c:v>-0.2330245137573197</c:v>
                </c:pt>
                <c:pt idx="554">
                  <c:v>-6.8451634423679408E-2</c:v>
                </c:pt>
                <c:pt idx="555">
                  <c:v>7.0664016268280783E-2</c:v>
                </c:pt>
                <c:pt idx="556">
                  <c:v>0.15693147800632001</c:v>
                </c:pt>
                <c:pt idx="557">
                  <c:v>6.0903283855020085E-2</c:v>
                </c:pt>
                <c:pt idx="558">
                  <c:v>1.605194974237012E-2</c:v>
                </c:pt>
                <c:pt idx="559">
                  <c:v>0.34301641597398991</c:v>
                </c:pt>
                <c:pt idx="560">
                  <c:v>-0.32183124611222969</c:v>
                </c:pt>
                <c:pt idx="561">
                  <c:v>-0.2269621218057094</c:v>
                </c:pt>
                <c:pt idx="562">
                  <c:v>0.16007421593416993</c:v>
                </c:pt>
                <c:pt idx="563">
                  <c:v>-5.8412036902309339E-2</c:v>
                </c:pt>
                <c:pt idx="564">
                  <c:v>-3.8340621256089946E-2</c:v>
                </c:pt>
                <c:pt idx="565">
                  <c:v>5.9124717093080648E-2</c:v>
                </c:pt>
                <c:pt idx="566">
                  <c:v>6.6900918682939903E-2</c:v>
                </c:pt>
                <c:pt idx="567">
                  <c:v>-0.10352436009687915</c:v>
                </c:pt>
                <c:pt idx="568">
                  <c:v>-8.1377362637199191E-2</c:v>
                </c:pt>
                <c:pt idx="569">
                  <c:v>-0.11216420530967985</c:v>
                </c:pt>
                <c:pt idx="570">
                  <c:v>-4.6055203108640086E-2</c:v>
                </c:pt>
                <c:pt idx="571">
                  <c:v>-0.27686489933173997</c:v>
                </c:pt>
                <c:pt idx="572">
                  <c:v>0.26499585658326019</c:v>
                </c:pt>
                <c:pt idx="573">
                  <c:v>-0.30252493650969958</c:v>
                </c:pt>
                <c:pt idx="574">
                  <c:v>-3.1153328765993749E-3</c:v>
                </c:pt>
                <c:pt idx="575">
                  <c:v>-2.4037109208289387E-2</c:v>
                </c:pt>
                <c:pt idx="576">
                  <c:v>-0.20398595232668981</c:v>
                </c:pt>
                <c:pt idx="577">
                  <c:v>0.35681693241938017</c:v>
                </c:pt>
                <c:pt idx="578">
                  <c:v>-2.1604368746419134E-2</c:v>
                </c:pt>
                <c:pt idx="579">
                  <c:v>-0.49730333628109946</c:v>
                </c:pt>
                <c:pt idx="580">
                  <c:v>0.27779979484429074</c:v>
                </c:pt>
                <c:pt idx="581">
                  <c:v>-0.30973583665589954</c:v>
                </c:pt>
                <c:pt idx="582">
                  <c:v>-0.19860171683314931</c:v>
                </c:pt>
                <c:pt idx="583">
                  <c:v>-2.4042791356549742E-2</c:v>
                </c:pt>
                <c:pt idx="584">
                  <c:v>-0.28168341447985945</c:v>
                </c:pt>
                <c:pt idx="585">
                  <c:v>9.602813452193093E-2</c:v>
                </c:pt>
                <c:pt idx="586">
                  <c:v>-9.1176509694060215E-2</c:v>
                </c:pt>
                <c:pt idx="587">
                  <c:v>-0.12423204821789957</c:v>
                </c:pt>
                <c:pt idx="588">
                  <c:v>-0.40306347727070957</c:v>
                </c:pt>
                <c:pt idx="589">
                  <c:v>-0.35890969332267941</c:v>
                </c:pt>
                <c:pt idx="590">
                  <c:v>-2.2167795979299854E-3</c:v>
                </c:pt>
                <c:pt idx="591">
                  <c:v>-3.6147700157919793E-2</c:v>
                </c:pt>
                <c:pt idx="592">
                  <c:v>0.23529247576255052</c:v>
                </c:pt>
                <c:pt idx="593">
                  <c:v>-0.24200666926849967</c:v>
                </c:pt>
                <c:pt idx="594">
                  <c:v>-0.34130050236145948</c:v>
                </c:pt>
                <c:pt idx="595">
                  <c:v>0.3253254648620203</c:v>
                </c:pt>
                <c:pt idx="596">
                  <c:v>-0.44354811586411946</c:v>
                </c:pt>
                <c:pt idx="597">
                  <c:v>-0.50873718180490979</c:v>
                </c:pt>
                <c:pt idx="598">
                  <c:v>9.3750214415750932E-2</c:v>
                </c:pt>
                <c:pt idx="599">
                  <c:v>0.39471152858333003</c:v>
                </c:pt>
                <c:pt idx="600">
                  <c:v>-0.40928984402411972</c:v>
                </c:pt>
                <c:pt idx="601">
                  <c:v>-2.5811640776979949E-2</c:v>
                </c:pt>
                <c:pt idx="602">
                  <c:v>-0.15308326128239003</c:v>
                </c:pt>
                <c:pt idx="603">
                  <c:v>-0.30921055691608945</c:v>
                </c:pt>
                <c:pt idx="604">
                  <c:v>-0.3051827442894699</c:v>
                </c:pt>
                <c:pt idx="605">
                  <c:v>-0.27482281566138989</c:v>
                </c:pt>
                <c:pt idx="606">
                  <c:v>-0.39484399464665954</c:v>
                </c:pt>
                <c:pt idx="607">
                  <c:v>0.341936017200271</c:v>
                </c:pt>
                <c:pt idx="608">
                  <c:v>0.27273630215377054</c:v>
                </c:pt>
                <c:pt idx="609">
                  <c:v>-0.27478230422752947</c:v>
                </c:pt>
                <c:pt idx="610">
                  <c:v>-0.29427230003665983</c:v>
                </c:pt>
                <c:pt idx="611">
                  <c:v>-0.34924265320144965</c:v>
                </c:pt>
                <c:pt idx="612">
                  <c:v>-0.12359198951957939</c:v>
                </c:pt>
                <c:pt idx="613">
                  <c:v>0.12875495805868997</c:v>
                </c:pt>
                <c:pt idx="614">
                  <c:v>4.2431962071380447E-2</c:v>
                </c:pt>
                <c:pt idx="615">
                  <c:v>-7.3270473768699773E-2</c:v>
                </c:pt>
                <c:pt idx="616">
                  <c:v>-0.43525514233720974</c:v>
                </c:pt>
                <c:pt idx="617">
                  <c:v>-0.41392544573515</c:v>
                </c:pt>
                <c:pt idx="618">
                  <c:v>-0.27780700762899979</c:v>
                </c:pt>
                <c:pt idx="619">
                  <c:v>0.24381731907663085</c:v>
                </c:pt>
                <c:pt idx="620">
                  <c:v>0.2041804467367907</c:v>
                </c:pt>
                <c:pt idx="621">
                  <c:v>-0.30569722910501973</c:v>
                </c:pt>
                <c:pt idx="622">
                  <c:v>0.37403015233282044</c:v>
                </c:pt>
                <c:pt idx="623">
                  <c:v>0.40363572482663024</c:v>
                </c:pt>
                <c:pt idx="624">
                  <c:v>-0.22131027039842976</c:v>
                </c:pt>
                <c:pt idx="625">
                  <c:v>-0.12581489577967986</c:v>
                </c:pt>
                <c:pt idx="626">
                  <c:v>-0.10984875995902987</c:v>
                </c:pt>
                <c:pt idx="627">
                  <c:v>0.41416524784453035</c:v>
                </c:pt>
                <c:pt idx="628">
                  <c:v>-0.20450404753870943</c:v>
                </c:pt>
                <c:pt idx="629">
                  <c:v>-8.5328347077189726E-2</c:v>
                </c:pt>
                <c:pt idx="630">
                  <c:v>0.47422820580605052</c:v>
                </c:pt>
                <c:pt idx="631">
                  <c:v>-0.41747555314005957</c:v>
                </c:pt>
                <c:pt idx="632">
                  <c:v>0.37366496829092011</c:v>
                </c:pt>
                <c:pt idx="633">
                  <c:v>0.12462578015212955</c:v>
                </c:pt>
                <c:pt idx="634">
                  <c:v>-0.15182949698421</c:v>
                </c:pt>
                <c:pt idx="635">
                  <c:v>-0.3848001463733195</c:v>
                </c:pt>
                <c:pt idx="636">
                  <c:v>0.15958008964635972</c:v>
                </c:pt>
                <c:pt idx="637">
                  <c:v>0.43018025476097055</c:v>
                </c:pt>
                <c:pt idx="638">
                  <c:v>-3.8624780275299919E-2</c:v>
                </c:pt>
                <c:pt idx="639">
                  <c:v>8.3210811306259735E-2</c:v>
                </c:pt>
                <c:pt idx="640">
                  <c:v>0.16132156583144042</c:v>
                </c:pt>
                <c:pt idx="641">
                  <c:v>-0.20911966475497978</c:v>
                </c:pt>
                <c:pt idx="642">
                  <c:v>0.34973819087906044</c:v>
                </c:pt>
                <c:pt idx="643">
                  <c:v>0.30225384629908092</c:v>
                </c:pt>
                <c:pt idx="644">
                  <c:v>1.9089105248490057E-2</c:v>
                </c:pt>
                <c:pt idx="645">
                  <c:v>-9.077437804534938E-2</c:v>
                </c:pt>
                <c:pt idx="646">
                  <c:v>-2.5267611296039938E-2</c:v>
                </c:pt>
                <c:pt idx="647">
                  <c:v>5.4142550842581016E-2</c:v>
                </c:pt>
                <c:pt idx="648">
                  <c:v>0.13437709099514983</c:v>
                </c:pt>
                <c:pt idx="649">
                  <c:v>0.23804089991380994</c:v>
                </c:pt>
                <c:pt idx="650">
                  <c:v>-0.33736608339540952</c:v>
                </c:pt>
                <c:pt idx="651">
                  <c:v>-0.21833845192079959</c:v>
                </c:pt>
                <c:pt idx="652">
                  <c:v>-0.28335404359544958</c:v>
                </c:pt>
                <c:pt idx="653">
                  <c:v>0.48140293593503003</c:v>
                </c:pt>
                <c:pt idx="654">
                  <c:v>-0.46439443937121982</c:v>
                </c:pt>
                <c:pt idx="655">
                  <c:v>-0.20940468128775969</c:v>
                </c:pt>
                <c:pt idx="656">
                  <c:v>0.33213689478853059</c:v>
                </c:pt>
                <c:pt idx="657">
                  <c:v>-0.12843665309287955</c:v>
                </c:pt>
                <c:pt idx="658">
                  <c:v>-0.15122692273283977</c:v>
                </c:pt>
                <c:pt idx="659">
                  <c:v>4.5456470501270552E-2</c:v>
                </c:pt>
                <c:pt idx="660">
                  <c:v>-0.43861135175467947</c:v>
                </c:pt>
                <c:pt idx="661">
                  <c:v>-0.23527313204864964</c:v>
                </c:pt>
                <c:pt idx="662">
                  <c:v>0.50090789411986059</c:v>
                </c:pt>
                <c:pt idx="663">
                  <c:v>-0.26256334710799978</c:v>
                </c:pt>
                <c:pt idx="664">
                  <c:v>0.45299635160797092</c:v>
                </c:pt>
                <c:pt idx="665">
                  <c:v>-0.22096742771093947</c:v>
                </c:pt>
                <c:pt idx="666">
                  <c:v>-0.23835153672354981</c:v>
                </c:pt>
                <c:pt idx="667">
                  <c:v>-0.21254494304792981</c:v>
                </c:pt>
                <c:pt idx="668">
                  <c:v>0.13671109609078069</c:v>
                </c:pt>
                <c:pt idx="669">
                  <c:v>0.43985976726396991</c:v>
                </c:pt>
                <c:pt idx="670">
                  <c:v>0.29734637614845028</c:v>
                </c:pt>
                <c:pt idx="671">
                  <c:v>-0.32858479916811989</c:v>
                </c:pt>
                <c:pt idx="672">
                  <c:v>-8.6626912194009975E-2</c:v>
                </c:pt>
                <c:pt idx="673">
                  <c:v>6.1390130225110973E-2</c:v>
                </c:pt>
                <c:pt idx="674">
                  <c:v>-5.155079327378953E-2</c:v>
                </c:pt>
                <c:pt idx="675">
                  <c:v>-0.17007075802414917</c:v>
                </c:pt>
                <c:pt idx="676">
                  <c:v>-0.34897804783084929</c:v>
                </c:pt>
                <c:pt idx="677">
                  <c:v>-0.21682756657218949</c:v>
                </c:pt>
                <c:pt idx="678">
                  <c:v>0.17045698910688056</c:v>
                </c:pt>
                <c:pt idx="679">
                  <c:v>-0.14204165500961929</c:v>
                </c:pt>
                <c:pt idx="680">
                  <c:v>-0.34636829524798962</c:v>
                </c:pt>
                <c:pt idx="681">
                  <c:v>0.42933743986015038</c:v>
                </c:pt>
                <c:pt idx="682">
                  <c:v>0.15642046512057028</c:v>
                </c:pt>
                <c:pt idx="683">
                  <c:v>-0.35824523312811962</c:v>
                </c:pt>
                <c:pt idx="684">
                  <c:v>-8.608308819307986E-2</c:v>
                </c:pt>
                <c:pt idx="685">
                  <c:v>-8.575763326760999E-2</c:v>
                </c:pt>
                <c:pt idx="686">
                  <c:v>-0.1063879470531397</c:v>
                </c:pt>
                <c:pt idx="687">
                  <c:v>-0.29310426841751935</c:v>
                </c:pt>
                <c:pt idx="688">
                  <c:v>0.12796140716492044</c:v>
                </c:pt>
                <c:pt idx="689">
                  <c:v>-0.1633461059776895</c:v>
                </c:pt>
                <c:pt idx="690">
                  <c:v>0.2930818676317406</c:v>
                </c:pt>
                <c:pt idx="691">
                  <c:v>-0.39722910271906997</c:v>
                </c:pt>
                <c:pt idx="692">
                  <c:v>-0.3576502652379796</c:v>
                </c:pt>
                <c:pt idx="693">
                  <c:v>-0.43275037953696982</c:v>
                </c:pt>
                <c:pt idx="694">
                  <c:v>0.27573847603691082</c:v>
                </c:pt>
                <c:pt idx="695">
                  <c:v>-0.31302456377869969</c:v>
                </c:pt>
                <c:pt idx="696">
                  <c:v>0.40843927476176045</c:v>
                </c:pt>
                <c:pt idx="697">
                  <c:v>0.4841103621877707</c:v>
                </c:pt>
                <c:pt idx="698">
                  <c:v>-0.31920603175397977</c:v>
                </c:pt>
                <c:pt idx="699">
                  <c:v>-0.27603828393452989</c:v>
                </c:pt>
                <c:pt idx="700">
                  <c:v>8.3427637836060775E-2</c:v>
                </c:pt>
                <c:pt idx="701">
                  <c:v>-3.3219485671089899E-3</c:v>
                </c:pt>
                <c:pt idx="702">
                  <c:v>-0.27962808346163959</c:v>
                </c:pt>
                <c:pt idx="703">
                  <c:v>-0.23098316286467968</c:v>
                </c:pt>
                <c:pt idx="704">
                  <c:v>0.1668068411181407</c:v>
                </c:pt>
                <c:pt idx="705">
                  <c:v>-0.39429457517209965</c:v>
                </c:pt>
                <c:pt idx="706">
                  <c:v>-0.30096038882106946</c:v>
                </c:pt>
                <c:pt idx="707">
                  <c:v>5.5503562412780205E-2</c:v>
                </c:pt>
                <c:pt idx="708">
                  <c:v>-0.16287840106710938</c:v>
                </c:pt>
                <c:pt idx="709">
                  <c:v>0.31491303766785972</c:v>
                </c:pt>
                <c:pt idx="710">
                  <c:v>0.32054761346500005</c:v>
                </c:pt>
                <c:pt idx="711">
                  <c:v>0.18438993355082989</c:v>
                </c:pt>
                <c:pt idx="712">
                  <c:v>-0.18259659462359989</c:v>
                </c:pt>
                <c:pt idx="713">
                  <c:v>0.48633251409119005</c:v>
                </c:pt>
                <c:pt idx="714">
                  <c:v>-0.42209206765687979</c:v>
                </c:pt>
                <c:pt idx="715">
                  <c:v>-0.32993233341376982</c:v>
                </c:pt>
                <c:pt idx="716">
                  <c:v>0.11067615012099985</c:v>
                </c:pt>
                <c:pt idx="717">
                  <c:v>2.4293436657650602E-2</c:v>
                </c:pt>
                <c:pt idx="718">
                  <c:v>-0.4747543425544194</c:v>
                </c:pt>
                <c:pt idx="719">
                  <c:v>-0.23467466412148941</c:v>
                </c:pt>
                <c:pt idx="720">
                  <c:v>-0.23227071775280983</c:v>
                </c:pt>
                <c:pt idx="721">
                  <c:v>0.18884707149935043</c:v>
                </c:pt>
                <c:pt idx="722">
                  <c:v>-0.19397219422158951</c:v>
                </c:pt>
                <c:pt idx="723">
                  <c:v>0.29901544269736036</c:v>
                </c:pt>
                <c:pt idx="724">
                  <c:v>0.33470818417624049</c:v>
                </c:pt>
                <c:pt idx="725">
                  <c:v>0.10731353972977065</c:v>
                </c:pt>
                <c:pt idx="726">
                  <c:v>0.36689790199595063</c:v>
                </c:pt>
                <c:pt idx="727">
                  <c:v>-0.40128468066697964</c:v>
                </c:pt>
                <c:pt idx="728">
                  <c:v>5.2686142298200345E-2</c:v>
                </c:pt>
                <c:pt idx="729">
                  <c:v>0.47775883257932961</c:v>
                </c:pt>
                <c:pt idx="730">
                  <c:v>-0.13637952689551947</c:v>
                </c:pt>
                <c:pt idx="731">
                  <c:v>-0.33532454875282935</c:v>
                </c:pt>
                <c:pt idx="732">
                  <c:v>-0.28695399660610965</c:v>
                </c:pt>
                <c:pt idx="733">
                  <c:v>-0.18662894026386967</c:v>
                </c:pt>
                <c:pt idx="734">
                  <c:v>-0.23347086387409943</c:v>
                </c:pt>
                <c:pt idx="735">
                  <c:v>-5.7054464569679553E-2</c:v>
                </c:pt>
                <c:pt idx="736">
                  <c:v>-0.42068424659042991</c:v>
                </c:pt>
                <c:pt idx="737">
                  <c:v>-0.41271597905149937</c:v>
                </c:pt>
                <c:pt idx="738">
                  <c:v>8.5804164864129895E-2</c:v>
                </c:pt>
                <c:pt idx="739">
                  <c:v>6.5059056546370009E-2</c:v>
                </c:pt>
                <c:pt idx="740">
                  <c:v>-0.44270434073447973</c:v>
                </c:pt>
                <c:pt idx="741">
                  <c:v>-7.408021928785935E-2</c:v>
                </c:pt>
                <c:pt idx="742">
                  <c:v>0.10768892799011986</c:v>
                </c:pt>
                <c:pt idx="743">
                  <c:v>0.23155817186168104</c:v>
                </c:pt>
                <c:pt idx="744">
                  <c:v>-0.1505131189573099</c:v>
                </c:pt>
                <c:pt idx="745">
                  <c:v>0.25313476461410023</c:v>
                </c:pt>
                <c:pt idx="746">
                  <c:v>0.21279385820519003</c:v>
                </c:pt>
                <c:pt idx="747">
                  <c:v>0.23452377817094039</c:v>
                </c:pt>
                <c:pt idx="748">
                  <c:v>0.14151267426439063</c:v>
                </c:pt>
                <c:pt idx="749">
                  <c:v>0.42404942408318025</c:v>
                </c:pt>
                <c:pt idx="750">
                  <c:v>-0.28904656732635958</c:v>
                </c:pt>
                <c:pt idx="751">
                  <c:v>-0.12705032048591924</c:v>
                </c:pt>
                <c:pt idx="752">
                  <c:v>-0.31188716888664958</c:v>
                </c:pt>
                <c:pt idx="753">
                  <c:v>-0.16129995051359014</c:v>
                </c:pt>
                <c:pt idx="754">
                  <c:v>-0.35849458371862974</c:v>
                </c:pt>
                <c:pt idx="755">
                  <c:v>-0.30011644068909948</c:v>
                </c:pt>
                <c:pt idx="756">
                  <c:v>0.17266944222644032</c:v>
                </c:pt>
                <c:pt idx="757">
                  <c:v>0.28171083182532008</c:v>
                </c:pt>
                <c:pt idx="758">
                  <c:v>0.31057257076520006</c:v>
                </c:pt>
                <c:pt idx="759">
                  <c:v>-7.801918441731015E-2</c:v>
                </c:pt>
                <c:pt idx="760">
                  <c:v>-0.22488329864224932</c:v>
                </c:pt>
                <c:pt idx="761">
                  <c:v>0.2597521314414406</c:v>
                </c:pt>
                <c:pt idx="762">
                  <c:v>-0.39667255288173964</c:v>
                </c:pt>
                <c:pt idx="763">
                  <c:v>0.32425941980689998</c:v>
                </c:pt>
                <c:pt idx="764">
                  <c:v>-0.34884331040207961</c:v>
                </c:pt>
                <c:pt idx="765">
                  <c:v>0.47024464911879083</c:v>
                </c:pt>
                <c:pt idx="766">
                  <c:v>-0.1671448768337398</c:v>
                </c:pt>
                <c:pt idx="767">
                  <c:v>1.6807553123460828E-2</c:v>
                </c:pt>
                <c:pt idx="768">
                  <c:v>0.13365465159500989</c:v>
                </c:pt>
                <c:pt idx="769">
                  <c:v>0.1641909492435305</c:v>
                </c:pt>
                <c:pt idx="770">
                  <c:v>6.5961095092769817E-2</c:v>
                </c:pt>
                <c:pt idx="771">
                  <c:v>-0.1504761923748994</c:v>
                </c:pt>
                <c:pt idx="772">
                  <c:v>-0.24937332658343969</c:v>
                </c:pt>
                <c:pt idx="773">
                  <c:v>7.5467796649120622E-2</c:v>
                </c:pt>
                <c:pt idx="774">
                  <c:v>-0.26513828641126969</c:v>
                </c:pt>
                <c:pt idx="775">
                  <c:v>0.14663187744053019</c:v>
                </c:pt>
                <c:pt idx="776">
                  <c:v>4.6395784599004841E-3</c:v>
                </c:pt>
                <c:pt idx="777">
                  <c:v>-0.20613692335603995</c:v>
                </c:pt>
                <c:pt idx="778">
                  <c:v>-0.19549645806948934</c:v>
                </c:pt>
                <c:pt idx="779">
                  <c:v>-0.17828366622104008</c:v>
                </c:pt>
                <c:pt idx="780">
                  <c:v>0.10796225016123095</c:v>
                </c:pt>
                <c:pt idx="781">
                  <c:v>0.39806206969827063</c:v>
                </c:pt>
                <c:pt idx="782">
                  <c:v>-0.42789025651218937</c:v>
                </c:pt>
                <c:pt idx="783">
                  <c:v>0.28019176007007029</c:v>
                </c:pt>
                <c:pt idx="784">
                  <c:v>0.29352123684362041</c:v>
                </c:pt>
                <c:pt idx="785">
                  <c:v>-2.030594068440994E-2</c:v>
                </c:pt>
                <c:pt idx="786">
                  <c:v>0.38011827544466037</c:v>
                </c:pt>
                <c:pt idx="787">
                  <c:v>-0.2421040643242498</c:v>
                </c:pt>
                <c:pt idx="788">
                  <c:v>0.34348178036836075</c:v>
                </c:pt>
                <c:pt idx="789">
                  <c:v>-0.39805890390878984</c:v>
                </c:pt>
                <c:pt idx="790">
                  <c:v>-0.2960282706449795</c:v>
                </c:pt>
                <c:pt idx="791">
                  <c:v>-5.4864473001500436E-2</c:v>
                </c:pt>
                <c:pt idx="792">
                  <c:v>-0.12985777104689999</c:v>
                </c:pt>
                <c:pt idx="793">
                  <c:v>8.9238843723530081E-2</c:v>
                </c:pt>
                <c:pt idx="794">
                  <c:v>0.10215401487891995</c:v>
                </c:pt>
                <c:pt idx="795">
                  <c:v>0.38815490790544072</c:v>
                </c:pt>
                <c:pt idx="796">
                  <c:v>0.20352042044396068</c:v>
                </c:pt>
                <c:pt idx="797">
                  <c:v>-0.44594024172985947</c:v>
                </c:pt>
                <c:pt idx="798">
                  <c:v>-0.35382045827984943</c:v>
                </c:pt>
                <c:pt idx="799">
                  <c:v>-0.25337167037509989</c:v>
                </c:pt>
                <c:pt idx="800">
                  <c:v>0.17842852042342106</c:v>
                </c:pt>
                <c:pt idx="801">
                  <c:v>0.18906355174918055</c:v>
                </c:pt>
                <c:pt idx="802">
                  <c:v>0.3943794296033003</c:v>
                </c:pt>
                <c:pt idx="803">
                  <c:v>0.12314550921297052</c:v>
                </c:pt>
                <c:pt idx="804">
                  <c:v>-0.35198382577619958</c:v>
                </c:pt>
                <c:pt idx="805">
                  <c:v>9.6643468202429972E-2</c:v>
                </c:pt>
                <c:pt idx="806">
                  <c:v>-0.19830759999164993</c:v>
                </c:pt>
                <c:pt idx="807">
                  <c:v>-0.31125749183265938</c:v>
                </c:pt>
                <c:pt idx="808">
                  <c:v>-0.30608266249113969</c:v>
                </c:pt>
                <c:pt idx="809">
                  <c:v>0.15981710040566988</c:v>
                </c:pt>
                <c:pt idx="810">
                  <c:v>-0.30355056579248929</c:v>
                </c:pt>
                <c:pt idx="811">
                  <c:v>-0.33042894811695955</c:v>
                </c:pt>
                <c:pt idx="812">
                  <c:v>-0.22960679443044985</c:v>
                </c:pt>
                <c:pt idx="813">
                  <c:v>0.20760649802872067</c:v>
                </c:pt>
                <c:pt idx="814">
                  <c:v>0.42216960263163017</c:v>
                </c:pt>
                <c:pt idx="815">
                  <c:v>-7.1345042417389593E-2</c:v>
                </c:pt>
                <c:pt idx="816">
                  <c:v>0.34500528294229049</c:v>
                </c:pt>
                <c:pt idx="817">
                  <c:v>0.5077113916768905</c:v>
                </c:pt>
                <c:pt idx="818">
                  <c:v>-0.11181994602819012</c:v>
                </c:pt>
                <c:pt idx="819">
                  <c:v>7.2217532532250495E-2</c:v>
                </c:pt>
                <c:pt idx="820">
                  <c:v>-0.12154417478291002</c:v>
                </c:pt>
                <c:pt idx="821">
                  <c:v>-0.13892349206669996</c:v>
                </c:pt>
                <c:pt idx="822">
                  <c:v>0.24036637379118986</c:v>
                </c:pt>
                <c:pt idx="823">
                  <c:v>4.3681620813930344E-2</c:v>
                </c:pt>
                <c:pt idx="824">
                  <c:v>-0.36106756126895956</c:v>
                </c:pt>
                <c:pt idx="825">
                  <c:v>-0.16969050150111009</c:v>
                </c:pt>
                <c:pt idx="826">
                  <c:v>-0.29500047057964984</c:v>
                </c:pt>
                <c:pt idx="827">
                  <c:v>-5.2221677602648953E-2</c:v>
                </c:pt>
                <c:pt idx="828">
                  <c:v>0.2199221541820604</c:v>
                </c:pt>
                <c:pt idx="829">
                  <c:v>-0.28222646117500982</c:v>
                </c:pt>
                <c:pt idx="830">
                  <c:v>0.1964141494589402</c:v>
                </c:pt>
                <c:pt idx="831">
                  <c:v>-0.20770383482545984</c:v>
                </c:pt>
                <c:pt idx="832">
                  <c:v>0.24622233466295107</c:v>
                </c:pt>
                <c:pt idx="833">
                  <c:v>0.46905171902870002</c:v>
                </c:pt>
                <c:pt idx="834">
                  <c:v>0.40216500958553958</c:v>
                </c:pt>
                <c:pt idx="835">
                  <c:v>-0.23732488836528942</c:v>
                </c:pt>
                <c:pt idx="836">
                  <c:v>-3.8153636864420193E-2</c:v>
                </c:pt>
                <c:pt idx="837">
                  <c:v>-0.16776939445795946</c:v>
                </c:pt>
                <c:pt idx="838">
                  <c:v>-7.9997858081819473E-2</c:v>
                </c:pt>
                <c:pt idx="839">
                  <c:v>7.9939266664299957E-2</c:v>
                </c:pt>
                <c:pt idx="840">
                  <c:v>-0.50778237566383977</c:v>
                </c:pt>
                <c:pt idx="841">
                  <c:v>0.27365218729228058</c:v>
                </c:pt>
                <c:pt idx="842">
                  <c:v>0.42933525296670094</c:v>
                </c:pt>
                <c:pt idx="843">
                  <c:v>-0.18956695504039978</c:v>
                </c:pt>
                <c:pt idx="844">
                  <c:v>-0.34321900381072989</c:v>
                </c:pt>
                <c:pt idx="845">
                  <c:v>0.26677927809623103</c:v>
                </c:pt>
                <c:pt idx="846">
                  <c:v>0.28573988482396029</c:v>
                </c:pt>
                <c:pt idx="847">
                  <c:v>0.37601343904596085</c:v>
                </c:pt>
                <c:pt idx="848">
                  <c:v>-0.20328795033123948</c:v>
                </c:pt>
                <c:pt idx="849">
                  <c:v>-0.26997731865351993</c:v>
                </c:pt>
                <c:pt idx="850">
                  <c:v>-9.7963290103369793E-2</c:v>
                </c:pt>
                <c:pt idx="851">
                  <c:v>0.26007537628859989</c:v>
                </c:pt>
                <c:pt idx="852">
                  <c:v>-0.25967435751678947</c:v>
                </c:pt>
                <c:pt idx="853">
                  <c:v>0.3827585668493505</c:v>
                </c:pt>
                <c:pt idx="854">
                  <c:v>-0.35996705323020972</c:v>
                </c:pt>
                <c:pt idx="855">
                  <c:v>-6.0780164477079346E-2</c:v>
                </c:pt>
                <c:pt idx="856">
                  <c:v>-0.36947225206329959</c:v>
                </c:pt>
                <c:pt idx="857">
                  <c:v>-0.28322377939255983</c:v>
                </c:pt>
                <c:pt idx="858">
                  <c:v>-1.2059661535459121E-2</c:v>
                </c:pt>
                <c:pt idx="859">
                  <c:v>-0.29866368262351983</c:v>
                </c:pt>
                <c:pt idx="860">
                  <c:v>0.45834418435350077</c:v>
                </c:pt>
                <c:pt idx="861">
                  <c:v>0.31951283082156046</c:v>
                </c:pt>
                <c:pt idx="862">
                  <c:v>-0.37132843309600938</c:v>
                </c:pt>
                <c:pt idx="863">
                  <c:v>0.51371618644283057</c:v>
                </c:pt>
                <c:pt idx="864">
                  <c:v>-0.34127141866999944</c:v>
                </c:pt>
                <c:pt idx="865">
                  <c:v>5.8843277255906656E-3</c:v>
                </c:pt>
                <c:pt idx="866">
                  <c:v>-0.30416923190438938</c:v>
                </c:pt>
                <c:pt idx="867">
                  <c:v>-0.13223850897137979</c:v>
                </c:pt>
                <c:pt idx="868">
                  <c:v>0.35128708095588035</c:v>
                </c:pt>
                <c:pt idx="869">
                  <c:v>0.38453764508369037</c:v>
                </c:pt>
                <c:pt idx="870">
                  <c:v>-0.31836481168952968</c:v>
                </c:pt>
                <c:pt idx="871">
                  <c:v>0.24779524583850066</c:v>
                </c:pt>
                <c:pt idx="872">
                  <c:v>0.11143997360089042</c:v>
                </c:pt>
                <c:pt idx="873">
                  <c:v>-0.34115234552327989</c:v>
                </c:pt>
                <c:pt idx="874">
                  <c:v>-0.17153328712964999</c:v>
                </c:pt>
                <c:pt idx="875">
                  <c:v>-0.29867005191299967</c:v>
                </c:pt>
                <c:pt idx="876">
                  <c:v>0.23934814026539986</c:v>
                </c:pt>
                <c:pt idx="877">
                  <c:v>-0.1312463685040397</c:v>
                </c:pt>
                <c:pt idx="878">
                  <c:v>0.17819787103799989</c:v>
                </c:pt>
                <c:pt idx="879">
                  <c:v>3.3385159745650483E-2</c:v>
                </c:pt>
                <c:pt idx="880">
                  <c:v>5.7139236236360524E-2</c:v>
                </c:pt>
                <c:pt idx="881">
                  <c:v>-0.27102807635784965</c:v>
                </c:pt>
                <c:pt idx="882">
                  <c:v>0.32160438987820061</c:v>
                </c:pt>
                <c:pt idx="883">
                  <c:v>-0.33528204614359947</c:v>
                </c:pt>
                <c:pt idx="884">
                  <c:v>5.8954735357140464E-2</c:v>
                </c:pt>
                <c:pt idx="885">
                  <c:v>-0.19762365443068974</c:v>
                </c:pt>
                <c:pt idx="886">
                  <c:v>-0.27350418467672988</c:v>
                </c:pt>
                <c:pt idx="887">
                  <c:v>-0.3542123258668699</c:v>
                </c:pt>
                <c:pt idx="888">
                  <c:v>-0.1802823754958891</c:v>
                </c:pt>
                <c:pt idx="889">
                  <c:v>0.14486572299722056</c:v>
                </c:pt>
                <c:pt idx="890">
                  <c:v>-0.3330875309523198</c:v>
                </c:pt>
                <c:pt idx="891">
                  <c:v>-0.39222527941842955</c:v>
                </c:pt>
                <c:pt idx="892">
                  <c:v>0.50307477376114029</c:v>
                </c:pt>
                <c:pt idx="893">
                  <c:v>0.35569645952394069</c:v>
                </c:pt>
                <c:pt idx="894">
                  <c:v>0.14528726553323068</c:v>
                </c:pt>
                <c:pt idx="895">
                  <c:v>6.4709035914630064E-2</c:v>
                </c:pt>
                <c:pt idx="896">
                  <c:v>-0.50504520125654961</c:v>
                </c:pt>
                <c:pt idx="897">
                  <c:v>-0.31408611415943</c:v>
                </c:pt>
                <c:pt idx="898">
                  <c:v>-0.22971835140981955</c:v>
                </c:pt>
                <c:pt idx="899">
                  <c:v>0.2887745307421099</c:v>
                </c:pt>
                <c:pt idx="900">
                  <c:v>0.44751287596002065</c:v>
                </c:pt>
                <c:pt idx="901">
                  <c:v>-0.39440786752400969</c:v>
                </c:pt>
                <c:pt idx="902">
                  <c:v>-1.5876439405460019E-2</c:v>
                </c:pt>
                <c:pt idx="903">
                  <c:v>-0.23745216360660981</c:v>
                </c:pt>
                <c:pt idx="904">
                  <c:v>-0.1862077349956297</c:v>
                </c:pt>
                <c:pt idx="905">
                  <c:v>-0.16354968660601932</c:v>
                </c:pt>
                <c:pt idx="906">
                  <c:v>-0.44117392191811966</c:v>
                </c:pt>
                <c:pt idx="907">
                  <c:v>0.29937285024178983</c:v>
                </c:pt>
                <c:pt idx="908">
                  <c:v>-4.4252477399702173E-3</c:v>
                </c:pt>
                <c:pt idx="909">
                  <c:v>-0.27254136635851944</c:v>
                </c:pt>
                <c:pt idx="910">
                  <c:v>-0.18073723890079973</c:v>
                </c:pt>
                <c:pt idx="911">
                  <c:v>-0.25797764666727963</c:v>
                </c:pt>
                <c:pt idx="912">
                  <c:v>-0.21862159099838951</c:v>
                </c:pt>
                <c:pt idx="913">
                  <c:v>-0.30646478962493973</c:v>
                </c:pt>
                <c:pt idx="914">
                  <c:v>5.1512570397880708E-2</c:v>
                </c:pt>
                <c:pt idx="915">
                  <c:v>-0.42822082466678957</c:v>
                </c:pt>
                <c:pt idx="916">
                  <c:v>-3.0644936560899616E-2</c:v>
                </c:pt>
                <c:pt idx="917">
                  <c:v>-0.26087663468579958</c:v>
                </c:pt>
                <c:pt idx="918">
                  <c:v>-0.20142004431239968</c:v>
                </c:pt>
                <c:pt idx="919">
                  <c:v>-0.15419448247973921</c:v>
                </c:pt>
                <c:pt idx="920">
                  <c:v>-0.20408364061790962</c:v>
                </c:pt>
                <c:pt idx="921">
                  <c:v>-0.36486834284752945</c:v>
                </c:pt>
                <c:pt idx="922">
                  <c:v>-0.21506733124585953</c:v>
                </c:pt>
                <c:pt idx="923">
                  <c:v>0.37980292846818031</c:v>
                </c:pt>
                <c:pt idx="924">
                  <c:v>-7.9669506928069289E-2</c:v>
                </c:pt>
                <c:pt idx="925">
                  <c:v>0.17139475963637008</c:v>
                </c:pt>
                <c:pt idx="926">
                  <c:v>-0.23163275685920937</c:v>
                </c:pt>
                <c:pt idx="927">
                  <c:v>-0.2349398473436195</c:v>
                </c:pt>
                <c:pt idx="928">
                  <c:v>6.6834351461681152E-2</c:v>
                </c:pt>
                <c:pt idx="929">
                  <c:v>-5.9891095726699817E-2</c:v>
                </c:pt>
                <c:pt idx="930">
                  <c:v>0.37002640389173092</c:v>
                </c:pt>
                <c:pt idx="931">
                  <c:v>0.31364014216739022</c:v>
                </c:pt>
                <c:pt idx="932">
                  <c:v>-0.18309670489930996</c:v>
                </c:pt>
                <c:pt idx="933">
                  <c:v>-0.40901830407816941</c:v>
                </c:pt>
                <c:pt idx="934">
                  <c:v>-0.36950288789119989</c:v>
                </c:pt>
                <c:pt idx="935">
                  <c:v>-0.28730401664994965</c:v>
                </c:pt>
                <c:pt idx="936">
                  <c:v>-0.48798236770106929</c:v>
                </c:pt>
                <c:pt idx="937">
                  <c:v>-0.26446651704912938</c:v>
                </c:pt>
                <c:pt idx="938">
                  <c:v>-3.8893212036599678E-2</c:v>
                </c:pt>
                <c:pt idx="939">
                  <c:v>0.24893894806381045</c:v>
                </c:pt>
                <c:pt idx="940">
                  <c:v>-0.2116387540094995</c:v>
                </c:pt>
                <c:pt idx="941">
                  <c:v>0.30111508073489013</c:v>
                </c:pt>
                <c:pt idx="942">
                  <c:v>0.14124417657942079</c:v>
                </c:pt>
                <c:pt idx="943">
                  <c:v>-1.2539754622995503E-3</c:v>
                </c:pt>
                <c:pt idx="944">
                  <c:v>1.474594615075997E-2</c:v>
                </c:pt>
                <c:pt idx="945">
                  <c:v>-4.8707270337789765E-2</c:v>
                </c:pt>
                <c:pt idx="946">
                  <c:v>0.11198902175605063</c:v>
                </c:pt>
                <c:pt idx="947">
                  <c:v>-9.9236763243639281E-2</c:v>
                </c:pt>
                <c:pt idx="948">
                  <c:v>-0.27092645167808938</c:v>
                </c:pt>
                <c:pt idx="949">
                  <c:v>0.21747296793403059</c:v>
                </c:pt>
                <c:pt idx="950">
                  <c:v>0.3230537591080207</c:v>
                </c:pt>
                <c:pt idx="951">
                  <c:v>0.30138708150408</c:v>
                </c:pt>
                <c:pt idx="952">
                  <c:v>0.41169780887962037</c:v>
                </c:pt>
                <c:pt idx="953">
                  <c:v>0.34045341654515049</c:v>
                </c:pt>
                <c:pt idx="954">
                  <c:v>7.5474744080709755E-2</c:v>
                </c:pt>
                <c:pt idx="955">
                  <c:v>-0.28252905649812998</c:v>
                </c:pt>
                <c:pt idx="956">
                  <c:v>6.9858685938670284E-2</c:v>
                </c:pt>
                <c:pt idx="957">
                  <c:v>0.37705087477833032</c:v>
                </c:pt>
                <c:pt idx="958">
                  <c:v>0.35991231074773999</c:v>
                </c:pt>
                <c:pt idx="959">
                  <c:v>-0.21247987310696947</c:v>
                </c:pt>
                <c:pt idx="960">
                  <c:v>-7.0884173580240351E-2</c:v>
                </c:pt>
                <c:pt idx="961">
                  <c:v>3.5617275295360074E-2</c:v>
                </c:pt>
                <c:pt idx="962">
                  <c:v>-0.12932682179767951</c:v>
                </c:pt>
                <c:pt idx="963">
                  <c:v>-0.3014123286796897</c:v>
                </c:pt>
                <c:pt idx="964">
                  <c:v>-0.34042222739219996</c:v>
                </c:pt>
                <c:pt idx="965">
                  <c:v>0.27218193304037008</c:v>
                </c:pt>
                <c:pt idx="966">
                  <c:v>0.39689837427067953</c:v>
                </c:pt>
                <c:pt idx="967">
                  <c:v>-0.29841623178067955</c:v>
                </c:pt>
                <c:pt idx="968">
                  <c:v>0.30104520355641018</c:v>
                </c:pt>
                <c:pt idx="969">
                  <c:v>1.771121128825115E-2</c:v>
                </c:pt>
                <c:pt idx="970">
                  <c:v>-0.45994534145761934</c:v>
                </c:pt>
                <c:pt idx="971">
                  <c:v>5.0608157622650474E-2</c:v>
                </c:pt>
                <c:pt idx="972">
                  <c:v>-0.39551113622254963</c:v>
                </c:pt>
                <c:pt idx="973">
                  <c:v>-0.47818372964587974</c:v>
                </c:pt>
                <c:pt idx="974">
                  <c:v>-0.34835795800987945</c:v>
                </c:pt>
                <c:pt idx="975">
                  <c:v>-0.21118717783381991</c:v>
                </c:pt>
                <c:pt idx="976">
                  <c:v>6.6188884836430262E-2</c:v>
                </c:pt>
                <c:pt idx="977">
                  <c:v>-0.4566431623513596</c:v>
                </c:pt>
                <c:pt idx="978">
                  <c:v>4.511285228151074E-2</c:v>
                </c:pt>
                <c:pt idx="979">
                  <c:v>-0.20965582123643989</c:v>
                </c:pt>
                <c:pt idx="980">
                  <c:v>0.21035681824252084</c:v>
                </c:pt>
                <c:pt idx="981">
                  <c:v>0.33952417934773038</c:v>
                </c:pt>
                <c:pt idx="982">
                  <c:v>-2.8022370361195925E-3</c:v>
                </c:pt>
                <c:pt idx="983">
                  <c:v>0.35102952923870046</c:v>
                </c:pt>
                <c:pt idx="984">
                  <c:v>-0.37608570618423975</c:v>
                </c:pt>
                <c:pt idx="985">
                  <c:v>-0.37710225766644001</c:v>
                </c:pt>
                <c:pt idx="986">
                  <c:v>-7.0438150493389529E-2</c:v>
                </c:pt>
                <c:pt idx="987">
                  <c:v>0.19543484670451061</c:v>
                </c:pt>
                <c:pt idx="988">
                  <c:v>-9.7252419048299288E-2</c:v>
                </c:pt>
                <c:pt idx="989">
                  <c:v>-1.6293729801470036E-2</c:v>
                </c:pt>
                <c:pt idx="990">
                  <c:v>0.3554955152910102</c:v>
                </c:pt>
                <c:pt idx="991">
                  <c:v>-0.32345834543558949</c:v>
                </c:pt>
                <c:pt idx="992">
                  <c:v>-0.13608402268817965</c:v>
                </c:pt>
                <c:pt idx="993">
                  <c:v>8.2195828569340712E-2</c:v>
                </c:pt>
                <c:pt idx="994">
                  <c:v>-7.4058768977119271E-2</c:v>
                </c:pt>
                <c:pt idx="995">
                  <c:v>-3.7685612692692771E-3</c:v>
                </c:pt>
                <c:pt idx="996">
                  <c:v>-9.2562385478798248E-3</c:v>
                </c:pt>
                <c:pt idx="997">
                  <c:v>0.17421577765530039</c:v>
                </c:pt>
                <c:pt idx="998">
                  <c:v>-0.19829010628282973</c:v>
                </c:pt>
                <c:pt idx="999">
                  <c:v>-0.15558905925328936</c:v>
                </c:pt>
                <c:pt idx="1000">
                  <c:v>-0.43315737401946963</c:v>
                </c:pt>
                <c:pt idx="1001">
                  <c:v>-0.39665188441878962</c:v>
                </c:pt>
                <c:pt idx="1002">
                  <c:v>-0.17738134286787988</c:v>
                </c:pt>
                <c:pt idx="1003">
                  <c:v>9.1516246626060394E-2</c:v>
                </c:pt>
                <c:pt idx="1004">
                  <c:v>-0.25939309169141955</c:v>
                </c:pt>
                <c:pt idx="1005">
                  <c:v>-7.4885628573079011E-2</c:v>
                </c:pt>
                <c:pt idx="1006">
                  <c:v>3.5840436488649985E-2</c:v>
                </c:pt>
                <c:pt idx="1007">
                  <c:v>-0.18408814981551913</c:v>
                </c:pt>
                <c:pt idx="1008">
                  <c:v>0.28536113651119077</c:v>
                </c:pt>
                <c:pt idx="1009">
                  <c:v>1.2800862873610264E-2</c:v>
                </c:pt>
                <c:pt idx="1010">
                  <c:v>-0.21875558158334973</c:v>
                </c:pt>
                <c:pt idx="1011">
                  <c:v>-6.1462817459958963E-2</c:v>
                </c:pt>
                <c:pt idx="1012">
                  <c:v>-0.22618224330337933</c:v>
                </c:pt>
                <c:pt idx="1013">
                  <c:v>-0.3496248754466893</c:v>
                </c:pt>
                <c:pt idx="1014">
                  <c:v>8.8385197952690397E-2</c:v>
                </c:pt>
                <c:pt idx="1015">
                  <c:v>-0.25609259105072946</c:v>
                </c:pt>
                <c:pt idx="1016">
                  <c:v>-0.40559117899153962</c:v>
                </c:pt>
                <c:pt idx="1017">
                  <c:v>0.34364389848104082</c:v>
                </c:pt>
                <c:pt idx="1018">
                  <c:v>0.11079772179757086</c:v>
                </c:pt>
                <c:pt idx="1019">
                  <c:v>0.20342573784424989</c:v>
                </c:pt>
                <c:pt idx="1020">
                  <c:v>0.26381891955103054</c:v>
                </c:pt>
                <c:pt idx="1021">
                  <c:v>-0.30269448944641963</c:v>
                </c:pt>
                <c:pt idx="1022">
                  <c:v>0.27159678581656088</c:v>
                </c:pt>
                <c:pt idx="1023">
                  <c:v>-0.38604585300556993</c:v>
                </c:pt>
                <c:pt idx="1024">
                  <c:v>-0.24514946335375987</c:v>
                </c:pt>
                <c:pt idx="1025">
                  <c:v>-0.11184386885932973</c:v>
                </c:pt>
                <c:pt idx="1026">
                  <c:v>-0.23678159350663952</c:v>
                </c:pt>
                <c:pt idx="1027">
                  <c:v>-9.9447791855929779E-2</c:v>
                </c:pt>
                <c:pt idx="1028">
                  <c:v>-0.35158071548487957</c:v>
                </c:pt>
                <c:pt idx="1029">
                  <c:v>-0.28623097139650966</c:v>
                </c:pt>
                <c:pt idx="1030">
                  <c:v>-0.32847701320904976</c:v>
                </c:pt>
                <c:pt idx="1031">
                  <c:v>-0.1514552988241098</c:v>
                </c:pt>
                <c:pt idx="1032">
                  <c:v>-1.0836995662379501E-2</c:v>
                </c:pt>
                <c:pt idx="1033">
                  <c:v>-0.11540216704733952</c:v>
                </c:pt>
                <c:pt idx="1034">
                  <c:v>-1.1245359840459379E-2</c:v>
                </c:pt>
                <c:pt idx="1035">
                  <c:v>-0.37888096829321949</c:v>
                </c:pt>
                <c:pt idx="1036">
                  <c:v>0.25742063275662108</c:v>
                </c:pt>
                <c:pt idx="1037">
                  <c:v>-0.24613861797943004</c:v>
                </c:pt>
                <c:pt idx="1038">
                  <c:v>-0.30651472103111965</c:v>
                </c:pt>
                <c:pt idx="1039">
                  <c:v>1.6920994544990187E-2</c:v>
                </c:pt>
                <c:pt idx="1040">
                  <c:v>-8.1662046607279493E-2</c:v>
                </c:pt>
                <c:pt idx="1041">
                  <c:v>0.14496033726875979</c:v>
                </c:pt>
                <c:pt idx="1042">
                  <c:v>-0.20036863353801992</c:v>
                </c:pt>
                <c:pt idx="1043">
                  <c:v>0.29081612625089992</c:v>
                </c:pt>
                <c:pt idx="1044">
                  <c:v>2.255445144895063E-2</c:v>
                </c:pt>
                <c:pt idx="1045">
                  <c:v>-0.17195889951332921</c:v>
                </c:pt>
                <c:pt idx="1046">
                  <c:v>0.17867823150461071</c:v>
                </c:pt>
                <c:pt idx="1047">
                  <c:v>-0.36579015147896987</c:v>
                </c:pt>
                <c:pt idx="1048">
                  <c:v>-0.29924433162647945</c:v>
                </c:pt>
                <c:pt idx="1049">
                  <c:v>-0.21726423984499954</c:v>
                </c:pt>
                <c:pt idx="1050">
                  <c:v>3.5527403398620372E-2</c:v>
                </c:pt>
                <c:pt idx="1051">
                  <c:v>-0.33352061939848943</c:v>
                </c:pt>
                <c:pt idx="1052">
                  <c:v>7.7300804949830493E-2</c:v>
                </c:pt>
                <c:pt idx="1053">
                  <c:v>3.2927578076329844E-2</c:v>
                </c:pt>
                <c:pt idx="1054">
                  <c:v>0.10780176114935003</c:v>
                </c:pt>
                <c:pt idx="1055">
                  <c:v>-4.7924138717019282E-2</c:v>
                </c:pt>
                <c:pt idx="1056">
                  <c:v>-0.18045825393046933</c:v>
                </c:pt>
                <c:pt idx="1057">
                  <c:v>0.28068297208375004</c:v>
                </c:pt>
                <c:pt idx="1058">
                  <c:v>-5.4603052740609392E-2</c:v>
                </c:pt>
                <c:pt idx="1059">
                  <c:v>0.36198560010351066</c:v>
                </c:pt>
                <c:pt idx="1060">
                  <c:v>-0.25508396895931984</c:v>
                </c:pt>
                <c:pt idx="1061">
                  <c:v>0.33045703957465022</c:v>
                </c:pt>
                <c:pt idx="1062">
                  <c:v>-0.33103487822115962</c:v>
                </c:pt>
                <c:pt idx="1063">
                  <c:v>0.47461386518269055</c:v>
                </c:pt>
                <c:pt idx="1064">
                  <c:v>5.8648733700620959E-2</c:v>
                </c:pt>
                <c:pt idx="1065">
                  <c:v>0.41365608093363981</c:v>
                </c:pt>
                <c:pt idx="1066">
                  <c:v>-0.25545723276444976</c:v>
                </c:pt>
                <c:pt idx="1067">
                  <c:v>-0.25829540829939956</c:v>
                </c:pt>
                <c:pt idx="1068">
                  <c:v>-0.25568926955755966</c:v>
                </c:pt>
                <c:pt idx="1069">
                  <c:v>-0.40412128412599957</c:v>
                </c:pt>
                <c:pt idx="1070">
                  <c:v>0.23960306627525974</c:v>
                </c:pt>
                <c:pt idx="1071">
                  <c:v>-0.24968532933705934</c:v>
                </c:pt>
                <c:pt idx="1072">
                  <c:v>-0.34959224362277963</c:v>
                </c:pt>
                <c:pt idx="1073">
                  <c:v>-0.42218323499146981</c:v>
                </c:pt>
                <c:pt idx="1074">
                  <c:v>8.9565575577870149E-2</c:v>
                </c:pt>
                <c:pt idx="1075">
                  <c:v>-0.36055818777893966</c:v>
                </c:pt>
                <c:pt idx="1076">
                  <c:v>0.46888514448546026</c:v>
                </c:pt>
                <c:pt idx="1077">
                  <c:v>-7.4225915969579503E-2</c:v>
                </c:pt>
                <c:pt idx="1078">
                  <c:v>-0.34777598497028972</c:v>
                </c:pt>
                <c:pt idx="1079">
                  <c:v>0.40620008087522042</c:v>
                </c:pt>
                <c:pt idx="1080">
                  <c:v>-0.10367024913616962</c:v>
                </c:pt>
                <c:pt idx="1081">
                  <c:v>-0.31293209877636974</c:v>
                </c:pt>
                <c:pt idx="1082">
                  <c:v>0.34955995071074053</c:v>
                </c:pt>
                <c:pt idx="1083">
                  <c:v>2.5895172955899604E-2</c:v>
                </c:pt>
                <c:pt idx="1084">
                  <c:v>-0.35677864590594988</c:v>
                </c:pt>
                <c:pt idx="1085">
                  <c:v>-0.33820525555390946</c:v>
                </c:pt>
                <c:pt idx="1086">
                  <c:v>0.30882257266885027</c:v>
                </c:pt>
                <c:pt idx="1087">
                  <c:v>0.18193113430818997</c:v>
                </c:pt>
                <c:pt idx="1088">
                  <c:v>-5.2173791847019757E-2</c:v>
                </c:pt>
                <c:pt idx="1089">
                  <c:v>7.2839265767850492E-2</c:v>
                </c:pt>
                <c:pt idx="1090">
                  <c:v>-0.22904339531217</c:v>
                </c:pt>
                <c:pt idx="1091">
                  <c:v>0.24682450955290047</c:v>
                </c:pt>
                <c:pt idx="1092">
                  <c:v>0.35977860625468061</c:v>
                </c:pt>
                <c:pt idx="1093">
                  <c:v>-0.19034633560593983</c:v>
                </c:pt>
                <c:pt idx="1094">
                  <c:v>0.13879046506057069</c:v>
                </c:pt>
                <c:pt idx="1095">
                  <c:v>8.3436675911601199E-3</c:v>
                </c:pt>
                <c:pt idx="1096">
                  <c:v>0.13288426763550021</c:v>
                </c:pt>
                <c:pt idx="1097">
                  <c:v>-0.54279835239395968</c:v>
                </c:pt>
                <c:pt idx="1098">
                  <c:v>-8.1367061027039611E-2</c:v>
                </c:pt>
                <c:pt idx="1099">
                  <c:v>1.9355112068610403E-2</c:v>
                </c:pt>
                <c:pt idx="1100">
                  <c:v>-0.10923718041040953</c:v>
                </c:pt>
                <c:pt idx="1101">
                  <c:v>-1.1391816551595824E-3</c:v>
                </c:pt>
                <c:pt idx="1102">
                  <c:v>0.22321703182653074</c:v>
                </c:pt>
                <c:pt idx="1103">
                  <c:v>-0.41846815617012956</c:v>
                </c:pt>
                <c:pt idx="1104">
                  <c:v>0.51794723601275017</c:v>
                </c:pt>
                <c:pt idx="1105">
                  <c:v>-7.7408100896249721E-2</c:v>
                </c:pt>
                <c:pt idx="1106">
                  <c:v>-0.40396393579946954</c:v>
                </c:pt>
                <c:pt idx="1107">
                  <c:v>0.16624520973678081</c:v>
                </c:pt>
                <c:pt idx="1108">
                  <c:v>-7.5253919384818957E-2</c:v>
                </c:pt>
                <c:pt idx="1109">
                  <c:v>-0.10494075915912005</c:v>
                </c:pt>
                <c:pt idx="1110">
                  <c:v>-0.24631759906191997</c:v>
                </c:pt>
                <c:pt idx="1111">
                  <c:v>-0.28982067570696968</c:v>
                </c:pt>
                <c:pt idx="1112">
                  <c:v>-0.20837409344903968</c:v>
                </c:pt>
                <c:pt idx="1113">
                  <c:v>0.15189577632757079</c:v>
                </c:pt>
                <c:pt idx="1114">
                  <c:v>-6.6777254949020204E-2</c:v>
                </c:pt>
                <c:pt idx="1115">
                  <c:v>-8.4343558332389712E-2</c:v>
                </c:pt>
                <c:pt idx="1116">
                  <c:v>0.40395295374680007</c:v>
                </c:pt>
                <c:pt idx="1117">
                  <c:v>-0.33691239372120974</c:v>
                </c:pt>
                <c:pt idx="1118">
                  <c:v>0.30402512809475013</c:v>
                </c:pt>
                <c:pt idx="1119">
                  <c:v>-0.41532147176445955</c:v>
                </c:pt>
                <c:pt idx="1120">
                  <c:v>-7.4692437812619694E-2</c:v>
                </c:pt>
                <c:pt idx="1121">
                  <c:v>-0.44406189764217929</c:v>
                </c:pt>
                <c:pt idx="1122">
                  <c:v>-0.10628232330005982</c:v>
                </c:pt>
                <c:pt idx="1123">
                  <c:v>8.9903297882400146E-2</c:v>
                </c:pt>
                <c:pt idx="1124">
                  <c:v>0.11068449218920051</c:v>
                </c:pt>
                <c:pt idx="1125">
                  <c:v>0.34145886718000984</c:v>
                </c:pt>
                <c:pt idx="1126">
                  <c:v>0.16909079718981079</c:v>
                </c:pt>
                <c:pt idx="1127">
                  <c:v>-0.30300734939927976</c:v>
                </c:pt>
                <c:pt idx="1128">
                  <c:v>-0.1085621353719799</c:v>
                </c:pt>
                <c:pt idx="1129">
                  <c:v>0.44295342714608044</c:v>
                </c:pt>
                <c:pt idx="1130">
                  <c:v>-2.106741628777975E-2</c:v>
                </c:pt>
                <c:pt idx="1131">
                  <c:v>0.17981785461251043</c:v>
                </c:pt>
                <c:pt idx="1132">
                  <c:v>-0.11280356801849933</c:v>
                </c:pt>
                <c:pt idx="1133">
                  <c:v>0.47159847392627974</c:v>
                </c:pt>
                <c:pt idx="1134">
                  <c:v>-0.18147266471292989</c:v>
                </c:pt>
                <c:pt idx="1135">
                  <c:v>-9.3835066785974419E-4</c:v>
                </c:pt>
                <c:pt idx="1136">
                  <c:v>-0.18405035836368944</c:v>
                </c:pt>
                <c:pt idx="1137">
                  <c:v>-0.30064574113510956</c:v>
                </c:pt>
                <c:pt idx="1138">
                  <c:v>8.3220136654507115E-3</c:v>
                </c:pt>
                <c:pt idx="1139">
                  <c:v>-0.24174962756171947</c:v>
                </c:pt>
                <c:pt idx="1140">
                  <c:v>0.13021385607825042</c:v>
                </c:pt>
                <c:pt idx="1141">
                  <c:v>-1.1830447206969907E-2</c:v>
                </c:pt>
                <c:pt idx="1142">
                  <c:v>-0.18357409261994961</c:v>
                </c:pt>
                <c:pt idx="1143">
                  <c:v>-0.28484899383412943</c:v>
                </c:pt>
                <c:pt idx="1144">
                  <c:v>0.41430770624256041</c:v>
                </c:pt>
                <c:pt idx="1145">
                  <c:v>5.8144203909350267E-2</c:v>
                </c:pt>
                <c:pt idx="1146">
                  <c:v>-0.14509319372068008</c:v>
                </c:pt>
                <c:pt idx="1147">
                  <c:v>-0.42599646358383936</c:v>
                </c:pt>
                <c:pt idx="1148">
                  <c:v>-6.0494252370560275E-2</c:v>
                </c:pt>
                <c:pt idx="1149">
                  <c:v>0.23200508401079034</c:v>
                </c:pt>
                <c:pt idx="1150">
                  <c:v>1.92890776597201E-2</c:v>
                </c:pt>
                <c:pt idx="1151">
                  <c:v>5.8090277282800251E-2</c:v>
                </c:pt>
                <c:pt idx="1152">
                  <c:v>-7.2382476702399501E-3</c:v>
                </c:pt>
                <c:pt idx="1153">
                  <c:v>-0.19555668700577966</c:v>
                </c:pt>
                <c:pt idx="1154">
                  <c:v>0.13284240656252067</c:v>
                </c:pt>
                <c:pt idx="1155">
                  <c:v>-0.27406162129128964</c:v>
                </c:pt>
                <c:pt idx="1156">
                  <c:v>-0.22538442601801956</c:v>
                </c:pt>
                <c:pt idx="1157">
                  <c:v>0.50092046731892026</c:v>
                </c:pt>
                <c:pt idx="1158">
                  <c:v>0.48964305943580033</c:v>
                </c:pt>
                <c:pt idx="1159">
                  <c:v>-2.2850899545900916E-4</c:v>
                </c:pt>
                <c:pt idx="1160">
                  <c:v>0.34491373155006055</c:v>
                </c:pt>
                <c:pt idx="1161">
                  <c:v>0.23052341439514024</c:v>
                </c:pt>
                <c:pt idx="1162">
                  <c:v>-0.46592863952573005</c:v>
                </c:pt>
                <c:pt idx="1163">
                  <c:v>-3.1374976835599533E-2</c:v>
                </c:pt>
                <c:pt idx="1164">
                  <c:v>-0.44119729871139945</c:v>
                </c:pt>
                <c:pt idx="1165">
                  <c:v>-7.6751116265700858E-3</c:v>
                </c:pt>
                <c:pt idx="1166">
                  <c:v>-0.34731583674676969</c:v>
                </c:pt>
                <c:pt idx="1167">
                  <c:v>-0.25147517220252924</c:v>
                </c:pt>
                <c:pt idx="1168">
                  <c:v>-0.19691752593562972</c:v>
                </c:pt>
                <c:pt idx="1169">
                  <c:v>-4.9858387698919593E-2</c:v>
                </c:pt>
                <c:pt idx="1170">
                  <c:v>3.9020078813800652E-3</c:v>
                </c:pt>
                <c:pt idx="1171">
                  <c:v>-0.14797004383177947</c:v>
                </c:pt>
                <c:pt idx="1172">
                  <c:v>5.4346010026260494E-2</c:v>
                </c:pt>
                <c:pt idx="1173">
                  <c:v>-0.15211672106481977</c:v>
                </c:pt>
                <c:pt idx="1174">
                  <c:v>8.3181414592510272E-2</c:v>
                </c:pt>
                <c:pt idx="1175">
                  <c:v>-0.32965995974147955</c:v>
                </c:pt>
                <c:pt idx="1176">
                  <c:v>0.18101999470442021</c:v>
                </c:pt>
                <c:pt idx="1177">
                  <c:v>-0.31693222302661983</c:v>
                </c:pt>
                <c:pt idx="1178">
                  <c:v>-0.40745589080697986</c:v>
                </c:pt>
                <c:pt idx="1179">
                  <c:v>0.32788942587457015</c:v>
                </c:pt>
                <c:pt idx="1180">
                  <c:v>6.2539790776040327E-2</c:v>
                </c:pt>
                <c:pt idx="1181">
                  <c:v>0.29562259358125065</c:v>
                </c:pt>
                <c:pt idx="1182">
                  <c:v>-0.40058993515617924</c:v>
                </c:pt>
                <c:pt idx="1183">
                  <c:v>-0.34921172477542983</c:v>
                </c:pt>
                <c:pt idx="1184">
                  <c:v>-8.0556293598789352E-2</c:v>
                </c:pt>
                <c:pt idx="1185">
                  <c:v>0.16649439114196074</c:v>
                </c:pt>
                <c:pt idx="1186">
                  <c:v>-1.0329519240618978E-2</c:v>
                </c:pt>
                <c:pt idx="1187">
                  <c:v>-0.3332612178012897</c:v>
                </c:pt>
                <c:pt idx="1188">
                  <c:v>-7.297297963037952E-2</c:v>
                </c:pt>
                <c:pt idx="1189">
                  <c:v>0.34619763989115082</c:v>
                </c:pt>
                <c:pt idx="1190">
                  <c:v>-0.32518515491288946</c:v>
                </c:pt>
                <c:pt idx="1191">
                  <c:v>-0.21113178345453942</c:v>
                </c:pt>
                <c:pt idx="1192">
                  <c:v>-0.12368835468639006</c:v>
                </c:pt>
                <c:pt idx="1193">
                  <c:v>-0.14477610439031974</c:v>
                </c:pt>
                <c:pt idx="1194">
                  <c:v>-0.48564609928268965</c:v>
                </c:pt>
                <c:pt idx="1195">
                  <c:v>0.24054741563806026</c:v>
                </c:pt>
                <c:pt idx="1196">
                  <c:v>-0.29522302234240971</c:v>
                </c:pt>
                <c:pt idx="1197">
                  <c:v>-0.21471252784244976</c:v>
                </c:pt>
                <c:pt idx="1198">
                  <c:v>-0.11779433609561929</c:v>
                </c:pt>
                <c:pt idx="1199">
                  <c:v>0.17577707833542089</c:v>
                </c:pt>
                <c:pt idx="1200">
                  <c:v>-0.30460491371270981</c:v>
                </c:pt>
                <c:pt idx="1201">
                  <c:v>-0.15035019114196935</c:v>
                </c:pt>
                <c:pt idx="1202">
                  <c:v>-0.3175798706651598</c:v>
                </c:pt>
                <c:pt idx="1203">
                  <c:v>0.26861654727341033</c:v>
                </c:pt>
                <c:pt idx="1204">
                  <c:v>-2.4689300172819451E-2</c:v>
                </c:pt>
                <c:pt idx="1205">
                  <c:v>-7.8201583600759683E-2</c:v>
                </c:pt>
                <c:pt idx="1206">
                  <c:v>0.12637355004833051</c:v>
                </c:pt>
                <c:pt idx="1207">
                  <c:v>-5.0516907174239734E-2</c:v>
                </c:pt>
                <c:pt idx="1208">
                  <c:v>-0.23647275661935963</c:v>
                </c:pt>
                <c:pt idx="1209">
                  <c:v>-6.264965722648963E-2</c:v>
                </c:pt>
                <c:pt idx="1210">
                  <c:v>-0.33025327705918972</c:v>
                </c:pt>
                <c:pt idx="1211">
                  <c:v>0.3935652848389104</c:v>
                </c:pt>
                <c:pt idx="1212">
                  <c:v>0.17856172350989041</c:v>
                </c:pt>
                <c:pt idx="1213">
                  <c:v>0.15883439637944008</c:v>
                </c:pt>
                <c:pt idx="1214">
                  <c:v>-0.26124300595645922</c:v>
                </c:pt>
                <c:pt idx="1215">
                  <c:v>-0.34370895978571969</c:v>
                </c:pt>
                <c:pt idx="1216">
                  <c:v>-0.24058423947316943</c:v>
                </c:pt>
                <c:pt idx="1217">
                  <c:v>-5.484675383012938E-2</c:v>
                </c:pt>
                <c:pt idx="1218">
                  <c:v>0.24352924789462982</c:v>
                </c:pt>
                <c:pt idx="1219">
                  <c:v>0.12669959499600036</c:v>
                </c:pt>
                <c:pt idx="1220">
                  <c:v>-4.5773922523680177E-2</c:v>
                </c:pt>
                <c:pt idx="1221">
                  <c:v>3.0807395102200985E-2</c:v>
                </c:pt>
                <c:pt idx="1222">
                  <c:v>0.48166008095456103</c:v>
                </c:pt>
                <c:pt idx="1223">
                  <c:v>-0.22595893722085991</c:v>
                </c:pt>
                <c:pt idx="1224">
                  <c:v>-0.27996088547987963</c:v>
                </c:pt>
                <c:pt idx="1225">
                  <c:v>-0.2316001488652395</c:v>
                </c:pt>
                <c:pt idx="1226">
                  <c:v>-0.18277169577297947</c:v>
                </c:pt>
                <c:pt idx="1227">
                  <c:v>0.18573002577164033</c:v>
                </c:pt>
                <c:pt idx="1228">
                  <c:v>0.15930376138048086</c:v>
                </c:pt>
                <c:pt idx="1229">
                  <c:v>0.17178228049580024</c:v>
                </c:pt>
                <c:pt idx="1230">
                  <c:v>-0.25054604214160969</c:v>
                </c:pt>
                <c:pt idx="1231">
                  <c:v>0.34764079933404979</c:v>
                </c:pt>
                <c:pt idx="1232">
                  <c:v>-2.3258065299729402E-2</c:v>
                </c:pt>
                <c:pt idx="1233">
                  <c:v>-0.36083498078079979</c:v>
                </c:pt>
                <c:pt idx="1234">
                  <c:v>-0.29384184603171981</c:v>
                </c:pt>
                <c:pt idx="1235">
                  <c:v>0.43023949302699016</c:v>
                </c:pt>
                <c:pt idx="1236">
                  <c:v>-1.4922846398929934E-2</c:v>
                </c:pt>
                <c:pt idx="1237">
                  <c:v>-0.32554955380814965</c:v>
                </c:pt>
                <c:pt idx="1238">
                  <c:v>0.33927018871409054</c:v>
                </c:pt>
                <c:pt idx="1239">
                  <c:v>0.12128991908585096</c:v>
                </c:pt>
                <c:pt idx="1240">
                  <c:v>-0.29808374921951986</c:v>
                </c:pt>
                <c:pt idx="1241">
                  <c:v>0.22368227828561071</c:v>
                </c:pt>
                <c:pt idx="1242">
                  <c:v>-0.28568109043905965</c:v>
                </c:pt>
                <c:pt idx="1243">
                  <c:v>-0.28739095381849999</c:v>
                </c:pt>
                <c:pt idx="1244">
                  <c:v>-0.27466712301323959</c:v>
                </c:pt>
                <c:pt idx="1245">
                  <c:v>-7.3918378798060402E-2</c:v>
                </c:pt>
                <c:pt idx="1246">
                  <c:v>0.33954955082006055</c:v>
                </c:pt>
                <c:pt idx="1247">
                  <c:v>-0.27633864292383947</c:v>
                </c:pt>
                <c:pt idx="1248">
                  <c:v>-0.22383422992989965</c:v>
                </c:pt>
                <c:pt idx="1249">
                  <c:v>-0.42653378436602951</c:v>
                </c:pt>
                <c:pt idx="1250">
                  <c:v>-3.3040198087093131E-3</c:v>
                </c:pt>
                <c:pt idx="1251">
                  <c:v>-0.13528254366458947</c:v>
                </c:pt>
                <c:pt idx="1252">
                  <c:v>-0.2383584065272295</c:v>
                </c:pt>
                <c:pt idx="1253">
                  <c:v>0.29022792043227064</c:v>
                </c:pt>
                <c:pt idx="1254">
                  <c:v>-8.9990143440970449E-2</c:v>
                </c:pt>
                <c:pt idx="1255">
                  <c:v>-0.43866479732260943</c:v>
                </c:pt>
                <c:pt idx="1256">
                  <c:v>-0.34400607934844984</c:v>
                </c:pt>
                <c:pt idx="1257">
                  <c:v>0.1597674544870209</c:v>
                </c:pt>
                <c:pt idx="1258">
                  <c:v>0.36825465683368019</c:v>
                </c:pt>
                <c:pt idx="1259">
                  <c:v>0.29068515296351016</c:v>
                </c:pt>
                <c:pt idx="1260">
                  <c:v>0.33117196416093009</c:v>
                </c:pt>
                <c:pt idx="1261">
                  <c:v>5.370599506120044E-2</c:v>
                </c:pt>
                <c:pt idx="1262">
                  <c:v>0.17630557578270079</c:v>
                </c:pt>
                <c:pt idx="1263">
                  <c:v>9.7840569788230525E-2</c:v>
                </c:pt>
                <c:pt idx="1264">
                  <c:v>0.41461648498059045</c:v>
                </c:pt>
                <c:pt idx="1265">
                  <c:v>-4.3674427564099005E-2</c:v>
                </c:pt>
                <c:pt idx="1266">
                  <c:v>-9.293979994199919E-2</c:v>
                </c:pt>
                <c:pt idx="1267">
                  <c:v>-0.12653196460939009</c:v>
                </c:pt>
                <c:pt idx="1268">
                  <c:v>-0.14070609347754948</c:v>
                </c:pt>
                <c:pt idx="1269">
                  <c:v>-2.9533150351589654E-2</c:v>
                </c:pt>
                <c:pt idx="1270">
                  <c:v>-0.13474670298487013</c:v>
                </c:pt>
                <c:pt idx="1271">
                  <c:v>0.14234388314488999</c:v>
                </c:pt>
                <c:pt idx="1272">
                  <c:v>-0.26847419142729967</c:v>
                </c:pt>
                <c:pt idx="1273">
                  <c:v>0.36394333768605058</c:v>
                </c:pt>
                <c:pt idx="1274">
                  <c:v>4.7097856712220221E-2</c:v>
                </c:pt>
                <c:pt idx="1275">
                  <c:v>0.22214250929231039</c:v>
                </c:pt>
                <c:pt idx="1276">
                  <c:v>0.15802119196245989</c:v>
                </c:pt>
                <c:pt idx="1277">
                  <c:v>-9.3886812205269621E-2</c:v>
                </c:pt>
                <c:pt idx="1278">
                  <c:v>0.37433120286256027</c:v>
                </c:pt>
                <c:pt idx="1279">
                  <c:v>6.2927380098610541E-2</c:v>
                </c:pt>
                <c:pt idx="1280">
                  <c:v>0.30932907457701031</c:v>
                </c:pt>
                <c:pt idx="1281">
                  <c:v>0.42862113049389006</c:v>
                </c:pt>
                <c:pt idx="1282">
                  <c:v>0.20351046680809048</c:v>
                </c:pt>
                <c:pt idx="1283">
                  <c:v>-0.41656403001505948</c:v>
                </c:pt>
                <c:pt idx="1284">
                  <c:v>-0.42706498194963993</c:v>
                </c:pt>
                <c:pt idx="1285">
                  <c:v>-0.11005343774742915</c:v>
                </c:pt>
                <c:pt idx="1286">
                  <c:v>0.32401914677062038</c:v>
                </c:pt>
                <c:pt idx="1287">
                  <c:v>-0.27891563026464938</c:v>
                </c:pt>
                <c:pt idx="1288">
                  <c:v>0.2982735021767704</c:v>
                </c:pt>
                <c:pt idx="1289">
                  <c:v>-0.34858477587545966</c:v>
                </c:pt>
                <c:pt idx="1290">
                  <c:v>3.0514458411470713E-2</c:v>
                </c:pt>
                <c:pt idx="1291">
                  <c:v>-0.35415955419072986</c:v>
                </c:pt>
                <c:pt idx="1292">
                  <c:v>-0.21236413433451995</c:v>
                </c:pt>
                <c:pt idx="1293">
                  <c:v>-0.40143601022622954</c:v>
                </c:pt>
                <c:pt idx="1294">
                  <c:v>7.618344894521023E-2</c:v>
                </c:pt>
                <c:pt idx="1295">
                  <c:v>0.35180475293211</c:v>
                </c:pt>
                <c:pt idx="1296">
                  <c:v>-0.37836410829015943</c:v>
                </c:pt>
                <c:pt idx="1297">
                  <c:v>-0.1450492700196202</c:v>
                </c:pt>
                <c:pt idx="1298">
                  <c:v>0.10032526078635051</c:v>
                </c:pt>
                <c:pt idx="1299">
                  <c:v>0.13733320228462009</c:v>
                </c:pt>
                <c:pt idx="1300">
                  <c:v>0.36046317980529974</c:v>
                </c:pt>
                <c:pt idx="1301">
                  <c:v>4.965345723029202E-5</c:v>
                </c:pt>
                <c:pt idx="1302">
                  <c:v>-0.39500594026476987</c:v>
                </c:pt>
                <c:pt idx="1303">
                  <c:v>-0.3478589030532997</c:v>
                </c:pt>
                <c:pt idx="1304">
                  <c:v>-2.5629506201600094E-2</c:v>
                </c:pt>
                <c:pt idx="1305">
                  <c:v>-0.39383344612911975</c:v>
                </c:pt>
                <c:pt idx="1306">
                  <c:v>-0.1410016475292597</c:v>
                </c:pt>
                <c:pt idx="1307">
                  <c:v>3.2634244333920037E-2</c:v>
                </c:pt>
                <c:pt idx="1308">
                  <c:v>0.40521736386292062</c:v>
                </c:pt>
                <c:pt idx="1309">
                  <c:v>0.36202488323424031</c:v>
                </c:pt>
                <c:pt idx="1310">
                  <c:v>0.20629135040395052</c:v>
                </c:pt>
                <c:pt idx="1311">
                  <c:v>4.9131113440671115E-2</c:v>
                </c:pt>
                <c:pt idx="1312">
                  <c:v>-0.18354055638092959</c:v>
                </c:pt>
                <c:pt idx="1313">
                  <c:v>-5.6909830583369292E-2</c:v>
                </c:pt>
                <c:pt idx="1314">
                  <c:v>0.10757298885360989</c:v>
                </c:pt>
                <c:pt idx="1315">
                  <c:v>0.20339116229962073</c:v>
                </c:pt>
                <c:pt idx="1316">
                  <c:v>0.23985383813082972</c:v>
                </c:pt>
                <c:pt idx="1317">
                  <c:v>-0.10492985086627948</c:v>
                </c:pt>
                <c:pt idx="1318">
                  <c:v>-0.22670157466911967</c:v>
                </c:pt>
                <c:pt idx="1319">
                  <c:v>-0.30841594148246987</c:v>
                </c:pt>
                <c:pt idx="1320">
                  <c:v>-0.41891451757500997</c:v>
                </c:pt>
                <c:pt idx="1321">
                  <c:v>0.40595810900890061</c:v>
                </c:pt>
                <c:pt idx="1322">
                  <c:v>0.29097457106080071</c:v>
                </c:pt>
                <c:pt idx="1323">
                  <c:v>0.25188426639062023</c:v>
                </c:pt>
                <c:pt idx="1324">
                  <c:v>-0.37201979014587971</c:v>
                </c:pt>
                <c:pt idx="1325">
                  <c:v>-0.44211004605606963</c:v>
                </c:pt>
                <c:pt idx="1326">
                  <c:v>-0.20601030930273989</c:v>
                </c:pt>
                <c:pt idx="1327">
                  <c:v>-5.5652130723169435E-2</c:v>
                </c:pt>
                <c:pt idx="1328">
                  <c:v>-6.7290351444997398E-3</c:v>
                </c:pt>
                <c:pt idx="1329">
                  <c:v>5.2099562221810558E-2</c:v>
                </c:pt>
                <c:pt idx="1330">
                  <c:v>6.0693619392200304E-2</c:v>
                </c:pt>
                <c:pt idx="1331">
                  <c:v>9.2519136904869903E-2</c:v>
                </c:pt>
                <c:pt idx="1332">
                  <c:v>0.1888926177505601</c:v>
                </c:pt>
                <c:pt idx="1333">
                  <c:v>-0.26978548556585968</c:v>
                </c:pt>
                <c:pt idx="1334">
                  <c:v>-0.38098194334323932</c:v>
                </c:pt>
                <c:pt idx="1335">
                  <c:v>0.37894989358460052</c:v>
                </c:pt>
                <c:pt idx="1336">
                  <c:v>0.20418893828674989</c:v>
                </c:pt>
                <c:pt idx="1337">
                  <c:v>9.1944850278069978E-2</c:v>
                </c:pt>
                <c:pt idx="1338">
                  <c:v>9.5732944185850322E-2</c:v>
                </c:pt>
                <c:pt idx="1339">
                  <c:v>5.50733146171698E-2</c:v>
                </c:pt>
                <c:pt idx="1340">
                  <c:v>0.12810942505820044</c:v>
                </c:pt>
                <c:pt idx="1341">
                  <c:v>-0.15488277395718963</c:v>
                </c:pt>
                <c:pt idx="1342">
                  <c:v>0.18033638330742008</c:v>
                </c:pt>
                <c:pt idx="1343">
                  <c:v>0.25407636760784058</c:v>
                </c:pt>
                <c:pt idx="1344">
                  <c:v>-0.18613976953172928</c:v>
                </c:pt>
                <c:pt idx="1345">
                  <c:v>-0.1768192670904698</c:v>
                </c:pt>
                <c:pt idx="1346">
                  <c:v>0.16080133399671048</c:v>
                </c:pt>
                <c:pt idx="1347">
                  <c:v>-0.42815355054934967</c:v>
                </c:pt>
                <c:pt idx="1348">
                  <c:v>0.2185140444375504</c:v>
                </c:pt>
                <c:pt idx="1349">
                  <c:v>0.1206230073247303</c:v>
                </c:pt>
                <c:pt idx="1350">
                  <c:v>-0.27671047221433964</c:v>
                </c:pt>
                <c:pt idx="1351">
                  <c:v>0.15337501711069024</c:v>
                </c:pt>
                <c:pt idx="1352">
                  <c:v>-0.26490603179138983</c:v>
                </c:pt>
                <c:pt idx="1353">
                  <c:v>-0.16344274712046003</c:v>
                </c:pt>
                <c:pt idx="1354">
                  <c:v>-0.32770545000512952</c:v>
                </c:pt>
                <c:pt idx="1355">
                  <c:v>-0.45821455008647982</c:v>
                </c:pt>
                <c:pt idx="1356">
                  <c:v>-0.48871664756887956</c:v>
                </c:pt>
                <c:pt idx="1357">
                  <c:v>0.40892062620648062</c:v>
                </c:pt>
                <c:pt idx="1358">
                  <c:v>7.9720018925960368E-2</c:v>
                </c:pt>
                <c:pt idx="1359">
                  <c:v>-0.19419058386153942</c:v>
                </c:pt>
                <c:pt idx="1360">
                  <c:v>-0.44084276218201968</c:v>
                </c:pt>
                <c:pt idx="1361">
                  <c:v>1.2213336638489558E-2</c:v>
                </c:pt>
                <c:pt idx="1362">
                  <c:v>0.37132299025687043</c:v>
                </c:pt>
                <c:pt idx="1363">
                  <c:v>0.19456413309736043</c:v>
                </c:pt>
                <c:pt idx="1364">
                  <c:v>-0.20142951788584984</c:v>
                </c:pt>
                <c:pt idx="1365">
                  <c:v>-0.23721266649626926</c:v>
                </c:pt>
                <c:pt idx="1366">
                  <c:v>0.28468974226220034</c:v>
                </c:pt>
                <c:pt idx="1367">
                  <c:v>0.19990228751623018</c:v>
                </c:pt>
                <c:pt idx="1368">
                  <c:v>-9.4731807309695881E-3</c:v>
                </c:pt>
                <c:pt idx="1369">
                  <c:v>-0.21370761320203968</c:v>
                </c:pt>
                <c:pt idx="1370">
                  <c:v>-5.1394660030092965E-3</c:v>
                </c:pt>
                <c:pt idx="1371">
                  <c:v>0.27586516391487059</c:v>
                </c:pt>
                <c:pt idx="1372">
                  <c:v>0.22597918842623965</c:v>
                </c:pt>
                <c:pt idx="1373">
                  <c:v>0.14968887130651076</c:v>
                </c:pt>
                <c:pt idx="1374">
                  <c:v>-0.20281515582730991</c:v>
                </c:pt>
                <c:pt idx="1375">
                  <c:v>-0.45059672359083969</c:v>
                </c:pt>
                <c:pt idx="1376">
                  <c:v>0.23926663421514061</c:v>
                </c:pt>
                <c:pt idx="1377">
                  <c:v>-0.32265736158010982</c:v>
                </c:pt>
                <c:pt idx="1378">
                  <c:v>-5.4226550411279106E-2</c:v>
                </c:pt>
                <c:pt idx="1379">
                  <c:v>-0.27060646243911979</c:v>
                </c:pt>
                <c:pt idx="1380">
                  <c:v>0.12654154447127031</c:v>
                </c:pt>
                <c:pt idx="1381">
                  <c:v>0.16199091312210001</c:v>
                </c:pt>
                <c:pt idx="1382">
                  <c:v>-0.27303281794684953</c:v>
                </c:pt>
                <c:pt idx="1383">
                  <c:v>0.24391117857746014</c:v>
                </c:pt>
                <c:pt idx="1384">
                  <c:v>0.39237331046997959</c:v>
                </c:pt>
                <c:pt idx="1385">
                  <c:v>0.34988018022237011</c:v>
                </c:pt>
                <c:pt idx="1386">
                  <c:v>-0.35276456245440979</c:v>
                </c:pt>
                <c:pt idx="1387">
                  <c:v>-8.7242959761869798E-2</c:v>
                </c:pt>
                <c:pt idx="1388">
                  <c:v>-6.2433860121899443E-2</c:v>
                </c:pt>
                <c:pt idx="1389">
                  <c:v>-0.25027936574676968</c:v>
                </c:pt>
                <c:pt idx="1390">
                  <c:v>0.33585979469138039</c:v>
                </c:pt>
                <c:pt idx="1391">
                  <c:v>4.4965353480240999E-2</c:v>
                </c:pt>
                <c:pt idx="1392">
                  <c:v>-0.2429037187225398</c:v>
                </c:pt>
                <c:pt idx="1393">
                  <c:v>2.0537855740040634E-2</c:v>
                </c:pt>
                <c:pt idx="1394">
                  <c:v>-0.20438892377707951</c:v>
                </c:pt>
                <c:pt idx="1395">
                  <c:v>-5.6888217466709357E-2</c:v>
                </c:pt>
                <c:pt idx="1396">
                  <c:v>3.8916472323080598E-4</c:v>
                </c:pt>
                <c:pt idx="1397">
                  <c:v>0.11512265450818049</c:v>
                </c:pt>
                <c:pt idx="1398">
                  <c:v>5.8526555393870083E-2</c:v>
                </c:pt>
                <c:pt idx="1399">
                  <c:v>-4.7175117125060062E-2</c:v>
                </c:pt>
                <c:pt idx="1400">
                  <c:v>-0.11979161547365003</c:v>
                </c:pt>
                <c:pt idx="1401">
                  <c:v>9.9583408475503177E-3</c:v>
                </c:pt>
                <c:pt idx="1402">
                  <c:v>-0.18610908528336934</c:v>
                </c:pt>
                <c:pt idx="1403">
                  <c:v>-0.18674112429698919</c:v>
                </c:pt>
                <c:pt idx="1404">
                  <c:v>1.5775950069270905E-2</c:v>
                </c:pt>
                <c:pt idx="1405">
                  <c:v>0.20110100898201111</c:v>
                </c:pt>
                <c:pt idx="1406">
                  <c:v>-0.1669389700623598</c:v>
                </c:pt>
                <c:pt idx="1407">
                  <c:v>0.19709757979428044</c:v>
                </c:pt>
                <c:pt idx="1408">
                  <c:v>0.20333114978154043</c:v>
                </c:pt>
                <c:pt idx="1409">
                  <c:v>-0.28133296721150991</c:v>
                </c:pt>
                <c:pt idx="1410">
                  <c:v>-0.10003867741342942</c:v>
                </c:pt>
                <c:pt idx="1411">
                  <c:v>6.6780009635020399E-2</c:v>
                </c:pt>
                <c:pt idx="1412">
                  <c:v>0.46692659531471037</c:v>
                </c:pt>
                <c:pt idx="1413">
                  <c:v>5.6770656991840696E-2</c:v>
                </c:pt>
                <c:pt idx="1414">
                  <c:v>-0.29128844504969953</c:v>
                </c:pt>
                <c:pt idx="1415">
                  <c:v>-5.705463547147982E-2</c:v>
                </c:pt>
                <c:pt idx="1416">
                  <c:v>0.33016959827969039</c:v>
                </c:pt>
                <c:pt idx="1417">
                  <c:v>0.14292618402409119</c:v>
                </c:pt>
                <c:pt idx="1418">
                  <c:v>-0.17689436246684975</c:v>
                </c:pt>
                <c:pt idx="1419">
                  <c:v>-1.7866965046949623E-2</c:v>
                </c:pt>
                <c:pt idx="1420">
                  <c:v>0.2602069358764707</c:v>
                </c:pt>
                <c:pt idx="1421">
                  <c:v>0.17519604829510005</c:v>
                </c:pt>
                <c:pt idx="1422">
                  <c:v>0.20282527720565025</c:v>
                </c:pt>
                <c:pt idx="1423">
                  <c:v>0.31621229634461034</c:v>
                </c:pt>
                <c:pt idx="1424">
                  <c:v>0.15931302698121019</c:v>
                </c:pt>
                <c:pt idx="1425">
                  <c:v>6.6642044935860234E-2</c:v>
                </c:pt>
                <c:pt idx="1426">
                  <c:v>-0.1657796273894796</c:v>
                </c:pt>
                <c:pt idx="1427">
                  <c:v>3.3045651255149799E-2</c:v>
                </c:pt>
                <c:pt idx="1428">
                  <c:v>-0.28073985143283986</c:v>
                </c:pt>
                <c:pt idx="1429">
                  <c:v>0.14589594836916042</c:v>
                </c:pt>
                <c:pt idx="1430">
                  <c:v>-0.39822265665248979</c:v>
                </c:pt>
                <c:pt idx="1431">
                  <c:v>0.37472101367337007</c:v>
                </c:pt>
                <c:pt idx="1432">
                  <c:v>0.18781520081890068</c:v>
                </c:pt>
                <c:pt idx="1433">
                  <c:v>-0.23419333973698953</c:v>
                </c:pt>
                <c:pt idx="1434">
                  <c:v>8.6514399467200853E-2</c:v>
                </c:pt>
                <c:pt idx="1435">
                  <c:v>0.43138047986307004</c:v>
                </c:pt>
                <c:pt idx="1436">
                  <c:v>-0.27841466359888978</c:v>
                </c:pt>
                <c:pt idx="1437">
                  <c:v>-0.15909125872177965</c:v>
                </c:pt>
                <c:pt idx="1438">
                  <c:v>1.2395686778680748E-2</c:v>
                </c:pt>
                <c:pt idx="1439">
                  <c:v>0.31618843898347038</c:v>
                </c:pt>
                <c:pt idx="1440">
                  <c:v>-0.29325016553052974</c:v>
                </c:pt>
                <c:pt idx="1441">
                  <c:v>2.1997334193899931E-2</c:v>
                </c:pt>
                <c:pt idx="1442">
                  <c:v>-0.3998012427708395</c:v>
                </c:pt>
                <c:pt idx="1443">
                  <c:v>-0.19191848496816899</c:v>
                </c:pt>
                <c:pt idx="1444">
                  <c:v>4.0718628060449902E-2</c:v>
                </c:pt>
                <c:pt idx="1445">
                  <c:v>0.11680913508272983</c:v>
                </c:pt>
                <c:pt idx="1446">
                  <c:v>-7.1025037565520144E-2</c:v>
                </c:pt>
                <c:pt idx="1447">
                  <c:v>-0.26286897093900974</c:v>
                </c:pt>
                <c:pt idx="1448">
                  <c:v>-0.18752561361661968</c:v>
                </c:pt>
                <c:pt idx="1449">
                  <c:v>-2.8750966785739074E-2</c:v>
                </c:pt>
                <c:pt idx="1450">
                  <c:v>0.39125370620843025</c:v>
                </c:pt>
                <c:pt idx="1451">
                  <c:v>-0.31099772633372957</c:v>
                </c:pt>
                <c:pt idx="1452">
                  <c:v>-1.1715036124249067E-2</c:v>
                </c:pt>
                <c:pt idx="1453">
                  <c:v>0.32757169733548075</c:v>
                </c:pt>
                <c:pt idx="1454">
                  <c:v>-5.1782169968479508E-2</c:v>
                </c:pt>
                <c:pt idx="1455">
                  <c:v>-0.36601502753625992</c:v>
                </c:pt>
                <c:pt idx="1456">
                  <c:v>-0.30712983405737937</c:v>
                </c:pt>
                <c:pt idx="1457">
                  <c:v>-0.25825993565578997</c:v>
                </c:pt>
                <c:pt idx="1458">
                  <c:v>-0.15367243383633999</c:v>
                </c:pt>
                <c:pt idx="1459">
                  <c:v>0.1652774446337002</c:v>
                </c:pt>
                <c:pt idx="1460">
                  <c:v>-0.29310057295766967</c:v>
                </c:pt>
                <c:pt idx="1461">
                  <c:v>-0.54041150474745958</c:v>
                </c:pt>
                <c:pt idx="1462">
                  <c:v>5.3531463095240817E-2</c:v>
                </c:pt>
                <c:pt idx="1463">
                  <c:v>0.14324812579753043</c:v>
                </c:pt>
                <c:pt idx="1464">
                  <c:v>0.536992804067431</c:v>
                </c:pt>
                <c:pt idx="1465">
                  <c:v>9.1202323439760313E-2</c:v>
                </c:pt>
                <c:pt idx="1466">
                  <c:v>-0.38249110884782977</c:v>
                </c:pt>
                <c:pt idx="1467">
                  <c:v>0.16311111368380082</c:v>
                </c:pt>
                <c:pt idx="1468">
                  <c:v>0.38854053387572041</c:v>
                </c:pt>
                <c:pt idx="1469">
                  <c:v>-0.14462767634848994</c:v>
                </c:pt>
                <c:pt idx="1470">
                  <c:v>-0.36677770591405956</c:v>
                </c:pt>
                <c:pt idx="1471">
                  <c:v>8.8140155394380137E-2</c:v>
                </c:pt>
                <c:pt idx="1472">
                  <c:v>2.9391046080339933E-2</c:v>
                </c:pt>
                <c:pt idx="1473">
                  <c:v>5.1755208089607763E-3</c:v>
                </c:pt>
                <c:pt idx="1474">
                  <c:v>0.33303184959400056</c:v>
                </c:pt>
                <c:pt idx="1475">
                  <c:v>-0.22933902685230967</c:v>
                </c:pt>
                <c:pt idx="1476">
                  <c:v>5.6488905771990616E-2</c:v>
                </c:pt>
                <c:pt idx="1477">
                  <c:v>5.1174658348760005E-2</c:v>
                </c:pt>
                <c:pt idx="1478">
                  <c:v>-0.27241264808883958</c:v>
                </c:pt>
                <c:pt idx="1479">
                  <c:v>-0.12121676329354969</c:v>
                </c:pt>
                <c:pt idx="1480">
                  <c:v>-7.0165985285309596E-2</c:v>
                </c:pt>
                <c:pt idx="1481">
                  <c:v>-0.10534000876239968</c:v>
                </c:pt>
                <c:pt idx="1482">
                  <c:v>0.30158085402849011</c:v>
                </c:pt>
                <c:pt idx="1483">
                  <c:v>-0.36463102591140961</c:v>
                </c:pt>
                <c:pt idx="1484">
                  <c:v>-0.3389642630893297</c:v>
                </c:pt>
                <c:pt idx="1485">
                  <c:v>-0.35336977413137927</c:v>
                </c:pt>
                <c:pt idx="1486">
                  <c:v>-0.30653616246052984</c:v>
                </c:pt>
                <c:pt idx="1487">
                  <c:v>-0.20636257732330998</c:v>
                </c:pt>
                <c:pt idx="1488">
                  <c:v>-2.2345254427770023E-2</c:v>
                </c:pt>
                <c:pt idx="1489">
                  <c:v>-0.16646637060541947</c:v>
                </c:pt>
                <c:pt idx="1490">
                  <c:v>-0.41795805230415972</c:v>
                </c:pt>
                <c:pt idx="1491">
                  <c:v>-0.24789398307186961</c:v>
                </c:pt>
                <c:pt idx="1492">
                  <c:v>-7.1088175471979653E-2</c:v>
                </c:pt>
                <c:pt idx="1493">
                  <c:v>9.1688608617120693E-2</c:v>
                </c:pt>
                <c:pt idx="1494">
                  <c:v>8.6372545483520469E-2</c:v>
                </c:pt>
                <c:pt idx="1495">
                  <c:v>0.20186311264637968</c:v>
                </c:pt>
                <c:pt idx="1496">
                  <c:v>0.20990680350976998</c:v>
                </c:pt>
                <c:pt idx="1497">
                  <c:v>-1.0534066431289624E-2</c:v>
                </c:pt>
                <c:pt idx="1498">
                  <c:v>-0.13543997921253936</c:v>
                </c:pt>
                <c:pt idx="1499">
                  <c:v>0.10043924428332041</c:v>
                </c:pt>
                <c:pt idx="1500">
                  <c:v>-6.2522196872199842E-2</c:v>
                </c:pt>
                <c:pt idx="1501">
                  <c:v>-0.22275804345297967</c:v>
                </c:pt>
                <c:pt idx="1502">
                  <c:v>-0.21190692036551972</c:v>
                </c:pt>
                <c:pt idx="1503">
                  <c:v>-0.27408133229717979</c:v>
                </c:pt>
                <c:pt idx="1504">
                  <c:v>-0.21435874813989964</c:v>
                </c:pt>
                <c:pt idx="1505">
                  <c:v>-0.23573081467507961</c:v>
                </c:pt>
                <c:pt idx="1506">
                  <c:v>-0.33703409651267968</c:v>
                </c:pt>
                <c:pt idx="1507">
                  <c:v>-0.37828911989400993</c:v>
                </c:pt>
                <c:pt idx="1508">
                  <c:v>-0.27271324896864968</c:v>
                </c:pt>
                <c:pt idx="1509">
                  <c:v>0.15339798153221018</c:v>
                </c:pt>
                <c:pt idx="1510">
                  <c:v>6.3913916823340244E-2</c:v>
                </c:pt>
                <c:pt idx="1511">
                  <c:v>0.25174269360264034</c:v>
                </c:pt>
                <c:pt idx="1512">
                  <c:v>0.42039849225199966</c:v>
                </c:pt>
                <c:pt idx="1513">
                  <c:v>0.15666262331643033</c:v>
                </c:pt>
                <c:pt idx="1514">
                  <c:v>0.46078255199566076</c:v>
                </c:pt>
                <c:pt idx="1515">
                  <c:v>-0.47776937144757969</c:v>
                </c:pt>
                <c:pt idx="1516">
                  <c:v>-0.29842356470101938</c:v>
                </c:pt>
                <c:pt idx="1517">
                  <c:v>0.47373581205467019</c:v>
                </c:pt>
                <c:pt idx="1518">
                  <c:v>-7.6733617475509774E-2</c:v>
                </c:pt>
                <c:pt idx="1519">
                  <c:v>-0.42500838453217993</c:v>
                </c:pt>
                <c:pt idx="1520">
                  <c:v>0.11868887362780978</c:v>
                </c:pt>
                <c:pt idx="1521">
                  <c:v>0.14204105942681977</c:v>
                </c:pt>
                <c:pt idx="1522">
                  <c:v>0.10380952735737026</c:v>
                </c:pt>
                <c:pt idx="1523">
                  <c:v>-0.10546081398332019</c:v>
                </c:pt>
                <c:pt idx="1524">
                  <c:v>-0.29984505087592961</c:v>
                </c:pt>
                <c:pt idx="1525">
                  <c:v>4.6681781105780473E-2</c:v>
                </c:pt>
                <c:pt idx="1526">
                  <c:v>0.11812453456800043</c:v>
                </c:pt>
                <c:pt idx="1527">
                  <c:v>0.1162854671635003</c:v>
                </c:pt>
                <c:pt idx="1528">
                  <c:v>-0.30778773062673981</c:v>
                </c:pt>
                <c:pt idx="1529">
                  <c:v>-0.1479819322757101</c:v>
                </c:pt>
                <c:pt idx="1530">
                  <c:v>-0.35072486206829945</c:v>
                </c:pt>
                <c:pt idx="1531">
                  <c:v>-0.37889983673330985</c:v>
                </c:pt>
                <c:pt idx="1532">
                  <c:v>4.0452858220990429E-2</c:v>
                </c:pt>
                <c:pt idx="1533">
                  <c:v>-0.28244894880643967</c:v>
                </c:pt>
                <c:pt idx="1534">
                  <c:v>-3.6749188985099046E-2</c:v>
                </c:pt>
                <c:pt idx="1535">
                  <c:v>-0.21583111896572937</c:v>
                </c:pt>
                <c:pt idx="1536">
                  <c:v>0.2154926316143202</c:v>
                </c:pt>
                <c:pt idx="1537">
                  <c:v>0.19803715235197039</c:v>
                </c:pt>
                <c:pt idx="1538">
                  <c:v>-0.36815897184442958</c:v>
                </c:pt>
                <c:pt idx="1539">
                  <c:v>-0.2958259295690997</c:v>
                </c:pt>
                <c:pt idx="1540">
                  <c:v>4.4295804937790173E-2</c:v>
                </c:pt>
                <c:pt idx="1541">
                  <c:v>-0.11631626847872978</c:v>
                </c:pt>
                <c:pt idx="1542">
                  <c:v>-0.25970018741986944</c:v>
                </c:pt>
                <c:pt idx="1543">
                  <c:v>-0.11079951018691991</c:v>
                </c:pt>
                <c:pt idx="1544">
                  <c:v>0.18674042224595055</c:v>
                </c:pt>
                <c:pt idx="1545">
                  <c:v>0.15232287540508072</c:v>
                </c:pt>
                <c:pt idx="1546">
                  <c:v>5.8116537299320647E-2</c:v>
                </c:pt>
                <c:pt idx="1547">
                  <c:v>-0.16290564503694993</c:v>
                </c:pt>
                <c:pt idx="1548">
                  <c:v>-0.21403780171369968</c:v>
                </c:pt>
                <c:pt idx="1549">
                  <c:v>-0.32842355884972951</c:v>
                </c:pt>
                <c:pt idx="1550">
                  <c:v>-0.27136911888621951</c:v>
                </c:pt>
                <c:pt idx="1551">
                  <c:v>9.0005605062030369E-2</c:v>
                </c:pt>
                <c:pt idx="1552">
                  <c:v>0.1414749050056896</c:v>
                </c:pt>
                <c:pt idx="1553">
                  <c:v>-0.30638685941282962</c:v>
                </c:pt>
                <c:pt idx="1554">
                  <c:v>0.27261940515308059</c:v>
                </c:pt>
                <c:pt idx="1555">
                  <c:v>0.17942059217895068</c:v>
                </c:pt>
                <c:pt idx="1556">
                  <c:v>-0.23314143864614945</c:v>
                </c:pt>
                <c:pt idx="1557">
                  <c:v>-0.27949412954296982</c:v>
                </c:pt>
                <c:pt idx="1558">
                  <c:v>-0.28078047435081954</c:v>
                </c:pt>
                <c:pt idx="1559">
                  <c:v>-0.24986688393566947</c:v>
                </c:pt>
                <c:pt idx="1560">
                  <c:v>0.29698407979536956</c:v>
                </c:pt>
                <c:pt idx="1561">
                  <c:v>-0.32752184911684967</c:v>
                </c:pt>
                <c:pt idx="1562">
                  <c:v>1.9954171088905071E-3</c:v>
                </c:pt>
                <c:pt idx="1563">
                  <c:v>-0.11667184877513925</c:v>
                </c:pt>
                <c:pt idx="1564">
                  <c:v>0.17469677312552001</c:v>
                </c:pt>
                <c:pt idx="1565">
                  <c:v>-0.30308644310994959</c:v>
                </c:pt>
                <c:pt idx="1566">
                  <c:v>0.23203073772146077</c:v>
                </c:pt>
                <c:pt idx="1567">
                  <c:v>-0.40993496405193985</c:v>
                </c:pt>
                <c:pt idx="1568">
                  <c:v>0.25199174214357001</c:v>
                </c:pt>
                <c:pt idx="1569">
                  <c:v>-0.33898910080490996</c:v>
                </c:pt>
                <c:pt idx="1570">
                  <c:v>0.38972717918847977</c:v>
                </c:pt>
                <c:pt idx="1571">
                  <c:v>-0.32816991926418959</c:v>
                </c:pt>
                <c:pt idx="1572">
                  <c:v>0.42946190099082049</c:v>
                </c:pt>
                <c:pt idx="1573">
                  <c:v>-0.3012232557975798</c:v>
                </c:pt>
                <c:pt idx="1574">
                  <c:v>0.38560515241255011</c:v>
                </c:pt>
                <c:pt idx="1575">
                  <c:v>3.7664429804820543E-2</c:v>
                </c:pt>
                <c:pt idx="1576">
                  <c:v>7.7914293454640848E-2</c:v>
                </c:pt>
                <c:pt idx="1577">
                  <c:v>8.6363845312471099E-2</c:v>
                </c:pt>
                <c:pt idx="1578">
                  <c:v>-0.39019379465079984</c:v>
                </c:pt>
                <c:pt idx="1579">
                  <c:v>-9.5544627656396486E-3</c:v>
                </c:pt>
                <c:pt idx="1580">
                  <c:v>0.15559163542445997</c:v>
                </c:pt>
                <c:pt idx="1581">
                  <c:v>-0.36064430678315951</c:v>
                </c:pt>
                <c:pt idx="1582">
                  <c:v>-0.33213901545551971</c:v>
                </c:pt>
                <c:pt idx="1583">
                  <c:v>-0.2912249710699899</c:v>
                </c:pt>
                <c:pt idx="1584">
                  <c:v>0.24667448769620037</c:v>
                </c:pt>
                <c:pt idx="1585">
                  <c:v>0.21005100759382067</c:v>
                </c:pt>
                <c:pt idx="1586">
                  <c:v>0.18173625164922047</c:v>
                </c:pt>
                <c:pt idx="1587">
                  <c:v>4.1772893967308988E-3</c:v>
                </c:pt>
                <c:pt idx="1588">
                  <c:v>-0.13499234212078992</c:v>
                </c:pt>
                <c:pt idx="1589">
                  <c:v>0.13043619887637004</c:v>
                </c:pt>
                <c:pt idx="1590">
                  <c:v>-0.1412456639738302</c:v>
                </c:pt>
                <c:pt idx="1591">
                  <c:v>-6.5968107424309252E-2</c:v>
                </c:pt>
                <c:pt idx="1592">
                  <c:v>-0.3810249599733293</c:v>
                </c:pt>
                <c:pt idx="1593">
                  <c:v>0.2766551159774302</c:v>
                </c:pt>
                <c:pt idx="1594">
                  <c:v>-0.38896340952934993</c:v>
                </c:pt>
                <c:pt idx="1595">
                  <c:v>0.15147414382796054</c:v>
                </c:pt>
                <c:pt idx="1596">
                  <c:v>-0.3798192769610198</c:v>
                </c:pt>
                <c:pt idx="1597">
                  <c:v>-0.31819025789110977</c:v>
                </c:pt>
                <c:pt idx="1598">
                  <c:v>-0.39110966775143963</c:v>
                </c:pt>
                <c:pt idx="1599">
                  <c:v>0.39222551889520041</c:v>
                </c:pt>
                <c:pt idx="1600" formatCode="General">
                  <c:v>-0.25739607551886934</c:v>
                </c:pt>
                <c:pt idx="1601">
                  <c:v>0.26109369831536089</c:v>
                </c:pt>
                <c:pt idx="1602">
                  <c:v>0.24374933740218996</c:v>
                </c:pt>
                <c:pt idx="1603">
                  <c:v>-1.1601816891669614E-2</c:v>
                </c:pt>
                <c:pt idx="1604">
                  <c:v>-9.7762992306499541E-2</c:v>
                </c:pt>
                <c:pt idx="1605">
                  <c:v>-1.6848603387829009E-2</c:v>
                </c:pt>
                <c:pt idx="1606">
                  <c:v>-0.27110826307182956</c:v>
                </c:pt>
                <c:pt idx="1607">
                  <c:v>0.31190078622385009</c:v>
                </c:pt>
                <c:pt idx="1608">
                  <c:v>-0.37536222174463951</c:v>
                </c:pt>
                <c:pt idx="1609">
                  <c:v>-0.1377214304566996</c:v>
                </c:pt>
                <c:pt idx="1610">
                  <c:v>0.31298985842408023</c:v>
                </c:pt>
                <c:pt idx="1611">
                  <c:v>0.10426349591490069</c:v>
                </c:pt>
                <c:pt idx="1612">
                  <c:v>-0.24885925018162958</c:v>
                </c:pt>
                <c:pt idx="1613">
                  <c:v>0.13228552419073036</c:v>
                </c:pt>
                <c:pt idx="1614">
                  <c:v>0.35574795577459994</c:v>
                </c:pt>
                <c:pt idx="1615">
                  <c:v>-3.2241398207002447E-3</c:v>
                </c:pt>
                <c:pt idx="1616">
                  <c:v>-6.8469294426689586E-2</c:v>
                </c:pt>
                <c:pt idx="1617">
                  <c:v>1.3370355185710281E-2</c:v>
                </c:pt>
                <c:pt idx="1618">
                  <c:v>0.19100997722670066</c:v>
                </c:pt>
                <c:pt idx="1619">
                  <c:v>-0.32213044295857962</c:v>
                </c:pt>
                <c:pt idx="1620">
                  <c:v>1.2312839918540597E-2</c:v>
                </c:pt>
                <c:pt idx="1621">
                  <c:v>-0.2286273963733394</c:v>
                </c:pt>
                <c:pt idx="1622">
                  <c:v>-0.33421036750977962</c:v>
                </c:pt>
                <c:pt idx="1623">
                  <c:v>-0.27245018317034964</c:v>
                </c:pt>
                <c:pt idx="1624">
                  <c:v>0.37910779725807053</c:v>
                </c:pt>
                <c:pt idx="1625">
                  <c:v>0.24526454186394009</c:v>
                </c:pt>
                <c:pt idx="1626">
                  <c:v>0.18082084133874066</c:v>
                </c:pt>
                <c:pt idx="1627">
                  <c:v>-0.26793508987679981</c:v>
                </c:pt>
                <c:pt idx="1628">
                  <c:v>0.1788616106491201</c:v>
                </c:pt>
                <c:pt idx="1629">
                  <c:v>0.33841750265995074</c:v>
                </c:pt>
                <c:pt idx="1630">
                  <c:v>0.23642379798848001</c:v>
                </c:pt>
                <c:pt idx="1631">
                  <c:v>-0.31414043832521976</c:v>
                </c:pt>
                <c:pt idx="1632">
                  <c:v>-0.28106966026894975</c:v>
                </c:pt>
                <c:pt idx="1633">
                  <c:v>0.24804413161061056</c:v>
                </c:pt>
                <c:pt idx="1634">
                  <c:v>-0.14173602361851945</c:v>
                </c:pt>
                <c:pt idx="1635">
                  <c:v>-0.36687631031848955</c:v>
                </c:pt>
                <c:pt idx="1636">
                  <c:v>-0.30036505825395965</c:v>
                </c:pt>
                <c:pt idx="1637">
                  <c:v>-0.35030888225792989</c:v>
                </c:pt>
                <c:pt idx="1638">
                  <c:v>9.4066589825519742E-2</c:v>
                </c:pt>
                <c:pt idx="1639">
                  <c:v>0.20461632341233038</c:v>
                </c:pt>
                <c:pt idx="1640">
                  <c:v>6.519827767930586E-3</c:v>
                </c:pt>
                <c:pt idx="1641">
                  <c:v>0.27946697289821998</c:v>
                </c:pt>
                <c:pt idx="1642">
                  <c:v>0.23564193969995983</c:v>
                </c:pt>
                <c:pt idx="1643">
                  <c:v>0.30608102801152981</c:v>
                </c:pt>
                <c:pt idx="1644">
                  <c:v>2.1750299669561102E-2</c:v>
                </c:pt>
                <c:pt idx="1645">
                  <c:v>-0.37038728576404933</c:v>
                </c:pt>
                <c:pt idx="1646">
                  <c:v>0.23062347812922024</c:v>
                </c:pt>
                <c:pt idx="1647">
                  <c:v>-7.6893591655749383E-2</c:v>
                </c:pt>
                <c:pt idx="1648">
                  <c:v>0.27251196208079076</c:v>
                </c:pt>
                <c:pt idx="1649">
                  <c:v>-0.25030322647896996</c:v>
                </c:pt>
                <c:pt idx="1650">
                  <c:v>-0.12304538857865932</c:v>
                </c:pt>
                <c:pt idx="1651">
                  <c:v>0.45188479982493046</c:v>
                </c:pt>
                <c:pt idx="1652">
                  <c:v>-8.4069450680589242E-2</c:v>
                </c:pt>
                <c:pt idx="1653">
                  <c:v>0.1169097110238102</c:v>
                </c:pt>
                <c:pt idx="1654">
                  <c:v>4.0910492259150999E-2</c:v>
                </c:pt>
                <c:pt idx="1655">
                  <c:v>5.2039970217939491E-2</c:v>
                </c:pt>
                <c:pt idx="1656">
                  <c:v>-0.14250508640082016</c:v>
                </c:pt>
                <c:pt idx="1657">
                  <c:v>0.27728274342609982</c:v>
                </c:pt>
                <c:pt idx="1658">
                  <c:v>-0.27750311891787982</c:v>
                </c:pt>
                <c:pt idx="1659">
                  <c:v>-0.36328171806351994</c:v>
                </c:pt>
                <c:pt idx="1660">
                  <c:v>0.56070285290400967</c:v>
                </c:pt>
                <c:pt idx="1661">
                  <c:v>0.34328612359286037</c:v>
                </c:pt>
                <c:pt idx="1662">
                  <c:v>4.5905313500630207E-2</c:v>
                </c:pt>
                <c:pt idx="1663">
                  <c:v>-5.7482795166690082E-2</c:v>
                </c:pt>
                <c:pt idx="1664">
                  <c:v>-0.1421655949686591</c:v>
                </c:pt>
                <c:pt idx="1665">
                  <c:v>-0.38102408028685941</c:v>
                </c:pt>
                <c:pt idx="1666">
                  <c:v>-0.32446028493007972</c:v>
                </c:pt>
                <c:pt idx="1667">
                  <c:v>-5.0797462936649218E-2</c:v>
                </c:pt>
                <c:pt idx="1668">
                  <c:v>-0.46283572731120959</c:v>
                </c:pt>
                <c:pt idx="1669">
                  <c:v>0.31553336837786006</c:v>
                </c:pt>
                <c:pt idx="1670">
                  <c:v>9.5006846401339828E-2</c:v>
                </c:pt>
                <c:pt idx="1671">
                  <c:v>-0.13251393373103015</c:v>
                </c:pt>
                <c:pt idx="1672">
                  <c:v>0.13538934038871986</c:v>
                </c:pt>
                <c:pt idx="1673">
                  <c:v>0.32605954380442093</c:v>
                </c:pt>
                <c:pt idx="1674">
                  <c:v>0.15593007990311047</c:v>
                </c:pt>
                <c:pt idx="1675">
                  <c:v>0.3364966147177908</c:v>
                </c:pt>
                <c:pt idx="1676">
                  <c:v>-0.14574219499002927</c:v>
                </c:pt>
                <c:pt idx="1677">
                  <c:v>0.26986118515733004</c:v>
                </c:pt>
                <c:pt idx="1678">
                  <c:v>-0.38485811009765936</c:v>
                </c:pt>
                <c:pt idx="1679">
                  <c:v>-0.36472862641156967</c:v>
                </c:pt>
                <c:pt idx="1680">
                  <c:v>0.38406400034328048</c:v>
                </c:pt>
                <c:pt idx="1681">
                  <c:v>0.22664596496047018</c:v>
                </c:pt>
                <c:pt idx="1682">
                  <c:v>0.30118978694339038</c:v>
                </c:pt>
                <c:pt idx="1683">
                  <c:v>-0.14756771227380971</c:v>
                </c:pt>
                <c:pt idx="1684">
                  <c:v>-0.24468613532004957</c:v>
                </c:pt>
                <c:pt idx="1685">
                  <c:v>-0.30578093716132937</c:v>
                </c:pt>
                <c:pt idx="1686">
                  <c:v>-5.7378116765629983E-2</c:v>
                </c:pt>
                <c:pt idx="1687">
                  <c:v>-0.45247841769182973</c:v>
                </c:pt>
                <c:pt idx="1688">
                  <c:v>0.23210052056647079</c:v>
                </c:pt>
                <c:pt idx="1689">
                  <c:v>0.36798910541259033</c:v>
                </c:pt>
                <c:pt idx="1690">
                  <c:v>-0.32127249867603958</c:v>
                </c:pt>
                <c:pt idx="1691">
                  <c:v>0.40269455058745063</c:v>
                </c:pt>
                <c:pt idx="1692">
                  <c:v>0.15031079413321002</c:v>
                </c:pt>
                <c:pt idx="1693">
                  <c:v>0.18612676937721062</c:v>
                </c:pt>
                <c:pt idx="1694">
                  <c:v>0.18403377740858051</c:v>
                </c:pt>
                <c:pt idx="1695">
                  <c:v>0.3292755958459006</c:v>
                </c:pt>
                <c:pt idx="1696">
                  <c:v>-0.20351661836499968</c:v>
                </c:pt>
                <c:pt idx="1697">
                  <c:v>0.40743341253872067</c:v>
                </c:pt>
                <c:pt idx="1698">
                  <c:v>0.23289503875503037</c:v>
                </c:pt>
                <c:pt idx="1699">
                  <c:v>0.31388284820623991</c:v>
                </c:pt>
                <c:pt idx="1700">
                  <c:v>-3.0254807484239699E-2</c:v>
                </c:pt>
                <c:pt idx="1701">
                  <c:v>0.10681582214160024</c:v>
                </c:pt>
                <c:pt idx="1702">
                  <c:v>0.10762390789793042</c:v>
                </c:pt>
                <c:pt idx="1703">
                  <c:v>-0.24293455664305963</c:v>
                </c:pt>
                <c:pt idx="1704">
                  <c:v>5.396180644487103E-2</c:v>
                </c:pt>
                <c:pt idx="1705">
                  <c:v>-0.24753426950591972</c:v>
                </c:pt>
                <c:pt idx="1706">
                  <c:v>-0.3382788076533596</c:v>
                </c:pt>
                <c:pt idx="1707">
                  <c:v>2.0980918028190132E-2</c:v>
                </c:pt>
                <c:pt idx="1708">
                  <c:v>-0.28862592179847946</c:v>
                </c:pt>
                <c:pt idx="1709">
                  <c:v>-0.39627441303198951</c:v>
                </c:pt>
                <c:pt idx="1710">
                  <c:v>0.16766353594694028</c:v>
                </c:pt>
                <c:pt idx="1711">
                  <c:v>-0.37076622469581944</c:v>
                </c:pt>
                <c:pt idx="1712">
                  <c:v>-0.29121703393473952</c:v>
                </c:pt>
                <c:pt idx="1713">
                  <c:v>0.13504603138030991</c:v>
                </c:pt>
                <c:pt idx="1714">
                  <c:v>0.11930097093963088</c:v>
                </c:pt>
                <c:pt idx="1715">
                  <c:v>-0.36006963114810997</c:v>
                </c:pt>
                <c:pt idx="1716">
                  <c:v>2.1414349672221E-2</c:v>
                </c:pt>
                <c:pt idx="1717">
                  <c:v>-0.15620887411143913</c:v>
                </c:pt>
                <c:pt idx="1718">
                  <c:v>-0.22959891139603972</c:v>
                </c:pt>
                <c:pt idx="1719">
                  <c:v>-0.28132795829094981</c:v>
                </c:pt>
                <c:pt idx="1720">
                  <c:v>0.14472251514025025</c:v>
                </c:pt>
                <c:pt idx="1721">
                  <c:v>6.7943244024250227E-2</c:v>
                </c:pt>
                <c:pt idx="1722">
                  <c:v>4.9504522842390486E-2</c:v>
                </c:pt>
                <c:pt idx="1723">
                  <c:v>-3.7081772273459102E-2</c:v>
                </c:pt>
                <c:pt idx="1724">
                  <c:v>0.15099860403365017</c:v>
                </c:pt>
                <c:pt idx="1725">
                  <c:v>-0.26643472841406934</c:v>
                </c:pt>
                <c:pt idx="1726">
                  <c:v>-0.36186654659204986</c:v>
                </c:pt>
                <c:pt idx="1727">
                  <c:v>-0.21519850672397967</c:v>
                </c:pt>
                <c:pt idx="1728">
                  <c:v>-0.11453204044603016</c:v>
                </c:pt>
                <c:pt idx="1729">
                  <c:v>0.5081429457325406</c:v>
                </c:pt>
                <c:pt idx="1730">
                  <c:v>-0.30301167794134987</c:v>
                </c:pt>
                <c:pt idx="1731">
                  <c:v>0.18596281814448012</c:v>
                </c:pt>
                <c:pt idx="1732">
                  <c:v>-1.045361265652911E-2</c:v>
                </c:pt>
                <c:pt idx="1733">
                  <c:v>0.34412379312335073</c:v>
                </c:pt>
                <c:pt idx="1734">
                  <c:v>-0.3227923705977096</c:v>
                </c:pt>
                <c:pt idx="1735">
                  <c:v>-0.11015143714085962</c:v>
                </c:pt>
                <c:pt idx="1736">
                  <c:v>-0.35056860808700963</c:v>
                </c:pt>
                <c:pt idx="1737">
                  <c:v>-3.4621645121029943E-2</c:v>
                </c:pt>
                <c:pt idx="1738">
                  <c:v>0.42132996340729001</c:v>
                </c:pt>
                <c:pt idx="1739">
                  <c:v>5.1697330598970304E-2</c:v>
                </c:pt>
                <c:pt idx="1740">
                  <c:v>0.38190045158845987</c:v>
                </c:pt>
                <c:pt idx="1741">
                  <c:v>-0.28361333179084935</c:v>
                </c:pt>
                <c:pt idx="1742">
                  <c:v>-0.24219172153246937</c:v>
                </c:pt>
                <c:pt idx="1743">
                  <c:v>0.42081057251848009</c:v>
                </c:pt>
                <c:pt idx="1744">
                  <c:v>-0.12957933137071942</c:v>
                </c:pt>
                <c:pt idx="1745">
                  <c:v>-7.970735733509926E-2</c:v>
                </c:pt>
                <c:pt idx="1746">
                  <c:v>-0.21774466397982994</c:v>
                </c:pt>
                <c:pt idx="1747">
                  <c:v>7.753722840507038E-2</c:v>
                </c:pt>
                <c:pt idx="1748">
                  <c:v>0.22457800563184094</c:v>
                </c:pt>
                <c:pt idx="1749">
                  <c:v>-0.51778679101976932</c:v>
                </c:pt>
                <c:pt idx="1750">
                  <c:v>-0.24243462131744975</c:v>
                </c:pt>
                <c:pt idx="1751">
                  <c:v>-0.18439211182441984</c:v>
                </c:pt>
                <c:pt idx="1752">
                  <c:v>-0.18339291464384955</c:v>
                </c:pt>
                <c:pt idx="1753">
                  <c:v>-0.26740634193353996</c:v>
                </c:pt>
                <c:pt idx="1754">
                  <c:v>-0.25244050408386931</c:v>
                </c:pt>
                <c:pt idx="1755">
                  <c:v>0.10752309385489056</c:v>
                </c:pt>
                <c:pt idx="1756">
                  <c:v>-0.12847231045310981</c:v>
                </c:pt>
                <c:pt idx="1757">
                  <c:v>0.16599085675237024</c:v>
                </c:pt>
                <c:pt idx="1758">
                  <c:v>-0.37225253642362954</c:v>
                </c:pt>
                <c:pt idx="1759">
                  <c:v>-0.30961198572065962</c:v>
                </c:pt>
                <c:pt idx="1760">
                  <c:v>0.34227198395022018</c:v>
                </c:pt>
                <c:pt idx="1761">
                  <c:v>-9.312705506579988E-2</c:v>
                </c:pt>
                <c:pt idx="1762">
                  <c:v>-7.6319270892649449E-2</c:v>
                </c:pt>
                <c:pt idx="1763">
                  <c:v>-0.44295834431212944</c:v>
                </c:pt>
                <c:pt idx="1764">
                  <c:v>-0.35398377559540961</c:v>
                </c:pt>
                <c:pt idx="1765">
                  <c:v>0.20324927586406982</c:v>
                </c:pt>
                <c:pt idx="1766">
                  <c:v>8.0641860098140228E-2</c:v>
                </c:pt>
                <c:pt idx="1767">
                  <c:v>0.16523267767488026</c:v>
                </c:pt>
                <c:pt idx="1768">
                  <c:v>-0.28912741876424963</c:v>
                </c:pt>
                <c:pt idx="1769">
                  <c:v>-0.20474624846076939</c:v>
                </c:pt>
                <c:pt idx="1770">
                  <c:v>-0.27657479948661967</c:v>
                </c:pt>
                <c:pt idx="1771">
                  <c:v>-0.15506165191304966</c:v>
                </c:pt>
                <c:pt idx="1772">
                  <c:v>0.18038996073598046</c:v>
                </c:pt>
                <c:pt idx="1773">
                  <c:v>-0.28020299088303968</c:v>
                </c:pt>
                <c:pt idx="1774">
                  <c:v>0.31460383954040072</c:v>
                </c:pt>
                <c:pt idx="1775">
                  <c:v>-2.6887893517349326E-2</c:v>
                </c:pt>
                <c:pt idx="1776">
                  <c:v>-0.3425298498074496</c:v>
                </c:pt>
                <c:pt idx="1777">
                  <c:v>3.6264174611260636E-2</c:v>
                </c:pt>
                <c:pt idx="1778">
                  <c:v>-0.37336194042063964</c:v>
                </c:pt>
                <c:pt idx="1779">
                  <c:v>-0.26609417839466953</c:v>
                </c:pt>
                <c:pt idx="1780">
                  <c:v>0.49025879431348063</c:v>
                </c:pt>
                <c:pt idx="1781">
                  <c:v>0.32534481345966082</c:v>
                </c:pt>
                <c:pt idx="1782">
                  <c:v>0.39478361759760983</c:v>
                </c:pt>
                <c:pt idx="1783">
                  <c:v>-0.28701932411838982</c:v>
                </c:pt>
                <c:pt idx="1784">
                  <c:v>-0.38152246276099966</c:v>
                </c:pt>
                <c:pt idx="1785">
                  <c:v>-0.20184513172130991</c:v>
                </c:pt>
                <c:pt idx="1786">
                  <c:v>0.31883382806664073</c:v>
                </c:pt>
                <c:pt idx="1787">
                  <c:v>-5.1949071272620273E-2</c:v>
                </c:pt>
                <c:pt idx="1788">
                  <c:v>1.6561404583899986E-2</c:v>
                </c:pt>
                <c:pt idx="1789">
                  <c:v>7.5155686808989763E-2</c:v>
                </c:pt>
                <c:pt idx="1790">
                  <c:v>-5.3122672163769202E-2</c:v>
                </c:pt>
                <c:pt idx="1791">
                  <c:v>-0.19477963235704987</c:v>
                </c:pt>
                <c:pt idx="1792">
                  <c:v>5.9966408148190098E-2</c:v>
                </c:pt>
                <c:pt idx="1793">
                  <c:v>0.3272942961775005</c:v>
                </c:pt>
                <c:pt idx="1794">
                  <c:v>0.28319359260899013</c:v>
                </c:pt>
                <c:pt idx="1795">
                  <c:v>-0.14411699160877944</c:v>
                </c:pt>
                <c:pt idx="1796">
                  <c:v>0.12504527232897988</c:v>
                </c:pt>
                <c:pt idx="1797">
                  <c:v>0.13607084805278014</c:v>
                </c:pt>
                <c:pt idx="1798">
                  <c:v>5.2586759031320263E-2</c:v>
                </c:pt>
                <c:pt idx="1799">
                  <c:v>-0.2459711776286797</c:v>
                </c:pt>
                <c:pt idx="1800">
                  <c:v>-0.10710353538206929</c:v>
                </c:pt>
                <c:pt idx="1801">
                  <c:v>-0.10543994349741981</c:v>
                </c:pt>
                <c:pt idx="1802">
                  <c:v>-0.17505929194168957</c:v>
                </c:pt>
                <c:pt idx="1803">
                  <c:v>0.16085626401527087</c:v>
                </c:pt>
                <c:pt idx="1804">
                  <c:v>0.18843770893781109</c:v>
                </c:pt>
                <c:pt idx="1805">
                  <c:v>7.2709953975450325E-2</c:v>
                </c:pt>
                <c:pt idx="1806">
                  <c:v>-0.28042716617429964</c:v>
                </c:pt>
                <c:pt idx="1807">
                  <c:v>-6.6417687948700177E-2</c:v>
                </c:pt>
                <c:pt idx="1808">
                  <c:v>-0.29693415241879961</c:v>
                </c:pt>
                <c:pt idx="1809">
                  <c:v>0.50038151165514044</c:v>
                </c:pt>
                <c:pt idx="1810">
                  <c:v>-3.8448463399519461E-2</c:v>
                </c:pt>
                <c:pt idx="1811">
                  <c:v>-0.41287105618795961</c:v>
                </c:pt>
                <c:pt idx="1812">
                  <c:v>0.13763847058260037</c:v>
                </c:pt>
                <c:pt idx="1813">
                  <c:v>-0.12627308456829933</c:v>
                </c:pt>
                <c:pt idx="1814">
                  <c:v>-0.2997166961869997</c:v>
                </c:pt>
                <c:pt idx="1815">
                  <c:v>-2.6941201622769917E-2</c:v>
                </c:pt>
                <c:pt idx="1816">
                  <c:v>-7.4185724574039824E-2</c:v>
                </c:pt>
                <c:pt idx="1817">
                  <c:v>4.7699153233590863E-2</c:v>
                </c:pt>
                <c:pt idx="1818">
                  <c:v>-0.34830566180106937</c:v>
                </c:pt>
                <c:pt idx="1819">
                  <c:v>-0.27497928660095949</c:v>
                </c:pt>
                <c:pt idx="1820">
                  <c:v>0.1514086963282999</c:v>
                </c:pt>
                <c:pt idx="1821">
                  <c:v>-7.4625389854659829E-2</c:v>
                </c:pt>
                <c:pt idx="1822">
                  <c:v>0.3804994500695198</c:v>
                </c:pt>
                <c:pt idx="1823">
                  <c:v>-0.30616839409911956</c:v>
                </c:pt>
                <c:pt idx="1824">
                  <c:v>-7.1349960546859492E-2</c:v>
                </c:pt>
                <c:pt idx="1825">
                  <c:v>-0.15889329374483019</c:v>
                </c:pt>
                <c:pt idx="1826">
                  <c:v>-0.27642629809164987</c:v>
                </c:pt>
                <c:pt idx="1827">
                  <c:v>-0.35755318017918958</c:v>
                </c:pt>
                <c:pt idx="1828">
                  <c:v>-0.37809144437107989</c:v>
                </c:pt>
                <c:pt idx="1829">
                  <c:v>0.16747661636160061</c:v>
                </c:pt>
                <c:pt idx="1830">
                  <c:v>-0.24530868133991968</c:v>
                </c:pt>
                <c:pt idx="1831">
                  <c:v>-5.3664137070049911E-2</c:v>
                </c:pt>
                <c:pt idx="1832">
                  <c:v>-0.38927595053714992</c:v>
                </c:pt>
                <c:pt idx="1833">
                  <c:v>-0.13005347207890994</c:v>
                </c:pt>
                <c:pt idx="1834">
                  <c:v>4.6087076145889583E-2</c:v>
                </c:pt>
                <c:pt idx="1835">
                  <c:v>0.54473256281195059</c:v>
                </c:pt>
                <c:pt idx="1836">
                  <c:v>0.17921410652021041</c:v>
                </c:pt>
                <c:pt idx="1837">
                  <c:v>0.14243568149475028</c:v>
                </c:pt>
                <c:pt idx="1838">
                  <c:v>-0.14704498387838916</c:v>
                </c:pt>
                <c:pt idx="1839">
                  <c:v>-1.8242137152369331E-2</c:v>
                </c:pt>
                <c:pt idx="1840">
                  <c:v>0.29711449506933008</c:v>
                </c:pt>
                <c:pt idx="1841">
                  <c:v>-2.6921552077509681E-2</c:v>
                </c:pt>
                <c:pt idx="1842">
                  <c:v>0.43231408273119065</c:v>
                </c:pt>
                <c:pt idx="1843">
                  <c:v>-2.6013811499839612E-2</c:v>
                </c:pt>
                <c:pt idx="1844">
                  <c:v>0.404182717333601</c:v>
                </c:pt>
                <c:pt idx="1845">
                  <c:v>8.1189907688050234E-2</c:v>
                </c:pt>
                <c:pt idx="1846">
                  <c:v>-7.5100609380229777E-2</c:v>
                </c:pt>
                <c:pt idx="1847">
                  <c:v>0.16873303737082068</c:v>
                </c:pt>
                <c:pt idx="1848">
                  <c:v>6.3105568416499835E-2</c:v>
                </c:pt>
                <c:pt idx="1849">
                  <c:v>-0.18332029682327944</c:v>
                </c:pt>
                <c:pt idx="1850">
                  <c:v>0.48792436087934998</c:v>
                </c:pt>
                <c:pt idx="1851">
                  <c:v>-0.1326995625248899</c:v>
                </c:pt>
                <c:pt idx="1852">
                  <c:v>0.21872250183956066</c:v>
                </c:pt>
                <c:pt idx="1853">
                  <c:v>-0.19765380684145972</c:v>
                </c:pt>
                <c:pt idx="1854">
                  <c:v>0.15275483491988062</c:v>
                </c:pt>
                <c:pt idx="1855">
                  <c:v>-0.35577868254662981</c:v>
                </c:pt>
                <c:pt idx="1856">
                  <c:v>-0.12641082508863954</c:v>
                </c:pt>
                <c:pt idx="1857">
                  <c:v>0.35559265504663973</c:v>
                </c:pt>
                <c:pt idx="1858">
                  <c:v>-0.15163399121938959</c:v>
                </c:pt>
                <c:pt idx="1859">
                  <c:v>-0.25028724833473959</c:v>
                </c:pt>
                <c:pt idx="1860">
                  <c:v>-0.29737530690498959</c:v>
                </c:pt>
                <c:pt idx="1861">
                  <c:v>0.15078589201216985</c:v>
                </c:pt>
                <c:pt idx="1862">
                  <c:v>-0.37317341145335936</c:v>
                </c:pt>
                <c:pt idx="1863">
                  <c:v>0.11561924407175983</c:v>
                </c:pt>
                <c:pt idx="1864">
                  <c:v>0.39871501559049971</c:v>
                </c:pt>
                <c:pt idx="1865">
                  <c:v>-0.14126169256896004</c:v>
                </c:pt>
                <c:pt idx="1866">
                  <c:v>-0.40702531407121967</c:v>
                </c:pt>
                <c:pt idx="1867">
                  <c:v>-0.37340447920937958</c:v>
                </c:pt>
                <c:pt idx="1868">
                  <c:v>0.31673289936037996</c:v>
                </c:pt>
                <c:pt idx="1869">
                  <c:v>-0.26955907534057966</c:v>
                </c:pt>
                <c:pt idx="1870">
                  <c:v>-0.31716204105842971</c:v>
                </c:pt>
                <c:pt idx="1871">
                  <c:v>0.21944134614813038</c:v>
                </c:pt>
                <c:pt idx="1872">
                  <c:v>-0.41147951900692981</c:v>
                </c:pt>
                <c:pt idx="1873">
                  <c:v>0.1709120092142804</c:v>
                </c:pt>
                <c:pt idx="1874">
                  <c:v>-0.33522534129787962</c:v>
                </c:pt>
                <c:pt idx="1875">
                  <c:v>0.4353867847845807</c:v>
                </c:pt>
                <c:pt idx="1876">
                  <c:v>-0.1579945485420895</c:v>
                </c:pt>
                <c:pt idx="1877">
                  <c:v>-7.2841941913940111E-2</c:v>
                </c:pt>
                <c:pt idx="1878">
                  <c:v>0.40576869136515104</c:v>
                </c:pt>
                <c:pt idx="1879">
                  <c:v>-0.4315588756619797</c:v>
                </c:pt>
                <c:pt idx="1880">
                  <c:v>-0.27511362583430943</c:v>
                </c:pt>
                <c:pt idx="1881">
                  <c:v>0.22119820842732008</c:v>
                </c:pt>
                <c:pt idx="1882">
                  <c:v>0.20832301087228</c:v>
                </c:pt>
                <c:pt idx="1883">
                  <c:v>-0.4255301330549095</c:v>
                </c:pt>
                <c:pt idx="1884">
                  <c:v>-0.27011774793966969</c:v>
                </c:pt>
                <c:pt idx="1885">
                  <c:v>0.23912907707636055</c:v>
                </c:pt>
                <c:pt idx="1886">
                  <c:v>0.25394362720052044</c:v>
                </c:pt>
                <c:pt idx="1887">
                  <c:v>-0.34273069393972966</c:v>
                </c:pt>
                <c:pt idx="1888">
                  <c:v>-0.18457711399323928</c:v>
                </c:pt>
                <c:pt idx="1889">
                  <c:v>-4.6991812094010044E-2</c:v>
                </c:pt>
                <c:pt idx="1890">
                  <c:v>2.9348902176340452E-2</c:v>
                </c:pt>
                <c:pt idx="1891">
                  <c:v>0.2094224813891401</c:v>
                </c:pt>
                <c:pt idx="1892">
                  <c:v>-0.17003873936660963</c:v>
                </c:pt>
                <c:pt idx="1893">
                  <c:v>-0.18607640912614931</c:v>
                </c:pt>
                <c:pt idx="1894">
                  <c:v>0.11251012394002036</c:v>
                </c:pt>
                <c:pt idx="1895">
                  <c:v>-6.123186253299906E-2</c:v>
                </c:pt>
                <c:pt idx="1896">
                  <c:v>-0.14195445352160974</c:v>
                </c:pt>
                <c:pt idx="1897">
                  <c:v>0.29198023568788045</c:v>
                </c:pt>
                <c:pt idx="1898">
                  <c:v>-4.9280020883095688E-3</c:v>
                </c:pt>
                <c:pt idx="1899">
                  <c:v>-0.37656376892515953</c:v>
                </c:pt>
                <c:pt idx="1900">
                  <c:v>0.21031435670209042</c:v>
                </c:pt>
                <c:pt idx="1901">
                  <c:v>0.14582551336633109</c:v>
                </c:pt>
                <c:pt idx="1902">
                  <c:v>-0.19345088329848981</c:v>
                </c:pt>
                <c:pt idx="1903">
                  <c:v>7.1929978632330638E-2</c:v>
                </c:pt>
                <c:pt idx="1904">
                  <c:v>-0.2619709657106295</c:v>
                </c:pt>
                <c:pt idx="1905">
                  <c:v>-0.24296357492533005</c:v>
                </c:pt>
                <c:pt idx="1906">
                  <c:v>-0.18132127427745948</c:v>
                </c:pt>
                <c:pt idx="1907">
                  <c:v>-0.48559871071547933</c:v>
                </c:pt>
                <c:pt idx="1908">
                  <c:v>-0.15630340858903935</c:v>
                </c:pt>
                <c:pt idx="1909">
                  <c:v>0.40944999218833988</c:v>
                </c:pt>
                <c:pt idx="1910">
                  <c:v>0.12231172906721</c:v>
                </c:pt>
                <c:pt idx="1911">
                  <c:v>0.26591917544482069</c:v>
                </c:pt>
                <c:pt idx="1912">
                  <c:v>0.40949947366405048</c:v>
                </c:pt>
                <c:pt idx="1913">
                  <c:v>-0.2664153171360395</c:v>
                </c:pt>
                <c:pt idx="1914">
                  <c:v>-0.5089993711873495</c:v>
                </c:pt>
                <c:pt idx="1915">
                  <c:v>-0.30229060931682961</c:v>
                </c:pt>
                <c:pt idx="1916">
                  <c:v>0.1657453703724201</c:v>
                </c:pt>
                <c:pt idx="1917">
                  <c:v>0.14619427875985025</c:v>
                </c:pt>
                <c:pt idx="1918">
                  <c:v>1.8981469339730772E-2</c:v>
                </c:pt>
                <c:pt idx="1919">
                  <c:v>5.7243394507460188E-2</c:v>
                </c:pt>
                <c:pt idx="1920">
                  <c:v>0.43098132920797028</c:v>
                </c:pt>
                <c:pt idx="1921">
                  <c:v>-0.28170091791110963</c:v>
                </c:pt>
                <c:pt idx="1922">
                  <c:v>-0.23525904328819003</c:v>
                </c:pt>
                <c:pt idx="1923">
                  <c:v>-0.14854186668137981</c:v>
                </c:pt>
                <c:pt idx="1924">
                  <c:v>0.2152721232553203</c:v>
                </c:pt>
                <c:pt idx="1925">
                  <c:v>-0.29909195461332949</c:v>
                </c:pt>
                <c:pt idx="1926">
                  <c:v>-0.11124777052046975</c:v>
                </c:pt>
                <c:pt idx="1927">
                  <c:v>-0.29165755874514954</c:v>
                </c:pt>
                <c:pt idx="1928">
                  <c:v>-0.17506601087566942</c:v>
                </c:pt>
                <c:pt idx="1929">
                  <c:v>-0.41084719925006929</c:v>
                </c:pt>
                <c:pt idx="1930">
                  <c:v>-0.20005862147240983</c:v>
                </c:pt>
                <c:pt idx="1931">
                  <c:v>-0.12199200790064957</c:v>
                </c:pt>
                <c:pt idx="1932">
                  <c:v>-0.24764333135181937</c:v>
                </c:pt>
                <c:pt idx="1933" formatCode="General">
                  <c:v>-0.18061937704157938</c:v>
                </c:pt>
                <c:pt idx="1934">
                  <c:v>0.17587551239227039</c:v>
                </c:pt>
                <c:pt idx="1935">
                  <c:v>0.17611740197682035</c:v>
                </c:pt>
                <c:pt idx="1936">
                  <c:v>6.8802315014940163E-2</c:v>
                </c:pt>
                <c:pt idx="1937">
                  <c:v>0.32061591469954998</c:v>
                </c:pt>
                <c:pt idx="1938">
                  <c:v>-5.8079208289210094E-2</c:v>
                </c:pt>
                <c:pt idx="1939">
                  <c:v>-8.0316914764659408E-2</c:v>
                </c:pt>
                <c:pt idx="1940">
                  <c:v>7.8524839006790081E-2</c:v>
                </c:pt>
                <c:pt idx="1941">
                  <c:v>0.39885243562072059</c:v>
                </c:pt>
                <c:pt idx="1942">
                  <c:v>-0.29747026956706968</c:v>
                </c:pt>
                <c:pt idx="1943">
                  <c:v>-0.2729151337729796</c:v>
                </c:pt>
                <c:pt idx="1944">
                  <c:v>-2.4781364497019176E-2</c:v>
                </c:pt>
                <c:pt idx="1945">
                  <c:v>-0.17369026175876989</c:v>
                </c:pt>
                <c:pt idx="1946">
                  <c:v>0.27345118736044061</c:v>
                </c:pt>
                <c:pt idx="1947">
                  <c:v>-4.1127624567259602E-2</c:v>
                </c:pt>
                <c:pt idx="1948">
                  <c:v>0.23494117840774997</c:v>
                </c:pt>
                <c:pt idx="1949">
                  <c:v>9.4337509505970196E-2</c:v>
                </c:pt>
                <c:pt idx="1950">
                  <c:v>-0.15147732482825971</c:v>
                </c:pt>
                <c:pt idx="1951">
                  <c:v>0.10534058627447962</c:v>
                </c:pt>
                <c:pt idx="1952">
                  <c:v>-0.11298325758447003</c:v>
                </c:pt>
                <c:pt idx="1953">
                  <c:v>0.13745152313846098</c:v>
                </c:pt>
                <c:pt idx="1954">
                  <c:v>-0.53610319646162985</c:v>
                </c:pt>
                <c:pt idx="1955">
                  <c:v>-0.25204895385933979</c:v>
                </c:pt>
                <c:pt idx="1956">
                  <c:v>-0.40531148034851938</c:v>
                </c:pt>
                <c:pt idx="1957">
                  <c:v>0.24180621645836009</c:v>
                </c:pt>
                <c:pt idx="1958">
                  <c:v>-3.0934671435849381E-2</c:v>
                </c:pt>
                <c:pt idx="1959">
                  <c:v>0.38134840101840073</c:v>
                </c:pt>
                <c:pt idx="1960">
                  <c:v>-1.2044039594099942E-2</c:v>
                </c:pt>
                <c:pt idx="1961">
                  <c:v>8.2574104048450003E-2</c:v>
                </c:pt>
                <c:pt idx="1962">
                  <c:v>0.39065604558181022</c:v>
                </c:pt>
                <c:pt idx="1963">
                  <c:v>-0.28903321476823951</c:v>
                </c:pt>
                <c:pt idx="1964">
                  <c:v>0.49940295361037013</c:v>
                </c:pt>
                <c:pt idx="1965">
                  <c:v>-0.39523951108695954</c:v>
                </c:pt>
                <c:pt idx="1966">
                  <c:v>-0.22199589069248971</c:v>
                </c:pt>
                <c:pt idx="1967">
                  <c:v>0.50732148182487968</c:v>
                </c:pt>
                <c:pt idx="1968">
                  <c:v>-0.21831152096198947</c:v>
                </c:pt>
                <c:pt idx="1969">
                  <c:v>0.13785683849492081</c:v>
                </c:pt>
                <c:pt idx="1970">
                  <c:v>0.25026862869333044</c:v>
                </c:pt>
                <c:pt idx="1971">
                  <c:v>0.26438884418424013</c:v>
                </c:pt>
                <c:pt idx="1972">
                  <c:v>-4.3954066222929633E-2</c:v>
                </c:pt>
                <c:pt idx="1973">
                  <c:v>-0.36404070787867004</c:v>
                </c:pt>
                <c:pt idx="1974">
                  <c:v>0.3407775929620307</c:v>
                </c:pt>
                <c:pt idx="1975">
                  <c:v>-0.39823998759509971</c:v>
                </c:pt>
                <c:pt idx="1976">
                  <c:v>0.21121541895261053</c:v>
                </c:pt>
                <c:pt idx="1977">
                  <c:v>-0.3543249380954494</c:v>
                </c:pt>
                <c:pt idx="1978">
                  <c:v>0.29367007254151023</c:v>
                </c:pt>
                <c:pt idx="1979">
                  <c:v>-0.34604140332154953</c:v>
                </c:pt>
                <c:pt idx="1980">
                  <c:v>-0.40408515469329975</c:v>
                </c:pt>
                <c:pt idx="1981">
                  <c:v>-8.0211069874849272E-2</c:v>
                </c:pt>
                <c:pt idx="1982">
                  <c:v>-0.43222639629899007</c:v>
                </c:pt>
                <c:pt idx="1983">
                  <c:v>-0.18424892525479963</c:v>
                </c:pt>
                <c:pt idx="1984">
                  <c:v>-4.277700591875E-2</c:v>
                </c:pt>
                <c:pt idx="1985">
                  <c:v>0.4536712768651201</c:v>
                </c:pt>
                <c:pt idx="1986">
                  <c:v>0.16113219082631058</c:v>
                </c:pt>
                <c:pt idx="1987">
                  <c:v>1.4381611010820805E-2</c:v>
                </c:pt>
                <c:pt idx="1988">
                  <c:v>0.17870087002688084</c:v>
                </c:pt>
                <c:pt idx="1989">
                  <c:v>-0.30198929669637975</c:v>
                </c:pt>
                <c:pt idx="1990">
                  <c:v>0.27575924460226986</c:v>
                </c:pt>
                <c:pt idx="1991">
                  <c:v>-0.31895166693404953</c:v>
                </c:pt>
                <c:pt idx="1992">
                  <c:v>3.1672655728099741E-2</c:v>
                </c:pt>
                <c:pt idx="1993">
                  <c:v>-9.8605057844639354E-2</c:v>
                </c:pt>
                <c:pt idx="1994">
                  <c:v>-0.27457437094348958</c:v>
                </c:pt>
                <c:pt idx="1995">
                  <c:v>-0.33712314264640941</c:v>
                </c:pt>
                <c:pt idx="1996">
                  <c:v>4.5463199563700485E-2</c:v>
                </c:pt>
                <c:pt idx="1997">
                  <c:v>-8.286459949845959E-2</c:v>
                </c:pt>
                <c:pt idx="1998">
                  <c:v>0.39863183705033034</c:v>
                </c:pt>
                <c:pt idx="1999">
                  <c:v>-0.25011348123915944</c:v>
                </c:pt>
                <c:pt idx="2000">
                  <c:v>-8.8449530852259706E-2</c:v>
                </c:pt>
                <c:pt idx="2001">
                  <c:v>0.33199385223923983</c:v>
                </c:pt>
                <c:pt idx="2002">
                  <c:v>0.10118417834129012</c:v>
                </c:pt>
                <c:pt idx="2003">
                  <c:v>0.19523876056266065</c:v>
                </c:pt>
                <c:pt idx="2004">
                  <c:v>3.217537290208039E-2</c:v>
                </c:pt>
                <c:pt idx="2005">
                  <c:v>-0.2097102565355895</c:v>
                </c:pt>
                <c:pt idx="2006">
                  <c:v>0.26579120952856972</c:v>
                </c:pt>
                <c:pt idx="2007">
                  <c:v>-0.32510682934201984</c:v>
                </c:pt>
                <c:pt idx="2008">
                  <c:v>-0.16486778546667979</c:v>
                </c:pt>
                <c:pt idx="2009">
                  <c:v>0.295445569352351</c:v>
                </c:pt>
                <c:pt idx="2010">
                  <c:v>-0.11263603705212999</c:v>
                </c:pt>
                <c:pt idx="2011">
                  <c:v>-0.30319133645373952</c:v>
                </c:pt>
                <c:pt idx="2012">
                  <c:v>0.32648162818052029</c:v>
                </c:pt>
                <c:pt idx="2013">
                  <c:v>-0.24987038031426945</c:v>
                </c:pt>
                <c:pt idx="2014">
                  <c:v>-8.5130655965719448E-2</c:v>
                </c:pt>
                <c:pt idx="2015">
                  <c:v>-0.43429935255872953</c:v>
                </c:pt>
                <c:pt idx="2016">
                  <c:v>-0.17440909637368973</c:v>
                </c:pt>
                <c:pt idx="2017">
                  <c:v>0.50679535949134014</c:v>
                </c:pt>
                <c:pt idx="2018">
                  <c:v>6.0336859443900437E-2</c:v>
                </c:pt>
                <c:pt idx="2019">
                  <c:v>0.14978893814422101</c:v>
                </c:pt>
                <c:pt idx="2020">
                  <c:v>-0.35347118225225982</c:v>
                </c:pt>
                <c:pt idx="2021">
                  <c:v>-0.35875690499958957</c:v>
                </c:pt>
                <c:pt idx="2022">
                  <c:v>0.23913614994688004</c:v>
                </c:pt>
                <c:pt idx="2023">
                  <c:v>0.38701457543934037</c:v>
                </c:pt>
                <c:pt idx="2024">
                  <c:v>0.17248254235763039</c:v>
                </c:pt>
                <c:pt idx="2025">
                  <c:v>-0.23618319646008956</c:v>
                </c:pt>
                <c:pt idx="2026">
                  <c:v>0.13407660945220989</c:v>
                </c:pt>
                <c:pt idx="2027">
                  <c:v>-0.37995828368708962</c:v>
                </c:pt>
                <c:pt idx="2028">
                  <c:v>-0.16471131400243921</c:v>
                </c:pt>
                <c:pt idx="2029">
                  <c:v>0.24443216175865068</c:v>
                </c:pt>
                <c:pt idx="2030">
                  <c:v>-0.21939520758636943</c:v>
                </c:pt>
                <c:pt idx="2031">
                  <c:v>-0.33512737640577983</c:v>
                </c:pt>
                <c:pt idx="2032">
                  <c:v>-0.4476472717589095</c:v>
                </c:pt>
                <c:pt idx="2033">
                  <c:v>9.3331901752899959E-2</c:v>
                </c:pt>
                <c:pt idx="2034">
                  <c:v>-1.1179357681999846E-2</c:v>
                </c:pt>
                <c:pt idx="2035">
                  <c:v>-0.29550075858869951</c:v>
                </c:pt>
                <c:pt idx="2036">
                  <c:v>3.6780058836410667E-2</c:v>
                </c:pt>
                <c:pt idx="2037">
                  <c:v>-0.13557832526398927</c:v>
                </c:pt>
                <c:pt idx="2038">
                  <c:v>-0.19234786925226999</c:v>
                </c:pt>
                <c:pt idx="2039">
                  <c:v>3.4867801521190067E-2</c:v>
                </c:pt>
                <c:pt idx="2040">
                  <c:v>-8.6971063242398117E-3</c:v>
                </c:pt>
                <c:pt idx="2041">
                  <c:v>-0.10736516901519</c:v>
                </c:pt>
                <c:pt idx="2042">
                  <c:v>0.37695721446104091</c:v>
                </c:pt>
                <c:pt idx="2043">
                  <c:v>-0.35884637224364946</c:v>
                </c:pt>
                <c:pt idx="2044">
                  <c:v>-0.29606538363517965</c:v>
                </c:pt>
                <c:pt idx="2045">
                  <c:v>0.5035161353368709</c:v>
                </c:pt>
                <c:pt idx="2046">
                  <c:v>0.38698247619606008</c:v>
                </c:pt>
                <c:pt idx="2047">
                  <c:v>0.19235894515161966</c:v>
                </c:pt>
                <c:pt idx="2048">
                  <c:v>-0.30905512581303984</c:v>
                </c:pt>
                <c:pt idx="2049">
                  <c:v>-0.34042074611788964</c:v>
                </c:pt>
                <c:pt idx="2050">
                  <c:v>-5.3392274827639419E-2</c:v>
                </c:pt>
                <c:pt idx="2051">
                  <c:v>-0.39600767567828976</c:v>
                </c:pt>
                <c:pt idx="2052">
                  <c:v>-0.30556907321589977</c:v>
                </c:pt>
                <c:pt idx="2053">
                  <c:v>-0.13943872685715908</c:v>
                </c:pt>
                <c:pt idx="2054">
                  <c:v>-0.10066595048427995</c:v>
                </c:pt>
                <c:pt idx="2055">
                  <c:v>-0.1182860568187194</c:v>
                </c:pt>
                <c:pt idx="2056">
                  <c:v>-0.47553212565801939</c:v>
                </c:pt>
                <c:pt idx="2057">
                  <c:v>0.24258772793527061</c:v>
                </c:pt>
                <c:pt idx="2058">
                  <c:v>0.36510352008860991</c:v>
                </c:pt>
                <c:pt idx="2059">
                  <c:v>-6.584922107287916E-2</c:v>
                </c:pt>
                <c:pt idx="2060">
                  <c:v>0.20466589698749083</c:v>
                </c:pt>
                <c:pt idx="2061">
                  <c:v>-2.1875729906430053E-2</c:v>
                </c:pt>
                <c:pt idx="2062">
                  <c:v>-0.2814973673311596</c:v>
                </c:pt>
                <c:pt idx="2063">
                  <c:v>0.33559231374275011</c:v>
                </c:pt>
                <c:pt idx="2064">
                  <c:v>-0.33515049421680976</c:v>
                </c:pt>
                <c:pt idx="2065">
                  <c:v>-0.1013484115581198</c:v>
                </c:pt>
                <c:pt idx="2066">
                  <c:v>-0.17362313292772935</c:v>
                </c:pt>
                <c:pt idx="2067">
                  <c:v>-0.2127951910497794</c:v>
                </c:pt>
                <c:pt idx="2068">
                  <c:v>-0.1282850332863199</c:v>
                </c:pt>
                <c:pt idx="2069">
                  <c:v>0.33864360272492089</c:v>
                </c:pt>
                <c:pt idx="2070">
                  <c:v>-0.36543662015005962</c:v>
                </c:pt>
                <c:pt idx="2071">
                  <c:v>-0.14472898593694961</c:v>
                </c:pt>
                <c:pt idx="2072">
                  <c:v>-0.39662835942657004</c:v>
                </c:pt>
                <c:pt idx="2073">
                  <c:v>-1.9350059702129663E-2</c:v>
                </c:pt>
                <c:pt idx="2074">
                  <c:v>-0.23162575833527965</c:v>
                </c:pt>
                <c:pt idx="2075">
                  <c:v>-7.2298695789729805E-2</c:v>
                </c:pt>
                <c:pt idx="2076">
                  <c:v>-0.2380878538505895</c:v>
                </c:pt>
                <c:pt idx="2077">
                  <c:v>0.31792213303785033</c:v>
                </c:pt>
                <c:pt idx="2078">
                  <c:v>0.37009870216709029</c:v>
                </c:pt>
                <c:pt idx="2079">
                  <c:v>-7.0073548877768843E-2</c:v>
                </c:pt>
                <c:pt idx="2080">
                  <c:v>4.3117402036070729E-2</c:v>
                </c:pt>
                <c:pt idx="2081">
                  <c:v>-0.4147383536236795</c:v>
                </c:pt>
                <c:pt idx="2082">
                  <c:v>-0.20476910295466988</c:v>
                </c:pt>
                <c:pt idx="2083">
                  <c:v>0.19279639686273065</c:v>
                </c:pt>
                <c:pt idx="2084">
                  <c:v>0.16303185645899987</c:v>
                </c:pt>
                <c:pt idx="2085">
                  <c:v>-0.41597556361858956</c:v>
                </c:pt>
                <c:pt idx="2086">
                  <c:v>-0.29847141576376979</c:v>
                </c:pt>
                <c:pt idx="2087">
                  <c:v>-0.11923645086430978</c:v>
                </c:pt>
                <c:pt idx="2088">
                  <c:v>-0.20874033773228939</c:v>
                </c:pt>
                <c:pt idx="2089">
                  <c:v>6.4894360505780568E-2</c:v>
                </c:pt>
                <c:pt idx="2090">
                  <c:v>-0.13172687858832921</c:v>
                </c:pt>
                <c:pt idx="2091">
                  <c:v>3.7577021837750912E-2</c:v>
                </c:pt>
                <c:pt idx="2092">
                  <c:v>0.16307040803828077</c:v>
                </c:pt>
                <c:pt idx="2093">
                  <c:v>0.25479291429894957</c:v>
                </c:pt>
                <c:pt idx="2094">
                  <c:v>-0.19686036157162956</c:v>
                </c:pt>
                <c:pt idx="2095">
                  <c:v>5.6601492262280395E-2</c:v>
                </c:pt>
                <c:pt idx="2096">
                  <c:v>-0.35412116327422938</c:v>
                </c:pt>
                <c:pt idx="2097">
                  <c:v>0.23441420568956062</c:v>
                </c:pt>
                <c:pt idx="2098">
                  <c:v>-0.15329372088290949</c:v>
                </c:pt>
                <c:pt idx="2099">
                  <c:v>0.25815592557593003</c:v>
                </c:pt>
                <c:pt idx="2100">
                  <c:v>2.5220080325439653E-2</c:v>
                </c:pt>
                <c:pt idx="2101">
                  <c:v>0.12752164197282045</c:v>
                </c:pt>
                <c:pt idx="2102">
                  <c:v>-0.28000027523172966</c:v>
                </c:pt>
                <c:pt idx="2103">
                  <c:v>-0.40811171610461994</c:v>
                </c:pt>
                <c:pt idx="2104">
                  <c:v>0.4407946261161797</c:v>
                </c:pt>
                <c:pt idx="2105">
                  <c:v>5.0615745965707504E-3</c:v>
                </c:pt>
                <c:pt idx="2106">
                  <c:v>-0.25955859890429966</c:v>
                </c:pt>
                <c:pt idx="2107">
                  <c:v>0.28867796588146089</c:v>
                </c:pt>
                <c:pt idx="2108">
                  <c:v>-0.22374852390283984</c:v>
                </c:pt>
                <c:pt idx="2109">
                  <c:v>-0.17979443397536921</c:v>
                </c:pt>
                <c:pt idx="2110">
                  <c:v>-8.5779789663120276E-2</c:v>
                </c:pt>
                <c:pt idx="2111">
                  <c:v>-0.15430725923721988</c:v>
                </c:pt>
                <c:pt idx="2112">
                  <c:v>-0.30212396180918999</c:v>
                </c:pt>
                <c:pt idx="2113">
                  <c:v>0.29991279460982057</c:v>
                </c:pt>
                <c:pt idx="2114">
                  <c:v>-1.7830132540360033E-2</c:v>
                </c:pt>
                <c:pt idx="2115">
                  <c:v>-0.16003094721552946</c:v>
                </c:pt>
                <c:pt idx="2116">
                  <c:v>9.798195554994038E-2</c:v>
                </c:pt>
                <c:pt idx="2117" formatCode="General">
                  <c:v>0.15998861336383108</c:v>
                </c:pt>
                <c:pt idx="2118">
                  <c:v>-0.13413726818012961</c:v>
                </c:pt>
                <c:pt idx="2119">
                  <c:v>-0.35508391043072951</c:v>
                </c:pt>
                <c:pt idx="2120">
                  <c:v>-4.4410126300859609E-2</c:v>
                </c:pt>
                <c:pt idx="2121">
                  <c:v>-0.36791661379520946</c:v>
                </c:pt>
                <c:pt idx="2122">
                  <c:v>-0.21525085799628974</c:v>
                </c:pt>
                <c:pt idx="2123">
                  <c:v>-0.2106629477024895</c:v>
                </c:pt>
                <c:pt idx="2124">
                  <c:v>0.42019698502942049</c:v>
                </c:pt>
                <c:pt idx="2125">
                  <c:v>-0.12389537032057962</c:v>
                </c:pt>
                <c:pt idx="2126">
                  <c:v>2.1962246821130904E-2</c:v>
                </c:pt>
                <c:pt idx="2127">
                  <c:v>0.35739790651913061</c:v>
                </c:pt>
                <c:pt idx="2128">
                  <c:v>-0.4103714804344798</c:v>
                </c:pt>
                <c:pt idx="2129">
                  <c:v>0.21900530105805061</c:v>
                </c:pt>
                <c:pt idx="2130">
                  <c:v>1.3165906555790308E-2</c:v>
                </c:pt>
                <c:pt idx="2131">
                  <c:v>-0.21117510456611965</c:v>
                </c:pt>
                <c:pt idx="2132">
                  <c:v>0.31377850935836094</c:v>
                </c:pt>
                <c:pt idx="2133">
                  <c:v>-0.29591101755403004</c:v>
                </c:pt>
                <c:pt idx="2134">
                  <c:v>0.1721902296315303</c:v>
                </c:pt>
                <c:pt idx="2135">
                  <c:v>7.4250700251140778E-2</c:v>
                </c:pt>
                <c:pt idx="2136">
                  <c:v>-0.36019920181187981</c:v>
                </c:pt>
                <c:pt idx="2137">
                  <c:v>0.27289369286622023</c:v>
                </c:pt>
                <c:pt idx="2138">
                  <c:v>-7.58346656136899E-2</c:v>
                </c:pt>
                <c:pt idx="2139">
                  <c:v>-0.14583168942240965</c:v>
                </c:pt>
                <c:pt idx="2140">
                  <c:v>-3.0241400863039836E-2</c:v>
                </c:pt>
                <c:pt idx="2141">
                  <c:v>0.48075918366481041</c:v>
                </c:pt>
                <c:pt idx="2142">
                  <c:v>-0.18764479956616942</c:v>
                </c:pt>
                <c:pt idx="2143">
                  <c:v>-1.5881306542908646E-4</c:v>
                </c:pt>
                <c:pt idx="2144">
                  <c:v>0.27587108291154117</c:v>
                </c:pt>
                <c:pt idx="2145">
                  <c:v>0.2384413438362003</c:v>
                </c:pt>
                <c:pt idx="2146">
                  <c:v>0.56072013631415984</c:v>
                </c:pt>
                <c:pt idx="2147">
                  <c:v>-0.39916658182608966</c:v>
                </c:pt>
                <c:pt idx="2148">
                  <c:v>6.6900343084141056E-2</c:v>
                </c:pt>
                <c:pt idx="2149">
                  <c:v>-0.25788351802327991</c:v>
                </c:pt>
                <c:pt idx="2150">
                  <c:v>0.3376545086933298</c:v>
                </c:pt>
                <c:pt idx="2151">
                  <c:v>-0.21708955252645001</c:v>
                </c:pt>
                <c:pt idx="2152">
                  <c:v>2.6496050137910565E-2</c:v>
                </c:pt>
                <c:pt idx="2153">
                  <c:v>-7.2432417093369672E-2</c:v>
                </c:pt>
                <c:pt idx="2154">
                  <c:v>-0.29745219912905929</c:v>
                </c:pt>
                <c:pt idx="2155">
                  <c:v>-0.2732544983078995</c:v>
                </c:pt>
                <c:pt idx="2156">
                  <c:v>0.13317653136908003</c:v>
                </c:pt>
                <c:pt idx="2157">
                  <c:v>-0.13127505778759962</c:v>
                </c:pt>
                <c:pt idx="2158">
                  <c:v>0.51700344895287031</c:v>
                </c:pt>
                <c:pt idx="2159">
                  <c:v>9.7056224647640299E-2</c:v>
                </c:pt>
                <c:pt idx="2160">
                  <c:v>-1.1508465903029119E-2</c:v>
                </c:pt>
                <c:pt idx="2161">
                  <c:v>-0.35754170479332981</c:v>
                </c:pt>
                <c:pt idx="2162">
                  <c:v>-8.3508562109489759E-2</c:v>
                </c:pt>
                <c:pt idx="2163">
                  <c:v>0.30657796621432087</c:v>
                </c:pt>
                <c:pt idx="2164">
                  <c:v>0.12632964581873996</c:v>
                </c:pt>
                <c:pt idx="2165">
                  <c:v>-0.14522715359190963</c:v>
                </c:pt>
                <c:pt idx="2166">
                  <c:v>-0.38767479002740979</c:v>
                </c:pt>
                <c:pt idx="2167">
                  <c:v>2.2460022884580155E-2</c:v>
                </c:pt>
                <c:pt idx="2168">
                  <c:v>-0.38910711889331928</c:v>
                </c:pt>
                <c:pt idx="2169">
                  <c:v>-0.1367240173291302</c:v>
                </c:pt>
                <c:pt idx="2170">
                  <c:v>-0.14378541502121944</c:v>
                </c:pt>
                <c:pt idx="2171">
                  <c:v>-0.25143981353480971</c:v>
                </c:pt>
                <c:pt idx="2172">
                  <c:v>8.0186114630000027E-2</c:v>
                </c:pt>
                <c:pt idx="2173">
                  <c:v>-0.40709083729951967</c:v>
                </c:pt>
                <c:pt idx="2174">
                  <c:v>0.15708309718803015</c:v>
                </c:pt>
                <c:pt idx="2175">
                  <c:v>-0.34237600799485968</c:v>
                </c:pt>
                <c:pt idx="2176">
                  <c:v>7.6450362465100952E-2</c:v>
                </c:pt>
                <c:pt idx="2177">
                  <c:v>0.4146655075827006</c:v>
                </c:pt>
                <c:pt idx="2178">
                  <c:v>-0.24012208981606964</c:v>
                </c:pt>
                <c:pt idx="2179">
                  <c:v>-0.30695447685595978</c:v>
                </c:pt>
                <c:pt idx="2180">
                  <c:v>-0.15333326977635986</c:v>
                </c:pt>
                <c:pt idx="2181">
                  <c:v>5.8949931539030942E-2</c:v>
                </c:pt>
                <c:pt idx="2182">
                  <c:v>0.31117614865787058</c:v>
                </c:pt>
                <c:pt idx="2183">
                  <c:v>0.3835228692552004</c:v>
                </c:pt>
                <c:pt idx="2184">
                  <c:v>-0.43590388946393999</c:v>
                </c:pt>
                <c:pt idx="2185">
                  <c:v>-0.13004030281509937</c:v>
                </c:pt>
                <c:pt idx="2186">
                  <c:v>0.41234799845135051</c:v>
                </c:pt>
                <c:pt idx="2187">
                  <c:v>0.11684181615991029</c:v>
                </c:pt>
                <c:pt idx="2188">
                  <c:v>0.21728680909313969</c:v>
                </c:pt>
                <c:pt idx="2189">
                  <c:v>-0.37758932581529958</c:v>
                </c:pt>
                <c:pt idx="2190">
                  <c:v>-0.17129298821971961</c:v>
                </c:pt>
                <c:pt idx="2191">
                  <c:v>0.38852891668375023</c:v>
                </c:pt>
                <c:pt idx="2192">
                  <c:v>-0.27283207172512958</c:v>
                </c:pt>
                <c:pt idx="2193">
                  <c:v>6.2225001019831083E-2</c:v>
                </c:pt>
                <c:pt idx="2194">
                  <c:v>0.1384782945819909</c:v>
                </c:pt>
                <c:pt idx="2195">
                  <c:v>-0.10347643944940943</c:v>
                </c:pt>
                <c:pt idx="2196">
                  <c:v>0.41049417807855004</c:v>
                </c:pt>
                <c:pt idx="2197">
                  <c:v>-0.42941742194019961</c:v>
                </c:pt>
                <c:pt idx="2198">
                  <c:v>-0.32062240027082956</c:v>
                </c:pt>
                <c:pt idx="2199">
                  <c:v>-0.48699941942594949</c:v>
                </c:pt>
                <c:pt idx="2200">
                  <c:v>-0.30177498845228978</c:v>
                </c:pt>
                <c:pt idx="2201">
                  <c:v>0.14981106936444011</c:v>
                </c:pt>
                <c:pt idx="2202">
                  <c:v>0.14958826641251122</c:v>
                </c:pt>
                <c:pt idx="2203">
                  <c:v>-0.13274378978177959</c:v>
                </c:pt>
                <c:pt idx="2204">
                  <c:v>-0.31580526098493955</c:v>
                </c:pt>
                <c:pt idx="2205">
                  <c:v>5.8484494184000368E-2</c:v>
                </c:pt>
                <c:pt idx="2206">
                  <c:v>0.21174880649245065</c:v>
                </c:pt>
                <c:pt idx="2207">
                  <c:v>-0.18229279988478941</c:v>
                </c:pt>
                <c:pt idx="2208">
                  <c:v>-0.23008869180594971</c:v>
                </c:pt>
                <c:pt idx="2209">
                  <c:v>0.15871878858976096</c:v>
                </c:pt>
                <c:pt idx="2210">
                  <c:v>3.4607808855990463E-2</c:v>
                </c:pt>
                <c:pt idx="2211">
                  <c:v>-0.16935262811070961</c:v>
                </c:pt>
                <c:pt idx="2212">
                  <c:v>-0.38642381265993997</c:v>
                </c:pt>
                <c:pt idx="2213">
                  <c:v>8.1225166538600568E-2</c:v>
                </c:pt>
                <c:pt idx="2214">
                  <c:v>-0.32395886639548932</c:v>
                </c:pt>
                <c:pt idx="2215">
                  <c:v>0.34207158289107031</c:v>
                </c:pt>
                <c:pt idx="2216">
                  <c:v>0.22134923124079009</c:v>
                </c:pt>
                <c:pt idx="2217">
                  <c:v>2.1125517194450438E-2</c:v>
                </c:pt>
                <c:pt idx="2218">
                  <c:v>-0.31825966578635967</c:v>
                </c:pt>
                <c:pt idx="2219">
                  <c:v>-0.38405446018993983</c:v>
                </c:pt>
                <c:pt idx="2220">
                  <c:v>-0.28494213444216943</c:v>
                </c:pt>
                <c:pt idx="2221">
                  <c:v>0.27783821803076059</c:v>
                </c:pt>
                <c:pt idx="2222">
                  <c:v>0.32261340179779019</c:v>
                </c:pt>
                <c:pt idx="2223">
                  <c:v>0.29690113957085007</c:v>
                </c:pt>
                <c:pt idx="2224">
                  <c:v>-8.6945949934369438E-2</c:v>
                </c:pt>
                <c:pt idx="2225">
                  <c:v>-4.578822931576898E-2</c:v>
                </c:pt>
                <c:pt idx="2226">
                  <c:v>-0.21587764051293945</c:v>
                </c:pt>
                <c:pt idx="2227">
                  <c:v>0.31668322650148983</c:v>
                </c:pt>
                <c:pt idx="2228">
                  <c:v>-0.23237592056993961</c:v>
                </c:pt>
                <c:pt idx="2229">
                  <c:v>-0.30718446773146946</c:v>
                </c:pt>
                <c:pt idx="2230">
                  <c:v>-0.16280834242824005</c:v>
                </c:pt>
                <c:pt idx="2231">
                  <c:v>0.28053054377882081</c:v>
                </c:pt>
                <c:pt idx="2232">
                  <c:v>-0.27609484406452944</c:v>
                </c:pt>
                <c:pt idx="2233">
                  <c:v>-0.1902578267829802</c:v>
                </c:pt>
                <c:pt idx="2234">
                  <c:v>-0.30754220141901989</c:v>
                </c:pt>
                <c:pt idx="2235">
                  <c:v>-0.10292103832063981</c:v>
                </c:pt>
                <c:pt idx="2236">
                  <c:v>-0.41157946508205967</c:v>
                </c:pt>
                <c:pt idx="2237">
                  <c:v>0.12072850289218984</c:v>
                </c:pt>
                <c:pt idx="2238">
                  <c:v>0.33139974516069071</c:v>
                </c:pt>
                <c:pt idx="2239">
                  <c:v>0.20285903832823049</c:v>
                </c:pt>
                <c:pt idx="2240">
                  <c:v>0.25875844372969059</c:v>
                </c:pt>
                <c:pt idx="2241">
                  <c:v>-0.47005016279382961</c:v>
                </c:pt>
                <c:pt idx="2242">
                  <c:v>0.39946189909672114</c:v>
                </c:pt>
                <c:pt idx="2243">
                  <c:v>-0.18800833561141994</c:v>
                </c:pt>
                <c:pt idx="2244">
                  <c:v>0.18239543143420001</c:v>
                </c:pt>
                <c:pt idx="2245">
                  <c:v>-8.1805523655280155E-2</c:v>
                </c:pt>
                <c:pt idx="2246">
                  <c:v>-0.26166643817699953</c:v>
                </c:pt>
                <c:pt idx="2247">
                  <c:v>-7.2427404542040108E-2</c:v>
                </c:pt>
                <c:pt idx="2248">
                  <c:v>-0.18846400870029001</c:v>
                </c:pt>
                <c:pt idx="2249">
                  <c:v>-0.48022877660865948</c:v>
                </c:pt>
                <c:pt idx="2250">
                  <c:v>0.36393709318205048</c:v>
                </c:pt>
                <c:pt idx="2251">
                  <c:v>-0.36821783332268998</c:v>
                </c:pt>
                <c:pt idx="2252">
                  <c:v>-0.46203314095447956</c:v>
                </c:pt>
                <c:pt idx="2253">
                  <c:v>-0.24958660651071973</c:v>
                </c:pt>
                <c:pt idx="2254">
                  <c:v>-0.18463710144347933</c:v>
                </c:pt>
                <c:pt idx="2255">
                  <c:v>-5.8716345315259488E-2</c:v>
                </c:pt>
                <c:pt idx="2256">
                  <c:v>-0.15352893509278998</c:v>
                </c:pt>
                <c:pt idx="2257">
                  <c:v>7.6585581988930507E-2</c:v>
                </c:pt>
                <c:pt idx="2258">
                  <c:v>-0.15848034432120972</c:v>
                </c:pt>
                <c:pt idx="2259">
                  <c:v>0.19537097335599096</c:v>
                </c:pt>
                <c:pt idx="2260">
                  <c:v>-7.1988767342880067E-2</c:v>
                </c:pt>
                <c:pt idx="2261">
                  <c:v>3.3202666854199592E-3</c:v>
                </c:pt>
                <c:pt idx="2262">
                  <c:v>8.5378599131150423E-2</c:v>
                </c:pt>
                <c:pt idx="2263">
                  <c:v>-0.1199453837988198</c:v>
                </c:pt>
                <c:pt idx="2264">
                  <c:v>-0.30091312241238954</c:v>
                </c:pt>
                <c:pt idx="2265">
                  <c:v>0.35019036544928017</c:v>
                </c:pt>
                <c:pt idx="2266">
                  <c:v>-0.16646173799063968</c:v>
                </c:pt>
                <c:pt idx="2267">
                  <c:v>-0.48313151060106962</c:v>
                </c:pt>
                <c:pt idx="2268">
                  <c:v>-0.33643834970181974</c:v>
                </c:pt>
                <c:pt idx="2269">
                  <c:v>-0.10885406559367938</c:v>
                </c:pt>
                <c:pt idx="2270">
                  <c:v>0.15043834518467047</c:v>
                </c:pt>
                <c:pt idx="2271">
                  <c:v>0.3164776625824901</c:v>
                </c:pt>
                <c:pt idx="2272">
                  <c:v>-0.13067601582031996</c:v>
                </c:pt>
                <c:pt idx="2273">
                  <c:v>-0.30366712288817954</c:v>
                </c:pt>
                <c:pt idx="2274">
                  <c:v>-0.24621864592639975</c:v>
                </c:pt>
                <c:pt idx="2275">
                  <c:v>-5.4248139780529669E-2</c:v>
                </c:pt>
                <c:pt idx="2276">
                  <c:v>6.3297014999649903E-2</c:v>
                </c:pt>
                <c:pt idx="2277">
                  <c:v>0.4470737842505601</c:v>
                </c:pt>
                <c:pt idx="2278">
                  <c:v>0.19535133127264004</c:v>
                </c:pt>
                <c:pt idx="2279">
                  <c:v>-4.1320764288840017E-2</c:v>
                </c:pt>
                <c:pt idx="2280">
                  <c:v>-0.2524524006636697</c:v>
                </c:pt>
                <c:pt idx="2281">
                  <c:v>0.39267362944543027</c:v>
                </c:pt>
                <c:pt idx="2282">
                  <c:v>0.4457063781894508</c:v>
                </c:pt>
                <c:pt idx="2283">
                  <c:v>0.4137362805234206</c:v>
                </c:pt>
                <c:pt idx="2284">
                  <c:v>-0.16497200605362927</c:v>
                </c:pt>
                <c:pt idx="2285">
                  <c:v>-0.45257477532154944</c:v>
                </c:pt>
                <c:pt idx="2286">
                  <c:v>-0.28331405621135985</c:v>
                </c:pt>
                <c:pt idx="2287">
                  <c:v>-0.4103716592001394</c:v>
                </c:pt>
                <c:pt idx="2288">
                  <c:v>-0.22623825907221962</c:v>
                </c:pt>
                <c:pt idx="2289">
                  <c:v>-0.38443833592529941</c:v>
                </c:pt>
                <c:pt idx="2290">
                  <c:v>7.5978054258802885E-3</c:v>
                </c:pt>
                <c:pt idx="2291">
                  <c:v>6.1243681546870654E-2</c:v>
                </c:pt>
                <c:pt idx="2292">
                  <c:v>5.6183167644740628E-2</c:v>
                </c:pt>
                <c:pt idx="2293">
                  <c:v>-0.31520071753937939</c:v>
                </c:pt>
                <c:pt idx="2294">
                  <c:v>-0.33747166886068936</c:v>
                </c:pt>
                <c:pt idx="2295">
                  <c:v>0.12580123076414029</c:v>
                </c:pt>
                <c:pt idx="2296">
                  <c:v>-0.31152349640179988</c:v>
                </c:pt>
                <c:pt idx="2297">
                  <c:v>-0.38274194907241954</c:v>
                </c:pt>
                <c:pt idx="2298">
                  <c:v>-5.2328047356579255E-2</c:v>
                </c:pt>
                <c:pt idx="2299">
                  <c:v>-0.34371321335329963</c:v>
                </c:pt>
                <c:pt idx="2300">
                  <c:v>-0.30223055655878994</c:v>
                </c:pt>
                <c:pt idx="2301">
                  <c:v>-0.17590529099494923</c:v>
                </c:pt>
                <c:pt idx="2302">
                  <c:v>3.1472650647850209E-2</c:v>
                </c:pt>
                <c:pt idx="2303">
                  <c:v>0.11974510012577078</c:v>
                </c:pt>
                <c:pt idx="2304">
                  <c:v>-0.37296228540512955</c:v>
                </c:pt>
                <c:pt idx="2305">
                  <c:v>-0.29837906927974966</c:v>
                </c:pt>
                <c:pt idx="2306">
                  <c:v>-0.2101244211586395</c:v>
                </c:pt>
                <c:pt idx="2307">
                  <c:v>-0.2188603906163995</c:v>
                </c:pt>
                <c:pt idx="2308">
                  <c:v>0.19697164541539003</c:v>
                </c:pt>
                <c:pt idx="2309">
                  <c:v>-5.7358074899198641E-3</c:v>
                </c:pt>
                <c:pt idx="2310">
                  <c:v>-0.35404277461610922</c:v>
                </c:pt>
                <c:pt idx="2311">
                  <c:v>0.38858600933258014</c:v>
                </c:pt>
                <c:pt idx="2312">
                  <c:v>-0.26734753583894966</c:v>
                </c:pt>
                <c:pt idx="2313">
                  <c:v>-0.36058771159835956</c:v>
                </c:pt>
                <c:pt idx="2314">
                  <c:v>-0.26079867293185988</c:v>
                </c:pt>
                <c:pt idx="2315">
                  <c:v>-0.23988705025254964</c:v>
                </c:pt>
                <c:pt idx="2316">
                  <c:v>0.17391061197744051</c:v>
                </c:pt>
                <c:pt idx="2317">
                  <c:v>6.0243570068860386E-2</c:v>
                </c:pt>
                <c:pt idx="2318">
                  <c:v>-0.15346846726989005</c:v>
                </c:pt>
                <c:pt idx="2319">
                  <c:v>-4.7780636748709249E-2</c:v>
                </c:pt>
                <c:pt idx="2320">
                  <c:v>-0.19293227996642948</c:v>
                </c:pt>
                <c:pt idx="2321">
                  <c:v>0.21288928567759058</c:v>
                </c:pt>
                <c:pt idx="2322">
                  <c:v>0.47073529375216072</c:v>
                </c:pt>
                <c:pt idx="2323">
                  <c:v>9.7616038824890339E-2</c:v>
                </c:pt>
                <c:pt idx="2324">
                  <c:v>-0.44258822748170967</c:v>
                </c:pt>
                <c:pt idx="2325">
                  <c:v>-5.8155936902359429E-2</c:v>
                </c:pt>
                <c:pt idx="2326">
                  <c:v>0.39148396425363075</c:v>
                </c:pt>
                <c:pt idx="2327">
                  <c:v>-0.13358600267810949</c:v>
                </c:pt>
                <c:pt idx="2328">
                  <c:v>6.345760802809064E-2</c:v>
                </c:pt>
                <c:pt idx="2329">
                  <c:v>-0.30410289905131993</c:v>
                </c:pt>
                <c:pt idx="2330">
                  <c:v>-0.29399430470977972</c:v>
                </c:pt>
                <c:pt idx="2331">
                  <c:v>6.1667994791800851E-2</c:v>
                </c:pt>
                <c:pt idx="2332">
                  <c:v>-0.21854701101137985</c:v>
                </c:pt>
                <c:pt idx="2333">
                  <c:v>-9.4368080131429721E-2</c:v>
                </c:pt>
                <c:pt idx="2334">
                  <c:v>-0.23353637474215949</c:v>
                </c:pt>
                <c:pt idx="2335">
                  <c:v>0.15400413112729083</c:v>
                </c:pt>
                <c:pt idx="2336">
                  <c:v>0.30225706640539052</c:v>
                </c:pt>
                <c:pt idx="2337">
                  <c:v>-0.14056874683222986</c:v>
                </c:pt>
                <c:pt idx="2338">
                  <c:v>-0.35153155989610951</c:v>
                </c:pt>
                <c:pt idx="2339">
                  <c:v>-0.14329079365456909</c:v>
                </c:pt>
                <c:pt idx="2340">
                  <c:v>-4.5934041189059194E-2</c:v>
                </c:pt>
                <c:pt idx="2341">
                  <c:v>-3.9075750845139368E-2</c:v>
                </c:pt>
                <c:pt idx="2342">
                  <c:v>0.10542848341007094</c:v>
                </c:pt>
                <c:pt idx="2343">
                  <c:v>-0.15830715090862935</c:v>
                </c:pt>
                <c:pt idx="2344">
                  <c:v>-0.37678394514670988</c:v>
                </c:pt>
                <c:pt idx="2345">
                  <c:v>0.37980273071431014</c:v>
                </c:pt>
                <c:pt idx="2346">
                  <c:v>-0.24883655802217941</c:v>
                </c:pt>
                <c:pt idx="2347">
                  <c:v>-0.34892188023166959</c:v>
                </c:pt>
                <c:pt idx="2348">
                  <c:v>0.1906441975767299</c:v>
                </c:pt>
                <c:pt idx="2349">
                  <c:v>-0.15004877236439995</c:v>
                </c:pt>
                <c:pt idx="2350">
                  <c:v>0.49545198890027997</c:v>
                </c:pt>
                <c:pt idx="2351">
                  <c:v>-0.19025160535178953</c:v>
                </c:pt>
                <c:pt idx="2352">
                  <c:v>-8.1947914013329459E-2</c:v>
                </c:pt>
                <c:pt idx="2353">
                  <c:v>-0.20361073037296951</c:v>
                </c:pt>
                <c:pt idx="2354">
                  <c:v>0.31214822228460015</c:v>
                </c:pt>
                <c:pt idx="2355">
                  <c:v>0.20567573842120979</c:v>
                </c:pt>
                <c:pt idx="2356">
                  <c:v>-0.22128814262782948</c:v>
                </c:pt>
                <c:pt idx="2357">
                  <c:v>-0.21511319475388957</c:v>
                </c:pt>
                <c:pt idx="2358">
                  <c:v>1.0427006393430638E-2</c:v>
                </c:pt>
                <c:pt idx="2359">
                  <c:v>1.7840119832300161E-2</c:v>
                </c:pt>
                <c:pt idx="2360">
                  <c:v>0.50039162733115994</c:v>
                </c:pt>
                <c:pt idx="2361">
                  <c:v>0.16641351334157051</c:v>
                </c:pt>
                <c:pt idx="2362">
                  <c:v>0.25608715642259039</c:v>
                </c:pt>
                <c:pt idx="2363">
                  <c:v>0.24635752470347061</c:v>
                </c:pt>
                <c:pt idx="2364">
                  <c:v>-0.40557261573144965</c:v>
                </c:pt>
                <c:pt idx="2365">
                  <c:v>-0.26601584561712954</c:v>
                </c:pt>
                <c:pt idx="2366">
                  <c:v>-0.19645000282024982</c:v>
                </c:pt>
                <c:pt idx="2367">
                  <c:v>-0.32778949587703954</c:v>
                </c:pt>
                <c:pt idx="2368">
                  <c:v>-0.32496007797296</c:v>
                </c:pt>
                <c:pt idx="2369">
                  <c:v>-0.17706557370695952</c:v>
                </c:pt>
                <c:pt idx="2370">
                  <c:v>-0.34609344302557954</c:v>
                </c:pt>
                <c:pt idx="2371">
                  <c:v>0.1793491629814099</c:v>
                </c:pt>
                <c:pt idx="2372">
                  <c:v>-4.5037792577769409E-2</c:v>
                </c:pt>
                <c:pt idx="2373">
                  <c:v>-0.22606745786410976</c:v>
                </c:pt>
                <c:pt idx="2374">
                  <c:v>-0.2488093313865094</c:v>
                </c:pt>
                <c:pt idx="2375">
                  <c:v>1.684621939997033E-2</c:v>
                </c:pt>
                <c:pt idx="2376">
                  <c:v>-0.38969087150357984</c:v>
                </c:pt>
                <c:pt idx="2377">
                  <c:v>-0.30194424567319977</c:v>
                </c:pt>
                <c:pt idx="2378">
                  <c:v>-0.11507889683883965</c:v>
                </c:pt>
                <c:pt idx="2379">
                  <c:v>-0.37719669554051949</c:v>
                </c:pt>
                <c:pt idx="2380">
                  <c:v>0.29627034278129027</c:v>
                </c:pt>
                <c:pt idx="2381">
                  <c:v>-0.25708370387349966</c:v>
                </c:pt>
                <c:pt idx="2382">
                  <c:v>-5.8677723015478911E-2</c:v>
                </c:pt>
                <c:pt idx="2383">
                  <c:v>-0.38311036146173949</c:v>
                </c:pt>
                <c:pt idx="2384">
                  <c:v>0.25619872690301992</c:v>
                </c:pt>
                <c:pt idx="2385">
                  <c:v>0.15731983727672993</c:v>
                </c:pt>
                <c:pt idx="2386">
                  <c:v>0.1244214089847695</c:v>
                </c:pt>
                <c:pt idx="2387">
                  <c:v>0.24759859657542993</c:v>
                </c:pt>
                <c:pt idx="2388">
                  <c:v>0.21156598644332991</c:v>
                </c:pt>
                <c:pt idx="2389">
                  <c:v>0.1056195335273804</c:v>
                </c:pt>
                <c:pt idx="2390">
                  <c:v>-0.32294124406504965</c:v>
                </c:pt>
                <c:pt idx="2391">
                  <c:v>-0.15336306185564919</c:v>
                </c:pt>
                <c:pt idx="2392">
                  <c:v>0.11052932644437075</c:v>
                </c:pt>
                <c:pt idx="2393">
                  <c:v>0.36112502699429072</c:v>
                </c:pt>
                <c:pt idx="2394">
                  <c:v>-0.26192936441044967</c:v>
                </c:pt>
                <c:pt idx="2395">
                  <c:v>-7.0296048801749222E-2</c:v>
                </c:pt>
                <c:pt idx="2396">
                  <c:v>-9.3423434178079745E-2</c:v>
                </c:pt>
                <c:pt idx="2397">
                  <c:v>0.44520920563810051</c:v>
                </c:pt>
                <c:pt idx="2398">
                  <c:v>-3.5874659544609777E-2</c:v>
                </c:pt>
                <c:pt idx="2399">
                  <c:v>-0.22365404412542</c:v>
                </c:pt>
                <c:pt idx="2400">
                  <c:v>-0.25814124684236939</c:v>
                </c:pt>
                <c:pt idx="2401">
                  <c:v>6.4786958506530823E-2</c:v>
                </c:pt>
                <c:pt idx="2402">
                  <c:v>-2.0875202264469372E-2</c:v>
                </c:pt>
                <c:pt idx="2403">
                  <c:v>-0.38868505817479937</c:v>
                </c:pt>
                <c:pt idx="2404">
                  <c:v>0.24563560525811035</c:v>
                </c:pt>
                <c:pt idx="2405">
                  <c:v>0.23142450522744085</c:v>
                </c:pt>
                <c:pt idx="2406">
                  <c:v>-0.23103006933287951</c:v>
                </c:pt>
                <c:pt idx="2407">
                  <c:v>0.33140552371727061</c:v>
                </c:pt>
                <c:pt idx="2408">
                  <c:v>-0.10931324588258962</c:v>
                </c:pt>
                <c:pt idx="2409">
                  <c:v>0.16149017993167014</c:v>
                </c:pt>
                <c:pt idx="2410">
                  <c:v>-0.25307211012356978</c:v>
                </c:pt>
                <c:pt idx="2411">
                  <c:v>0.28674504402342116</c:v>
                </c:pt>
                <c:pt idx="2412">
                  <c:v>-0.40878455519491963</c:v>
                </c:pt>
                <c:pt idx="2413">
                  <c:v>0.18141644523584066</c:v>
                </c:pt>
                <c:pt idx="2414">
                  <c:v>-0.33114280687316944</c:v>
                </c:pt>
                <c:pt idx="2415">
                  <c:v>-0.34760042382630951</c:v>
                </c:pt>
                <c:pt idx="2416">
                  <c:v>0.45535026836881087</c:v>
                </c:pt>
                <c:pt idx="2417">
                  <c:v>0.30093555911673064</c:v>
                </c:pt>
                <c:pt idx="2418">
                  <c:v>0.1076549151274202</c:v>
                </c:pt>
                <c:pt idx="2419">
                  <c:v>-0.22544258291532948</c:v>
                </c:pt>
                <c:pt idx="2420">
                  <c:v>0.47661582280520065</c:v>
                </c:pt>
                <c:pt idx="2421">
                  <c:v>-0.41943444335011959</c:v>
                </c:pt>
                <c:pt idx="2422">
                  <c:v>6.5051899787790468E-2</c:v>
                </c:pt>
                <c:pt idx="2423">
                  <c:v>5.858745149234057E-2</c:v>
                </c:pt>
                <c:pt idx="2424">
                  <c:v>-0.38421411799521943</c:v>
                </c:pt>
                <c:pt idx="2425">
                  <c:v>8.3423563078710572E-3</c:v>
                </c:pt>
                <c:pt idx="2426">
                  <c:v>0.22291691425530047</c:v>
                </c:pt>
                <c:pt idx="2427">
                  <c:v>0.1844917968938109</c:v>
                </c:pt>
                <c:pt idx="2428">
                  <c:v>-0.32328206146800964</c:v>
                </c:pt>
                <c:pt idx="2429">
                  <c:v>0.43308749073568098</c:v>
                </c:pt>
                <c:pt idx="2430">
                  <c:v>5.4488734891910084E-2</c:v>
                </c:pt>
                <c:pt idx="2431">
                  <c:v>8.169139471463982E-2</c:v>
                </c:pt>
                <c:pt idx="2432">
                  <c:v>-0.48389887523142949</c:v>
                </c:pt>
                <c:pt idx="2433">
                  <c:v>-0.21395351717209987</c:v>
                </c:pt>
                <c:pt idx="2434">
                  <c:v>0.36669258087667966</c:v>
                </c:pt>
                <c:pt idx="2435">
                  <c:v>7.263633794342983E-2</c:v>
                </c:pt>
                <c:pt idx="2436">
                  <c:v>2.8818640740520429E-2</c:v>
                </c:pt>
                <c:pt idx="2437">
                  <c:v>0.14973966131186955</c:v>
                </c:pt>
                <c:pt idx="2438">
                  <c:v>-7.0020943867000085E-2</c:v>
                </c:pt>
                <c:pt idx="2439">
                  <c:v>-0.29288958675914989</c:v>
                </c:pt>
                <c:pt idx="2440">
                  <c:v>-0.15206122012482925</c:v>
                </c:pt>
                <c:pt idx="2441">
                  <c:v>-5.7840257586359911E-2</c:v>
                </c:pt>
                <c:pt idx="2442">
                  <c:v>-0.34095299463148976</c:v>
                </c:pt>
                <c:pt idx="2443">
                  <c:v>-0.23562140990571923</c:v>
                </c:pt>
                <c:pt idx="2444">
                  <c:v>2.5676701428007931E-3</c:v>
                </c:pt>
                <c:pt idx="2445">
                  <c:v>-0.20754142431885958</c:v>
                </c:pt>
                <c:pt idx="2446">
                  <c:v>-0.38184183887678991</c:v>
                </c:pt>
                <c:pt idx="2447">
                  <c:v>-0.37070384537076961</c:v>
                </c:pt>
                <c:pt idx="2448">
                  <c:v>0.24171992730763048</c:v>
                </c:pt>
                <c:pt idx="2449">
                  <c:v>-6.2473021760239611E-2</c:v>
                </c:pt>
                <c:pt idx="2450">
                  <c:v>-0.28204894997554986</c:v>
                </c:pt>
                <c:pt idx="2451">
                  <c:v>-0.38794934766706968</c:v>
                </c:pt>
                <c:pt idx="2452">
                  <c:v>0.47876461408480075</c:v>
                </c:pt>
                <c:pt idx="2453">
                  <c:v>-0.11321391706410955</c:v>
                </c:pt>
                <c:pt idx="2454">
                  <c:v>0.56952069628203095</c:v>
                </c:pt>
                <c:pt idx="2455">
                  <c:v>-0.29613020793021949</c:v>
                </c:pt>
                <c:pt idx="2456">
                  <c:v>-0.2546470740176896</c:v>
                </c:pt>
                <c:pt idx="2457">
                  <c:v>3.4449741678851176E-2</c:v>
                </c:pt>
                <c:pt idx="2458">
                  <c:v>-0.25790258137043987</c:v>
                </c:pt>
                <c:pt idx="2459">
                  <c:v>0.19193178024906032</c:v>
                </c:pt>
                <c:pt idx="2460">
                  <c:v>0.45959201045136044</c:v>
                </c:pt>
                <c:pt idx="2461">
                  <c:v>0.27235553511239008</c:v>
                </c:pt>
                <c:pt idx="2462">
                  <c:v>-0.12122855405901944</c:v>
                </c:pt>
                <c:pt idx="2463">
                  <c:v>-0.36495639969672933</c:v>
                </c:pt>
                <c:pt idx="2464">
                  <c:v>-1.1387032265149699E-2</c:v>
                </c:pt>
                <c:pt idx="2465">
                  <c:v>-0.33946874313371955</c:v>
                </c:pt>
                <c:pt idx="2466">
                  <c:v>0.19339106796669014</c:v>
                </c:pt>
                <c:pt idx="2467">
                  <c:v>-0.44626315383311965</c:v>
                </c:pt>
                <c:pt idx="2468">
                  <c:v>0.42615408918620989</c:v>
                </c:pt>
                <c:pt idx="2469">
                  <c:v>0.33188636024307971</c:v>
                </c:pt>
                <c:pt idx="2470">
                  <c:v>0.34486065816008082</c:v>
                </c:pt>
                <c:pt idx="2471">
                  <c:v>-0.19069532119960986</c:v>
                </c:pt>
                <c:pt idx="2472">
                  <c:v>-0.2088653300337695</c:v>
                </c:pt>
                <c:pt idx="2473">
                  <c:v>0.27035097508536055</c:v>
                </c:pt>
                <c:pt idx="2474">
                  <c:v>-0.10311579575472951</c:v>
                </c:pt>
                <c:pt idx="2475">
                  <c:v>0.26717829139167026</c:v>
                </c:pt>
                <c:pt idx="2476">
                  <c:v>-0.23313282183969974</c:v>
                </c:pt>
                <c:pt idx="2477">
                  <c:v>0.37813916318137064</c:v>
                </c:pt>
                <c:pt idx="2478">
                  <c:v>-0.1282551221447199</c:v>
                </c:pt>
                <c:pt idx="2479">
                  <c:v>-0.27097464384951975</c:v>
                </c:pt>
                <c:pt idx="2480">
                  <c:v>2.6703715251019666E-2</c:v>
                </c:pt>
                <c:pt idx="2481">
                  <c:v>-0.13658901049567929</c:v>
                </c:pt>
                <c:pt idx="2482">
                  <c:v>-0.26134717956593967</c:v>
                </c:pt>
                <c:pt idx="2483">
                  <c:v>4.9724897113780919E-2</c:v>
                </c:pt>
                <c:pt idx="2484">
                  <c:v>5.0635176214460564E-2</c:v>
                </c:pt>
                <c:pt idx="2485">
                  <c:v>-0.25513341511140952</c:v>
                </c:pt>
                <c:pt idx="2486">
                  <c:v>-1.775142149516995E-2</c:v>
                </c:pt>
                <c:pt idx="2487">
                  <c:v>-0.30037422754985954</c:v>
                </c:pt>
                <c:pt idx="2488">
                  <c:v>-4.2884259955929593E-2</c:v>
                </c:pt>
                <c:pt idx="2489">
                  <c:v>-7.9854284168119349E-2</c:v>
                </c:pt>
                <c:pt idx="2490">
                  <c:v>-0.13713545868889021</c:v>
                </c:pt>
                <c:pt idx="2491">
                  <c:v>0.1853585105463802</c:v>
                </c:pt>
                <c:pt idx="2492">
                  <c:v>9.9616199963190155E-2</c:v>
                </c:pt>
                <c:pt idx="2493">
                  <c:v>0.27334667900993015</c:v>
                </c:pt>
                <c:pt idx="2494">
                  <c:v>0.39004382996970044</c:v>
                </c:pt>
                <c:pt idx="2495">
                  <c:v>-0.2303696192087199</c:v>
                </c:pt>
                <c:pt idx="2496">
                  <c:v>-0.3309890794958994</c:v>
                </c:pt>
                <c:pt idx="2497">
                  <c:v>0.32964707366297041</c:v>
                </c:pt>
                <c:pt idx="2498">
                  <c:v>-0.15465988128587993</c:v>
                </c:pt>
                <c:pt idx="2499">
                  <c:v>-0.34480521831289979</c:v>
                </c:pt>
                <c:pt idx="2500">
                  <c:v>6.7457515341070362E-2</c:v>
                </c:pt>
                <c:pt idx="2501">
                  <c:v>0.4168688323345604</c:v>
                </c:pt>
                <c:pt idx="2502">
                  <c:v>1.480028436240044E-2</c:v>
                </c:pt>
                <c:pt idx="2503">
                  <c:v>-0.11236214750515972</c:v>
                </c:pt>
                <c:pt idx="2504">
                  <c:v>-0.38803832519794978</c:v>
                </c:pt>
                <c:pt idx="2505">
                  <c:v>-2.6126695637795905E-3</c:v>
                </c:pt>
                <c:pt idx="2506">
                  <c:v>-3.2571879555039374E-2</c:v>
                </c:pt>
                <c:pt idx="2507">
                  <c:v>-0.35077399309238988</c:v>
                </c:pt>
                <c:pt idx="2508">
                  <c:v>-0.30998607684129942</c:v>
                </c:pt>
                <c:pt idx="2509">
                  <c:v>-0.43791505048309975</c:v>
                </c:pt>
                <c:pt idx="2510">
                  <c:v>-0.38374455314696965</c:v>
                </c:pt>
                <c:pt idx="2511">
                  <c:v>0.17784042359843077</c:v>
                </c:pt>
                <c:pt idx="2512">
                  <c:v>-9.7858851611159814E-2</c:v>
                </c:pt>
                <c:pt idx="2513">
                  <c:v>-6.3269019019679185E-2</c:v>
                </c:pt>
                <c:pt idx="2514">
                  <c:v>0.18774128184446059</c:v>
                </c:pt>
                <c:pt idx="2515">
                  <c:v>4.1602390647800469E-2</c:v>
                </c:pt>
                <c:pt idx="2516">
                  <c:v>-0.37308539012411979</c:v>
                </c:pt>
                <c:pt idx="2517">
                  <c:v>-0.33924926003457978</c:v>
                </c:pt>
                <c:pt idx="2518">
                  <c:v>-0.38320043314401975</c:v>
                </c:pt>
                <c:pt idx="2519">
                  <c:v>-0.13328733866200926</c:v>
                </c:pt>
                <c:pt idx="2520">
                  <c:v>0.29715719876911972</c:v>
                </c:pt>
                <c:pt idx="2521">
                  <c:v>0.33875979291703029</c:v>
                </c:pt>
                <c:pt idx="2522">
                  <c:v>0.21632241511715034</c:v>
                </c:pt>
                <c:pt idx="2523">
                  <c:v>-0.32149107644679953</c:v>
                </c:pt>
                <c:pt idx="2524">
                  <c:v>-0.22620610230559945</c:v>
                </c:pt>
                <c:pt idx="2525">
                  <c:v>-4.5053780811099564E-2</c:v>
                </c:pt>
                <c:pt idx="2526">
                  <c:v>-1.0396745436969113E-2</c:v>
                </c:pt>
                <c:pt idx="2527">
                  <c:v>0.24493358675672017</c:v>
                </c:pt>
                <c:pt idx="2528">
                  <c:v>-0.21807666190587938</c:v>
                </c:pt>
                <c:pt idx="2529">
                  <c:v>-0.29902441406772962</c:v>
                </c:pt>
                <c:pt idx="2530">
                  <c:v>-0.18193223972703976</c:v>
                </c:pt>
                <c:pt idx="2531">
                  <c:v>-0.29832622787598995</c:v>
                </c:pt>
                <c:pt idx="2532">
                  <c:v>-0.2594391439149093</c:v>
                </c:pt>
                <c:pt idx="2533">
                  <c:v>-3.4999567222095962E-3</c:v>
                </c:pt>
                <c:pt idx="2534">
                  <c:v>-5.5664928307900041E-2</c:v>
                </c:pt>
                <c:pt idx="2535">
                  <c:v>-0.15126374479036953</c:v>
                </c:pt>
                <c:pt idx="2536">
                  <c:v>-2.0139872417849425E-2</c:v>
                </c:pt>
                <c:pt idx="2537">
                  <c:v>-9.6969783339319271E-2</c:v>
                </c:pt>
                <c:pt idx="2538">
                  <c:v>-0.17957754980353968</c:v>
                </c:pt>
                <c:pt idx="2539">
                  <c:v>-0.20509970612097961</c:v>
                </c:pt>
                <c:pt idx="2540">
                  <c:v>-0.29408535156252968</c:v>
                </c:pt>
                <c:pt idx="2541">
                  <c:v>-3.5393303449549052E-2</c:v>
                </c:pt>
                <c:pt idx="2542">
                  <c:v>-0.18279991721966926</c:v>
                </c:pt>
                <c:pt idx="2543">
                  <c:v>-0.24729032647052929</c:v>
                </c:pt>
                <c:pt idx="2544">
                  <c:v>-0.3328335783358698</c:v>
                </c:pt>
                <c:pt idx="2545">
                  <c:v>-0.34481107385704934</c:v>
                </c:pt>
                <c:pt idx="2546">
                  <c:v>0.30394871708392035</c:v>
                </c:pt>
                <c:pt idx="2547">
                  <c:v>-0.40122826494402952</c:v>
                </c:pt>
                <c:pt idx="2548">
                  <c:v>5.6706270396789549E-2</c:v>
                </c:pt>
                <c:pt idx="2549">
                  <c:v>0.22017855255389041</c:v>
                </c:pt>
                <c:pt idx="2550">
                  <c:v>-0.39523244806914004</c:v>
                </c:pt>
                <c:pt idx="2551">
                  <c:v>-0.14780529765926964</c:v>
                </c:pt>
                <c:pt idx="2552">
                  <c:v>7.5573631131439889E-2</c:v>
                </c:pt>
                <c:pt idx="2553">
                  <c:v>-0.35179793360713951</c:v>
                </c:pt>
                <c:pt idx="2554">
                  <c:v>0.29525540115213111</c:v>
                </c:pt>
                <c:pt idx="2555">
                  <c:v>-0.32481984444165946</c:v>
                </c:pt>
                <c:pt idx="2556">
                  <c:v>1.3403402257008423E-3</c:v>
                </c:pt>
                <c:pt idx="2557">
                  <c:v>0.3300768203836304</c:v>
                </c:pt>
                <c:pt idx="2558">
                  <c:v>0.41850577135611022</c:v>
                </c:pt>
                <c:pt idx="2559">
                  <c:v>-6.9054404625590315E-2</c:v>
                </c:pt>
                <c:pt idx="2560">
                  <c:v>-0.30325672412230942</c:v>
                </c:pt>
                <c:pt idx="2561">
                  <c:v>-0.35618590841862963</c:v>
                </c:pt>
                <c:pt idx="2562">
                  <c:v>-0.22961710455270978</c:v>
                </c:pt>
                <c:pt idx="2563">
                  <c:v>-0.21641776388637979</c:v>
                </c:pt>
                <c:pt idx="2564">
                  <c:v>-0.26115612435584978</c:v>
                </c:pt>
                <c:pt idx="2565">
                  <c:v>-0.17588464001411008</c:v>
                </c:pt>
                <c:pt idx="2566">
                  <c:v>-5.9486001930549648E-2</c:v>
                </c:pt>
                <c:pt idx="2567">
                  <c:v>-0.32354018627486969</c:v>
                </c:pt>
                <c:pt idx="2568">
                  <c:v>0.52768804485721077</c:v>
                </c:pt>
                <c:pt idx="2569">
                  <c:v>7.0767064355798937E-3</c:v>
                </c:pt>
                <c:pt idx="2570">
                  <c:v>0.15496093014758028</c:v>
                </c:pt>
                <c:pt idx="2571">
                  <c:v>-1.6448475586749112E-2</c:v>
                </c:pt>
                <c:pt idx="2572">
                  <c:v>-0.2104978413278098</c:v>
                </c:pt>
                <c:pt idx="2573">
                  <c:v>-9.1884286770949508E-2</c:v>
                </c:pt>
                <c:pt idx="2574">
                  <c:v>-0.35619301403681947</c:v>
                </c:pt>
                <c:pt idx="2575">
                  <c:v>-0.30658737122046942</c:v>
                </c:pt>
                <c:pt idx="2576">
                  <c:v>0.28481327019917035</c:v>
                </c:pt>
                <c:pt idx="2577">
                  <c:v>-0.21071662359100962</c:v>
                </c:pt>
                <c:pt idx="2578">
                  <c:v>-0.46256914070107991</c:v>
                </c:pt>
                <c:pt idx="2579">
                  <c:v>0.37487101160591063</c:v>
                </c:pt>
                <c:pt idx="2580">
                  <c:v>8.1011278065390435E-2</c:v>
                </c:pt>
                <c:pt idx="2581">
                  <c:v>-0.29154337423861953</c:v>
                </c:pt>
                <c:pt idx="2582">
                  <c:v>0.34627180873239016</c:v>
                </c:pt>
                <c:pt idx="2583">
                  <c:v>-0.14836502147682928</c:v>
                </c:pt>
                <c:pt idx="2584">
                  <c:v>-0.21674875439633956</c:v>
                </c:pt>
                <c:pt idx="2585">
                  <c:v>-0.26605420809023972</c:v>
                </c:pt>
                <c:pt idx="2586">
                  <c:v>0.27265799136180036</c:v>
                </c:pt>
                <c:pt idx="2587">
                  <c:v>-0.3041046375928298</c:v>
                </c:pt>
                <c:pt idx="2588">
                  <c:v>-0.24069502823866973</c:v>
                </c:pt>
                <c:pt idx="2589">
                  <c:v>-8.3026929385359161E-2</c:v>
                </c:pt>
                <c:pt idx="2590">
                  <c:v>0.14915882271588998</c:v>
                </c:pt>
                <c:pt idx="2591">
                  <c:v>-0.34248444146826973</c:v>
                </c:pt>
                <c:pt idx="2592">
                  <c:v>-2.6451745043839736E-2</c:v>
                </c:pt>
                <c:pt idx="2593">
                  <c:v>-8.3178088914939607E-2</c:v>
                </c:pt>
                <c:pt idx="2594">
                  <c:v>-6.5338834299179638E-2</c:v>
                </c:pt>
                <c:pt idx="2595">
                  <c:v>-0.23183385938016965</c:v>
                </c:pt>
                <c:pt idx="2596">
                  <c:v>-0.26815831612417984</c:v>
                </c:pt>
                <c:pt idx="2597">
                  <c:v>0.35773965645481987</c:v>
                </c:pt>
                <c:pt idx="2598">
                  <c:v>-0.13685311984200998</c:v>
                </c:pt>
                <c:pt idx="2599">
                  <c:v>-1.7591069454329755E-2</c:v>
                </c:pt>
                <c:pt idx="2600">
                  <c:v>-0.38775338149075944</c:v>
                </c:pt>
                <c:pt idx="2601">
                  <c:v>0.14126865004512013</c:v>
                </c:pt>
                <c:pt idx="2602">
                  <c:v>-0.4082713151864894</c:v>
                </c:pt>
                <c:pt idx="2603">
                  <c:v>6.8927089403025832E-4</c:v>
                </c:pt>
                <c:pt idx="2604">
                  <c:v>-3.2774859670094969E-3</c:v>
                </c:pt>
                <c:pt idx="2605">
                  <c:v>0.46034794800795087</c:v>
                </c:pt>
                <c:pt idx="2606">
                  <c:v>-0.34085643819462952</c:v>
                </c:pt>
                <c:pt idx="2607">
                  <c:v>0.35745562911379025</c:v>
                </c:pt>
                <c:pt idx="2608">
                  <c:v>-0.22460797198724958</c:v>
                </c:pt>
                <c:pt idx="2609">
                  <c:v>-3.4646251345519019E-2</c:v>
                </c:pt>
                <c:pt idx="2610">
                  <c:v>0.2520896323446804</c:v>
                </c:pt>
                <c:pt idx="2611">
                  <c:v>0.35113613263635024</c:v>
                </c:pt>
                <c:pt idx="2612">
                  <c:v>-6.4761252877839404E-2</c:v>
                </c:pt>
                <c:pt idx="2613">
                  <c:v>-0.3598062095650798</c:v>
                </c:pt>
                <c:pt idx="2614">
                  <c:v>6.6171025887260093E-2</c:v>
                </c:pt>
                <c:pt idx="2615">
                  <c:v>0.1298862252246602</c:v>
                </c:pt>
                <c:pt idx="2616">
                  <c:v>1.511298347208001E-2</c:v>
                </c:pt>
                <c:pt idx="2617">
                  <c:v>-0.1627404244817594</c:v>
                </c:pt>
                <c:pt idx="2618">
                  <c:v>-0.46593885026476967</c:v>
                </c:pt>
                <c:pt idx="2619">
                  <c:v>-0.21399040780541956</c:v>
                </c:pt>
                <c:pt idx="2620">
                  <c:v>0.12273447818008076</c:v>
                </c:pt>
                <c:pt idx="2621">
                  <c:v>-0.20040670228001956</c:v>
                </c:pt>
                <c:pt idx="2622">
                  <c:v>-0.33547213497585959</c:v>
                </c:pt>
                <c:pt idx="2623">
                  <c:v>-0.25213701390449961</c:v>
                </c:pt>
                <c:pt idx="2624">
                  <c:v>-0.12334244646385928</c:v>
                </c:pt>
                <c:pt idx="2625">
                  <c:v>-0.1693278361300492</c:v>
                </c:pt>
                <c:pt idx="2626">
                  <c:v>-0.39708337943402006</c:v>
                </c:pt>
                <c:pt idx="2627">
                  <c:v>-0.33544089645078978</c:v>
                </c:pt>
                <c:pt idx="2628">
                  <c:v>3.0247412449180722E-2</c:v>
                </c:pt>
                <c:pt idx="2629">
                  <c:v>0.46194927498154037</c:v>
                </c:pt>
                <c:pt idx="2630">
                  <c:v>-0.37139724804284979</c:v>
                </c:pt>
                <c:pt idx="2631">
                  <c:v>0.38697090371474019</c:v>
                </c:pt>
                <c:pt idx="2632">
                  <c:v>-0.40609161291532958</c:v>
                </c:pt>
                <c:pt idx="2633">
                  <c:v>0.18439985738756004</c:v>
                </c:pt>
                <c:pt idx="2634">
                  <c:v>0.46171724939098002</c:v>
                </c:pt>
                <c:pt idx="2635">
                  <c:v>-0.34477205231453967</c:v>
                </c:pt>
                <c:pt idx="2636">
                  <c:v>-0.13950751699301955</c:v>
                </c:pt>
                <c:pt idx="2637">
                  <c:v>0.14477717793825029</c:v>
                </c:pt>
                <c:pt idx="2638">
                  <c:v>0.36198273888397026</c:v>
                </c:pt>
                <c:pt idx="2639">
                  <c:v>-0.1615223029873194</c:v>
                </c:pt>
                <c:pt idx="2640">
                  <c:v>0.21564819593163076</c:v>
                </c:pt>
                <c:pt idx="2641">
                  <c:v>-0.30683063000880972</c:v>
                </c:pt>
                <c:pt idx="2642">
                  <c:v>0.33400571063755979</c:v>
                </c:pt>
                <c:pt idx="2643">
                  <c:v>0.3139061503325502</c:v>
                </c:pt>
                <c:pt idx="2644">
                  <c:v>2.0942752018980215E-2</c:v>
                </c:pt>
                <c:pt idx="2645">
                  <c:v>-7.7006380618099612E-2</c:v>
                </c:pt>
                <c:pt idx="2646">
                  <c:v>0.34357409334713029</c:v>
                </c:pt>
                <c:pt idx="2647">
                  <c:v>-0.22085169021319961</c:v>
                </c:pt>
                <c:pt idx="2648">
                  <c:v>0.43342948552773031</c:v>
                </c:pt>
                <c:pt idx="2649">
                  <c:v>0.28870012380425081</c:v>
                </c:pt>
                <c:pt idx="2650">
                  <c:v>0.17741596791809044</c:v>
                </c:pt>
                <c:pt idx="2651">
                  <c:v>-1.1832960231688894E-2</c:v>
                </c:pt>
                <c:pt idx="2652">
                  <c:v>-0.3620369878094496</c:v>
                </c:pt>
                <c:pt idx="2653">
                  <c:v>0.48379920769567075</c:v>
                </c:pt>
                <c:pt idx="2654">
                  <c:v>0.28105019406476028</c:v>
                </c:pt>
                <c:pt idx="2655">
                  <c:v>1.4683209579660073E-2</c:v>
                </c:pt>
                <c:pt idx="2656">
                  <c:v>0.42651023013589029</c:v>
                </c:pt>
                <c:pt idx="2657">
                  <c:v>-0.22476060116320973</c:v>
                </c:pt>
                <c:pt idx="2658">
                  <c:v>-0.35964963991827981</c:v>
                </c:pt>
                <c:pt idx="2659">
                  <c:v>0.12251638960422095</c:v>
                </c:pt>
                <c:pt idx="2660">
                  <c:v>-0.11690738228734965</c:v>
                </c:pt>
                <c:pt idx="2661">
                  <c:v>4.5075701344240215E-2</c:v>
                </c:pt>
                <c:pt idx="2662">
                  <c:v>0.38916333903279021</c:v>
                </c:pt>
                <c:pt idx="2663">
                  <c:v>-0.27365234028029972</c:v>
                </c:pt>
                <c:pt idx="2664">
                  <c:v>-0.30775210252506957</c:v>
                </c:pt>
                <c:pt idx="2665">
                  <c:v>-0.43463077659900984</c:v>
                </c:pt>
                <c:pt idx="2666">
                  <c:v>-0.25872571572035952</c:v>
                </c:pt>
                <c:pt idx="2667">
                  <c:v>0.38708696252550023</c:v>
                </c:pt>
                <c:pt idx="2668">
                  <c:v>-0.23400885455387943</c:v>
                </c:pt>
                <c:pt idx="2669">
                  <c:v>-0.34913817796763968</c:v>
                </c:pt>
                <c:pt idx="2670">
                  <c:v>0.25988842501937004</c:v>
                </c:pt>
                <c:pt idx="2671">
                  <c:v>0.40596625199644087</c:v>
                </c:pt>
                <c:pt idx="2672">
                  <c:v>0.10364498247317044</c:v>
                </c:pt>
                <c:pt idx="2673">
                  <c:v>1.9754121166800864E-2</c:v>
                </c:pt>
                <c:pt idx="2674">
                  <c:v>0.24228239791244999</c:v>
                </c:pt>
                <c:pt idx="2675">
                  <c:v>-0.34439435824684939</c:v>
                </c:pt>
                <c:pt idx="2676">
                  <c:v>-0.17298159361956955</c:v>
                </c:pt>
                <c:pt idx="2677">
                  <c:v>-0.27541230324447952</c:v>
                </c:pt>
                <c:pt idx="2678">
                  <c:v>6.2398282194360277E-2</c:v>
                </c:pt>
                <c:pt idx="2679">
                  <c:v>-0.3883238497666297</c:v>
                </c:pt>
                <c:pt idx="2680">
                  <c:v>0.1873765395967002</c:v>
                </c:pt>
                <c:pt idx="2681">
                  <c:v>-0.23492762634131958</c:v>
                </c:pt>
                <c:pt idx="2682">
                  <c:v>0.3409264529350402</c:v>
                </c:pt>
                <c:pt idx="2683">
                  <c:v>-0.37919451376428981</c:v>
                </c:pt>
                <c:pt idx="2684">
                  <c:v>-0.19168092869305964</c:v>
                </c:pt>
                <c:pt idx="2685">
                  <c:v>0.52781628645769008</c:v>
                </c:pt>
                <c:pt idx="2686">
                  <c:v>0.32246958837449036</c:v>
                </c:pt>
                <c:pt idx="2687">
                  <c:v>-0.40764151859163977</c:v>
                </c:pt>
                <c:pt idx="2688">
                  <c:v>0.46692296217529083</c:v>
                </c:pt>
                <c:pt idx="2689">
                  <c:v>-0.39845398467939974</c:v>
                </c:pt>
                <c:pt idx="2690">
                  <c:v>0.29404769644254003</c:v>
                </c:pt>
                <c:pt idx="2691">
                  <c:v>7.7480048422949643E-2</c:v>
                </c:pt>
                <c:pt idx="2692">
                  <c:v>-8.7778345245999922E-2</c:v>
                </c:pt>
                <c:pt idx="2693">
                  <c:v>-0.43190576126310987</c:v>
                </c:pt>
                <c:pt idx="2694">
                  <c:v>0.25615985765715088</c:v>
                </c:pt>
                <c:pt idx="2695">
                  <c:v>-0.28192740065271948</c:v>
                </c:pt>
                <c:pt idx="2696">
                  <c:v>-5.3524929562259516E-2</c:v>
                </c:pt>
                <c:pt idx="2697">
                  <c:v>-0.32480631933378978</c:v>
                </c:pt>
                <c:pt idx="2698">
                  <c:v>-0.19359682484269003</c:v>
                </c:pt>
                <c:pt idx="2699">
                  <c:v>-0.3833683793681697</c:v>
                </c:pt>
                <c:pt idx="2700">
                  <c:v>-0.31741923761191959</c:v>
                </c:pt>
                <c:pt idx="2701">
                  <c:v>-0.15446054370645967</c:v>
                </c:pt>
                <c:pt idx="2702">
                  <c:v>-0.22299744555460999</c:v>
                </c:pt>
                <c:pt idx="2703">
                  <c:v>8.4513348202799321E-3</c:v>
                </c:pt>
                <c:pt idx="2704">
                  <c:v>-0.22453857268097943</c:v>
                </c:pt>
                <c:pt idx="2705">
                  <c:v>-8.3111794588448973E-2</c:v>
                </c:pt>
                <c:pt idx="2706">
                  <c:v>0.13449886031902025</c:v>
                </c:pt>
                <c:pt idx="2707">
                  <c:v>0.40535274372388042</c:v>
                </c:pt>
                <c:pt idx="2708">
                  <c:v>9.3105864754260637E-2</c:v>
                </c:pt>
                <c:pt idx="2709">
                  <c:v>0.18884505425562104</c:v>
                </c:pt>
                <c:pt idx="2710">
                  <c:v>0.12460249840763105</c:v>
                </c:pt>
                <c:pt idx="2711">
                  <c:v>-0.1409895580727194</c:v>
                </c:pt>
                <c:pt idx="2712">
                  <c:v>-0.28967586219134978</c:v>
                </c:pt>
                <c:pt idx="2713">
                  <c:v>-5.1878300069994054E-3</c:v>
                </c:pt>
                <c:pt idx="2714">
                  <c:v>-0.2977290144680298</c:v>
                </c:pt>
                <c:pt idx="2715">
                  <c:v>-0.24441696735872975</c:v>
                </c:pt>
                <c:pt idx="2716">
                  <c:v>-0.39014863710793968</c:v>
                </c:pt>
                <c:pt idx="2717">
                  <c:v>-0.23547873412894971</c:v>
                </c:pt>
                <c:pt idx="2718">
                  <c:v>-0.39682233524992983</c:v>
                </c:pt>
                <c:pt idx="2719">
                  <c:v>0.34767144838129038</c:v>
                </c:pt>
                <c:pt idx="2720">
                  <c:v>0.18885087702945036</c:v>
                </c:pt>
                <c:pt idx="2721">
                  <c:v>0.10094858996403033</c:v>
                </c:pt>
                <c:pt idx="2722">
                  <c:v>0.36453958337162984</c:v>
                </c:pt>
                <c:pt idx="2723">
                  <c:v>0.16911904858006022</c:v>
                </c:pt>
                <c:pt idx="2724">
                  <c:v>-9.8300153039139637E-2</c:v>
                </c:pt>
                <c:pt idx="2725">
                  <c:v>-0.2853689319078998</c:v>
                </c:pt>
                <c:pt idx="2726">
                  <c:v>-0.11036259640377999</c:v>
                </c:pt>
                <c:pt idx="2727">
                  <c:v>-0.2783142925393598</c:v>
                </c:pt>
                <c:pt idx="2728">
                  <c:v>0.39197994654464008</c:v>
                </c:pt>
                <c:pt idx="2729">
                  <c:v>7.157916037890022E-2</c:v>
                </c:pt>
                <c:pt idx="2730">
                  <c:v>-0.15717341895425019</c:v>
                </c:pt>
                <c:pt idx="2731">
                  <c:v>-0.37923763293113977</c:v>
                </c:pt>
                <c:pt idx="2732">
                  <c:v>-0.11417309007117948</c:v>
                </c:pt>
                <c:pt idx="2733">
                  <c:v>8.7306606294035305E-4</c:v>
                </c:pt>
                <c:pt idx="2734">
                  <c:v>-0.18041173592279014</c:v>
                </c:pt>
                <c:pt idx="2735">
                  <c:v>0.17591459184293967</c:v>
                </c:pt>
                <c:pt idx="2736">
                  <c:v>-0.33575751359903983</c:v>
                </c:pt>
                <c:pt idx="2737">
                  <c:v>-0.36808493831305977</c:v>
                </c:pt>
                <c:pt idx="2738">
                  <c:v>-0.40248274044827959</c:v>
                </c:pt>
                <c:pt idx="2739">
                  <c:v>-0.32381469795135942</c:v>
                </c:pt>
                <c:pt idx="2740">
                  <c:v>0.16903556045188051</c:v>
                </c:pt>
                <c:pt idx="2741">
                  <c:v>-0.41948549533993962</c:v>
                </c:pt>
                <c:pt idx="2742">
                  <c:v>-0.19362794315324949</c:v>
                </c:pt>
                <c:pt idx="2743">
                  <c:v>-0.14320922676981906</c:v>
                </c:pt>
                <c:pt idx="2744">
                  <c:v>-0.20544178511810962</c:v>
                </c:pt>
                <c:pt idx="2745">
                  <c:v>0.12086908004790065</c:v>
                </c:pt>
                <c:pt idx="2746">
                  <c:v>-9.0174544973349313E-2</c:v>
                </c:pt>
                <c:pt idx="2747">
                  <c:v>0.16747441246948025</c:v>
                </c:pt>
                <c:pt idx="2748">
                  <c:v>-0.20513944316765942</c:v>
                </c:pt>
                <c:pt idx="2749">
                  <c:v>-4.3758925004270033E-2</c:v>
                </c:pt>
                <c:pt idx="2750">
                  <c:v>-0.13536952714000972</c:v>
                </c:pt>
                <c:pt idx="2751">
                  <c:v>-0.27460899875871947</c:v>
                </c:pt>
                <c:pt idx="2752">
                  <c:v>-0.34385746316698951</c:v>
                </c:pt>
                <c:pt idx="2753">
                  <c:v>-0.20370256082445959</c:v>
                </c:pt>
                <c:pt idx="2754">
                  <c:v>-0.39430259555115965</c:v>
                </c:pt>
                <c:pt idx="2755">
                  <c:v>0.13016694043381083</c:v>
                </c:pt>
                <c:pt idx="2756">
                  <c:v>0.26124647234262</c:v>
                </c:pt>
                <c:pt idx="2757">
                  <c:v>-1.23481917277104E-2</c:v>
                </c:pt>
                <c:pt idx="2758">
                  <c:v>0.32907226238429033</c:v>
                </c:pt>
                <c:pt idx="2759">
                  <c:v>1.6616635882700237E-2</c:v>
                </c:pt>
                <c:pt idx="2760">
                  <c:v>-0.16589859240809002</c:v>
                </c:pt>
                <c:pt idx="2761">
                  <c:v>2.8186418538370006E-2</c:v>
                </c:pt>
                <c:pt idx="2762">
                  <c:v>-0.23111345072726985</c:v>
                </c:pt>
                <c:pt idx="2763">
                  <c:v>3.0855694823200608E-2</c:v>
                </c:pt>
                <c:pt idx="2764">
                  <c:v>0.30147534363015005</c:v>
                </c:pt>
                <c:pt idx="2765">
                  <c:v>-0.22434951822246951</c:v>
                </c:pt>
                <c:pt idx="2766">
                  <c:v>-0.30566284716483949</c:v>
                </c:pt>
                <c:pt idx="2767">
                  <c:v>8.6289709057860264E-2</c:v>
                </c:pt>
                <c:pt idx="2768">
                  <c:v>-0.19978533911051999</c:v>
                </c:pt>
                <c:pt idx="2769">
                  <c:v>0.41052348357638024</c:v>
                </c:pt>
                <c:pt idx="2770">
                  <c:v>-9.3860219349010343E-2</c:v>
                </c:pt>
                <c:pt idx="2771">
                  <c:v>0.14000423062628009</c:v>
                </c:pt>
                <c:pt idx="2772">
                  <c:v>4.8231661017300809E-2</c:v>
                </c:pt>
                <c:pt idx="2773">
                  <c:v>-0.33614193488758959</c:v>
                </c:pt>
                <c:pt idx="2774">
                  <c:v>-0.37940967960740979</c:v>
                </c:pt>
                <c:pt idx="2775">
                  <c:v>-0.36085843967704978</c:v>
                </c:pt>
                <c:pt idx="2776">
                  <c:v>-0.31084931268360982</c:v>
                </c:pt>
                <c:pt idx="2777">
                  <c:v>0.37019693042186042</c:v>
                </c:pt>
                <c:pt idx="2778">
                  <c:v>0.14767213787529077</c:v>
                </c:pt>
                <c:pt idx="2779">
                  <c:v>0.12655137815081119</c:v>
                </c:pt>
                <c:pt idx="2780">
                  <c:v>0.33108084410099003</c:v>
                </c:pt>
                <c:pt idx="2781">
                  <c:v>-0.27818328412644933</c:v>
                </c:pt>
                <c:pt idx="2782">
                  <c:v>0.35866373762276016</c:v>
                </c:pt>
                <c:pt idx="2783">
                  <c:v>9.7398597602611048E-2</c:v>
                </c:pt>
                <c:pt idx="2784">
                  <c:v>-0.3068370087790897</c:v>
                </c:pt>
                <c:pt idx="2785">
                  <c:v>-0.26433762469528954</c:v>
                </c:pt>
                <c:pt idx="2786">
                  <c:v>-0.31830014958496955</c:v>
                </c:pt>
                <c:pt idx="2787">
                  <c:v>-0.2428723640845698</c:v>
                </c:pt>
                <c:pt idx="2788">
                  <c:v>0.33112609017103001</c:v>
                </c:pt>
                <c:pt idx="2789">
                  <c:v>-4.6049119151529538E-2</c:v>
                </c:pt>
                <c:pt idx="2790" formatCode="General">
                  <c:v>0.17381427149369078</c:v>
                </c:pt>
                <c:pt idx="2791">
                  <c:v>0.2003419060793501</c:v>
                </c:pt>
                <c:pt idx="2792">
                  <c:v>0.10107043058254028</c:v>
                </c:pt>
                <c:pt idx="2793">
                  <c:v>0.20128552728229021</c:v>
                </c:pt>
                <c:pt idx="2794">
                  <c:v>0.13247530972716071</c:v>
                </c:pt>
                <c:pt idx="2795">
                  <c:v>-0.20605805233493957</c:v>
                </c:pt>
                <c:pt idx="2796">
                  <c:v>0.50067287390924076</c:v>
                </c:pt>
                <c:pt idx="2797">
                  <c:v>0.31401855262993994</c:v>
                </c:pt>
                <c:pt idx="2798">
                  <c:v>-0.57226288623251964</c:v>
                </c:pt>
                <c:pt idx="2799">
                  <c:v>0.41338936789826075</c:v>
                </c:pt>
                <c:pt idx="2800">
                  <c:v>-0.28459690243239955</c:v>
                </c:pt>
                <c:pt idx="2801">
                  <c:v>0.57366399079247987</c:v>
                </c:pt>
                <c:pt idx="2802">
                  <c:v>0.42664592816900981</c:v>
                </c:pt>
                <c:pt idx="2803">
                  <c:v>0.11089128914983082</c:v>
                </c:pt>
                <c:pt idx="2804">
                  <c:v>-0.38995925696623956</c:v>
                </c:pt>
                <c:pt idx="2805">
                  <c:v>-7.1542549485148932E-2</c:v>
                </c:pt>
                <c:pt idx="2806">
                  <c:v>0.39951557877944044</c:v>
                </c:pt>
                <c:pt idx="2807">
                  <c:v>7.9674209153210107E-2</c:v>
                </c:pt>
                <c:pt idx="2808">
                  <c:v>-0.11990681761118926</c:v>
                </c:pt>
                <c:pt idx="2809">
                  <c:v>0.34239253589868035</c:v>
                </c:pt>
                <c:pt idx="2810">
                  <c:v>-7.4447263612239745E-2</c:v>
                </c:pt>
                <c:pt idx="2811">
                  <c:v>-0.16847225362713969</c:v>
                </c:pt>
                <c:pt idx="2812">
                  <c:v>0.18726020519617048</c:v>
                </c:pt>
                <c:pt idx="2813">
                  <c:v>2.4303454952129933E-2</c:v>
                </c:pt>
                <c:pt idx="2814">
                  <c:v>-0.22870527651494976</c:v>
                </c:pt>
                <c:pt idx="2815">
                  <c:v>0.15326988191360069</c:v>
                </c:pt>
                <c:pt idx="2816">
                  <c:v>-0.20121090118443963</c:v>
                </c:pt>
                <c:pt idx="2817">
                  <c:v>0.32661240871560082</c:v>
                </c:pt>
                <c:pt idx="2818">
                  <c:v>0.17316198276644101</c:v>
                </c:pt>
                <c:pt idx="2819">
                  <c:v>-0.21741916535051997</c:v>
                </c:pt>
                <c:pt idx="2820">
                  <c:v>0.31281076960696019</c:v>
                </c:pt>
                <c:pt idx="2821">
                  <c:v>0.28809873247901052</c:v>
                </c:pt>
                <c:pt idx="2822">
                  <c:v>-0.3405732770636094</c:v>
                </c:pt>
                <c:pt idx="2823">
                  <c:v>-0.2834265018478499</c:v>
                </c:pt>
                <c:pt idx="2824">
                  <c:v>0.17231050442367035</c:v>
                </c:pt>
                <c:pt idx="2825">
                  <c:v>0.16219870839970962</c:v>
                </c:pt>
                <c:pt idx="2826">
                  <c:v>-0.15101987460379984</c:v>
                </c:pt>
                <c:pt idx="2827">
                  <c:v>0.16448740036365095</c:v>
                </c:pt>
                <c:pt idx="2828">
                  <c:v>-0.24424644621544989</c:v>
                </c:pt>
                <c:pt idx="2829">
                  <c:v>0.35141207819704068</c:v>
                </c:pt>
                <c:pt idx="2830">
                  <c:v>-0.42621996738977996</c:v>
                </c:pt>
                <c:pt idx="2831">
                  <c:v>-8.9812630784079417E-2</c:v>
                </c:pt>
                <c:pt idx="2832">
                  <c:v>-0.45398398077978985</c:v>
                </c:pt>
                <c:pt idx="2833">
                  <c:v>-0.29192815970112962</c:v>
                </c:pt>
                <c:pt idx="2834">
                  <c:v>-0.29018048277346953</c:v>
                </c:pt>
                <c:pt idx="2835">
                  <c:v>-0.29665438594120985</c:v>
                </c:pt>
                <c:pt idx="2836">
                  <c:v>-0.25093234094400962</c:v>
                </c:pt>
                <c:pt idx="2837">
                  <c:v>-8.4308576168479199E-2</c:v>
                </c:pt>
                <c:pt idx="2838">
                  <c:v>-0.2696443383967595</c:v>
                </c:pt>
                <c:pt idx="2839">
                  <c:v>0.23888947175337094</c:v>
                </c:pt>
                <c:pt idx="2840">
                  <c:v>4.1447326446280464E-2</c:v>
                </c:pt>
                <c:pt idx="2841">
                  <c:v>-0.43442615006838947</c:v>
                </c:pt>
                <c:pt idx="2842">
                  <c:v>-0.1888766878784196</c:v>
                </c:pt>
                <c:pt idx="2843">
                  <c:v>-0.15373887498995975</c:v>
                </c:pt>
                <c:pt idx="2844">
                  <c:v>-3.1413891574649355E-2</c:v>
                </c:pt>
                <c:pt idx="2845">
                  <c:v>5.8966462439590472E-2</c:v>
                </c:pt>
                <c:pt idx="2846">
                  <c:v>0.3851057373070601</c:v>
                </c:pt>
                <c:pt idx="2847">
                  <c:v>-0.20365466503670948</c:v>
                </c:pt>
                <c:pt idx="2848">
                  <c:v>0.2991754080725002</c:v>
                </c:pt>
                <c:pt idx="2849">
                  <c:v>-0.24162585494488953</c:v>
                </c:pt>
                <c:pt idx="2850">
                  <c:v>-0.26953419112898969</c:v>
                </c:pt>
                <c:pt idx="2851">
                  <c:v>-9.9903860463359528E-2</c:v>
                </c:pt>
                <c:pt idx="2852">
                  <c:v>0.1328782704288205</c:v>
                </c:pt>
                <c:pt idx="2853">
                  <c:v>-0.28328403999480978</c:v>
                </c:pt>
                <c:pt idx="2854">
                  <c:v>-0.18978298503364988</c:v>
                </c:pt>
                <c:pt idx="2855">
                  <c:v>-9.6549248870089421E-2</c:v>
                </c:pt>
                <c:pt idx="2856">
                  <c:v>0.18466408483694963</c:v>
                </c:pt>
                <c:pt idx="2857">
                  <c:v>-6.0951605452789437E-2</c:v>
                </c:pt>
                <c:pt idx="2858">
                  <c:v>-0.15168801391130948</c:v>
                </c:pt>
                <c:pt idx="2859">
                  <c:v>-8.3719397486559544E-2</c:v>
                </c:pt>
                <c:pt idx="2860">
                  <c:v>0.19446422938379015</c:v>
                </c:pt>
                <c:pt idx="2861">
                  <c:v>0.27811310266347977</c:v>
                </c:pt>
                <c:pt idx="2862">
                  <c:v>-4.7546793887339511E-2</c:v>
                </c:pt>
                <c:pt idx="2863">
                  <c:v>0.1262084920682307</c:v>
                </c:pt>
                <c:pt idx="2864">
                  <c:v>-0.21322009646539986</c:v>
                </c:pt>
                <c:pt idx="2865">
                  <c:v>0.26256167323004043</c:v>
                </c:pt>
                <c:pt idx="2866">
                  <c:v>-0.24033048230272946</c:v>
                </c:pt>
                <c:pt idx="2867">
                  <c:v>-0.37739528993049953</c:v>
                </c:pt>
                <c:pt idx="2868">
                  <c:v>0.37910080889492104</c:v>
                </c:pt>
                <c:pt idx="2869">
                  <c:v>-0.20521135512748945</c:v>
                </c:pt>
                <c:pt idx="2870">
                  <c:v>-0.3390580218820598</c:v>
                </c:pt>
                <c:pt idx="2871">
                  <c:v>0.58405046841564001</c:v>
                </c:pt>
                <c:pt idx="2872">
                  <c:v>-0.11654420550184996</c:v>
                </c:pt>
                <c:pt idx="2873">
                  <c:v>-0.32362456565692987</c:v>
                </c:pt>
                <c:pt idx="2874">
                  <c:v>-0.11460410005912003</c:v>
                </c:pt>
                <c:pt idx="2875">
                  <c:v>0.43642685282152005</c:v>
                </c:pt>
                <c:pt idx="2876">
                  <c:v>-0.18701819558286914</c:v>
                </c:pt>
                <c:pt idx="2877">
                  <c:v>0.32317135799135066</c:v>
                </c:pt>
                <c:pt idx="2878">
                  <c:v>-0.2399569751554198</c:v>
                </c:pt>
                <c:pt idx="2879">
                  <c:v>-0.16386479144287991</c:v>
                </c:pt>
                <c:pt idx="2880">
                  <c:v>-0.11204936042376934</c:v>
                </c:pt>
                <c:pt idx="2881">
                  <c:v>0.13966894636174043</c:v>
                </c:pt>
                <c:pt idx="2882">
                  <c:v>-0.17416596224334979</c:v>
                </c:pt>
                <c:pt idx="2883">
                  <c:v>-0.14695014217291913</c:v>
                </c:pt>
                <c:pt idx="2884">
                  <c:v>0.33722375438476071</c:v>
                </c:pt>
                <c:pt idx="2885">
                  <c:v>0.27375997699309984</c:v>
                </c:pt>
                <c:pt idx="2886">
                  <c:v>0.17831036150804991</c:v>
                </c:pt>
                <c:pt idx="2887">
                  <c:v>0.38925860770315079</c:v>
                </c:pt>
                <c:pt idx="2888">
                  <c:v>-0.27533509868931993</c:v>
                </c:pt>
                <c:pt idx="2889">
                  <c:v>0.15849335578093093</c:v>
                </c:pt>
                <c:pt idx="2890">
                  <c:v>0.38286796922241084</c:v>
                </c:pt>
                <c:pt idx="2891">
                  <c:v>-0.22397172272389954</c:v>
                </c:pt>
                <c:pt idx="2892">
                  <c:v>0.21086727048579057</c:v>
                </c:pt>
                <c:pt idx="2893">
                  <c:v>-0.37997272692328954</c:v>
                </c:pt>
                <c:pt idx="2894">
                  <c:v>7.3856484065990102E-2</c:v>
                </c:pt>
                <c:pt idx="2895">
                  <c:v>-0.21795238923883975</c:v>
                </c:pt>
                <c:pt idx="2896">
                  <c:v>-0.28590593282582955</c:v>
                </c:pt>
                <c:pt idx="2897">
                  <c:v>-1.5915753172492941E-3</c:v>
                </c:pt>
                <c:pt idx="2898">
                  <c:v>-0.27613692388746935</c:v>
                </c:pt>
                <c:pt idx="2899">
                  <c:v>-0.26255111812847964</c:v>
                </c:pt>
                <c:pt idx="2900">
                  <c:v>-0.38992747333358935</c:v>
                </c:pt>
                <c:pt idx="2901">
                  <c:v>0.33236177621096097</c:v>
                </c:pt>
                <c:pt idx="2902">
                  <c:v>-7.9647413434402736E-3</c:v>
                </c:pt>
                <c:pt idx="2903">
                  <c:v>-0.19160429135578916</c:v>
                </c:pt>
                <c:pt idx="2904">
                  <c:v>-0.37935798836588974</c:v>
                </c:pt>
                <c:pt idx="2905">
                  <c:v>2.7567674449509028E-3</c:v>
                </c:pt>
                <c:pt idx="2906">
                  <c:v>0.10024688337759979</c:v>
                </c:pt>
                <c:pt idx="2907">
                  <c:v>-0.11008136572654958</c:v>
                </c:pt>
                <c:pt idx="2908">
                  <c:v>0.1513178341646606</c:v>
                </c:pt>
                <c:pt idx="2909">
                  <c:v>-0.22655808031603941</c:v>
                </c:pt>
                <c:pt idx="2910">
                  <c:v>-0.39414687934828985</c:v>
                </c:pt>
                <c:pt idx="2911">
                  <c:v>-0.12675343648869974</c:v>
                </c:pt>
                <c:pt idx="2912">
                  <c:v>0.36567345738481993</c:v>
                </c:pt>
                <c:pt idx="2913">
                  <c:v>0.35292458742346966</c:v>
                </c:pt>
                <c:pt idx="2914">
                  <c:v>-5.4527714723029419E-4</c:v>
                </c:pt>
                <c:pt idx="2915">
                  <c:v>0.21181924897823023</c:v>
                </c:pt>
                <c:pt idx="2916">
                  <c:v>0.32906736915742041</c:v>
                </c:pt>
                <c:pt idx="2917">
                  <c:v>0.1836762624767605</c:v>
                </c:pt>
                <c:pt idx="2918">
                  <c:v>-7.8399292688689393E-2</c:v>
                </c:pt>
                <c:pt idx="2919">
                  <c:v>-0.1849787151925395</c:v>
                </c:pt>
                <c:pt idx="2920">
                  <c:v>0.27068880039789001</c:v>
                </c:pt>
                <c:pt idx="2921">
                  <c:v>-0.16503266002755002</c:v>
                </c:pt>
                <c:pt idx="2922">
                  <c:v>0.20657877591945084</c:v>
                </c:pt>
                <c:pt idx="2923">
                  <c:v>-0.32608985386914968</c:v>
                </c:pt>
                <c:pt idx="2924">
                  <c:v>-2.2619624044398989E-2</c:v>
                </c:pt>
                <c:pt idx="2925">
                  <c:v>0.42911297237490054</c:v>
                </c:pt>
                <c:pt idx="2926">
                  <c:v>-9.8516694607240218E-2</c:v>
                </c:pt>
                <c:pt idx="2927">
                  <c:v>-0.36382554430670977</c:v>
                </c:pt>
                <c:pt idx="2928">
                  <c:v>8.8430009196809323E-3</c:v>
                </c:pt>
                <c:pt idx="2929">
                  <c:v>-0.31231583253635975</c:v>
                </c:pt>
                <c:pt idx="2930">
                  <c:v>-0.39899728920178967</c:v>
                </c:pt>
                <c:pt idx="2931">
                  <c:v>-0.30354622160661959</c:v>
                </c:pt>
                <c:pt idx="2932">
                  <c:v>0.42749376807738049</c:v>
                </c:pt>
                <c:pt idx="2933">
                  <c:v>2.9521487679640579E-2</c:v>
                </c:pt>
                <c:pt idx="2934">
                  <c:v>0.10932298140548991</c:v>
                </c:pt>
                <c:pt idx="2935">
                  <c:v>0.17448240023282047</c:v>
                </c:pt>
                <c:pt idx="2936">
                  <c:v>1.8770854243250312E-2</c:v>
                </c:pt>
                <c:pt idx="2937">
                  <c:v>-0.15442279767136968</c:v>
                </c:pt>
                <c:pt idx="2938">
                  <c:v>0.4027901926409907</c:v>
                </c:pt>
                <c:pt idx="2939">
                  <c:v>-0.12786691761984992</c:v>
                </c:pt>
                <c:pt idx="2940">
                  <c:v>0.11811391606349009</c:v>
                </c:pt>
                <c:pt idx="2941">
                  <c:v>0.59427217632710061</c:v>
                </c:pt>
                <c:pt idx="2942">
                  <c:v>-0.11404064928366964</c:v>
                </c:pt>
                <c:pt idx="2943">
                  <c:v>0.26499053376789039</c:v>
                </c:pt>
                <c:pt idx="2944">
                  <c:v>-0.35659962988570992</c:v>
                </c:pt>
                <c:pt idx="2945">
                  <c:v>0.17784249277443998</c:v>
                </c:pt>
                <c:pt idx="2946">
                  <c:v>-0.26139342063568938</c:v>
                </c:pt>
                <c:pt idx="2947">
                  <c:v>-0.18488322987245986</c:v>
                </c:pt>
                <c:pt idx="2948">
                  <c:v>-1.1599239957029717E-2</c:v>
                </c:pt>
                <c:pt idx="2949">
                  <c:v>0.3285118961184903</c:v>
                </c:pt>
                <c:pt idx="2950">
                  <c:v>-0.34540008410218004</c:v>
                </c:pt>
                <c:pt idx="2951">
                  <c:v>0.16146853600819089</c:v>
                </c:pt>
                <c:pt idx="2952">
                  <c:v>0.3175723405415205</c:v>
                </c:pt>
                <c:pt idx="2953">
                  <c:v>0.42514145488471033</c:v>
                </c:pt>
                <c:pt idx="2954">
                  <c:v>-7.8925770204219425E-2</c:v>
                </c:pt>
                <c:pt idx="2955">
                  <c:v>8.4110693031390404E-2</c:v>
                </c:pt>
                <c:pt idx="2956">
                  <c:v>-0.1995135319996395</c:v>
                </c:pt>
                <c:pt idx="2957">
                  <c:v>-0.20691748429908996</c:v>
                </c:pt>
                <c:pt idx="2958">
                  <c:v>-8.7317318316349812E-2</c:v>
                </c:pt>
                <c:pt idx="2959">
                  <c:v>-0.41317626471216995</c:v>
                </c:pt>
                <c:pt idx="2960">
                  <c:v>-0.27666021364660942</c:v>
                </c:pt>
                <c:pt idx="2961">
                  <c:v>-3.5378453027649748E-2</c:v>
                </c:pt>
                <c:pt idx="2962">
                  <c:v>3.9950730008800228E-2</c:v>
                </c:pt>
                <c:pt idx="2963">
                  <c:v>8.9748082244040184E-2</c:v>
                </c:pt>
                <c:pt idx="2964">
                  <c:v>2.8777029647320873E-2</c:v>
                </c:pt>
                <c:pt idx="2965">
                  <c:v>-0.33883427816968004</c:v>
                </c:pt>
                <c:pt idx="2966">
                  <c:v>-0.2058804062609898</c:v>
                </c:pt>
                <c:pt idx="2967">
                  <c:v>-0.40041174991963979</c:v>
                </c:pt>
                <c:pt idx="2968">
                  <c:v>-0.21441591652362968</c:v>
                </c:pt>
                <c:pt idx="2969">
                  <c:v>-0.4484275673753495</c:v>
                </c:pt>
                <c:pt idx="2970">
                  <c:v>-9.1751116595779614E-2</c:v>
                </c:pt>
                <c:pt idx="2971">
                  <c:v>-0.43965857900193983</c:v>
                </c:pt>
                <c:pt idx="2972">
                  <c:v>0.10764232489133985</c:v>
                </c:pt>
                <c:pt idx="2973">
                  <c:v>-0.20836881309711996</c:v>
                </c:pt>
                <c:pt idx="2974">
                  <c:v>-0.37844848803427977</c:v>
                </c:pt>
                <c:pt idx="2975">
                  <c:v>4.3094492928101857E-3</c:v>
                </c:pt>
                <c:pt idx="2976">
                  <c:v>-0.24201705956331931</c:v>
                </c:pt>
                <c:pt idx="2977">
                  <c:v>0.19976785545771047</c:v>
                </c:pt>
                <c:pt idx="2978">
                  <c:v>-0.10094052686904931</c:v>
                </c:pt>
                <c:pt idx="2979">
                  <c:v>-0.14619311941932978</c:v>
                </c:pt>
                <c:pt idx="2980">
                  <c:v>0.28880808706066041</c:v>
                </c:pt>
                <c:pt idx="2981">
                  <c:v>-0.16775801908303967</c:v>
                </c:pt>
                <c:pt idx="2982">
                  <c:v>-0.11480642495135918</c:v>
                </c:pt>
                <c:pt idx="2983">
                  <c:v>-0.26307776145945949</c:v>
                </c:pt>
                <c:pt idx="2984">
                  <c:v>0.1080228830615404</c:v>
                </c:pt>
                <c:pt idx="2985">
                  <c:v>-0.27647164922439948</c:v>
                </c:pt>
                <c:pt idx="2986">
                  <c:v>3.4104962838150676E-2</c:v>
                </c:pt>
                <c:pt idx="2987">
                  <c:v>2.3239408879650369E-2</c:v>
                </c:pt>
                <c:pt idx="2988">
                  <c:v>-0.16867686191354991</c:v>
                </c:pt>
                <c:pt idx="2989">
                  <c:v>0.42364799248653018</c:v>
                </c:pt>
                <c:pt idx="2990">
                  <c:v>0.22945620798780997</c:v>
                </c:pt>
                <c:pt idx="2991">
                  <c:v>-0.22804479773658981</c:v>
                </c:pt>
                <c:pt idx="2992">
                  <c:v>-5.949606344778946E-2</c:v>
                </c:pt>
                <c:pt idx="2993">
                  <c:v>-0.31666466172978947</c:v>
                </c:pt>
                <c:pt idx="2994">
                  <c:v>-8.2317238449739705E-2</c:v>
                </c:pt>
                <c:pt idx="2995">
                  <c:v>0.20067082505241096</c:v>
                </c:pt>
                <c:pt idx="2996">
                  <c:v>-0.10496813185980924</c:v>
                </c:pt>
                <c:pt idx="2997">
                  <c:v>0.16454452692121002</c:v>
                </c:pt>
                <c:pt idx="2998">
                  <c:v>6.9279377600330427E-2</c:v>
                </c:pt>
                <c:pt idx="2999">
                  <c:v>7.6190044465920259E-2</c:v>
                </c:pt>
                <c:pt idx="3000">
                  <c:v>-0.34001636499249965</c:v>
                </c:pt>
                <c:pt idx="3001">
                  <c:v>0.13762591644873989</c:v>
                </c:pt>
                <c:pt idx="3002">
                  <c:v>-3.0597289955569096E-2</c:v>
                </c:pt>
                <c:pt idx="3003">
                  <c:v>-1.3123891421909839E-2</c:v>
                </c:pt>
                <c:pt idx="3004">
                  <c:v>-0.18832226186051981</c:v>
                </c:pt>
                <c:pt idx="3005">
                  <c:v>-6.2483844346709283E-2</c:v>
                </c:pt>
                <c:pt idx="3006">
                  <c:v>-6.2910518582589781E-2</c:v>
                </c:pt>
                <c:pt idx="3007">
                  <c:v>0.13261746716404055</c:v>
                </c:pt>
                <c:pt idx="3008">
                  <c:v>-0.14929940761044946</c:v>
                </c:pt>
                <c:pt idx="3009">
                  <c:v>7.3825011822340691E-2</c:v>
                </c:pt>
                <c:pt idx="3010">
                  <c:v>-0.23302078634718981</c:v>
                </c:pt>
                <c:pt idx="3011">
                  <c:v>-0.32301202539658957</c:v>
                </c:pt>
                <c:pt idx="3012">
                  <c:v>-0.23305583619781967</c:v>
                </c:pt>
                <c:pt idx="3013">
                  <c:v>0.16879581272730082</c:v>
                </c:pt>
                <c:pt idx="3014">
                  <c:v>0.48334691588308054</c:v>
                </c:pt>
                <c:pt idx="3015">
                  <c:v>-0.36628299479541981</c:v>
                </c:pt>
                <c:pt idx="3016">
                  <c:v>0.14272335546433013</c:v>
                </c:pt>
                <c:pt idx="3017">
                  <c:v>-0.27321117600336997</c:v>
                </c:pt>
                <c:pt idx="3018">
                  <c:v>0.2262581338879297</c:v>
                </c:pt>
                <c:pt idx="3019">
                  <c:v>-0.41997061998426988</c:v>
                </c:pt>
                <c:pt idx="3020">
                  <c:v>0.28435371069669113</c:v>
                </c:pt>
                <c:pt idx="3021">
                  <c:v>6.1391351328390797E-2</c:v>
                </c:pt>
                <c:pt idx="3022">
                  <c:v>0.14716904920868057</c:v>
                </c:pt>
                <c:pt idx="3023">
                  <c:v>-0.29478368338922989</c:v>
                </c:pt>
                <c:pt idx="3024">
                  <c:v>6.6266031494360611E-2</c:v>
                </c:pt>
                <c:pt idx="3025">
                  <c:v>-0.21852474924123966</c:v>
                </c:pt>
                <c:pt idx="3026">
                  <c:v>-0.2691984239911096</c:v>
                </c:pt>
                <c:pt idx="3027">
                  <c:v>-0.46292113501719978</c:v>
                </c:pt>
                <c:pt idx="3028">
                  <c:v>-0.1629108271308799</c:v>
                </c:pt>
                <c:pt idx="3029">
                  <c:v>0.18316083964200036</c:v>
                </c:pt>
                <c:pt idx="3030">
                  <c:v>0.25241190204732078</c:v>
                </c:pt>
                <c:pt idx="3031">
                  <c:v>-8.4357888395650171E-2</c:v>
                </c:pt>
                <c:pt idx="3032">
                  <c:v>0.41377271535816007</c:v>
                </c:pt>
                <c:pt idx="3033">
                  <c:v>0.33083812952854075</c:v>
                </c:pt>
                <c:pt idx="3034">
                  <c:v>1.1428247382400336E-2</c:v>
                </c:pt>
                <c:pt idx="3035">
                  <c:v>-0.18520066214943975</c:v>
                </c:pt>
                <c:pt idx="3036">
                  <c:v>0.26242961000478093</c:v>
                </c:pt>
                <c:pt idx="3037">
                  <c:v>0.10528026951476033</c:v>
                </c:pt>
                <c:pt idx="3038">
                  <c:v>-0.15352283382412946</c:v>
                </c:pt>
                <c:pt idx="3039">
                  <c:v>0.39734463128827091</c:v>
                </c:pt>
                <c:pt idx="3040">
                  <c:v>-7.2868500806169578E-2</c:v>
                </c:pt>
                <c:pt idx="3041">
                  <c:v>-0.37789477842364949</c:v>
                </c:pt>
                <c:pt idx="3042">
                  <c:v>-0.20678763115138965</c:v>
                </c:pt>
                <c:pt idx="3043">
                  <c:v>-2.2389295229094941E-3</c:v>
                </c:pt>
                <c:pt idx="3044">
                  <c:v>0.45086530525613</c:v>
                </c:pt>
                <c:pt idx="3045">
                  <c:v>-0.10945510057017005</c:v>
                </c:pt>
                <c:pt idx="3046">
                  <c:v>0.19884419788138086</c:v>
                </c:pt>
                <c:pt idx="3047">
                  <c:v>-4.3186266712379684E-2</c:v>
                </c:pt>
                <c:pt idx="3048">
                  <c:v>-0.26755094670107971</c:v>
                </c:pt>
                <c:pt idx="3049">
                  <c:v>-0.33411645394012979</c:v>
                </c:pt>
                <c:pt idx="3050">
                  <c:v>-0.12492084541105974</c:v>
                </c:pt>
                <c:pt idx="3051">
                  <c:v>0.34682476779382032</c:v>
                </c:pt>
                <c:pt idx="3052">
                  <c:v>0.38213987312274078</c:v>
                </c:pt>
                <c:pt idx="3053">
                  <c:v>-0.38777125214979957</c:v>
                </c:pt>
                <c:pt idx="3054">
                  <c:v>0.23674614760856016</c:v>
                </c:pt>
                <c:pt idx="3055">
                  <c:v>0.55482442380152985</c:v>
                </c:pt>
                <c:pt idx="3056">
                  <c:v>-0.19020924998720945</c:v>
                </c:pt>
                <c:pt idx="3057">
                  <c:v>9.2161805776330041E-2</c:v>
                </c:pt>
                <c:pt idx="3058">
                  <c:v>-0.36824803664614958</c:v>
                </c:pt>
                <c:pt idx="3059">
                  <c:v>0.14132289545168053</c:v>
                </c:pt>
                <c:pt idx="3060">
                  <c:v>0.13940799860247033</c:v>
                </c:pt>
                <c:pt idx="3061">
                  <c:v>-0.31096081739358938</c:v>
                </c:pt>
                <c:pt idx="3062">
                  <c:v>5.834818562904065E-2</c:v>
                </c:pt>
                <c:pt idx="3063">
                  <c:v>-0.1525483418460496</c:v>
                </c:pt>
                <c:pt idx="3064">
                  <c:v>-0.1748081512280697</c:v>
                </c:pt>
                <c:pt idx="3065">
                  <c:v>0.32315487877070037</c:v>
                </c:pt>
                <c:pt idx="3066">
                  <c:v>0.33110391577626075</c:v>
                </c:pt>
                <c:pt idx="3067">
                  <c:v>-0.21520886700157993</c:v>
                </c:pt>
                <c:pt idx="3068">
                  <c:v>0.22840084777774017</c:v>
                </c:pt>
                <c:pt idx="3069">
                  <c:v>0.28654335881726034</c:v>
                </c:pt>
                <c:pt idx="3070">
                  <c:v>0.44308088671289081</c:v>
                </c:pt>
                <c:pt idx="3071">
                  <c:v>1.3621001218680817E-2</c:v>
                </c:pt>
                <c:pt idx="3072">
                  <c:v>0.36184162061590008</c:v>
                </c:pt>
                <c:pt idx="3073">
                  <c:v>-0.25417878473772948</c:v>
                </c:pt>
                <c:pt idx="3074">
                  <c:v>-0.2162713346901195</c:v>
                </c:pt>
                <c:pt idx="3075">
                  <c:v>0.32764899812979031</c:v>
                </c:pt>
                <c:pt idx="3076">
                  <c:v>3.8728299713640446E-2</c:v>
                </c:pt>
                <c:pt idx="3077">
                  <c:v>-0.42502092290182958</c:v>
                </c:pt>
                <c:pt idx="3078">
                  <c:v>0.10649359318265983</c:v>
                </c:pt>
                <c:pt idx="3079">
                  <c:v>-0.35507612456726978</c:v>
                </c:pt>
                <c:pt idx="3080">
                  <c:v>0.23931420087109956</c:v>
                </c:pt>
                <c:pt idx="3081">
                  <c:v>-0.34392906894144959</c:v>
                </c:pt>
                <c:pt idx="3082">
                  <c:v>-0.34156488490257964</c:v>
                </c:pt>
                <c:pt idx="3083">
                  <c:v>0.38971336435589077</c:v>
                </c:pt>
                <c:pt idx="3084">
                  <c:v>-0.15888454470709945</c:v>
                </c:pt>
                <c:pt idx="3085">
                  <c:v>-0.1509218422552796</c:v>
                </c:pt>
                <c:pt idx="3086">
                  <c:v>-0.3427286887834895</c:v>
                </c:pt>
                <c:pt idx="3087">
                  <c:v>-3.7584338098497483E-3</c:v>
                </c:pt>
                <c:pt idx="3088">
                  <c:v>-1.107622564715971E-2</c:v>
                </c:pt>
                <c:pt idx="3089">
                  <c:v>5.2317071239690982E-2</c:v>
                </c:pt>
                <c:pt idx="3090">
                  <c:v>6.4537008604889756E-2</c:v>
                </c:pt>
                <c:pt idx="3091">
                  <c:v>-0.3468932031924199</c:v>
                </c:pt>
                <c:pt idx="3092">
                  <c:v>-0.10072500215069002</c:v>
                </c:pt>
                <c:pt idx="3093">
                  <c:v>0.42329155847628019</c:v>
                </c:pt>
                <c:pt idx="3094">
                  <c:v>0.20803228744146018</c:v>
                </c:pt>
                <c:pt idx="3095">
                  <c:v>-0.47620699665209987</c:v>
                </c:pt>
                <c:pt idx="3096">
                  <c:v>-0.41138602829885951</c:v>
                </c:pt>
                <c:pt idx="3097">
                  <c:v>0.3845304287418605</c:v>
                </c:pt>
                <c:pt idx="3098">
                  <c:v>-0.31666772156761969</c:v>
                </c:pt>
                <c:pt idx="3099">
                  <c:v>-0.16109652603978963</c:v>
                </c:pt>
                <c:pt idx="3100">
                  <c:v>0.13918580670878011</c:v>
                </c:pt>
                <c:pt idx="3101">
                  <c:v>0.37915740420315025</c:v>
                </c:pt>
                <c:pt idx="3102">
                  <c:v>0.24303992373176087</c:v>
                </c:pt>
                <c:pt idx="3103">
                  <c:v>-0.28914591793837996</c:v>
                </c:pt>
                <c:pt idx="3104">
                  <c:v>-0.48559634009958996</c:v>
                </c:pt>
                <c:pt idx="3105">
                  <c:v>-0.4629336755828497</c:v>
                </c:pt>
                <c:pt idx="3106">
                  <c:v>0.2044351622849101</c:v>
                </c:pt>
                <c:pt idx="3107">
                  <c:v>0.20100782803800055</c:v>
                </c:pt>
                <c:pt idx="3108">
                  <c:v>0.26340639155317103</c:v>
                </c:pt>
                <c:pt idx="3109">
                  <c:v>2.3005597175040471E-2</c:v>
                </c:pt>
                <c:pt idx="3110">
                  <c:v>0.1613504498557603</c:v>
                </c:pt>
                <c:pt idx="3111">
                  <c:v>7.5228984493730167E-2</c:v>
                </c:pt>
                <c:pt idx="3112">
                  <c:v>0.16138498809989077</c:v>
                </c:pt>
                <c:pt idx="3113">
                  <c:v>0.24391077543298056</c:v>
                </c:pt>
                <c:pt idx="3114">
                  <c:v>0.22084089201420021</c:v>
                </c:pt>
                <c:pt idx="3115">
                  <c:v>0.39490602678531062</c:v>
                </c:pt>
                <c:pt idx="3116">
                  <c:v>-0.10311901890190933</c:v>
                </c:pt>
                <c:pt idx="3117">
                  <c:v>0.35001909371503004</c:v>
                </c:pt>
                <c:pt idx="3118">
                  <c:v>-0.26667130149276952</c:v>
                </c:pt>
                <c:pt idx="3119">
                  <c:v>0.20072398029651062</c:v>
                </c:pt>
                <c:pt idx="3120">
                  <c:v>2.5628944439940682E-2</c:v>
                </c:pt>
                <c:pt idx="3121">
                  <c:v>-0.23363696712667936</c:v>
                </c:pt>
                <c:pt idx="3122">
                  <c:v>0.37349621246129061</c:v>
                </c:pt>
                <c:pt idx="3123">
                  <c:v>1.4756426808990142E-2</c:v>
                </c:pt>
                <c:pt idx="3124">
                  <c:v>-0.44181722471061002</c:v>
                </c:pt>
                <c:pt idx="3125">
                  <c:v>-0.31011632914657961</c:v>
                </c:pt>
                <c:pt idx="3126">
                  <c:v>-0.41562979425588997</c:v>
                </c:pt>
                <c:pt idx="3127">
                  <c:v>0.41756136423966073</c:v>
                </c:pt>
                <c:pt idx="3128">
                  <c:v>0.30233269348975966</c:v>
                </c:pt>
                <c:pt idx="3129">
                  <c:v>-4.4051651348295806E-3</c:v>
                </c:pt>
                <c:pt idx="3130" formatCode="General">
                  <c:v>0.10508305240413041</c:v>
                </c:pt>
                <c:pt idx="3131">
                  <c:v>0.5212263784385005</c:v>
                </c:pt>
                <c:pt idx="3132">
                  <c:v>-0.4008045215257896</c:v>
                </c:pt>
                <c:pt idx="3133">
                  <c:v>-9.6069506801240045E-2</c:v>
                </c:pt>
                <c:pt idx="3134">
                  <c:v>-0.34604449787529967</c:v>
                </c:pt>
                <c:pt idx="3135">
                  <c:v>0.20318505102410001</c:v>
                </c:pt>
                <c:pt idx="3136">
                  <c:v>-0.19364377594292925</c:v>
                </c:pt>
                <c:pt idx="3137">
                  <c:v>0.25398857604327052</c:v>
                </c:pt>
                <c:pt idx="3138">
                  <c:v>-0.36749085191166975</c:v>
                </c:pt>
                <c:pt idx="3139">
                  <c:v>-0.41054650050785968</c:v>
                </c:pt>
                <c:pt idx="3140">
                  <c:v>0.14858578883458051</c:v>
                </c:pt>
                <c:pt idx="3141">
                  <c:v>5.1672942335470928E-2</c:v>
                </c:pt>
                <c:pt idx="3142">
                  <c:v>0.16998257784239001</c:v>
                </c:pt>
                <c:pt idx="3143">
                  <c:v>0.13519024242275002</c:v>
                </c:pt>
                <c:pt idx="3144">
                  <c:v>0.20133863502042004</c:v>
                </c:pt>
                <c:pt idx="3145">
                  <c:v>0.50799678798053094</c:v>
                </c:pt>
                <c:pt idx="3146">
                  <c:v>-0.36547659809940969</c:v>
                </c:pt>
                <c:pt idx="3147">
                  <c:v>-0.15134704241030006</c:v>
                </c:pt>
                <c:pt idx="3148">
                  <c:v>-2.7065420980699528E-2</c:v>
                </c:pt>
                <c:pt idx="3149">
                  <c:v>-0.29759135614152932</c:v>
                </c:pt>
                <c:pt idx="3150">
                  <c:v>4.1079689279950315E-2</c:v>
                </c:pt>
                <c:pt idx="3151">
                  <c:v>-0.40629738648549951</c:v>
                </c:pt>
                <c:pt idx="3152">
                  <c:v>-1.0649180446689499E-2</c:v>
                </c:pt>
                <c:pt idx="3153">
                  <c:v>-0.4760079773748398</c:v>
                </c:pt>
                <c:pt idx="3154">
                  <c:v>0.15016951756240005</c:v>
                </c:pt>
                <c:pt idx="3155">
                  <c:v>-0.38481648100775967</c:v>
                </c:pt>
                <c:pt idx="3156">
                  <c:v>0.30538763808773073</c:v>
                </c:pt>
                <c:pt idx="3157">
                  <c:v>0.18479762684816059</c:v>
                </c:pt>
                <c:pt idx="3158">
                  <c:v>0.17828085591504017</c:v>
                </c:pt>
                <c:pt idx="3159">
                  <c:v>-0.16767469075701991</c:v>
                </c:pt>
                <c:pt idx="3160">
                  <c:v>-0.23046164038514938</c:v>
                </c:pt>
                <c:pt idx="3161">
                  <c:v>-0.1367097311447294</c:v>
                </c:pt>
                <c:pt idx="3162">
                  <c:v>0.22458899214757011</c:v>
                </c:pt>
                <c:pt idx="3163">
                  <c:v>9.9163043188251088E-2</c:v>
                </c:pt>
                <c:pt idx="3164">
                  <c:v>-0.30606987603318991</c:v>
                </c:pt>
                <c:pt idx="3165">
                  <c:v>-0.16873229638831999</c:v>
                </c:pt>
                <c:pt idx="3166">
                  <c:v>-0.29302573339936977</c:v>
                </c:pt>
                <c:pt idx="3167">
                  <c:v>-0.15396153216665986</c:v>
                </c:pt>
                <c:pt idx="3168">
                  <c:v>-0.4308812699704494</c:v>
                </c:pt>
                <c:pt idx="3169">
                  <c:v>-8.1308570712439909E-2</c:v>
                </c:pt>
                <c:pt idx="3170">
                  <c:v>-0.40351033071223963</c:v>
                </c:pt>
                <c:pt idx="3171">
                  <c:v>-7.3924442413850322E-2</c:v>
                </c:pt>
                <c:pt idx="3172">
                  <c:v>-0.32845677847202959</c:v>
                </c:pt>
                <c:pt idx="3173">
                  <c:v>-0.32141052100977952</c:v>
                </c:pt>
                <c:pt idx="3174">
                  <c:v>0.13300488839930047</c:v>
                </c:pt>
                <c:pt idx="3175">
                  <c:v>-0.30760394413268966</c:v>
                </c:pt>
                <c:pt idx="3176">
                  <c:v>-0.15185204533833918</c:v>
                </c:pt>
                <c:pt idx="3177">
                  <c:v>-0.3489042125814894</c:v>
                </c:pt>
                <c:pt idx="3178">
                  <c:v>0.11579525534992996</c:v>
                </c:pt>
                <c:pt idx="3179">
                  <c:v>-0.15247158609473921</c:v>
                </c:pt>
                <c:pt idx="3180">
                  <c:v>-0.38843864124140959</c:v>
                </c:pt>
                <c:pt idx="3181">
                  <c:v>7.821407205214026E-2</c:v>
                </c:pt>
                <c:pt idx="3182">
                  <c:v>-0.48168858540339965</c:v>
                </c:pt>
                <c:pt idx="3183">
                  <c:v>5.2029162755800051E-2</c:v>
                </c:pt>
                <c:pt idx="3184">
                  <c:v>0.47145690170081966</c:v>
                </c:pt>
                <c:pt idx="3185">
                  <c:v>0.29233146428729029</c:v>
                </c:pt>
                <c:pt idx="3186">
                  <c:v>-0.2302319330397995</c:v>
                </c:pt>
                <c:pt idx="3187">
                  <c:v>-0.35803302162783979</c:v>
                </c:pt>
                <c:pt idx="3188">
                  <c:v>-9.5161522376729479E-2</c:v>
                </c:pt>
                <c:pt idx="3189">
                  <c:v>0.25387636245021028</c:v>
                </c:pt>
                <c:pt idx="3190">
                  <c:v>-7.4757966716899382E-2</c:v>
                </c:pt>
                <c:pt idx="3191">
                  <c:v>0.11738590057331955</c:v>
                </c:pt>
                <c:pt idx="3192">
                  <c:v>-7.6105615040559016E-2</c:v>
                </c:pt>
                <c:pt idx="3193">
                  <c:v>0.18524603071709045</c:v>
                </c:pt>
                <c:pt idx="3194">
                  <c:v>-9.8660403109859018E-2</c:v>
                </c:pt>
                <c:pt idx="3195">
                  <c:v>0.2612657041721409</c:v>
                </c:pt>
                <c:pt idx="3196">
                  <c:v>0.40716699500370002</c:v>
                </c:pt>
                <c:pt idx="3197">
                  <c:v>-0.41841725284287934</c:v>
                </c:pt>
                <c:pt idx="3198">
                  <c:v>-0.2927491670589295</c:v>
                </c:pt>
                <c:pt idx="3199">
                  <c:v>-0.37626278074217945</c:v>
                </c:pt>
                <c:pt idx="3200">
                  <c:v>0.10494229299238977</c:v>
                </c:pt>
                <c:pt idx="3201">
                  <c:v>-1.6402696587329402E-2</c:v>
                </c:pt>
                <c:pt idx="3202">
                  <c:v>-0.42645455525512954</c:v>
                </c:pt>
                <c:pt idx="3203">
                  <c:v>-0.29988955454522959</c:v>
                </c:pt>
                <c:pt idx="3204">
                  <c:v>0.33945584729441958</c:v>
                </c:pt>
                <c:pt idx="3205">
                  <c:v>0.38899806313694096</c:v>
                </c:pt>
                <c:pt idx="3206">
                  <c:v>-0.34117488287425957</c:v>
                </c:pt>
                <c:pt idx="3207">
                  <c:v>2.5709846777090206E-2</c:v>
                </c:pt>
                <c:pt idx="3208">
                  <c:v>0.20388981276049023</c:v>
                </c:pt>
                <c:pt idx="3209">
                  <c:v>-0.29161931023710963</c:v>
                </c:pt>
                <c:pt idx="3210">
                  <c:v>-6.4961184797709848E-2</c:v>
                </c:pt>
                <c:pt idx="3211">
                  <c:v>-0.38089235911547936</c:v>
                </c:pt>
                <c:pt idx="3212">
                  <c:v>-8.1374818224579926E-2</c:v>
                </c:pt>
                <c:pt idx="3213">
                  <c:v>-0.24381787726922965</c:v>
                </c:pt>
                <c:pt idx="3214">
                  <c:v>-9.46152203118098E-2</c:v>
                </c:pt>
                <c:pt idx="3215">
                  <c:v>0.26912117353391007</c:v>
                </c:pt>
                <c:pt idx="3216">
                  <c:v>-0.32271535694406994</c:v>
                </c:pt>
                <c:pt idx="3217">
                  <c:v>0.14659263497541986</c:v>
                </c:pt>
                <c:pt idx="3218">
                  <c:v>5.0439030685400787E-2</c:v>
                </c:pt>
                <c:pt idx="3219">
                  <c:v>6.9661653549780489E-2</c:v>
                </c:pt>
                <c:pt idx="3220">
                  <c:v>-0.15048986898796946</c:v>
                </c:pt>
                <c:pt idx="3221">
                  <c:v>0.19431251217365997</c:v>
                </c:pt>
                <c:pt idx="3222">
                  <c:v>0.10740741602108095</c:v>
                </c:pt>
                <c:pt idx="3223">
                  <c:v>0.2113449274493604</c:v>
                </c:pt>
                <c:pt idx="3224">
                  <c:v>-0.36292276638802967</c:v>
                </c:pt>
                <c:pt idx="3225">
                  <c:v>-6.5092165829789828E-2</c:v>
                </c:pt>
                <c:pt idx="3226">
                  <c:v>0.13811700848344977</c:v>
                </c:pt>
                <c:pt idx="3227">
                  <c:v>-2.3545733990919082E-2</c:v>
                </c:pt>
                <c:pt idx="3228">
                  <c:v>4.8657698176820752E-2</c:v>
                </c:pt>
                <c:pt idx="3229">
                  <c:v>-0.41536836844628944</c:v>
                </c:pt>
                <c:pt idx="3230">
                  <c:v>0.34812893016075996</c:v>
                </c:pt>
                <c:pt idx="3231">
                  <c:v>-0.25799339315454972</c:v>
                </c:pt>
                <c:pt idx="3232">
                  <c:v>-0.2051340955683294</c:v>
                </c:pt>
                <c:pt idx="3233">
                  <c:v>0.44003777770466002</c:v>
                </c:pt>
                <c:pt idx="3234" formatCode="General">
                  <c:v>-0.12945819854742924</c:v>
                </c:pt>
                <c:pt idx="3235">
                  <c:v>-9.8301695351650231E-2</c:v>
                </c:pt>
                <c:pt idx="3236">
                  <c:v>-0.10194874849820978</c:v>
                </c:pt>
                <c:pt idx="3237">
                  <c:v>-2.877159081420988E-2</c:v>
                </c:pt>
                <c:pt idx="3238">
                  <c:v>4.162484270192035E-2</c:v>
                </c:pt>
                <c:pt idx="3239">
                  <c:v>0.31783881835306982</c:v>
                </c:pt>
                <c:pt idx="3240">
                  <c:v>-0.50423420580209966</c:v>
                </c:pt>
                <c:pt idx="3241">
                  <c:v>-0.30885874808187941</c:v>
                </c:pt>
                <c:pt idx="3242">
                  <c:v>-5.6928000783899257E-2</c:v>
                </c:pt>
                <c:pt idx="3243">
                  <c:v>-0.29817483038826964</c:v>
                </c:pt>
                <c:pt idx="3244">
                  <c:v>-0.27400446378700005</c:v>
                </c:pt>
                <c:pt idx="3245">
                  <c:v>5.9197047184980534E-2</c:v>
                </c:pt>
                <c:pt idx="3246">
                  <c:v>-0.17950100030790006</c:v>
                </c:pt>
                <c:pt idx="3247" formatCode="General">
                  <c:v>-0.42334658310213946</c:v>
                </c:pt>
                <c:pt idx="3248">
                  <c:v>-9.3029793743499845E-2</c:v>
                </c:pt>
                <c:pt idx="3249">
                  <c:v>-0.20899727739928986</c:v>
                </c:pt>
                <c:pt idx="3250">
                  <c:v>0.13685682931472076</c:v>
                </c:pt>
                <c:pt idx="3251">
                  <c:v>-4.7723892275049806E-2</c:v>
                </c:pt>
                <c:pt idx="3252">
                  <c:v>-0.12265101674849976</c:v>
                </c:pt>
                <c:pt idx="3253">
                  <c:v>-3.5944922481440322E-2</c:v>
                </c:pt>
                <c:pt idx="3254">
                  <c:v>0.26316644013757085</c:v>
                </c:pt>
                <c:pt idx="3255">
                  <c:v>6.1251798684550884E-2</c:v>
                </c:pt>
                <c:pt idx="3256">
                  <c:v>-0.33641124959669</c:v>
                </c:pt>
                <c:pt idx="3257">
                  <c:v>0.36570097132526058</c:v>
                </c:pt>
                <c:pt idx="3258">
                  <c:v>-4.634771858261022E-2</c:v>
                </c:pt>
                <c:pt idx="3259">
                  <c:v>4.3132897556810157E-2</c:v>
                </c:pt>
                <c:pt idx="3260">
                  <c:v>0.29476987709132096</c:v>
                </c:pt>
                <c:pt idx="3261">
                  <c:v>-0.43582499163783961</c:v>
                </c:pt>
                <c:pt idx="3262">
                  <c:v>0.24968682755911065</c:v>
                </c:pt>
                <c:pt idx="3263">
                  <c:v>3.790661575394072E-2</c:v>
                </c:pt>
                <c:pt idx="3264">
                  <c:v>-4.8344566561429936E-2</c:v>
                </c:pt>
                <c:pt idx="3265">
                  <c:v>-0.29194652463107973</c:v>
                </c:pt>
                <c:pt idx="3266">
                  <c:v>-2.5088123494189318E-2</c:v>
                </c:pt>
                <c:pt idx="3267">
                  <c:v>-4.2936326108540257E-2</c:v>
                </c:pt>
                <c:pt idx="3268">
                  <c:v>0.10489141618378017</c:v>
                </c:pt>
                <c:pt idx="3269">
                  <c:v>-0.22049952534739958</c:v>
                </c:pt>
                <c:pt idx="3270">
                  <c:v>0.16547136446809052</c:v>
                </c:pt>
                <c:pt idx="3271">
                  <c:v>-0.29829620985028971</c:v>
                </c:pt>
                <c:pt idx="3272">
                  <c:v>0.29730083787891015</c:v>
                </c:pt>
                <c:pt idx="3273">
                  <c:v>0.14736402960011041</c:v>
                </c:pt>
                <c:pt idx="3274">
                  <c:v>-0.11632975970885928</c:v>
                </c:pt>
                <c:pt idx="3275">
                  <c:v>5.8687293940329788E-2</c:v>
                </c:pt>
                <c:pt idx="3276">
                  <c:v>-0.12930227922811932</c:v>
                </c:pt>
                <c:pt idx="3277">
                  <c:v>-0.14766557814122949</c:v>
                </c:pt>
                <c:pt idx="3278">
                  <c:v>-0.42002498228615925</c:v>
                </c:pt>
                <c:pt idx="3279">
                  <c:v>-0.25817693436412004</c:v>
                </c:pt>
                <c:pt idx="3280">
                  <c:v>0.30626760703748079</c:v>
                </c:pt>
                <c:pt idx="3281">
                  <c:v>0.14255814884895024</c:v>
                </c:pt>
                <c:pt idx="3282">
                  <c:v>0.45439868816830042</c:v>
                </c:pt>
                <c:pt idx="3283">
                  <c:v>0.52074563616751046</c:v>
                </c:pt>
                <c:pt idx="3284">
                  <c:v>0.22341557683288027</c:v>
                </c:pt>
                <c:pt idx="3285">
                  <c:v>-0.32312456771870979</c:v>
                </c:pt>
                <c:pt idx="3286">
                  <c:v>-0.26585646920459949</c:v>
                </c:pt>
                <c:pt idx="3287">
                  <c:v>-0.32498721357955951</c:v>
                </c:pt>
                <c:pt idx="3288">
                  <c:v>-0.28082484447749945</c:v>
                </c:pt>
                <c:pt idx="3289">
                  <c:v>0.12206677501546004</c:v>
                </c:pt>
                <c:pt idx="3290">
                  <c:v>1.9109074651620261E-2</c:v>
                </c:pt>
                <c:pt idx="3291">
                  <c:v>-0.30580375317516983</c:v>
                </c:pt>
                <c:pt idx="3292">
                  <c:v>8.1213103705600531E-2</c:v>
                </c:pt>
                <c:pt idx="3293">
                  <c:v>0.37440192422996077</c:v>
                </c:pt>
                <c:pt idx="3294">
                  <c:v>0.15674137034388025</c:v>
                </c:pt>
                <c:pt idx="3295">
                  <c:v>2.6284367453710544E-2</c:v>
                </c:pt>
                <c:pt idx="3296">
                  <c:v>0.11208612903705006</c:v>
                </c:pt>
                <c:pt idx="3297">
                  <c:v>-0.47749683541159937</c:v>
                </c:pt>
                <c:pt idx="3298">
                  <c:v>-3.1781972501301325E-3</c:v>
                </c:pt>
                <c:pt idx="3299">
                  <c:v>0.15908780047948046</c:v>
                </c:pt>
                <c:pt idx="3300">
                  <c:v>-5.4700219940949424E-2</c:v>
                </c:pt>
                <c:pt idx="3301">
                  <c:v>0.25818666543678059</c:v>
                </c:pt>
                <c:pt idx="3302">
                  <c:v>0.22467122927567029</c:v>
                </c:pt>
                <c:pt idx="3303">
                  <c:v>0.41893906902124023</c:v>
                </c:pt>
                <c:pt idx="3304">
                  <c:v>0.38378972092361074</c:v>
                </c:pt>
                <c:pt idx="3305">
                  <c:v>-0.40512342516871991</c:v>
                </c:pt>
                <c:pt idx="3306">
                  <c:v>-0.31614604966615945</c:v>
                </c:pt>
                <c:pt idx="3307">
                  <c:v>0.20419373238479999</c:v>
                </c:pt>
                <c:pt idx="3308">
                  <c:v>-0.38114839754491925</c:v>
                </c:pt>
                <c:pt idx="3309">
                  <c:v>3.3780293435080821E-2</c:v>
                </c:pt>
                <c:pt idx="3310">
                  <c:v>-0.24463399697242938</c:v>
                </c:pt>
                <c:pt idx="3311">
                  <c:v>-0.22292438335760956</c:v>
                </c:pt>
                <c:pt idx="3312">
                  <c:v>-0.23267799590910965</c:v>
                </c:pt>
                <c:pt idx="3313">
                  <c:v>0.42055264299741069</c:v>
                </c:pt>
                <c:pt idx="3314">
                  <c:v>-0.28029302295149972</c:v>
                </c:pt>
                <c:pt idx="3315">
                  <c:v>-0.1460334883888792</c:v>
                </c:pt>
                <c:pt idx="3316">
                  <c:v>0.2210245309147707</c:v>
                </c:pt>
                <c:pt idx="3317">
                  <c:v>7.4529679315849862E-2</c:v>
                </c:pt>
                <c:pt idx="3318">
                  <c:v>-0.33147051997060961</c:v>
                </c:pt>
                <c:pt idx="3319">
                  <c:v>0.32572620224914051</c:v>
                </c:pt>
                <c:pt idx="3320">
                  <c:v>0.27175418279017105</c:v>
                </c:pt>
                <c:pt idx="3321">
                  <c:v>-0.34671784049888954</c:v>
                </c:pt>
                <c:pt idx="3322">
                  <c:v>-2.1327115518989359E-2</c:v>
                </c:pt>
                <c:pt idx="3323">
                  <c:v>0.42502407566674005</c:v>
                </c:pt>
                <c:pt idx="3324">
                  <c:v>0.39707624710458056</c:v>
                </c:pt>
                <c:pt idx="3325">
                  <c:v>0.21923133844026044</c:v>
                </c:pt>
                <c:pt idx="3326">
                  <c:v>-0.34527323508832986</c:v>
                </c:pt>
                <c:pt idx="3327">
                  <c:v>-7.7530407636799303E-2</c:v>
                </c:pt>
                <c:pt idx="3328">
                  <c:v>0.13527571785727055</c:v>
                </c:pt>
                <c:pt idx="3329">
                  <c:v>-0.38262793645821969</c:v>
                </c:pt>
                <c:pt idx="3330">
                  <c:v>-0.14123541099881942</c:v>
                </c:pt>
                <c:pt idx="3331">
                  <c:v>0.13365625150796046</c:v>
                </c:pt>
                <c:pt idx="3332">
                  <c:v>0.14903811235727993</c:v>
                </c:pt>
                <c:pt idx="3333">
                  <c:v>1.7234979954280583E-2</c:v>
                </c:pt>
                <c:pt idx="3334">
                  <c:v>-3.8339639169389983E-2</c:v>
                </c:pt>
                <c:pt idx="3335">
                  <c:v>0.27859083935166051</c:v>
                </c:pt>
                <c:pt idx="3336">
                  <c:v>0.31935396516760051</c:v>
                </c:pt>
                <c:pt idx="3337">
                  <c:v>-0.22460301940937955</c:v>
                </c:pt>
                <c:pt idx="3338">
                  <c:v>-7.8993174206408945E-2</c:v>
                </c:pt>
                <c:pt idx="3339">
                  <c:v>7.660763182208008E-2</c:v>
                </c:pt>
                <c:pt idx="3340">
                  <c:v>9.5787275294460628E-2</c:v>
                </c:pt>
                <c:pt idx="3341">
                  <c:v>-0.3304928996659493</c:v>
                </c:pt>
                <c:pt idx="3342">
                  <c:v>-5.5525291638829799E-2</c:v>
                </c:pt>
                <c:pt idx="3343">
                  <c:v>-0.23904451309484953</c:v>
                </c:pt>
                <c:pt idx="3344">
                  <c:v>2.3164055064240685E-2</c:v>
                </c:pt>
                <c:pt idx="3345">
                  <c:v>-0.19329415389960936</c:v>
                </c:pt>
                <c:pt idx="3346">
                  <c:v>3.6555595043399336E-3</c:v>
                </c:pt>
                <c:pt idx="3347">
                  <c:v>0.15008414840101025</c:v>
                </c:pt>
                <c:pt idx="3348">
                  <c:v>0.25080984767418002</c:v>
                </c:pt>
                <c:pt idx="3349">
                  <c:v>-0.18842684928818976</c:v>
                </c:pt>
                <c:pt idx="3350">
                  <c:v>-7.1912342707049604E-2</c:v>
                </c:pt>
                <c:pt idx="3351">
                  <c:v>0.41769987605215064</c:v>
                </c:pt>
                <c:pt idx="3352">
                  <c:v>-0.14231430265581979</c:v>
                </c:pt>
                <c:pt idx="3353">
                  <c:v>0.33004773844962099</c:v>
                </c:pt>
                <c:pt idx="3354">
                  <c:v>-3.3522578526249625E-2</c:v>
                </c:pt>
                <c:pt idx="3355">
                  <c:v>-0.29037410472876957</c:v>
                </c:pt>
                <c:pt idx="3356">
                  <c:v>4.9570346891369965E-2</c:v>
                </c:pt>
                <c:pt idx="3357">
                  <c:v>0.29006507158818007</c:v>
                </c:pt>
                <c:pt idx="3358">
                  <c:v>-0.36394981813864957</c:v>
                </c:pt>
                <c:pt idx="3359">
                  <c:v>-2.494593916979948E-2</c:v>
                </c:pt>
                <c:pt idx="3360">
                  <c:v>0.24792990174988017</c:v>
                </c:pt>
                <c:pt idx="3361">
                  <c:v>0.44599909128263082</c:v>
                </c:pt>
                <c:pt idx="3362">
                  <c:v>-4.9538208132289263E-2</c:v>
                </c:pt>
                <c:pt idx="3363">
                  <c:v>-0.19111814765434954</c:v>
                </c:pt>
                <c:pt idx="3364">
                  <c:v>-0.29961763324120927</c:v>
                </c:pt>
                <c:pt idx="3365">
                  <c:v>0.31360695405916061</c:v>
                </c:pt>
                <c:pt idx="3366">
                  <c:v>-0.17260605916258021</c:v>
                </c:pt>
                <c:pt idx="3367">
                  <c:v>6.5505763631939828E-2</c:v>
                </c:pt>
                <c:pt idx="3368">
                  <c:v>6.1101322197970376E-2</c:v>
                </c:pt>
                <c:pt idx="3369">
                  <c:v>-0.31236115617062987</c:v>
                </c:pt>
                <c:pt idx="3370">
                  <c:v>0.42072710731692009</c:v>
                </c:pt>
                <c:pt idx="3371">
                  <c:v>0.3198938597937806</c:v>
                </c:pt>
                <c:pt idx="3372">
                  <c:v>0.15539417501713082</c:v>
                </c:pt>
                <c:pt idx="3373">
                  <c:v>4.8468174097401118E-2</c:v>
                </c:pt>
                <c:pt idx="3374">
                  <c:v>-0.2738972621435396</c:v>
                </c:pt>
                <c:pt idx="3375">
                  <c:v>0.1400620241696906</c:v>
                </c:pt>
                <c:pt idx="3376">
                  <c:v>-0.35320643708446964</c:v>
                </c:pt>
                <c:pt idx="3377">
                  <c:v>-0.23670316794109958</c:v>
                </c:pt>
                <c:pt idx="3378">
                  <c:v>-0.22418364996277962</c:v>
                </c:pt>
                <c:pt idx="3379">
                  <c:v>-3.5452828243975887E-4</c:v>
                </c:pt>
                <c:pt idx="3380">
                  <c:v>-0.21605766967231954</c:v>
                </c:pt>
                <c:pt idx="3381">
                  <c:v>-0.40141687904657974</c:v>
                </c:pt>
                <c:pt idx="3382">
                  <c:v>3.7312536777050376E-2</c:v>
                </c:pt>
                <c:pt idx="3383">
                  <c:v>5.8682591969390074E-2</c:v>
                </c:pt>
                <c:pt idx="3384">
                  <c:v>0.4626436326134602</c:v>
                </c:pt>
                <c:pt idx="3385">
                  <c:v>7.7685975019420539E-2</c:v>
                </c:pt>
                <c:pt idx="3386">
                  <c:v>0.35611163256348988</c:v>
                </c:pt>
                <c:pt idx="3387">
                  <c:v>0.37876450267867057</c:v>
                </c:pt>
                <c:pt idx="3388">
                  <c:v>-0.12420428281448981</c:v>
                </c:pt>
                <c:pt idx="3389">
                  <c:v>-0.19715819593407957</c:v>
                </c:pt>
                <c:pt idx="3390">
                  <c:v>-2.5229088897789076E-2</c:v>
                </c:pt>
                <c:pt idx="3391">
                  <c:v>-0.26493723616995934</c:v>
                </c:pt>
                <c:pt idx="3392">
                  <c:v>0.19721226836889105</c:v>
                </c:pt>
                <c:pt idx="3393">
                  <c:v>-0.40728419209574973</c:v>
                </c:pt>
                <c:pt idx="3394">
                  <c:v>-5.8600004930279503E-2</c:v>
                </c:pt>
                <c:pt idx="3395">
                  <c:v>-0.21298538572767978</c:v>
                </c:pt>
                <c:pt idx="3396">
                  <c:v>-2.7148920008079891E-2</c:v>
                </c:pt>
                <c:pt idx="3397">
                  <c:v>-0.36660712186899946</c:v>
                </c:pt>
                <c:pt idx="3398">
                  <c:v>0.37295030415130093</c:v>
                </c:pt>
                <c:pt idx="3399">
                  <c:v>6.1935552160160334E-2</c:v>
                </c:pt>
                <c:pt idx="3400">
                  <c:v>-0.19813513342479938</c:v>
                </c:pt>
                <c:pt idx="3401">
                  <c:v>0.43784576513725071</c:v>
                </c:pt>
                <c:pt idx="3402">
                  <c:v>-0.16423940380143964</c:v>
                </c:pt>
                <c:pt idx="3403">
                  <c:v>-0.12158534295917978</c:v>
                </c:pt>
                <c:pt idx="3404">
                  <c:v>-0.32830704978574987</c:v>
                </c:pt>
                <c:pt idx="3405">
                  <c:v>-0.24405563466380942</c:v>
                </c:pt>
                <c:pt idx="3406">
                  <c:v>-0.11705702804592955</c:v>
                </c:pt>
                <c:pt idx="3407">
                  <c:v>-1.879130441891963E-2</c:v>
                </c:pt>
                <c:pt idx="3408">
                  <c:v>0.39580276313495055</c:v>
                </c:pt>
                <c:pt idx="3409">
                  <c:v>-0.17411345309555948</c:v>
                </c:pt>
                <c:pt idx="3410">
                  <c:v>0.42762352670663084</c:v>
                </c:pt>
                <c:pt idx="3411">
                  <c:v>1.5619670473159708E-2</c:v>
                </c:pt>
                <c:pt idx="3412">
                  <c:v>-0.35511923436046988</c:v>
                </c:pt>
                <c:pt idx="3413">
                  <c:v>-0.28926258215145983</c:v>
                </c:pt>
                <c:pt idx="3414">
                  <c:v>0.47445227474933027</c:v>
                </c:pt>
                <c:pt idx="3415">
                  <c:v>-2.226380604192002E-2</c:v>
                </c:pt>
                <c:pt idx="3416">
                  <c:v>0.32919661071141082</c:v>
                </c:pt>
                <c:pt idx="3417">
                  <c:v>-0.31002631770668998</c:v>
                </c:pt>
                <c:pt idx="3418">
                  <c:v>0.23534396112109057</c:v>
                </c:pt>
                <c:pt idx="3419">
                  <c:v>0.25487208070874967</c:v>
                </c:pt>
                <c:pt idx="3420">
                  <c:v>6.6718445652599989E-2</c:v>
                </c:pt>
                <c:pt idx="3421">
                  <c:v>-0.35697562949335992</c:v>
                </c:pt>
                <c:pt idx="3422">
                  <c:v>-0.40643696416016928</c:v>
                </c:pt>
                <c:pt idx="3423" formatCode="General">
                  <c:v>-9.5326466658439024E-2</c:v>
                </c:pt>
                <c:pt idx="3424">
                  <c:v>-0.35969267483796941</c:v>
                </c:pt>
                <c:pt idx="3425">
                  <c:v>-0.25526503871460937</c:v>
                </c:pt>
                <c:pt idx="3426">
                  <c:v>-0.41113536893384994</c:v>
                </c:pt>
                <c:pt idx="3427">
                  <c:v>-0.45844678948881956</c:v>
                </c:pt>
                <c:pt idx="3428">
                  <c:v>-0.36787162950126939</c:v>
                </c:pt>
                <c:pt idx="3429">
                  <c:v>-0.36636849487156997</c:v>
                </c:pt>
                <c:pt idx="3430">
                  <c:v>0.15519138974940017</c:v>
                </c:pt>
                <c:pt idx="3431">
                  <c:v>0.29743272116562025</c:v>
                </c:pt>
                <c:pt idx="3432">
                  <c:v>0.21489153949321071</c:v>
                </c:pt>
                <c:pt idx="3433">
                  <c:v>-0.2039072709693297</c:v>
                </c:pt>
                <c:pt idx="3434">
                  <c:v>-0.31410500416420994</c:v>
                </c:pt>
                <c:pt idx="3435">
                  <c:v>-0.27951289745544949</c:v>
                </c:pt>
                <c:pt idx="3436">
                  <c:v>0.18036190017910059</c:v>
                </c:pt>
                <c:pt idx="3437">
                  <c:v>-0.26043282496122977</c:v>
                </c:pt>
                <c:pt idx="3438">
                  <c:v>4.8725949528400925E-2</c:v>
                </c:pt>
                <c:pt idx="3439">
                  <c:v>-0.26543934062946972</c:v>
                </c:pt>
                <c:pt idx="3440">
                  <c:v>1.2692724706390379E-2</c:v>
                </c:pt>
                <c:pt idx="3441">
                  <c:v>-0.14330853236032937</c:v>
                </c:pt>
                <c:pt idx="3442">
                  <c:v>0.19134200385868017</c:v>
                </c:pt>
                <c:pt idx="3443">
                  <c:v>0.21126145921920081</c:v>
                </c:pt>
                <c:pt idx="3444">
                  <c:v>-0.21279433200892983</c:v>
                </c:pt>
                <c:pt idx="3445">
                  <c:v>3.2750608425760497E-2</c:v>
                </c:pt>
                <c:pt idx="3446">
                  <c:v>0.33163316990921032</c:v>
                </c:pt>
                <c:pt idx="3447">
                  <c:v>-0.14109446976934992</c:v>
                </c:pt>
                <c:pt idx="3448">
                  <c:v>-0.20377167293423959</c:v>
                </c:pt>
                <c:pt idx="3449">
                  <c:v>3.0826045598169927E-2</c:v>
                </c:pt>
                <c:pt idx="3450">
                  <c:v>-0.31717499088772971</c:v>
                </c:pt>
                <c:pt idx="3451">
                  <c:v>-0.27917507879875991</c:v>
                </c:pt>
                <c:pt idx="3452">
                  <c:v>0.27269808347401092</c:v>
                </c:pt>
                <c:pt idx="3453">
                  <c:v>0.36048182899084047</c:v>
                </c:pt>
                <c:pt idx="3454">
                  <c:v>-0.28025747740888995</c:v>
                </c:pt>
                <c:pt idx="3455">
                  <c:v>0.18164135318188013</c:v>
                </c:pt>
                <c:pt idx="3456">
                  <c:v>4.4094845074500455E-2</c:v>
                </c:pt>
                <c:pt idx="3457">
                  <c:v>-0.30846833090787928</c:v>
                </c:pt>
                <c:pt idx="3458">
                  <c:v>-8.179143103008979E-2</c:v>
                </c:pt>
                <c:pt idx="3459">
                  <c:v>-6.2077001755939776E-2</c:v>
                </c:pt>
                <c:pt idx="3460">
                  <c:v>2.1098202393220689E-2</c:v>
                </c:pt>
                <c:pt idx="3461">
                  <c:v>0.12729538336313961</c:v>
                </c:pt>
                <c:pt idx="3462">
                  <c:v>-7.0121028997729873E-2</c:v>
                </c:pt>
                <c:pt idx="3463">
                  <c:v>-0.2829166008896995</c:v>
                </c:pt>
                <c:pt idx="3464">
                  <c:v>-5.414154286140338E-3</c:v>
                </c:pt>
                <c:pt idx="3465">
                  <c:v>-0.43675406563651942</c:v>
                </c:pt>
                <c:pt idx="3466">
                  <c:v>-0.14322664451216927</c:v>
                </c:pt>
                <c:pt idx="3467">
                  <c:v>-0.11401029303809951</c:v>
                </c:pt>
                <c:pt idx="3468">
                  <c:v>-0.1414734980549297</c:v>
                </c:pt>
                <c:pt idx="3469">
                  <c:v>-0.30421664907849966</c:v>
                </c:pt>
                <c:pt idx="3470">
                  <c:v>-0.24144254263737963</c:v>
                </c:pt>
                <c:pt idx="3471">
                  <c:v>9.5141040736629989E-2</c:v>
                </c:pt>
                <c:pt idx="3472">
                  <c:v>9.9713240797520086E-2</c:v>
                </c:pt>
                <c:pt idx="3473">
                  <c:v>1.2142406491320479E-2</c:v>
                </c:pt>
                <c:pt idx="3474">
                  <c:v>0.12444235262797054</c:v>
                </c:pt>
                <c:pt idx="3475">
                  <c:v>-0.17613335043533995</c:v>
                </c:pt>
                <c:pt idx="3476">
                  <c:v>-0.20103821977189984</c:v>
                </c:pt>
                <c:pt idx="3477">
                  <c:v>0.10430654937866102</c:v>
                </c:pt>
                <c:pt idx="3478">
                  <c:v>0.24044310402866031</c:v>
                </c:pt>
                <c:pt idx="3479">
                  <c:v>0.43720170077526976</c:v>
                </c:pt>
                <c:pt idx="3480">
                  <c:v>-0.16958120674954946</c:v>
                </c:pt>
                <c:pt idx="3481">
                  <c:v>-0.26374664445537954</c:v>
                </c:pt>
                <c:pt idx="3482">
                  <c:v>0.53842542847279962</c:v>
                </c:pt>
                <c:pt idx="3483">
                  <c:v>5.6739814663160359E-2</c:v>
                </c:pt>
                <c:pt idx="3484">
                  <c:v>9.4409179168300383E-2</c:v>
                </c:pt>
                <c:pt idx="3485">
                  <c:v>-0.3469403475500199</c:v>
                </c:pt>
                <c:pt idx="3486">
                  <c:v>-0.14299332656631947</c:v>
                </c:pt>
                <c:pt idx="3487">
                  <c:v>-0.11475217902472945</c:v>
                </c:pt>
                <c:pt idx="3488">
                  <c:v>0.25948163491999043</c:v>
                </c:pt>
                <c:pt idx="3489">
                  <c:v>0.10423542718291046</c:v>
                </c:pt>
                <c:pt idx="3490">
                  <c:v>5.8824624319630203E-2</c:v>
                </c:pt>
                <c:pt idx="3491">
                  <c:v>0.26830875093872031</c:v>
                </c:pt>
                <c:pt idx="3492">
                  <c:v>-0.23889578148462975</c:v>
                </c:pt>
                <c:pt idx="3493">
                  <c:v>-0.11074753980794982</c:v>
                </c:pt>
                <c:pt idx="3494">
                  <c:v>-0.28070528966891972</c:v>
                </c:pt>
                <c:pt idx="3495">
                  <c:v>-0.23812985826141952</c:v>
                </c:pt>
                <c:pt idx="3496">
                  <c:v>-0.35718098196698955</c:v>
                </c:pt>
                <c:pt idx="3497">
                  <c:v>-0.33232606235644946</c:v>
                </c:pt>
                <c:pt idx="3498">
                  <c:v>5.7144400249810268E-2</c:v>
                </c:pt>
                <c:pt idx="3499">
                  <c:v>-0.11277030121207954</c:v>
                </c:pt>
                <c:pt idx="3500">
                  <c:v>4.9481856675860136E-2</c:v>
                </c:pt>
                <c:pt idx="3501">
                  <c:v>0.47013799625633013</c:v>
                </c:pt>
                <c:pt idx="3502">
                  <c:v>0.31309820801059107</c:v>
                </c:pt>
                <c:pt idx="3503">
                  <c:v>4.4576639317810418E-2</c:v>
                </c:pt>
                <c:pt idx="3504">
                  <c:v>-0.3459480548678795</c:v>
                </c:pt>
                <c:pt idx="3505">
                  <c:v>-8.2339338658539596E-2</c:v>
                </c:pt>
                <c:pt idx="3506">
                  <c:v>0.27143926930926021</c:v>
                </c:pt>
                <c:pt idx="3507">
                  <c:v>0.35088325982228064</c:v>
                </c:pt>
                <c:pt idx="3508">
                  <c:v>-0.32155228239047995</c:v>
                </c:pt>
                <c:pt idx="3509">
                  <c:v>7.5265709177250173E-2</c:v>
                </c:pt>
                <c:pt idx="3510">
                  <c:v>-0.33514092312681987</c:v>
                </c:pt>
                <c:pt idx="3511">
                  <c:v>-0.11035025386892983</c:v>
                </c:pt>
                <c:pt idx="3512">
                  <c:v>0.38307979723971997</c:v>
                </c:pt>
                <c:pt idx="3513">
                  <c:v>-8.6306448155959892E-2</c:v>
                </c:pt>
                <c:pt idx="3514">
                  <c:v>0.37538008788188026</c:v>
                </c:pt>
                <c:pt idx="3515">
                  <c:v>-0.38486364279092955</c:v>
                </c:pt>
                <c:pt idx="3516">
                  <c:v>-0.37608331446662957</c:v>
                </c:pt>
                <c:pt idx="3517">
                  <c:v>-0.30160964206107987</c:v>
                </c:pt>
                <c:pt idx="3518">
                  <c:v>0.48134313187987043</c:v>
                </c:pt>
                <c:pt idx="3519">
                  <c:v>-1.0546429344199026E-2</c:v>
                </c:pt>
                <c:pt idx="3520">
                  <c:v>0.13510078789496038</c:v>
                </c:pt>
                <c:pt idx="3521">
                  <c:v>0.12704274498971024</c:v>
                </c:pt>
                <c:pt idx="3522">
                  <c:v>-0.25614495111403945</c:v>
                </c:pt>
                <c:pt idx="3523">
                  <c:v>0.23680175851702057</c:v>
                </c:pt>
                <c:pt idx="3524">
                  <c:v>-0.20061515173929978</c:v>
                </c:pt>
                <c:pt idx="3525" formatCode="General">
                  <c:v>5.4063916695680447E-2</c:v>
                </c:pt>
                <c:pt idx="3526">
                  <c:v>-0.35884925655885924</c:v>
                </c:pt>
                <c:pt idx="3527">
                  <c:v>0.27107318353296961</c:v>
                </c:pt>
                <c:pt idx="3528">
                  <c:v>0.15929145089432062</c:v>
                </c:pt>
                <c:pt idx="3529">
                  <c:v>-0.27765348758291974</c:v>
                </c:pt>
                <c:pt idx="3530">
                  <c:v>9.2924541812750228E-2</c:v>
                </c:pt>
                <c:pt idx="3531">
                  <c:v>-0.36168208758606957</c:v>
                </c:pt>
                <c:pt idx="3532">
                  <c:v>-0.25947317281720972</c:v>
                </c:pt>
                <c:pt idx="3533">
                  <c:v>-0.27308590912697994</c:v>
                </c:pt>
                <c:pt idx="3534">
                  <c:v>-0.15097856891666961</c:v>
                </c:pt>
                <c:pt idx="3535">
                  <c:v>0.19216134189036005</c:v>
                </c:pt>
                <c:pt idx="3536">
                  <c:v>0.27765429059309099</c:v>
                </c:pt>
                <c:pt idx="3537">
                  <c:v>8.7856666269259698E-2</c:v>
                </c:pt>
                <c:pt idx="3538">
                  <c:v>-0.18805288983911961</c:v>
                </c:pt>
                <c:pt idx="3539">
                  <c:v>-0.19284734880977927</c:v>
                </c:pt>
                <c:pt idx="3540">
                  <c:v>-0.30568364138706983</c:v>
                </c:pt>
                <c:pt idx="3541">
                  <c:v>-1.970910387386926E-2</c:v>
                </c:pt>
                <c:pt idx="3542">
                  <c:v>-0.21439797203435962</c:v>
                </c:pt>
                <c:pt idx="3543">
                  <c:v>0.17897042626147019</c:v>
                </c:pt>
                <c:pt idx="3544">
                  <c:v>1.244398682120007E-3</c:v>
                </c:pt>
                <c:pt idx="3545">
                  <c:v>-0.48387161407968948</c:v>
                </c:pt>
                <c:pt idx="3546">
                  <c:v>0.24353100664487037</c:v>
                </c:pt>
                <c:pt idx="3547">
                  <c:v>0.20760328433568986</c:v>
                </c:pt>
                <c:pt idx="3548">
                  <c:v>-0.10930131475261984</c:v>
                </c:pt>
                <c:pt idx="3549">
                  <c:v>-5.938034974698958E-2</c:v>
                </c:pt>
                <c:pt idx="3550">
                  <c:v>-1.4671112566468913E-2</c:v>
                </c:pt>
                <c:pt idx="3551">
                  <c:v>-0.43968774784471965</c:v>
                </c:pt>
                <c:pt idx="3552">
                  <c:v>0.1621681949920406</c:v>
                </c:pt>
                <c:pt idx="3553">
                  <c:v>0.18155656972886014</c:v>
                </c:pt>
                <c:pt idx="3554">
                  <c:v>-7.751677394784906E-2</c:v>
                </c:pt>
                <c:pt idx="3555">
                  <c:v>0.39919356000433037</c:v>
                </c:pt>
                <c:pt idx="3556">
                  <c:v>0.46402328634953083</c:v>
                </c:pt>
                <c:pt idx="3557">
                  <c:v>4.4411398338540131E-2</c:v>
                </c:pt>
                <c:pt idx="3558">
                  <c:v>0.16147795557129996</c:v>
                </c:pt>
                <c:pt idx="3559">
                  <c:v>-0.20586707382729985</c:v>
                </c:pt>
                <c:pt idx="3560">
                  <c:v>3.1743491936650159E-2</c:v>
                </c:pt>
                <c:pt idx="3561">
                  <c:v>-0.29038963883949975</c:v>
                </c:pt>
                <c:pt idx="3562">
                  <c:v>-0.40997105176702942</c:v>
                </c:pt>
                <c:pt idx="3563">
                  <c:v>-0.38518109278950963</c:v>
                </c:pt>
                <c:pt idx="3564">
                  <c:v>7.7233486001469842E-2</c:v>
                </c:pt>
                <c:pt idx="3565">
                  <c:v>-0.24936905280921939</c:v>
                </c:pt>
                <c:pt idx="3566">
                  <c:v>5.6030535796730341E-2</c:v>
                </c:pt>
                <c:pt idx="3567">
                  <c:v>-0.26228835489964952</c:v>
                </c:pt>
                <c:pt idx="3568">
                  <c:v>-0.16957967452167955</c:v>
                </c:pt>
                <c:pt idx="3569">
                  <c:v>-9.2647645573020299E-2</c:v>
                </c:pt>
                <c:pt idx="3570">
                  <c:v>-0.36301457860994946</c:v>
                </c:pt>
                <c:pt idx="3571">
                  <c:v>-0.39945601499298933</c:v>
                </c:pt>
                <c:pt idx="3572">
                  <c:v>7.5742832607340382E-2</c:v>
                </c:pt>
                <c:pt idx="3573">
                  <c:v>-0.29162513990178995</c:v>
                </c:pt>
                <c:pt idx="3574">
                  <c:v>-0.33591452813641975</c:v>
                </c:pt>
                <c:pt idx="3575">
                  <c:v>0.21112445525902057</c:v>
                </c:pt>
                <c:pt idx="3576">
                  <c:v>5.7393930969750429E-2</c:v>
                </c:pt>
                <c:pt idx="3577">
                  <c:v>0.26043726249981969</c:v>
                </c:pt>
                <c:pt idx="3578">
                  <c:v>0.12145863748092012</c:v>
                </c:pt>
                <c:pt idx="3579" formatCode="General">
                  <c:v>2.0824911052390149E-2</c:v>
                </c:pt>
                <c:pt idx="3580">
                  <c:v>0.10957582261057031</c:v>
                </c:pt>
                <c:pt idx="3581">
                  <c:v>4.1800361442719591E-2</c:v>
                </c:pt>
                <c:pt idx="3582">
                  <c:v>-0.27724947232710973</c:v>
                </c:pt>
                <c:pt idx="3583">
                  <c:v>0.14318529951640091</c:v>
                </c:pt>
                <c:pt idx="3584">
                  <c:v>-0.25385375578668956</c:v>
                </c:pt>
                <c:pt idx="3585">
                  <c:v>-3.073876767165995E-2</c:v>
                </c:pt>
                <c:pt idx="3586">
                  <c:v>-0.25799152216881938</c:v>
                </c:pt>
                <c:pt idx="3587">
                  <c:v>-0.10171022099033955</c:v>
                </c:pt>
                <c:pt idx="3588">
                  <c:v>0.43225588302615048</c:v>
                </c:pt>
                <c:pt idx="3589">
                  <c:v>-0.16094642833729944</c:v>
                </c:pt>
                <c:pt idx="3590">
                  <c:v>-4.9639374976280237E-2</c:v>
                </c:pt>
                <c:pt idx="3591">
                  <c:v>0.49868679749159117</c:v>
                </c:pt>
                <c:pt idx="3592">
                  <c:v>-0.26113917982212964</c:v>
                </c:pt>
                <c:pt idx="3593">
                  <c:v>-0.10610079894884006</c:v>
                </c:pt>
                <c:pt idx="3594">
                  <c:v>-0.25311141653941993</c:v>
                </c:pt>
                <c:pt idx="3595">
                  <c:v>-0.45323633516764961</c:v>
                </c:pt>
                <c:pt idx="3596">
                  <c:v>-0.41388120440399945</c:v>
                </c:pt>
                <c:pt idx="3597">
                  <c:v>0.24284853927289962</c:v>
                </c:pt>
                <c:pt idx="3598">
                  <c:v>-0.27346714402732974</c:v>
                </c:pt>
                <c:pt idx="3599">
                  <c:v>-9.64690504193495E-2</c:v>
                </c:pt>
                <c:pt idx="3600">
                  <c:v>-6.131612262944941E-2</c:v>
                </c:pt>
                <c:pt idx="3601">
                  <c:v>0.21776095863284084</c:v>
                </c:pt>
                <c:pt idx="3602">
                  <c:v>0.21134841301109031</c:v>
                </c:pt>
                <c:pt idx="3603">
                  <c:v>0.22806414633626027</c:v>
                </c:pt>
                <c:pt idx="3604">
                  <c:v>0.26119164229736036</c:v>
                </c:pt>
                <c:pt idx="3605">
                  <c:v>-0.18762341950760986</c:v>
                </c:pt>
                <c:pt idx="3606">
                  <c:v>0.30236977664597031</c:v>
                </c:pt>
                <c:pt idx="3607">
                  <c:v>-0.24514084066258945</c:v>
                </c:pt>
                <c:pt idx="3608">
                  <c:v>0.14123001966543036</c:v>
                </c:pt>
                <c:pt idx="3609">
                  <c:v>-0.33730693349774965</c:v>
                </c:pt>
                <c:pt idx="3610">
                  <c:v>-2.8132811992839457E-2</c:v>
                </c:pt>
                <c:pt idx="3611">
                  <c:v>0.3531424828309806</c:v>
                </c:pt>
                <c:pt idx="3612">
                  <c:v>0.40433957006808008</c:v>
                </c:pt>
                <c:pt idx="3613">
                  <c:v>-0.25992117056169972</c:v>
                </c:pt>
                <c:pt idx="3614">
                  <c:v>-0.34853041878114999</c:v>
                </c:pt>
                <c:pt idx="3615">
                  <c:v>0.28915776296059015</c:v>
                </c:pt>
                <c:pt idx="3616">
                  <c:v>0.11376514427623086</c:v>
                </c:pt>
                <c:pt idx="3617">
                  <c:v>-6.4443758727569467E-2</c:v>
                </c:pt>
                <c:pt idx="3618">
                  <c:v>0.20712980868387021</c:v>
                </c:pt>
                <c:pt idx="3619">
                  <c:v>-0.30480155580752966</c:v>
                </c:pt>
                <c:pt idx="3620">
                  <c:v>-8.3755352726759824E-2</c:v>
                </c:pt>
                <c:pt idx="3621">
                  <c:v>-0.31936226670394952</c:v>
                </c:pt>
                <c:pt idx="3622">
                  <c:v>-0.26541427749510982</c:v>
                </c:pt>
                <c:pt idx="3623">
                  <c:v>-8.9849654701694703E-3</c:v>
                </c:pt>
                <c:pt idx="3624">
                  <c:v>-0.15900545539577982</c:v>
                </c:pt>
                <c:pt idx="3625">
                  <c:v>0.31657162560736118</c:v>
                </c:pt>
                <c:pt idx="3626">
                  <c:v>-0.31594972666986987</c:v>
                </c:pt>
                <c:pt idx="3627">
                  <c:v>-0.23789917890619972</c:v>
                </c:pt>
                <c:pt idx="3628">
                  <c:v>3.5908787712361168E-2</c:v>
                </c:pt>
                <c:pt idx="3629">
                  <c:v>-7.2431279983850239E-2</c:v>
                </c:pt>
                <c:pt idx="3630">
                  <c:v>0.15180719449947055</c:v>
                </c:pt>
                <c:pt idx="3631">
                  <c:v>-0.19871577386054939</c:v>
                </c:pt>
                <c:pt idx="3632">
                  <c:v>-9.5465282035849697E-2</c:v>
                </c:pt>
                <c:pt idx="3633">
                  <c:v>-0.37228386535981972</c:v>
                </c:pt>
                <c:pt idx="3634">
                  <c:v>-0.49930267128843964</c:v>
                </c:pt>
                <c:pt idx="3635">
                  <c:v>-4.5415373580659946E-2</c:v>
                </c:pt>
                <c:pt idx="3636">
                  <c:v>0.27286929858949005</c:v>
                </c:pt>
                <c:pt idx="3637">
                  <c:v>-0.38757633229806965</c:v>
                </c:pt>
                <c:pt idx="3638">
                  <c:v>-1.2582964784539463E-2</c:v>
                </c:pt>
                <c:pt idx="3639">
                  <c:v>-0.2237982761109798</c:v>
                </c:pt>
                <c:pt idx="3640">
                  <c:v>0.21096438498239056</c:v>
                </c:pt>
                <c:pt idx="3641">
                  <c:v>-0.35332203589719935</c:v>
                </c:pt>
                <c:pt idx="3642">
                  <c:v>-0.23316539707287953</c:v>
                </c:pt>
                <c:pt idx="3643">
                  <c:v>0.4049627655153003</c:v>
                </c:pt>
                <c:pt idx="3644">
                  <c:v>0.30614902031213997</c:v>
                </c:pt>
                <c:pt idx="3645">
                  <c:v>0.3567885393115704</c:v>
                </c:pt>
                <c:pt idx="3646">
                  <c:v>7.9456372766880001E-2</c:v>
                </c:pt>
                <c:pt idx="3647">
                  <c:v>0.43760436358561083</c:v>
                </c:pt>
                <c:pt idx="3648">
                  <c:v>-0.10983837617315961</c:v>
                </c:pt>
                <c:pt idx="3649">
                  <c:v>-0.17576277813021024</c:v>
                </c:pt>
                <c:pt idx="3650">
                  <c:v>0.12221041887430051</c:v>
                </c:pt>
                <c:pt idx="3651">
                  <c:v>-0.30835917035021954</c:v>
                </c:pt>
                <c:pt idx="3652">
                  <c:v>0.12089126724938026</c:v>
                </c:pt>
                <c:pt idx="3653">
                  <c:v>-0.28109438594766001</c:v>
                </c:pt>
                <c:pt idx="3654">
                  <c:v>3.324765455958012E-2</c:v>
                </c:pt>
                <c:pt idx="3655">
                  <c:v>0.19913173665131012</c:v>
                </c:pt>
                <c:pt idx="3656">
                  <c:v>0.46085789496937046</c:v>
                </c:pt>
                <c:pt idx="3657">
                  <c:v>0.11689308559179068</c:v>
                </c:pt>
                <c:pt idx="3658">
                  <c:v>0.32089290424161021</c:v>
                </c:pt>
                <c:pt idx="3659">
                  <c:v>-0.20810922083670969</c:v>
                </c:pt>
                <c:pt idx="3660">
                  <c:v>6.4272118569590475E-2</c:v>
                </c:pt>
                <c:pt idx="3661">
                  <c:v>-0.48851063359711944</c:v>
                </c:pt>
                <c:pt idx="3662">
                  <c:v>-0.18680025976002002</c:v>
                </c:pt>
                <c:pt idx="3663">
                  <c:v>-0.1358350375748798</c:v>
                </c:pt>
                <c:pt idx="3664">
                  <c:v>3.9189860223440398E-2</c:v>
                </c:pt>
                <c:pt idx="3665">
                  <c:v>-0.24736018171454965</c:v>
                </c:pt>
                <c:pt idx="3666">
                  <c:v>-0.27604800165406962</c:v>
                </c:pt>
                <c:pt idx="3667" formatCode="General">
                  <c:v>-0.26877502672934961</c:v>
                </c:pt>
                <c:pt idx="3668">
                  <c:v>0.26779499273295038</c:v>
                </c:pt>
                <c:pt idx="3669">
                  <c:v>0.43626207010206031</c:v>
                </c:pt>
                <c:pt idx="3670">
                  <c:v>-0.42351977552886</c:v>
                </c:pt>
                <c:pt idx="3671">
                  <c:v>-0.21102630601401984</c:v>
                </c:pt>
                <c:pt idx="3672">
                  <c:v>0.27840851595134986</c:v>
                </c:pt>
                <c:pt idx="3673">
                  <c:v>-4.5710276392309623E-2</c:v>
                </c:pt>
                <c:pt idx="3674">
                  <c:v>-0.10150854896774986</c:v>
                </c:pt>
                <c:pt idx="3675">
                  <c:v>0.27782273433493998</c:v>
                </c:pt>
                <c:pt idx="3676">
                  <c:v>-0.20569236032177951</c:v>
                </c:pt>
                <c:pt idx="3677">
                  <c:v>5.1023395178240172E-2</c:v>
                </c:pt>
                <c:pt idx="3678">
                  <c:v>0.2222261730513706</c:v>
                </c:pt>
                <c:pt idx="3679">
                  <c:v>-0.25460665501946966</c:v>
                </c:pt>
                <c:pt idx="3680">
                  <c:v>0.43133667403205056</c:v>
                </c:pt>
                <c:pt idx="3681">
                  <c:v>0.26597764228975063</c:v>
                </c:pt>
                <c:pt idx="3682">
                  <c:v>-0.21114760969451929</c:v>
                </c:pt>
                <c:pt idx="3683">
                  <c:v>-0.32736595992007</c:v>
                </c:pt>
                <c:pt idx="3684">
                  <c:v>0.25428769143661079</c:v>
                </c:pt>
                <c:pt idx="3685">
                  <c:v>0.24069598251525992</c:v>
                </c:pt>
                <c:pt idx="3686">
                  <c:v>-0.27427650801467962</c:v>
                </c:pt>
                <c:pt idx="3687">
                  <c:v>-0.32440158761666948</c:v>
                </c:pt>
                <c:pt idx="3688">
                  <c:v>-0.11027704353948975</c:v>
                </c:pt>
                <c:pt idx="3689">
                  <c:v>-9.1186480213809595E-2</c:v>
                </c:pt>
                <c:pt idx="3690">
                  <c:v>-0.23959882552273948</c:v>
                </c:pt>
                <c:pt idx="3691">
                  <c:v>7.5099941577080109E-2</c:v>
                </c:pt>
                <c:pt idx="3692">
                  <c:v>0.14513150702223054</c:v>
                </c:pt>
                <c:pt idx="3693">
                  <c:v>-0.10098841093204003</c:v>
                </c:pt>
                <c:pt idx="3694">
                  <c:v>0.19627872197385088</c:v>
                </c:pt>
                <c:pt idx="3695">
                  <c:v>-8.6530059645769875E-2</c:v>
                </c:pt>
                <c:pt idx="3696">
                  <c:v>-0.38353804077949993</c:v>
                </c:pt>
                <c:pt idx="3697">
                  <c:v>0.18151274602087053</c:v>
                </c:pt>
                <c:pt idx="3698">
                  <c:v>0.54091071524457046</c:v>
                </c:pt>
                <c:pt idx="3699">
                  <c:v>-0.25758432763693984</c:v>
                </c:pt>
                <c:pt idx="3700">
                  <c:v>0.46566726868713015</c:v>
                </c:pt>
                <c:pt idx="3701">
                  <c:v>-0.21830421290490953</c:v>
                </c:pt>
                <c:pt idx="3702">
                  <c:v>0.10638367136829974</c:v>
                </c:pt>
                <c:pt idx="3703">
                  <c:v>-0.39256657944288964</c:v>
                </c:pt>
                <c:pt idx="3704">
                  <c:v>-7.8451163149779291E-2</c:v>
                </c:pt>
                <c:pt idx="3705">
                  <c:v>7.4186580384710155E-2</c:v>
                </c:pt>
                <c:pt idx="3706">
                  <c:v>-0.24689951443673941</c:v>
                </c:pt>
                <c:pt idx="3707">
                  <c:v>-0.12919696744733944</c:v>
                </c:pt>
                <c:pt idx="3708">
                  <c:v>-2.6050002727170174E-2</c:v>
                </c:pt>
                <c:pt idx="3709">
                  <c:v>-0.31715373334968966</c:v>
                </c:pt>
                <c:pt idx="3710">
                  <c:v>0.26668391236999067</c:v>
                </c:pt>
                <c:pt idx="3711">
                  <c:v>-0.11044849289016989</c:v>
                </c:pt>
                <c:pt idx="3712">
                  <c:v>0.27695924130749994</c:v>
                </c:pt>
                <c:pt idx="3713">
                  <c:v>-0.45438074765283964</c:v>
                </c:pt>
                <c:pt idx="3714">
                  <c:v>0.22141821684149043</c:v>
                </c:pt>
                <c:pt idx="3715">
                  <c:v>-0.22019744859446977</c:v>
                </c:pt>
                <c:pt idx="3716">
                  <c:v>-0.11085353028990008</c:v>
                </c:pt>
                <c:pt idx="3717">
                  <c:v>0.29145971557676997</c:v>
                </c:pt>
                <c:pt idx="3718">
                  <c:v>-0.2293371069079897</c:v>
                </c:pt>
                <c:pt idx="3719">
                  <c:v>-0.35294224214476921</c:v>
                </c:pt>
                <c:pt idx="3720">
                  <c:v>-0.21899636893952978</c:v>
                </c:pt>
                <c:pt idx="3721">
                  <c:v>-0.16472285024254907</c:v>
                </c:pt>
                <c:pt idx="3722">
                  <c:v>-6.7485332617609473E-2</c:v>
                </c:pt>
                <c:pt idx="3723">
                  <c:v>-0.12182168327553988</c:v>
                </c:pt>
                <c:pt idx="3724">
                  <c:v>0.161042338597011</c:v>
                </c:pt>
                <c:pt idx="3725">
                  <c:v>1.7374062342690344E-2</c:v>
                </c:pt>
                <c:pt idx="3726">
                  <c:v>0.32627259990333091</c:v>
                </c:pt>
                <c:pt idx="3727">
                  <c:v>-0.16445874472317934</c:v>
                </c:pt>
                <c:pt idx="3728">
                  <c:v>-0.10996263643709936</c:v>
                </c:pt>
                <c:pt idx="3729">
                  <c:v>-0.17572840151884961</c:v>
                </c:pt>
                <c:pt idx="3730">
                  <c:v>-0.21880035152136967</c:v>
                </c:pt>
                <c:pt idx="3731">
                  <c:v>6.0304449975507879E-3</c:v>
                </c:pt>
                <c:pt idx="3732">
                  <c:v>-0.33892170057228999</c:v>
                </c:pt>
                <c:pt idx="3733">
                  <c:v>-0.11196423002323952</c:v>
                </c:pt>
                <c:pt idx="3734">
                  <c:v>-0.16209914463353003</c:v>
                </c:pt>
                <c:pt idx="3735">
                  <c:v>-0.13062486973317977</c:v>
                </c:pt>
                <c:pt idx="3736">
                  <c:v>-9.9046218336449776E-2</c:v>
                </c:pt>
                <c:pt idx="3737">
                  <c:v>-1.7402873950139508E-2</c:v>
                </c:pt>
                <c:pt idx="3738">
                  <c:v>-0.22689230676613992</c:v>
                </c:pt>
                <c:pt idx="3739">
                  <c:v>6.0740277367210993E-2</c:v>
                </c:pt>
                <c:pt idx="3740">
                  <c:v>-0.22180156222133984</c:v>
                </c:pt>
                <c:pt idx="3741">
                  <c:v>-0.28278333080690965</c:v>
                </c:pt>
                <c:pt idx="3742">
                  <c:v>-6.7659755269609434E-2</c:v>
                </c:pt>
                <c:pt idx="3743">
                  <c:v>0.25153936433098956</c:v>
                </c:pt>
                <c:pt idx="3744">
                  <c:v>-0.14511499241147963</c:v>
                </c:pt>
                <c:pt idx="3745">
                  <c:v>-0.43646905936802982</c:v>
                </c:pt>
                <c:pt idx="3746">
                  <c:v>-0.37408266550709968</c:v>
                </c:pt>
                <c:pt idx="3747">
                  <c:v>0.30135120076489041</c:v>
                </c:pt>
                <c:pt idx="3748">
                  <c:v>-0.24031379026907995</c:v>
                </c:pt>
                <c:pt idx="3749">
                  <c:v>0.25816292873135982</c:v>
                </c:pt>
                <c:pt idx="3750">
                  <c:v>-0.1364500536763793</c:v>
                </c:pt>
                <c:pt idx="3751">
                  <c:v>-0.28880970424231966</c:v>
                </c:pt>
                <c:pt idx="3752">
                  <c:v>-0.25940835639492965</c:v>
                </c:pt>
                <c:pt idx="3753">
                  <c:v>7.9119452827820069E-2</c:v>
                </c:pt>
                <c:pt idx="3754">
                  <c:v>-4.9000353032990773E-4</c:v>
                </c:pt>
                <c:pt idx="3755">
                  <c:v>8.5137909666580747E-2</c:v>
                </c:pt>
                <c:pt idx="3756">
                  <c:v>0.30085406915640078</c:v>
                </c:pt>
                <c:pt idx="3757">
                  <c:v>-4.7072901858919991E-2</c:v>
                </c:pt>
                <c:pt idx="3758">
                  <c:v>-4.9606604357509632E-2</c:v>
                </c:pt>
                <c:pt idx="3759">
                  <c:v>-0.2314741771562896</c:v>
                </c:pt>
                <c:pt idx="3760">
                  <c:v>0.27621262703404081</c:v>
                </c:pt>
                <c:pt idx="3761">
                  <c:v>0.35902766653329987</c:v>
                </c:pt>
                <c:pt idx="3762">
                  <c:v>-0.10114260624710925</c:v>
                </c:pt>
                <c:pt idx="3763">
                  <c:v>-0.33405725832014976</c:v>
                </c:pt>
                <c:pt idx="3764">
                  <c:v>-0.16222406312506932</c:v>
                </c:pt>
                <c:pt idx="3765">
                  <c:v>0.35492389289843018</c:v>
                </c:pt>
                <c:pt idx="3766">
                  <c:v>-0.19470360244022933</c:v>
                </c:pt>
                <c:pt idx="3767">
                  <c:v>-0.20122693979683959</c:v>
                </c:pt>
                <c:pt idx="3768">
                  <c:v>-0.12987770560658962</c:v>
                </c:pt>
                <c:pt idx="3769">
                  <c:v>-0.24035487379257958</c:v>
                </c:pt>
                <c:pt idx="3770">
                  <c:v>-0.13467919485362945</c:v>
                </c:pt>
                <c:pt idx="3771">
                  <c:v>-5.4828131265739266E-2</c:v>
                </c:pt>
                <c:pt idx="3772">
                  <c:v>1.1664370317810757E-2</c:v>
                </c:pt>
                <c:pt idx="3773">
                  <c:v>-0.33516760003744972</c:v>
                </c:pt>
                <c:pt idx="3774">
                  <c:v>0.46044162531332056</c:v>
                </c:pt>
                <c:pt idx="3775">
                  <c:v>0.40441069460084034</c:v>
                </c:pt>
                <c:pt idx="3776">
                  <c:v>8.8227241191160211E-2</c:v>
                </c:pt>
                <c:pt idx="3777">
                  <c:v>-0.1098905244355497</c:v>
                </c:pt>
                <c:pt idx="3778">
                  <c:v>0.44662345411297011</c:v>
                </c:pt>
                <c:pt idx="3779">
                  <c:v>-0.23447913117996944</c:v>
                </c:pt>
                <c:pt idx="3780" formatCode="General">
                  <c:v>-0.3972426439695993</c:v>
                </c:pt>
                <c:pt idx="3781">
                  <c:v>4.316171199315999E-2</c:v>
                </c:pt>
                <c:pt idx="3782">
                  <c:v>4.7370809864500707E-2</c:v>
                </c:pt>
                <c:pt idx="3783">
                  <c:v>0.35005326107656032</c:v>
                </c:pt>
                <c:pt idx="3784">
                  <c:v>-0.42576107990363976</c:v>
                </c:pt>
                <c:pt idx="3785">
                  <c:v>0.23987802500785005</c:v>
                </c:pt>
                <c:pt idx="3786">
                  <c:v>-7.5888994723969816E-2</c:v>
                </c:pt>
                <c:pt idx="3787">
                  <c:v>0.32075299732967988</c:v>
                </c:pt>
                <c:pt idx="3788">
                  <c:v>-0.17887181157974963</c:v>
                </c:pt>
                <c:pt idx="3789">
                  <c:v>2.797425388720054E-2</c:v>
                </c:pt>
                <c:pt idx="3790">
                  <c:v>-0.20094200928701955</c:v>
                </c:pt>
                <c:pt idx="3791">
                  <c:v>6.9334305925780271E-2</c:v>
                </c:pt>
                <c:pt idx="3792">
                  <c:v>0.23567130943510062</c:v>
                </c:pt>
                <c:pt idx="3793">
                  <c:v>-0.37430294613825943</c:v>
                </c:pt>
                <c:pt idx="3794">
                  <c:v>0.47189542824204089</c:v>
                </c:pt>
                <c:pt idx="3795">
                  <c:v>0.41566742740138007</c:v>
                </c:pt>
                <c:pt idx="3796">
                  <c:v>0.27660357871850039</c:v>
                </c:pt>
                <c:pt idx="3797">
                  <c:v>-0.27360382484963974</c:v>
                </c:pt>
                <c:pt idx="3798">
                  <c:v>0.29312520922445007</c:v>
                </c:pt>
                <c:pt idx="3799">
                  <c:v>0.33549086325102095</c:v>
                </c:pt>
                <c:pt idx="3800">
                  <c:v>-0.23100423911844947</c:v>
                </c:pt>
                <c:pt idx="3801">
                  <c:v>0.27350463722380969</c:v>
                </c:pt>
                <c:pt idx="3802">
                  <c:v>-0.14653753449944951</c:v>
                </c:pt>
                <c:pt idx="3803">
                  <c:v>0.20846363509175081</c:v>
                </c:pt>
                <c:pt idx="3804">
                  <c:v>0.42853585695305085</c:v>
                </c:pt>
                <c:pt idx="3805">
                  <c:v>0.14403030827980068</c:v>
                </c:pt>
                <c:pt idx="3806">
                  <c:v>-0.20074722536021961</c:v>
                </c:pt>
                <c:pt idx="3807">
                  <c:v>0.39732748333415024</c:v>
                </c:pt>
                <c:pt idx="3808">
                  <c:v>-0.52983483164363987</c:v>
                </c:pt>
                <c:pt idx="3809">
                  <c:v>0.30655044858738023</c:v>
                </c:pt>
                <c:pt idx="3810">
                  <c:v>-0.35106288299891952</c:v>
                </c:pt>
                <c:pt idx="3811">
                  <c:v>9.113319615360993E-3</c:v>
                </c:pt>
                <c:pt idx="3812">
                  <c:v>0.45578915198034053</c:v>
                </c:pt>
                <c:pt idx="3813">
                  <c:v>-7.4606150310398966E-2</c:v>
                </c:pt>
                <c:pt idx="3814">
                  <c:v>0.19264283021230977</c:v>
                </c:pt>
                <c:pt idx="3815">
                  <c:v>7.8158079434290428E-2</c:v>
                </c:pt>
                <c:pt idx="3816">
                  <c:v>-0.47571968946903942</c:v>
                </c:pt>
                <c:pt idx="3817">
                  <c:v>-0.26265967029495974</c:v>
                </c:pt>
                <c:pt idx="3818">
                  <c:v>3.6080774549220429E-2</c:v>
                </c:pt>
                <c:pt idx="3819">
                  <c:v>0.18257347954291081</c:v>
                </c:pt>
                <c:pt idx="3820">
                  <c:v>-0.27614971044297976</c:v>
                </c:pt>
                <c:pt idx="3821">
                  <c:v>-0.23048475122370959</c:v>
                </c:pt>
                <c:pt idx="3822">
                  <c:v>-0.3681286981092593</c:v>
                </c:pt>
                <c:pt idx="3823">
                  <c:v>0.10884451368710035</c:v>
                </c:pt>
                <c:pt idx="3824">
                  <c:v>3.4605406443009912E-2</c:v>
                </c:pt>
                <c:pt idx="3825">
                  <c:v>5.3769994269680765E-2</c:v>
                </c:pt>
                <c:pt idx="3826">
                  <c:v>0.54472651093020019</c:v>
                </c:pt>
                <c:pt idx="3827">
                  <c:v>-0.12567014837339929</c:v>
                </c:pt>
                <c:pt idx="3828">
                  <c:v>-7.5227969186169474E-2</c:v>
                </c:pt>
                <c:pt idx="3829">
                  <c:v>-0.13723107077349983</c:v>
                </c:pt>
                <c:pt idx="3830">
                  <c:v>0.32941105218115041</c:v>
                </c:pt>
                <c:pt idx="3831">
                  <c:v>9.2551708368704411E-3</c:v>
                </c:pt>
                <c:pt idx="3832">
                  <c:v>-0.13607071027743967</c:v>
                </c:pt>
                <c:pt idx="3833">
                  <c:v>-3.6215777293389984E-2</c:v>
                </c:pt>
                <c:pt idx="3834">
                  <c:v>-0.1022400992611896</c:v>
                </c:pt>
                <c:pt idx="3835">
                  <c:v>0.13987756781795024</c:v>
                </c:pt>
                <c:pt idx="3836">
                  <c:v>0.22906708386472019</c:v>
                </c:pt>
                <c:pt idx="3837">
                  <c:v>0.38541401000246012</c:v>
                </c:pt>
                <c:pt idx="3838">
                  <c:v>-0.25520391279467969</c:v>
                </c:pt>
                <c:pt idx="3839">
                  <c:v>0.14090016158574059</c:v>
                </c:pt>
                <c:pt idx="3840">
                  <c:v>-0.34766924954169953</c:v>
                </c:pt>
                <c:pt idx="3841">
                  <c:v>0.19564468548792036</c:v>
                </c:pt>
                <c:pt idx="3842">
                  <c:v>0.31346992000074092</c:v>
                </c:pt>
                <c:pt idx="3843">
                  <c:v>-0.18040863936728924</c:v>
                </c:pt>
                <c:pt idx="3844">
                  <c:v>-0.14733286162458015</c:v>
                </c:pt>
                <c:pt idx="3845">
                  <c:v>0.12833078808008036</c:v>
                </c:pt>
                <c:pt idx="3846">
                  <c:v>0.29533064881827986</c:v>
                </c:pt>
                <c:pt idx="3847">
                  <c:v>-0.32108600060703951</c:v>
                </c:pt>
                <c:pt idx="3848">
                  <c:v>-0.29640274107072972</c:v>
                </c:pt>
                <c:pt idx="3849">
                  <c:v>-0.50327881126831997</c:v>
                </c:pt>
                <c:pt idx="3850">
                  <c:v>0.20315859575863104</c:v>
                </c:pt>
                <c:pt idx="3851">
                  <c:v>0.44122958277160063</c:v>
                </c:pt>
                <c:pt idx="3852">
                  <c:v>0.30967713949499043</c:v>
                </c:pt>
                <c:pt idx="3853">
                  <c:v>-0.26674703475871997</c:v>
                </c:pt>
                <c:pt idx="3854">
                  <c:v>-9.8842815332899292E-2</c:v>
                </c:pt>
                <c:pt idx="3855">
                  <c:v>-0.34158078608394948</c:v>
                </c:pt>
                <c:pt idx="3856">
                  <c:v>0.30321264007810012</c:v>
                </c:pt>
                <c:pt idx="3857">
                  <c:v>0.47354276182193988</c:v>
                </c:pt>
                <c:pt idx="3858">
                  <c:v>-0.16118305559524959</c:v>
                </c:pt>
                <c:pt idx="3859">
                  <c:v>-0.25912346940747977</c:v>
                </c:pt>
                <c:pt idx="3860">
                  <c:v>-2.6369270141819889E-2</c:v>
                </c:pt>
                <c:pt idx="3861">
                  <c:v>-0.24241154725927982</c:v>
                </c:pt>
                <c:pt idx="3862">
                  <c:v>-8.177192694430957E-2</c:v>
                </c:pt>
                <c:pt idx="3863">
                  <c:v>5.2363686252260067E-2</c:v>
                </c:pt>
                <c:pt idx="3864">
                  <c:v>-0.42701002215927941</c:v>
                </c:pt>
                <c:pt idx="3865">
                  <c:v>-0.12671313554182939</c:v>
                </c:pt>
                <c:pt idx="3866">
                  <c:v>0.14264039195527012</c:v>
                </c:pt>
                <c:pt idx="3867">
                  <c:v>0.53453563025518047</c:v>
                </c:pt>
                <c:pt idx="3868">
                  <c:v>0.13769132829288022</c:v>
                </c:pt>
                <c:pt idx="3869">
                  <c:v>0.33879430738115079</c:v>
                </c:pt>
                <c:pt idx="3870">
                  <c:v>-0.31573657265160948</c:v>
                </c:pt>
                <c:pt idx="3871">
                  <c:v>0.22508550868261068</c:v>
                </c:pt>
                <c:pt idx="3872">
                  <c:v>0.15338043122519096</c:v>
                </c:pt>
                <c:pt idx="3873">
                  <c:v>-0.29158874732310958</c:v>
                </c:pt>
                <c:pt idx="3874">
                  <c:v>-3.6678733611679171E-2</c:v>
                </c:pt>
                <c:pt idx="3875">
                  <c:v>0.37377435892163025</c:v>
                </c:pt>
                <c:pt idx="3876">
                  <c:v>-0.16670625229393954</c:v>
                </c:pt>
                <c:pt idx="3877">
                  <c:v>-0.11417107190823961</c:v>
                </c:pt>
                <c:pt idx="3878">
                  <c:v>-1.8180220833129646E-2</c:v>
                </c:pt>
                <c:pt idx="3879">
                  <c:v>0.11333766355878083</c:v>
                </c:pt>
                <c:pt idx="3880">
                  <c:v>-0.14411404237208947</c:v>
                </c:pt>
                <c:pt idx="3881">
                  <c:v>0.23253564297547058</c:v>
                </c:pt>
                <c:pt idx="3882">
                  <c:v>-0.34633367777838941</c:v>
                </c:pt>
                <c:pt idx="3883">
                  <c:v>-0.15382675353688002</c:v>
                </c:pt>
                <c:pt idx="3884">
                  <c:v>-0.12430848184639975</c:v>
                </c:pt>
                <c:pt idx="3885">
                  <c:v>0.3965368786918102</c:v>
                </c:pt>
                <c:pt idx="3886">
                  <c:v>1.4714532640507372E-3</c:v>
                </c:pt>
                <c:pt idx="3887">
                  <c:v>0.23515761265701052</c:v>
                </c:pt>
                <c:pt idx="3888">
                  <c:v>-7.3142515889808912E-2</c:v>
                </c:pt>
                <c:pt idx="3889">
                  <c:v>-0.32607325230521944</c:v>
                </c:pt>
                <c:pt idx="3890">
                  <c:v>-0.2764262347794797</c:v>
                </c:pt>
                <c:pt idx="3891">
                  <c:v>-2.3510341064219453E-2</c:v>
                </c:pt>
                <c:pt idx="3892">
                  <c:v>2.5894369816390039E-2</c:v>
                </c:pt>
                <c:pt idx="3893">
                  <c:v>0.28146728678081079</c:v>
                </c:pt>
                <c:pt idx="3894">
                  <c:v>-0.33781635188342962</c:v>
                </c:pt>
                <c:pt idx="3895">
                  <c:v>-0.1834428250570399</c:v>
                </c:pt>
                <c:pt idx="3896">
                  <c:v>-1.7249589003759169E-2</c:v>
                </c:pt>
                <c:pt idx="3897">
                  <c:v>-0.2420642562791997</c:v>
                </c:pt>
                <c:pt idx="3898">
                  <c:v>5.9311838732910793E-2</c:v>
                </c:pt>
                <c:pt idx="3899">
                  <c:v>3.2787630347810293E-2</c:v>
                </c:pt>
                <c:pt idx="3900">
                  <c:v>0.33954339214194995</c:v>
                </c:pt>
                <c:pt idx="3901">
                  <c:v>-0.29604253835112981</c:v>
                </c:pt>
                <c:pt idx="3902">
                  <c:v>0.27187121443682027</c:v>
                </c:pt>
                <c:pt idx="3903">
                  <c:v>0.19523420483722109</c:v>
                </c:pt>
                <c:pt idx="3904">
                  <c:v>-0.36744878252137969</c:v>
                </c:pt>
                <c:pt idx="3905">
                  <c:v>-0.41198019074650949</c:v>
                </c:pt>
                <c:pt idx="3906">
                  <c:v>-0.32534053884795977</c:v>
                </c:pt>
                <c:pt idx="3907">
                  <c:v>-0.17698254232302935</c:v>
                </c:pt>
                <c:pt idx="3908">
                  <c:v>-1.7790299138519927E-2</c:v>
                </c:pt>
                <c:pt idx="3909">
                  <c:v>-0.23577018717241982</c:v>
                </c:pt>
                <c:pt idx="3910">
                  <c:v>0.33455019692206012</c:v>
                </c:pt>
                <c:pt idx="3911">
                  <c:v>0.33519903156329001</c:v>
                </c:pt>
                <c:pt idx="3912">
                  <c:v>6.8322766696760517E-2</c:v>
                </c:pt>
                <c:pt idx="3913">
                  <c:v>2.3459552526410299E-2</c:v>
                </c:pt>
                <c:pt idx="3914">
                  <c:v>0.23158751890942053</c:v>
                </c:pt>
                <c:pt idx="3915">
                  <c:v>-0.13160003784891927</c:v>
                </c:pt>
                <c:pt idx="3916">
                  <c:v>0.31934840462073044</c:v>
                </c:pt>
                <c:pt idx="3917">
                  <c:v>8.2861332907480545E-2</c:v>
                </c:pt>
                <c:pt idx="3918">
                  <c:v>0.26027930707904012</c:v>
                </c:pt>
                <c:pt idx="3919">
                  <c:v>0.13614875242382052</c:v>
                </c:pt>
                <c:pt idx="3920">
                  <c:v>-0.23918833451550947</c:v>
                </c:pt>
                <c:pt idx="3921">
                  <c:v>0.25590171235383075</c:v>
                </c:pt>
                <c:pt idx="3922">
                  <c:v>-4.6345359331439795E-2</c:v>
                </c:pt>
                <c:pt idx="3923">
                  <c:v>-0.18092211481233944</c:v>
                </c:pt>
                <c:pt idx="3924">
                  <c:v>-6.304378887216977E-2</c:v>
                </c:pt>
                <c:pt idx="3925">
                  <c:v>0.24248156723250069</c:v>
                </c:pt>
                <c:pt idx="3926">
                  <c:v>0.23464579340046043</c:v>
                </c:pt>
                <c:pt idx="3927">
                  <c:v>2.6003149776280488E-2</c:v>
                </c:pt>
                <c:pt idx="3928">
                  <c:v>0.27440264056913044</c:v>
                </c:pt>
                <c:pt idx="3929">
                  <c:v>4.3541631096033484E-4</c:v>
                </c:pt>
                <c:pt idx="3930">
                  <c:v>2.1153844915190234E-2</c:v>
                </c:pt>
                <c:pt idx="3931">
                  <c:v>7.456554460964071E-2</c:v>
                </c:pt>
                <c:pt idx="3932">
                  <c:v>0.43352108602057093</c:v>
                </c:pt>
                <c:pt idx="3933">
                  <c:v>-3.561410383492003E-2</c:v>
                </c:pt>
                <c:pt idx="3934">
                  <c:v>-0.18038403112666934</c:v>
                </c:pt>
                <c:pt idx="3935">
                  <c:v>-0.41131284922288991</c:v>
                </c:pt>
                <c:pt idx="3936">
                  <c:v>-0.31878276886915957</c:v>
                </c:pt>
                <c:pt idx="3937">
                  <c:v>0.10606532796585011</c:v>
                </c:pt>
                <c:pt idx="3938">
                  <c:v>-0.35407935651864975</c:v>
                </c:pt>
                <c:pt idx="3939">
                  <c:v>-0.25568810881122994</c:v>
                </c:pt>
                <c:pt idx="3940">
                  <c:v>-0.30545306038660991</c:v>
                </c:pt>
                <c:pt idx="3941">
                  <c:v>-0.36482715144756961</c:v>
                </c:pt>
                <c:pt idx="3942">
                  <c:v>5.9307221273860122E-2</c:v>
                </c:pt>
                <c:pt idx="3943">
                  <c:v>-0.10491406869719944</c:v>
                </c:pt>
                <c:pt idx="3944">
                  <c:v>0.51312781068540048</c:v>
                </c:pt>
                <c:pt idx="3945">
                  <c:v>-0.38275198966606938</c:v>
                </c:pt>
                <c:pt idx="3946">
                  <c:v>8.0104538337701037E-2</c:v>
                </c:pt>
                <c:pt idx="3947">
                  <c:v>0.38923554317466014</c:v>
                </c:pt>
                <c:pt idx="3948">
                  <c:v>-1.0431726103499628E-2</c:v>
                </c:pt>
                <c:pt idx="3949">
                  <c:v>4.6514859533989927E-2</c:v>
                </c:pt>
                <c:pt idx="3950">
                  <c:v>-0.3675804014092896</c:v>
                </c:pt>
                <c:pt idx="3951">
                  <c:v>0.13258030349608063</c:v>
                </c:pt>
                <c:pt idx="3952">
                  <c:v>-0.43224232900209003</c:v>
                </c:pt>
                <c:pt idx="3953">
                  <c:v>0.19338160148407013</c:v>
                </c:pt>
                <c:pt idx="3954">
                  <c:v>0.17863992878477042</c:v>
                </c:pt>
                <c:pt idx="3955">
                  <c:v>-0.18904417969802001</c:v>
                </c:pt>
                <c:pt idx="3956">
                  <c:v>-6.6134479754279774E-2</c:v>
                </c:pt>
                <c:pt idx="3957">
                  <c:v>-5.2751129569219124E-2</c:v>
                </c:pt>
                <c:pt idx="3958">
                  <c:v>-0.2378071609379897</c:v>
                </c:pt>
                <c:pt idx="3959">
                  <c:v>-8.7910044635149731E-2</c:v>
                </c:pt>
                <c:pt idx="3960">
                  <c:v>-0.10417683715737924</c:v>
                </c:pt>
                <c:pt idx="3961">
                  <c:v>0.26676308400347004</c:v>
                </c:pt>
                <c:pt idx="3962">
                  <c:v>0.15905793460366979</c:v>
                </c:pt>
                <c:pt idx="3963">
                  <c:v>-0.48270359088084991</c:v>
                </c:pt>
                <c:pt idx="3964">
                  <c:v>-0.27576470751947957</c:v>
                </c:pt>
                <c:pt idx="3965">
                  <c:v>2.730511942756042E-2</c:v>
                </c:pt>
                <c:pt idx="3966">
                  <c:v>0.18542289372881982</c:v>
                </c:pt>
                <c:pt idx="3967">
                  <c:v>-6.6952265262909094E-2</c:v>
                </c:pt>
                <c:pt idx="3968">
                  <c:v>-3.3971555516079555E-2</c:v>
                </c:pt>
                <c:pt idx="3969">
                  <c:v>-0.1883945854374196</c:v>
                </c:pt>
                <c:pt idx="3970">
                  <c:v>-3.6909560137409869E-2</c:v>
                </c:pt>
                <c:pt idx="3971">
                  <c:v>-0.36901050417668957</c:v>
                </c:pt>
                <c:pt idx="3972">
                  <c:v>0.19136163240138071</c:v>
                </c:pt>
                <c:pt idx="3973">
                  <c:v>0.35023041635535002</c:v>
                </c:pt>
                <c:pt idx="3974">
                  <c:v>-0.41122584926979933</c:v>
                </c:pt>
                <c:pt idx="3975">
                  <c:v>-0.25136875209435949</c:v>
                </c:pt>
                <c:pt idx="3976">
                  <c:v>-0.21109445214566991</c:v>
                </c:pt>
                <c:pt idx="3977">
                  <c:v>-0.40391588259428968</c:v>
                </c:pt>
                <c:pt idx="3978">
                  <c:v>4.079975520352086E-2</c:v>
                </c:pt>
                <c:pt idx="3979">
                  <c:v>-7.3137662613690146E-2</c:v>
                </c:pt>
                <c:pt idx="3980">
                  <c:v>-5.9786437880039678E-2</c:v>
                </c:pt>
                <c:pt idx="3981">
                  <c:v>-0.49345801722697935</c:v>
                </c:pt>
                <c:pt idx="3982">
                  <c:v>-0.18751077030148933</c:v>
                </c:pt>
                <c:pt idx="3983">
                  <c:v>0.36802535480570064</c:v>
                </c:pt>
                <c:pt idx="3984">
                  <c:v>-0.16160254288520948</c:v>
                </c:pt>
                <c:pt idx="3985">
                  <c:v>3.5160601805994673E-4</c:v>
                </c:pt>
                <c:pt idx="3986">
                  <c:v>-0.23544401278876004</c:v>
                </c:pt>
                <c:pt idx="3987">
                  <c:v>0.3601168008235307</c:v>
                </c:pt>
                <c:pt idx="3988">
                  <c:v>-0.1635525046296098</c:v>
                </c:pt>
                <c:pt idx="3989">
                  <c:v>-1.4726237005540099E-2</c:v>
                </c:pt>
                <c:pt idx="3990">
                  <c:v>0.15354093325463047</c:v>
                </c:pt>
                <c:pt idx="3991">
                  <c:v>-0.20579176281515954</c:v>
                </c:pt>
                <c:pt idx="3992">
                  <c:v>4.7841595861959796E-2</c:v>
                </c:pt>
                <c:pt idx="3993">
                  <c:v>0.41793201175832007</c:v>
                </c:pt>
                <c:pt idx="3994">
                  <c:v>0.32042325234422009</c:v>
                </c:pt>
                <c:pt idx="3995">
                  <c:v>-0.32677015385447961</c:v>
                </c:pt>
                <c:pt idx="3996">
                  <c:v>-0.10627706155398009</c:v>
                </c:pt>
                <c:pt idx="3997">
                  <c:v>0.1540650463643205</c:v>
                </c:pt>
                <c:pt idx="3998">
                  <c:v>-0.34573364387164984</c:v>
                </c:pt>
                <c:pt idx="3999">
                  <c:v>-0.20264971665142006</c:v>
                </c:pt>
                <c:pt idx="4000">
                  <c:v>0.38383247289800071</c:v>
                </c:pt>
                <c:pt idx="4001">
                  <c:v>-6.2313592740469659E-2</c:v>
                </c:pt>
                <c:pt idx="4002">
                  <c:v>-0.37354562382035938</c:v>
                </c:pt>
                <c:pt idx="4003">
                  <c:v>-0.35463279907830936</c:v>
                </c:pt>
                <c:pt idx="4004">
                  <c:v>-0.18626415013636999</c:v>
                </c:pt>
                <c:pt idx="4005">
                  <c:v>-0.1400694662972195</c:v>
                </c:pt>
                <c:pt idx="4006">
                  <c:v>-0.33783001694639969</c:v>
                </c:pt>
                <c:pt idx="4007">
                  <c:v>-5.2597385831001375E-3</c:v>
                </c:pt>
                <c:pt idx="4008">
                  <c:v>-0.29024044519331982</c:v>
                </c:pt>
                <c:pt idx="4009">
                  <c:v>0.36676697566930017</c:v>
                </c:pt>
                <c:pt idx="4010">
                  <c:v>-0.36547339905846954</c:v>
                </c:pt>
                <c:pt idx="4011">
                  <c:v>-0.30288841781625964</c:v>
                </c:pt>
                <c:pt idx="4012">
                  <c:v>-4.8511108950909154E-2</c:v>
                </c:pt>
                <c:pt idx="4013">
                  <c:v>9.8271077128890383E-2</c:v>
                </c:pt>
                <c:pt idx="4014">
                  <c:v>-0.38867514478328946</c:v>
                </c:pt>
                <c:pt idx="4015">
                  <c:v>-0.16251967596680927</c:v>
                </c:pt>
                <c:pt idx="4016">
                  <c:v>0.10070036338713084</c:v>
                </c:pt>
                <c:pt idx="4017">
                  <c:v>-0.35844945631276959</c:v>
                </c:pt>
                <c:pt idx="4018">
                  <c:v>-0.28054965472687998</c:v>
                </c:pt>
                <c:pt idx="4019">
                  <c:v>0.21124305942568</c:v>
                </c:pt>
                <c:pt idx="4020">
                  <c:v>0.16884165491321035</c:v>
                </c:pt>
                <c:pt idx="4021">
                  <c:v>0.4136474841096307</c:v>
                </c:pt>
                <c:pt idx="4022">
                  <c:v>-0.37882835155182981</c:v>
                </c:pt>
                <c:pt idx="4023">
                  <c:v>-0.28954654018452963</c:v>
                </c:pt>
                <c:pt idx="4024">
                  <c:v>-0.13501896075462927</c:v>
                </c:pt>
                <c:pt idx="4025">
                  <c:v>0.14558919646161073</c:v>
                </c:pt>
                <c:pt idx="4026">
                  <c:v>-0.35552336576862942</c:v>
                </c:pt>
                <c:pt idx="4027">
                  <c:v>0.38252807979452097</c:v>
                </c:pt>
                <c:pt idx="4028">
                  <c:v>-0.37712687432211967</c:v>
                </c:pt>
                <c:pt idx="4029">
                  <c:v>0.20663633521461033</c:v>
                </c:pt>
                <c:pt idx="4030">
                  <c:v>-0.48242964625729945</c:v>
                </c:pt>
                <c:pt idx="4031">
                  <c:v>0.35318375107021005</c:v>
                </c:pt>
                <c:pt idx="4032">
                  <c:v>9.0496660154660624E-2</c:v>
                </c:pt>
                <c:pt idx="4033">
                  <c:v>-0.25949725688862957</c:v>
                </c:pt>
                <c:pt idx="4034">
                  <c:v>0.16203873617075981</c:v>
                </c:pt>
                <c:pt idx="4035">
                  <c:v>-0.24401190226770986</c:v>
                </c:pt>
                <c:pt idx="4036">
                  <c:v>-0.34138017907245999</c:v>
                </c:pt>
                <c:pt idx="4037">
                  <c:v>-0.42804918162180972</c:v>
                </c:pt>
                <c:pt idx="4038">
                  <c:v>0.21201708903643013</c:v>
                </c:pt>
                <c:pt idx="4039">
                  <c:v>5.7769964215889757E-2</c:v>
                </c:pt>
                <c:pt idx="4040">
                  <c:v>-0.34287279850337971</c:v>
                </c:pt>
                <c:pt idx="4041">
                  <c:v>-0.22079061912657005</c:v>
                </c:pt>
                <c:pt idx="4042">
                  <c:v>0.28363572545047067</c:v>
                </c:pt>
                <c:pt idx="4043">
                  <c:v>-5.3212785333019319E-2</c:v>
                </c:pt>
                <c:pt idx="4044">
                  <c:v>-0.12752907137999969</c:v>
                </c:pt>
                <c:pt idx="4045">
                  <c:v>2.3179533951240394E-2</c:v>
                </c:pt>
                <c:pt idx="4046">
                  <c:v>-0.32102576560633977</c:v>
                </c:pt>
                <c:pt idx="4047">
                  <c:v>0.10191277255406028</c:v>
                </c:pt>
                <c:pt idx="4048">
                  <c:v>-0.2179219336558198</c:v>
                </c:pt>
                <c:pt idx="4049">
                  <c:v>-0.20205934072328979</c:v>
                </c:pt>
                <c:pt idx="4050">
                  <c:v>-0.25512659133399973</c:v>
                </c:pt>
                <c:pt idx="4051">
                  <c:v>-0.2137314864294293</c:v>
                </c:pt>
                <c:pt idx="4052">
                  <c:v>0.37213251102897971</c:v>
                </c:pt>
                <c:pt idx="4053">
                  <c:v>0.22434716223182072</c:v>
                </c:pt>
                <c:pt idx="4054">
                  <c:v>-0.48812652431139991</c:v>
                </c:pt>
                <c:pt idx="4055">
                  <c:v>-0.16771782788766965</c:v>
                </c:pt>
                <c:pt idx="4056">
                  <c:v>0.26714878688136068</c:v>
                </c:pt>
                <c:pt idx="4057">
                  <c:v>-0.39965257433269974</c:v>
                </c:pt>
                <c:pt idx="4058">
                  <c:v>0.15463351688004057</c:v>
                </c:pt>
                <c:pt idx="4059">
                  <c:v>-0.26115325788953969</c:v>
                </c:pt>
                <c:pt idx="4060">
                  <c:v>-0.1151189614273096</c:v>
                </c:pt>
                <c:pt idx="4061">
                  <c:v>2.0655400941200774E-2</c:v>
                </c:pt>
                <c:pt idx="4062">
                  <c:v>0.2361625934216498</c:v>
                </c:pt>
                <c:pt idx="4063">
                  <c:v>-0.28275798981125977</c:v>
                </c:pt>
                <c:pt idx="4064">
                  <c:v>0.23246447516596014</c:v>
                </c:pt>
                <c:pt idx="4065">
                  <c:v>-0.2546025130716596</c:v>
                </c:pt>
                <c:pt idx="4066">
                  <c:v>0.32809922278290049</c:v>
                </c:pt>
                <c:pt idx="4067">
                  <c:v>0.30165995789959066</c:v>
                </c:pt>
                <c:pt idx="4068">
                  <c:v>-0.1963768426199195</c:v>
                </c:pt>
                <c:pt idx="4069">
                  <c:v>0.27016232361333081</c:v>
                </c:pt>
                <c:pt idx="4070">
                  <c:v>2.2575291374130835E-2</c:v>
                </c:pt>
                <c:pt idx="4071">
                  <c:v>0.15301195294269032</c:v>
                </c:pt>
                <c:pt idx="4072">
                  <c:v>-0.27415027518683965</c:v>
                </c:pt>
                <c:pt idx="4073">
                  <c:v>-9.8463343999799058E-2</c:v>
                </c:pt>
                <c:pt idx="4074">
                  <c:v>-0.29422411240933943</c:v>
                </c:pt>
                <c:pt idx="4075">
                  <c:v>7.6721420895510484E-2</c:v>
                </c:pt>
                <c:pt idx="4076">
                  <c:v>-0.14034114931495001</c:v>
                </c:pt>
                <c:pt idx="4077">
                  <c:v>5.1380832770530738E-2</c:v>
                </c:pt>
                <c:pt idx="4078">
                  <c:v>-0.38771344890721959</c:v>
                </c:pt>
                <c:pt idx="4079">
                  <c:v>-0.20995427270727962</c:v>
                </c:pt>
                <c:pt idx="4080">
                  <c:v>-0.44225255043461953</c:v>
                </c:pt>
                <c:pt idx="4081">
                  <c:v>-0.11906480408298981</c:v>
                </c:pt>
                <c:pt idx="4082">
                  <c:v>-0.3096079151447495</c:v>
                </c:pt>
                <c:pt idx="4083">
                  <c:v>-0.1704650960489702</c:v>
                </c:pt>
                <c:pt idx="4084">
                  <c:v>-0.12305303359097985</c:v>
                </c:pt>
                <c:pt idx="4085">
                  <c:v>2.1321324802491048E-2</c:v>
                </c:pt>
                <c:pt idx="4086">
                  <c:v>-0.33200252170492961</c:v>
                </c:pt>
                <c:pt idx="4087">
                  <c:v>-0.26265173158779964</c:v>
                </c:pt>
                <c:pt idx="4088">
                  <c:v>-0.35596550567247931</c:v>
                </c:pt>
                <c:pt idx="4089">
                  <c:v>0.21302936703057984</c:v>
                </c:pt>
                <c:pt idx="4090">
                  <c:v>0.11268568601478002</c:v>
                </c:pt>
                <c:pt idx="4091">
                  <c:v>0.12145363868398018</c:v>
                </c:pt>
                <c:pt idx="4092">
                  <c:v>-8.8480810942470178E-2</c:v>
                </c:pt>
                <c:pt idx="4093">
                  <c:v>-0.13784074431436988</c:v>
                </c:pt>
                <c:pt idx="4094">
                  <c:v>-0.29058007378550954</c:v>
                </c:pt>
                <c:pt idx="4095">
                  <c:v>-0.26725121380323946</c:v>
                </c:pt>
                <c:pt idx="4096">
                  <c:v>-0.1851788360169393</c:v>
                </c:pt>
                <c:pt idx="4097">
                  <c:v>0.28422068297011993</c:v>
                </c:pt>
                <c:pt idx="4098">
                  <c:v>-0.23972590786210946</c:v>
                </c:pt>
                <c:pt idx="4099">
                  <c:v>0.22216150163052006</c:v>
                </c:pt>
                <c:pt idx="4100">
                  <c:v>-7.2638058538060157E-2</c:v>
                </c:pt>
                <c:pt idx="4101">
                  <c:v>0.38183247553829069</c:v>
                </c:pt>
                <c:pt idx="4102">
                  <c:v>0.25843753769802102</c:v>
                </c:pt>
                <c:pt idx="4103">
                  <c:v>-0.21222743561061952</c:v>
                </c:pt>
                <c:pt idx="4104">
                  <c:v>-0.20585347594460979</c:v>
                </c:pt>
                <c:pt idx="4105">
                  <c:v>-0.44925377858226989</c:v>
                </c:pt>
                <c:pt idx="4106">
                  <c:v>0.20797252179679049</c:v>
                </c:pt>
                <c:pt idx="4107">
                  <c:v>0.3896668830101806</c:v>
                </c:pt>
                <c:pt idx="4108">
                  <c:v>-0.16647353277908961</c:v>
                </c:pt>
                <c:pt idx="4109">
                  <c:v>-0.29800252946482964</c:v>
                </c:pt>
                <c:pt idx="4110">
                  <c:v>-0.25221122221254966</c:v>
                </c:pt>
                <c:pt idx="4111">
                  <c:v>-5.0224935645538871E-2</c:v>
                </c:pt>
                <c:pt idx="4112">
                  <c:v>-3.5054171573650095E-2</c:v>
                </c:pt>
                <c:pt idx="4113">
                  <c:v>0.36292965288649004</c:v>
                </c:pt>
                <c:pt idx="4114">
                  <c:v>-0.40017541767606968</c:v>
                </c:pt>
                <c:pt idx="4115">
                  <c:v>0.2902464924559407</c:v>
                </c:pt>
                <c:pt idx="4116">
                  <c:v>0.35586311420722971</c:v>
                </c:pt>
                <c:pt idx="4117">
                  <c:v>-0.10105646438038995</c:v>
                </c:pt>
                <c:pt idx="4118" formatCode="General">
                  <c:v>-0.25725189750275979</c:v>
                </c:pt>
                <c:pt idx="4119">
                  <c:v>-0.21786877505839941</c:v>
                </c:pt>
                <c:pt idx="4120">
                  <c:v>3.7177301043660904E-2</c:v>
                </c:pt>
                <c:pt idx="4121">
                  <c:v>-0.23227972383826945</c:v>
                </c:pt>
                <c:pt idx="4122">
                  <c:v>-0.36919216123333953</c:v>
                </c:pt>
                <c:pt idx="4123">
                  <c:v>0.11418400979829002</c:v>
                </c:pt>
                <c:pt idx="4124">
                  <c:v>-0.16309090406960003</c:v>
                </c:pt>
                <c:pt idx="4125">
                  <c:v>-0.42391717648169935</c:v>
                </c:pt>
                <c:pt idx="4126">
                  <c:v>-7.8994732121689282E-2</c:v>
                </c:pt>
                <c:pt idx="4127">
                  <c:v>-0.36317750574287988</c:v>
                </c:pt>
                <c:pt idx="4128">
                  <c:v>0.47102028654455008</c:v>
                </c:pt>
                <c:pt idx="4129">
                  <c:v>-0.34698607848182972</c:v>
                </c:pt>
                <c:pt idx="4130">
                  <c:v>0.17949462961516094</c:v>
                </c:pt>
                <c:pt idx="4131">
                  <c:v>-0.21524309085512972</c:v>
                </c:pt>
                <c:pt idx="4132">
                  <c:v>0.28833912882509072</c:v>
                </c:pt>
                <c:pt idx="4133">
                  <c:v>-0.16538667971348975</c:v>
                </c:pt>
                <c:pt idx="4134">
                  <c:v>0.2193581626679002</c:v>
                </c:pt>
                <c:pt idx="4135">
                  <c:v>-0.21305214750130963</c:v>
                </c:pt>
                <c:pt idx="4136">
                  <c:v>0.31731378047712067</c:v>
                </c:pt>
                <c:pt idx="4137">
                  <c:v>0.13313273369354039</c:v>
                </c:pt>
                <c:pt idx="4138">
                  <c:v>-0.27794148285884956</c:v>
                </c:pt>
                <c:pt idx="4139">
                  <c:v>-2.6137949179569908E-2</c:v>
                </c:pt>
                <c:pt idx="4140">
                  <c:v>0.31698595278189057</c:v>
                </c:pt>
                <c:pt idx="4141">
                  <c:v>5.0953255935610287E-2</c:v>
                </c:pt>
                <c:pt idx="4142">
                  <c:v>-5.0811562354810214E-2</c:v>
                </c:pt>
                <c:pt idx="4143">
                  <c:v>-7.9544704392529475E-2</c:v>
                </c:pt>
                <c:pt idx="4144">
                  <c:v>-9.732649411448957E-2</c:v>
                </c:pt>
                <c:pt idx="4145">
                  <c:v>0.1705163779689105</c:v>
                </c:pt>
                <c:pt idx="4146">
                  <c:v>-0.23132920686524949</c:v>
                </c:pt>
                <c:pt idx="4147">
                  <c:v>-0.35616914772734942</c:v>
                </c:pt>
                <c:pt idx="4148">
                  <c:v>-6.4007608916419656E-2</c:v>
                </c:pt>
                <c:pt idx="4149">
                  <c:v>1.388052649520688E-3</c:v>
                </c:pt>
                <c:pt idx="4150">
                  <c:v>0.4016867259138106</c:v>
                </c:pt>
                <c:pt idx="4151">
                  <c:v>-0.17411649413722996</c:v>
                </c:pt>
                <c:pt idx="4152">
                  <c:v>-0.12071648597823925</c:v>
                </c:pt>
                <c:pt idx="4153">
                  <c:v>-0.20968186860563964</c:v>
                </c:pt>
                <c:pt idx="4154">
                  <c:v>-0.22895241239742958</c:v>
                </c:pt>
                <c:pt idx="4155">
                  <c:v>-4.9709533224219449E-2</c:v>
                </c:pt>
                <c:pt idx="4156">
                  <c:v>0.14547429864849004</c:v>
                </c:pt>
                <c:pt idx="4157">
                  <c:v>0.2609304865173403</c:v>
                </c:pt>
                <c:pt idx="4158">
                  <c:v>-6.3140917549979747E-2</c:v>
                </c:pt>
                <c:pt idx="4159">
                  <c:v>-0.41949581056375962</c:v>
                </c:pt>
                <c:pt idx="4160">
                  <c:v>-0.27416558643637945</c:v>
                </c:pt>
                <c:pt idx="4161">
                  <c:v>0.2185822072424406</c:v>
                </c:pt>
                <c:pt idx="4162">
                  <c:v>0.18948650043147008</c:v>
                </c:pt>
                <c:pt idx="4163">
                  <c:v>-0.30100923129201984</c:v>
                </c:pt>
                <c:pt idx="4164">
                  <c:v>-0.21101725072691968</c:v>
                </c:pt>
                <c:pt idx="4165">
                  <c:v>0.29397025657540077</c:v>
                </c:pt>
                <c:pt idx="4166">
                  <c:v>-0.40148459663762992</c:v>
                </c:pt>
                <c:pt idx="4167">
                  <c:v>-0.19231088445943945</c:v>
                </c:pt>
                <c:pt idx="4168">
                  <c:v>-9.7917323996099093E-2</c:v>
                </c:pt>
                <c:pt idx="4169">
                  <c:v>0.32623027613883071</c:v>
                </c:pt>
                <c:pt idx="4170">
                  <c:v>-0.21076065838120961</c:v>
                </c:pt>
                <c:pt idx="4171">
                  <c:v>8.4587476531670092E-2</c:v>
                </c:pt>
                <c:pt idx="4172">
                  <c:v>-0.28437020632824961</c:v>
                </c:pt>
                <c:pt idx="4173">
                  <c:v>0.34400365978272074</c:v>
                </c:pt>
                <c:pt idx="4174">
                  <c:v>-0.23861135983439974</c:v>
                </c:pt>
                <c:pt idx="4175">
                  <c:v>4.8900267001170228E-2</c:v>
                </c:pt>
                <c:pt idx="4176">
                  <c:v>-0.14846209798041921</c:v>
                </c:pt>
                <c:pt idx="4177">
                  <c:v>-1.5833600277729509E-2</c:v>
                </c:pt>
                <c:pt idx="4178">
                  <c:v>-0.2510068907013796</c:v>
                </c:pt>
                <c:pt idx="4179">
                  <c:v>0.38241594856037064</c:v>
                </c:pt>
                <c:pt idx="4180">
                  <c:v>-0.2604010125074594</c:v>
                </c:pt>
                <c:pt idx="4181">
                  <c:v>-0.25004089027682985</c:v>
                </c:pt>
                <c:pt idx="4182">
                  <c:v>-0.18216169272104921</c:v>
                </c:pt>
                <c:pt idx="4183">
                  <c:v>-0.19740320098433983</c:v>
                </c:pt>
                <c:pt idx="4184">
                  <c:v>-0.25450364053726959</c:v>
                </c:pt>
                <c:pt idx="4185">
                  <c:v>0.29943987178945086</c:v>
                </c:pt>
                <c:pt idx="4186">
                  <c:v>6.7757401402389839E-2</c:v>
                </c:pt>
                <c:pt idx="4187">
                  <c:v>-0.12785283614525955</c:v>
                </c:pt>
                <c:pt idx="4188">
                  <c:v>0.47497534944602027</c:v>
                </c:pt>
                <c:pt idx="4189">
                  <c:v>0.26664250524605038</c:v>
                </c:pt>
                <c:pt idx="4190">
                  <c:v>-0.16217785706869936</c:v>
                </c:pt>
                <c:pt idx="4191">
                  <c:v>-0.24099803010466925</c:v>
                </c:pt>
                <c:pt idx="4192">
                  <c:v>-0.28223037933733952</c:v>
                </c:pt>
                <c:pt idx="4193">
                  <c:v>-0.25767381309969961</c:v>
                </c:pt>
                <c:pt idx="4194">
                  <c:v>0.45415275559241053</c:v>
                </c:pt>
                <c:pt idx="4195">
                  <c:v>0.42480156434813043</c:v>
                </c:pt>
                <c:pt idx="4196">
                  <c:v>-4.6788588069810011E-2</c:v>
                </c:pt>
                <c:pt idx="4197">
                  <c:v>-8.0745623745149153E-2</c:v>
                </c:pt>
                <c:pt idx="4198">
                  <c:v>-0.26521075170952946</c:v>
                </c:pt>
                <c:pt idx="4199">
                  <c:v>0.25662972543041018</c:v>
                </c:pt>
                <c:pt idx="4200">
                  <c:v>-0.23294473337181953</c:v>
                </c:pt>
                <c:pt idx="4201">
                  <c:v>-0.26568592719246942</c:v>
                </c:pt>
                <c:pt idx="4202">
                  <c:v>-0.11327419872544953</c:v>
                </c:pt>
                <c:pt idx="4203">
                  <c:v>-0.11386280527741954</c:v>
                </c:pt>
                <c:pt idx="4204">
                  <c:v>0.34548720968152047</c:v>
                </c:pt>
                <c:pt idx="4205">
                  <c:v>-0.34772164999123945</c:v>
                </c:pt>
                <c:pt idx="4206">
                  <c:v>-0.18082171050529983</c:v>
                </c:pt>
                <c:pt idx="4207">
                  <c:v>-4.3542512223429419E-2</c:v>
                </c:pt>
                <c:pt idx="4208">
                  <c:v>5.5087572663579998E-2</c:v>
                </c:pt>
                <c:pt idx="4209">
                  <c:v>-0.20520967718749983</c:v>
                </c:pt>
                <c:pt idx="4210">
                  <c:v>-0.46564524794885953</c:v>
                </c:pt>
                <c:pt idx="4211">
                  <c:v>0.36189391197285037</c:v>
                </c:pt>
                <c:pt idx="4212">
                  <c:v>-0.3484528931523494</c:v>
                </c:pt>
                <c:pt idx="4213">
                  <c:v>0.32813361454262058</c:v>
                </c:pt>
                <c:pt idx="4214">
                  <c:v>4.2481736084930333E-2</c:v>
                </c:pt>
                <c:pt idx="4215">
                  <c:v>0.25031485090422034</c:v>
                </c:pt>
                <c:pt idx="4216">
                  <c:v>0.28966089623155078</c:v>
                </c:pt>
                <c:pt idx="4217">
                  <c:v>0.22559179078583025</c:v>
                </c:pt>
                <c:pt idx="4218">
                  <c:v>-0.32916481881317949</c:v>
                </c:pt>
                <c:pt idx="4219">
                  <c:v>0.18322903529938017</c:v>
                </c:pt>
                <c:pt idx="4220">
                  <c:v>-0.23594755928633937</c:v>
                </c:pt>
                <c:pt idx="4221">
                  <c:v>-9.4773479530169347E-2</c:v>
                </c:pt>
                <c:pt idx="4222">
                  <c:v>0.25288210159754954</c:v>
                </c:pt>
                <c:pt idx="4223">
                  <c:v>1.0944737886370071E-2</c:v>
                </c:pt>
                <c:pt idx="4224">
                  <c:v>0.40828172106701999</c:v>
                </c:pt>
                <c:pt idx="4225">
                  <c:v>0.38256699475135036</c:v>
                </c:pt>
                <c:pt idx="4226">
                  <c:v>0.39888569468545043</c:v>
                </c:pt>
                <c:pt idx="4227">
                  <c:v>-0.1647125659714801</c:v>
                </c:pt>
                <c:pt idx="4228">
                  <c:v>-0.24370902395423988</c:v>
                </c:pt>
                <c:pt idx="4229">
                  <c:v>-0.12894469552110932</c:v>
                </c:pt>
                <c:pt idx="4230">
                  <c:v>0.19704066662613062</c:v>
                </c:pt>
                <c:pt idx="4231">
                  <c:v>-0.28567068903792991</c:v>
                </c:pt>
                <c:pt idx="4232">
                  <c:v>8.6160929754086624E-4</c:v>
                </c:pt>
                <c:pt idx="4233">
                  <c:v>-0.32501530545854962</c:v>
                </c:pt>
                <c:pt idx="4234">
                  <c:v>0.30817069575171985</c:v>
                </c:pt>
                <c:pt idx="4235">
                  <c:v>-0.18136886940219998</c:v>
                </c:pt>
                <c:pt idx="4236">
                  <c:v>-0.27683216168882963</c:v>
                </c:pt>
                <c:pt idx="4237">
                  <c:v>-0.35322944946162949</c:v>
                </c:pt>
                <c:pt idx="4238">
                  <c:v>-0.46266349003673968</c:v>
                </c:pt>
                <c:pt idx="4239">
                  <c:v>-2.8097111298349908E-2</c:v>
                </c:pt>
                <c:pt idx="4240">
                  <c:v>0.17603430758377048</c:v>
                </c:pt>
                <c:pt idx="4241">
                  <c:v>0.45693326871421025</c:v>
                </c:pt>
                <c:pt idx="4242">
                  <c:v>-0.11113439827620963</c:v>
                </c:pt>
                <c:pt idx="4243">
                  <c:v>0.39367359374143085</c:v>
                </c:pt>
                <c:pt idx="4244">
                  <c:v>-0.35730049748614956</c:v>
                </c:pt>
                <c:pt idx="4245">
                  <c:v>9.3432375899460851E-2</c:v>
                </c:pt>
                <c:pt idx="4246">
                  <c:v>0.49183929101312973</c:v>
                </c:pt>
                <c:pt idx="4247">
                  <c:v>9.6175221818690204E-2</c:v>
                </c:pt>
                <c:pt idx="4248">
                  <c:v>-0.38654956496369941</c:v>
                </c:pt>
                <c:pt idx="4249">
                  <c:v>0.36083216570822074</c:v>
                </c:pt>
                <c:pt idx="4250">
                  <c:v>-8.6979414882690342E-2</c:v>
                </c:pt>
                <c:pt idx="4251">
                  <c:v>-0.17876935573118979</c:v>
                </c:pt>
                <c:pt idx="4252">
                  <c:v>-0.10522573834903959</c:v>
                </c:pt>
                <c:pt idx="4253">
                  <c:v>8.7967289413501959E-3</c:v>
                </c:pt>
                <c:pt idx="4254">
                  <c:v>1.7765983209340419E-2</c:v>
                </c:pt>
                <c:pt idx="4255">
                  <c:v>0.34749314290278033</c:v>
                </c:pt>
                <c:pt idx="4256">
                  <c:v>0.37560065440525037</c:v>
                </c:pt>
                <c:pt idx="4257">
                  <c:v>-2.4688784178189316E-2</c:v>
                </c:pt>
                <c:pt idx="4258">
                  <c:v>-0.25257133328948944</c:v>
                </c:pt>
                <c:pt idx="4259">
                  <c:v>-0.32825471254578931</c:v>
                </c:pt>
                <c:pt idx="4260">
                  <c:v>5.1854349428681168E-2</c:v>
                </c:pt>
                <c:pt idx="4261">
                  <c:v>-2.2345555649199156E-2</c:v>
                </c:pt>
                <c:pt idx="4262">
                  <c:v>0.33136332472183039</c:v>
                </c:pt>
                <c:pt idx="4263">
                  <c:v>-0.21819217124936996</c:v>
                </c:pt>
                <c:pt idx="4264">
                  <c:v>-0.23546126690978975</c:v>
                </c:pt>
                <c:pt idx="4265">
                  <c:v>3.9397943564810411E-2</c:v>
                </c:pt>
                <c:pt idx="4266">
                  <c:v>0.25068203753563001</c:v>
                </c:pt>
                <c:pt idx="4267">
                  <c:v>0.18710219604446099</c:v>
                </c:pt>
                <c:pt idx="4268">
                  <c:v>0.19637865751913086</c:v>
                </c:pt>
                <c:pt idx="4269">
                  <c:v>-0.28596172480295934</c:v>
                </c:pt>
                <c:pt idx="4270">
                  <c:v>0.2673204526727595</c:v>
                </c:pt>
                <c:pt idx="4271">
                  <c:v>-0.23635326730150963</c:v>
                </c:pt>
                <c:pt idx="4272">
                  <c:v>-0.11925255122269984</c:v>
                </c:pt>
                <c:pt idx="4273">
                  <c:v>-0.14399309117092951</c:v>
                </c:pt>
                <c:pt idx="4274">
                  <c:v>0.12550923987048002</c:v>
                </c:pt>
                <c:pt idx="4275">
                  <c:v>0.16640943094349048</c:v>
                </c:pt>
                <c:pt idx="4276">
                  <c:v>-0.23647036770724972</c:v>
                </c:pt>
                <c:pt idx="4277">
                  <c:v>0.19305160992876047</c:v>
                </c:pt>
                <c:pt idx="4278">
                  <c:v>0.37980003387442007</c:v>
                </c:pt>
                <c:pt idx="4279">
                  <c:v>0.20483969633340049</c:v>
                </c:pt>
                <c:pt idx="4280">
                  <c:v>-0.20355306202896983</c:v>
                </c:pt>
                <c:pt idx="4281">
                  <c:v>0.17848746521733005</c:v>
                </c:pt>
                <c:pt idx="4282">
                  <c:v>0.12482080003875051</c:v>
                </c:pt>
                <c:pt idx="4283">
                  <c:v>0.36926048586464066</c:v>
                </c:pt>
                <c:pt idx="4284">
                  <c:v>0.46790904013494039</c:v>
                </c:pt>
                <c:pt idx="4285">
                  <c:v>-0.40377133413918997</c:v>
                </c:pt>
                <c:pt idx="4286">
                  <c:v>0.3988496386599909</c:v>
                </c:pt>
                <c:pt idx="4287">
                  <c:v>0.12370993626921045</c:v>
                </c:pt>
                <c:pt idx="4288">
                  <c:v>-0.37760451562201958</c:v>
                </c:pt>
                <c:pt idx="4289">
                  <c:v>0.24921827927315032</c:v>
                </c:pt>
                <c:pt idx="4290">
                  <c:v>-0.34996737189652949</c:v>
                </c:pt>
                <c:pt idx="4291">
                  <c:v>9.1532678045650684E-2</c:v>
                </c:pt>
                <c:pt idx="4292">
                  <c:v>-0.37751378985865935</c:v>
                </c:pt>
                <c:pt idx="4293">
                  <c:v>-7.4467399440449888E-2</c:v>
                </c:pt>
                <c:pt idx="4294">
                  <c:v>-1.1686045482838914E-2</c:v>
                </c:pt>
                <c:pt idx="4295">
                  <c:v>9.8677170000719627E-2</c:v>
                </c:pt>
                <c:pt idx="4296">
                  <c:v>-0.25247616860112965</c:v>
                </c:pt>
                <c:pt idx="4297">
                  <c:v>0.13038551914389007</c:v>
                </c:pt>
                <c:pt idx="4298">
                  <c:v>5.6173813730479694E-2</c:v>
                </c:pt>
                <c:pt idx="4299">
                  <c:v>8.178791330487023E-2</c:v>
                </c:pt>
                <c:pt idx="4300">
                  <c:v>0.28732478267566997</c:v>
                </c:pt>
                <c:pt idx="4301">
                  <c:v>-0.29613782142785983</c:v>
                </c:pt>
                <c:pt idx="4302">
                  <c:v>-0.33329705392072961</c:v>
                </c:pt>
                <c:pt idx="4303">
                  <c:v>-0.37437376453611959</c:v>
                </c:pt>
                <c:pt idx="4304">
                  <c:v>0.25978942940301053</c:v>
                </c:pt>
                <c:pt idx="4305">
                  <c:v>0.15409976395796043</c:v>
                </c:pt>
                <c:pt idx="4306">
                  <c:v>0.37146986172674001</c:v>
                </c:pt>
                <c:pt idx="4307">
                  <c:v>0.39162552860109034</c:v>
                </c:pt>
                <c:pt idx="4308">
                  <c:v>-0.37081551041318983</c:v>
                </c:pt>
                <c:pt idx="4309">
                  <c:v>0.25993019884522095</c:v>
                </c:pt>
                <c:pt idx="4310">
                  <c:v>-0.23991722325283948</c:v>
                </c:pt>
                <c:pt idx="4311">
                  <c:v>-0.3576324936586297</c:v>
                </c:pt>
                <c:pt idx="4312">
                  <c:v>-4.252091035347938E-2</c:v>
                </c:pt>
                <c:pt idx="4313" formatCode="General">
                  <c:v>2.5912594735440386E-2</c:v>
                </c:pt>
                <c:pt idx="4314">
                  <c:v>-0.19017509363388996</c:v>
                </c:pt>
                <c:pt idx="4315">
                  <c:v>-0.20387688069753995</c:v>
                </c:pt>
                <c:pt idx="4316">
                  <c:v>-0.32521948263639944</c:v>
                </c:pt>
                <c:pt idx="4317">
                  <c:v>-0.18875891556121971</c:v>
                </c:pt>
                <c:pt idx="4318">
                  <c:v>-2.1124854294749973E-2</c:v>
                </c:pt>
                <c:pt idx="4319">
                  <c:v>-5.2392895235849224E-2</c:v>
                </c:pt>
                <c:pt idx="4320">
                  <c:v>-0.1914178589935398</c:v>
                </c:pt>
                <c:pt idx="4321">
                  <c:v>0.46897979284699076</c:v>
                </c:pt>
                <c:pt idx="4322">
                  <c:v>-0.25338500214711956</c:v>
                </c:pt>
                <c:pt idx="4323">
                  <c:v>-0.30428844499619956</c:v>
                </c:pt>
                <c:pt idx="4324">
                  <c:v>-0.56336239064965943</c:v>
                </c:pt>
                <c:pt idx="4325">
                  <c:v>-0.37074886047400968</c:v>
                </c:pt>
                <c:pt idx="4326">
                  <c:v>1.6561097997440655E-2</c:v>
                </c:pt>
                <c:pt idx="4327">
                  <c:v>-0.3720165142298697</c:v>
                </c:pt>
                <c:pt idx="4328">
                  <c:v>-0.30821042389092979</c:v>
                </c:pt>
                <c:pt idx="4329">
                  <c:v>-0.25932327702012969</c:v>
                </c:pt>
                <c:pt idx="4330">
                  <c:v>8.4915715958360671E-2</c:v>
                </c:pt>
                <c:pt idx="4331">
                  <c:v>-0.28706224379431999</c:v>
                </c:pt>
                <c:pt idx="4332">
                  <c:v>-0.16961770023601996</c:v>
                </c:pt>
                <c:pt idx="4333">
                  <c:v>0.30269129631237046</c:v>
                </c:pt>
                <c:pt idx="4334">
                  <c:v>-0.36141148636218956</c:v>
                </c:pt>
                <c:pt idx="4335">
                  <c:v>-0.13174580848554962</c:v>
                </c:pt>
                <c:pt idx="4336">
                  <c:v>-0.3913638375186399</c:v>
                </c:pt>
                <c:pt idx="4337">
                  <c:v>-0.19299084381807941</c:v>
                </c:pt>
                <c:pt idx="4338">
                  <c:v>-0.35095396462418949</c:v>
                </c:pt>
                <c:pt idx="4339">
                  <c:v>-4.9630456906299969E-2</c:v>
                </c:pt>
                <c:pt idx="4340">
                  <c:v>-0.27828896079949983</c:v>
                </c:pt>
                <c:pt idx="4341">
                  <c:v>6.9480162763509767E-2</c:v>
                </c:pt>
                <c:pt idx="4342">
                  <c:v>0.29681490235941066</c:v>
                </c:pt>
                <c:pt idx="4343">
                  <c:v>0.24149342699724041</c:v>
                </c:pt>
                <c:pt idx="4344">
                  <c:v>0.40590765154492114</c:v>
                </c:pt>
                <c:pt idx="4345">
                  <c:v>-4.6902806893598381E-3</c:v>
                </c:pt>
                <c:pt idx="4346">
                  <c:v>0.21072745725778042</c:v>
                </c:pt>
                <c:pt idx="4347">
                  <c:v>7.2888475722470147E-2</c:v>
                </c:pt>
                <c:pt idx="4348">
                  <c:v>0.52165771991756049</c:v>
                </c:pt>
                <c:pt idx="4349">
                  <c:v>-0.46905013150954966</c:v>
                </c:pt>
                <c:pt idx="4350">
                  <c:v>0.33620442056592026</c:v>
                </c:pt>
                <c:pt idx="4351">
                  <c:v>9.6551293007150818E-2</c:v>
                </c:pt>
                <c:pt idx="4352">
                  <c:v>0.12439893378938027</c:v>
                </c:pt>
                <c:pt idx="4353">
                  <c:v>0.1390936068360098</c:v>
                </c:pt>
                <c:pt idx="4354">
                  <c:v>-0.16794883171826935</c:v>
                </c:pt>
                <c:pt idx="4355">
                  <c:v>-0.24765718617281962</c:v>
                </c:pt>
                <c:pt idx="4356">
                  <c:v>-0.34375766153825982</c:v>
                </c:pt>
                <c:pt idx="4357">
                  <c:v>9.4749105239100295E-2</c:v>
                </c:pt>
                <c:pt idx="4358">
                  <c:v>0.34791551961177003</c:v>
                </c:pt>
                <c:pt idx="4359">
                  <c:v>0.13097315089523054</c:v>
                </c:pt>
                <c:pt idx="4360">
                  <c:v>0.27565964944735022</c:v>
                </c:pt>
                <c:pt idx="4361">
                  <c:v>-0.25826435622254973</c:v>
                </c:pt>
                <c:pt idx="4362">
                  <c:v>0.14674506140822086</c:v>
                </c:pt>
                <c:pt idx="4363">
                  <c:v>0.40265106394529049</c:v>
                </c:pt>
                <c:pt idx="4364">
                  <c:v>-0.40717096602841973</c:v>
                </c:pt>
                <c:pt idx="4365">
                  <c:v>-0.40564237491429989</c:v>
                </c:pt>
                <c:pt idx="4366">
                  <c:v>0.35685390102312997</c:v>
                </c:pt>
                <c:pt idx="4367">
                  <c:v>0.4152856394012705</c:v>
                </c:pt>
                <c:pt idx="4368">
                  <c:v>-5.4527816535559381E-2</c:v>
                </c:pt>
                <c:pt idx="4369">
                  <c:v>-0.33798235731102944</c:v>
                </c:pt>
                <c:pt idx="4370">
                  <c:v>-0.32825032838154966</c:v>
                </c:pt>
                <c:pt idx="4371">
                  <c:v>-0.39665110367511947</c:v>
                </c:pt>
                <c:pt idx="4372">
                  <c:v>-1.8459106180559459E-2</c:v>
                </c:pt>
                <c:pt idx="4373">
                  <c:v>0.26682333604360053</c:v>
                </c:pt>
                <c:pt idx="4374">
                  <c:v>0.45726524189080031</c:v>
                </c:pt>
                <c:pt idx="4375">
                  <c:v>-0.30491901258102949</c:v>
                </c:pt>
                <c:pt idx="4376">
                  <c:v>0.29705464571435058</c:v>
                </c:pt>
                <c:pt idx="4377">
                  <c:v>-0.21024905757933965</c:v>
                </c:pt>
                <c:pt idx="4378">
                  <c:v>0.38973550352640096</c:v>
                </c:pt>
                <c:pt idx="4379">
                  <c:v>0.20149549135892109</c:v>
                </c:pt>
                <c:pt idx="4380">
                  <c:v>-0.31713618139395949</c:v>
                </c:pt>
                <c:pt idx="4381">
                  <c:v>-0.26945639503422969</c:v>
                </c:pt>
                <c:pt idx="4382">
                  <c:v>-8.4688558269369274E-2</c:v>
                </c:pt>
                <c:pt idx="4383">
                  <c:v>-0.30364084876157005</c:v>
                </c:pt>
                <c:pt idx="4384">
                  <c:v>-6.4526546724499312E-2</c:v>
                </c:pt>
                <c:pt idx="4385">
                  <c:v>-4.6783722520349791E-2</c:v>
                </c:pt>
                <c:pt idx="4386">
                  <c:v>-4.1378730915319295E-2</c:v>
                </c:pt>
                <c:pt idx="4387">
                  <c:v>0.11501668938319032</c:v>
                </c:pt>
                <c:pt idx="4388">
                  <c:v>-4.4082452919199433E-2</c:v>
                </c:pt>
                <c:pt idx="4389">
                  <c:v>7.918250092978063E-2</c:v>
                </c:pt>
                <c:pt idx="4390">
                  <c:v>-0.20753766018778963</c:v>
                </c:pt>
                <c:pt idx="4391">
                  <c:v>-0.34534263718125935</c:v>
                </c:pt>
                <c:pt idx="4392">
                  <c:v>-0.20026839330042989</c:v>
                </c:pt>
                <c:pt idx="4393">
                  <c:v>-0.11158560900007952</c:v>
                </c:pt>
                <c:pt idx="4394">
                  <c:v>-0.38180217350945966</c:v>
                </c:pt>
                <c:pt idx="4395">
                  <c:v>0.29189118838980033</c:v>
                </c:pt>
                <c:pt idx="4396">
                  <c:v>0.16928310625202059</c:v>
                </c:pt>
                <c:pt idx="4397">
                  <c:v>-0.31017627507375956</c:v>
                </c:pt>
                <c:pt idx="4398">
                  <c:v>-0.34935222202865956</c:v>
                </c:pt>
                <c:pt idx="4399">
                  <c:v>0.22677766439354041</c:v>
                </c:pt>
                <c:pt idx="4400">
                  <c:v>-0.41851561972773954</c:v>
                </c:pt>
                <c:pt idx="4401">
                  <c:v>-0.22207675658177939</c:v>
                </c:pt>
                <c:pt idx="4402">
                  <c:v>-0.20633924757697963</c:v>
                </c:pt>
                <c:pt idx="4403">
                  <c:v>-0.12965331666316926</c:v>
                </c:pt>
                <c:pt idx="4404">
                  <c:v>0.26572373352737966</c:v>
                </c:pt>
                <c:pt idx="4405">
                  <c:v>0.37342316131081077</c:v>
                </c:pt>
                <c:pt idx="4406">
                  <c:v>-0.2344488557951796</c:v>
                </c:pt>
                <c:pt idx="4407">
                  <c:v>-0.14710045542265959</c:v>
                </c:pt>
                <c:pt idx="4408">
                  <c:v>0.4300955116975107</c:v>
                </c:pt>
                <c:pt idx="4409">
                  <c:v>0.10426854398623053</c:v>
                </c:pt>
                <c:pt idx="4410">
                  <c:v>-0.21146828419233987</c:v>
                </c:pt>
                <c:pt idx="4411">
                  <c:v>-0.19752712559888996</c:v>
                </c:pt>
                <c:pt idx="4412">
                  <c:v>-0.3862687434200196</c:v>
                </c:pt>
                <c:pt idx="4413">
                  <c:v>-0.35285896267706951</c:v>
                </c:pt>
                <c:pt idx="4414">
                  <c:v>-0.28817620944550937</c:v>
                </c:pt>
                <c:pt idx="4415">
                  <c:v>0.4038178517909099</c:v>
                </c:pt>
                <c:pt idx="4416">
                  <c:v>-0.23572641895390989</c:v>
                </c:pt>
                <c:pt idx="4417">
                  <c:v>0.10912501232643024</c:v>
                </c:pt>
                <c:pt idx="4418">
                  <c:v>-0.2299823315520495</c:v>
                </c:pt>
                <c:pt idx="4419">
                  <c:v>-0.34612994203434955</c:v>
                </c:pt>
                <c:pt idx="4420">
                  <c:v>-0.37541712421322959</c:v>
                </c:pt>
                <c:pt idx="4421">
                  <c:v>0.29932309626300047</c:v>
                </c:pt>
                <c:pt idx="4422">
                  <c:v>0.14487183491193978</c:v>
                </c:pt>
                <c:pt idx="4423">
                  <c:v>0.3622410850415605</c:v>
                </c:pt>
                <c:pt idx="4424">
                  <c:v>-0.31034726893941977</c:v>
                </c:pt>
                <c:pt idx="4425">
                  <c:v>0.11350031140663042</c:v>
                </c:pt>
                <c:pt idx="4426">
                  <c:v>-0.37714142305384968</c:v>
                </c:pt>
                <c:pt idx="4427">
                  <c:v>-7.1737477456289334E-2</c:v>
                </c:pt>
                <c:pt idx="4428">
                  <c:v>-0.30945244822466966</c:v>
                </c:pt>
                <c:pt idx="4429">
                  <c:v>0.46379046276530023</c:v>
                </c:pt>
                <c:pt idx="4430">
                  <c:v>9.3430712733960419E-2</c:v>
                </c:pt>
                <c:pt idx="4431">
                  <c:v>-0.22344738346919968</c:v>
                </c:pt>
                <c:pt idx="4432">
                  <c:v>-0.39104990896053948</c:v>
                </c:pt>
                <c:pt idx="4433">
                  <c:v>3.092786339890008E-2</c:v>
                </c:pt>
                <c:pt idx="4434">
                  <c:v>-0.3337314719750899</c:v>
                </c:pt>
                <c:pt idx="4435">
                  <c:v>0.18958469274269074</c:v>
                </c:pt>
                <c:pt idx="4436">
                  <c:v>-0.10893817625265978</c:v>
                </c:pt>
                <c:pt idx="4437">
                  <c:v>-0.39722075834086956</c:v>
                </c:pt>
                <c:pt idx="4438">
                  <c:v>-0.29460484067176962</c:v>
                </c:pt>
                <c:pt idx="4439">
                  <c:v>-0.32724268050924943</c:v>
                </c:pt>
                <c:pt idx="4440">
                  <c:v>0.26362874410000003</c:v>
                </c:pt>
                <c:pt idx="4441">
                  <c:v>-0.18001905324979983</c:v>
                </c:pt>
                <c:pt idx="4442">
                  <c:v>-0.42710169047580937</c:v>
                </c:pt>
                <c:pt idx="4443">
                  <c:v>0.41610239603668031</c:v>
                </c:pt>
                <c:pt idx="4444">
                  <c:v>-0.36720050008369975</c:v>
                </c:pt>
                <c:pt idx="4445">
                  <c:v>-0.27380745490607961</c:v>
                </c:pt>
                <c:pt idx="4446">
                  <c:v>-6.7479438381988999E-2</c:v>
                </c:pt>
                <c:pt idx="4447">
                  <c:v>-5.4173341476600356E-2</c:v>
                </c:pt>
                <c:pt idx="4448">
                  <c:v>-0.2844808858478296</c:v>
                </c:pt>
                <c:pt idx="4449">
                  <c:v>-0.17268400394808969</c:v>
                </c:pt>
                <c:pt idx="4450">
                  <c:v>-0.29668787009373965</c:v>
                </c:pt>
                <c:pt idx="4451">
                  <c:v>-0.18453343801151911</c:v>
                </c:pt>
                <c:pt idx="4452">
                  <c:v>0.11642432693180016</c:v>
                </c:pt>
                <c:pt idx="4453">
                  <c:v>0.1353848740363901</c:v>
                </c:pt>
                <c:pt idx="4454">
                  <c:v>2.8266618617305284E-3</c:v>
                </c:pt>
                <c:pt idx="4455">
                  <c:v>5.5691779718610945E-2</c:v>
                </c:pt>
                <c:pt idx="4456">
                  <c:v>-0.2521902994763594</c:v>
                </c:pt>
                <c:pt idx="4457">
                  <c:v>-0.25666900359269995</c:v>
                </c:pt>
                <c:pt idx="4458">
                  <c:v>-1.5329588285029949E-2</c:v>
                </c:pt>
                <c:pt idx="4459">
                  <c:v>-0.42795464487269941</c:v>
                </c:pt>
                <c:pt idx="4460">
                  <c:v>-0.31878373910224944</c:v>
                </c:pt>
                <c:pt idx="4461">
                  <c:v>-0.26796208304433922</c:v>
                </c:pt>
                <c:pt idx="4462">
                  <c:v>-0.2844101255369198</c:v>
                </c:pt>
                <c:pt idx="4463">
                  <c:v>6.5540163183970712E-2</c:v>
                </c:pt>
                <c:pt idx="4464">
                  <c:v>-0.37939214713986935</c:v>
                </c:pt>
                <c:pt idx="4465">
                  <c:v>-8.9786617057389329E-2</c:v>
                </c:pt>
                <c:pt idx="4466">
                  <c:v>-0.25159812815916949</c:v>
                </c:pt>
                <c:pt idx="4467">
                  <c:v>-0.33568013989819967</c:v>
                </c:pt>
                <c:pt idx="4468">
                  <c:v>-0.22395628922881983</c:v>
                </c:pt>
                <c:pt idx="4469">
                  <c:v>0.21741902906730992</c:v>
                </c:pt>
                <c:pt idx="4470">
                  <c:v>0.2482724793554496</c:v>
                </c:pt>
                <c:pt idx="4471">
                  <c:v>0.15892225225981083</c:v>
                </c:pt>
                <c:pt idx="4472">
                  <c:v>0.28631340905806013</c:v>
                </c:pt>
                <c:pt idx="4473">
                  <c:v>0.13065719721710067</c:v>
                </c:pt>
                <c:pt idx="4474">
                  <c:v>-0.45695139259384954</c:v>
                </c:pt>
                <c:pt idx="4475">
                  <c:v>0.15902693153727032</c:v>
                </c:pt>
                <c:pt idx="4476">
                  <c:v>0.23696613957642043</c:v>
                </c:pt>
                <c:pt idx="4477">
                  <c:v>-0.38217989566256971</c:v>
                </c:pt>
                <c:pt idx="4478">
                  <c:v>-0.40608672068823948</c:v>
                </c:pt>
                <c:pt idx="4479">
                  <c:v>-0.13012697012677998</c:v>
                </c:pt>
                <c:pt idx="4480">
                  <c:v>-0.15880786515083933</c:v>
                </c:pt>
                <c:pt idx="4481">
                  <c:v>-1.2929524614460064E-2</c:v>
                </c:pt>
                <c:pt idx="4482">
                  <c:v>4.8854970200070014E-2</c:v>
                </c:pt>
                <c:pt idx="4483">
                  <c:v>-0.26909265649864977</c:v>
                </c:pt>
                <c:pt idx="4484">
                  <c:v>9.8329271910202465E-3</c:v>
                </c:pt>
                <c:pt idx="4485">
                  <c:v>-0.3416636787146099</c:v>
                </c:pt>
                <c:pt idx="4486">
                  <c:v>-0.30976981085304933</c:v>
                </c:pt>
                <c:pt idx="4487">
                  <c:v>-4.4196815540509249E-2</c:v>
                </c:pt>
                <c:pt idx="4488">
                  <c:v>-0.34809733287826994</c:v>
                </c:pt>
                <c:pt idx="4489">
                  <c:v>0.11492904774473978</c:v>
                </c:pt>
                <c:pt idx="4490">
                  <c:v>-0.1165518867898494</c:v>
                </c:pt>
                <c:pt idx="4491">
                  <c:v>-0.36296741727128001</c:v>
                </c:pt>
                <c:pt idx="4492">
                  <c:v>-8.470466072769689E-3</c:v>
                </c:pt>
                <c:pt idx="4493">
                  <c:v>-0.46488692991046987</c:v>
                </c:pt>
                <c:pt idx="4494">
                  <c:v>-0.39141337017633937</c:v>
                </c:pt>
                <c:pt idx="4495">
                  <c:v>-4.0431106887559132E-2</c:v>
                </c:pt>
                <c:pt idx="4496">
                  <c:v>0.20094936437244026</c:v>
                </c:pt>
                <c:pt idx="4497">
                  <c:v>-0.15627586600673959</c:v>
                </c:pt>
                <c:pt idx="4498">
                  <c:v>-0.17166738222083966</c:v>
                </c:pt>
                <c:pt idx="4499">
                  <c:v>4.1366280354270479E-2</c:v>
                </c:pt>
                <c:pt idx="4500">
                  <c:v>4.1706857525400487E-2</c:v>
                </c:pt>
                <c:pt idx="4501">
                  <c:v>-7.0872823541448859E-2</c:v>
                </c:pt>
                <c:pt idx="4502">
                  <c:v>0.43601621238166999</c:v>
                </c:pt>
                <c:pt idx="4503">
                  <c:v>0.38530039990729037</c:v>
                </c:pt>
                <c:pt idx="4504">
                  <c:v>-0.17434923571455974</c:v>
                </c:pt>
                <c:pt idx="4505">
                  <c:v>-0.10501657337031967</c:v>
                </c:pt>
                <c:pt idx="4506">
                  <c:v>0.16216419503646051</c:v>
                </c:pt>
                <c:pt idx="4507">
                  <c:v>0.16578742786247069</c:v>
                </c:pt>
                <c:pt idx="4508">
                  <c:v>0.19232755539068069</c:v>
                </c:pt>
                <c:pt idx="4509">
                  <c:v>0.18069891513419023</c:v>
                </c:pt>
                <c:pt idx="4510">
                  <c:v>-8.4532669371499836E-3</c:v>
                </c:pt>
                <c:pt idx="4511">
                  <c:v>0.44855375784509022</c:v>
                </c:pt>
                <c:pt idx="4512">
                  <c:v>-0.2130709428451194</c:v>
                </c:pt>
                <c:pt idx="4513">
                  <c:v>1.5443498921960064E-2</c:v>
                </c:pt>
                <c:pt idx="4514">
                  <c:v>-0.27166722499311957</c:v>
                </c:pt>
                <c:pt idx="4515">
                  <c:v>0.27692458156109012</c:v>
                </c:pt>
                <c:pt idx="4516">
                  <c:v>-0.20030426706968951</c:v>
                </c:pt>
                <c:pt idx="4517">
                  <c:v>-0.1538796021770592</c:v>
                </c:pt>
                <c:pt idx="4518">
                  <c:v>-0.39963193466047953</c:v>
                </c:pt>
                <c:pt idx="4519">
                  <c:v>0.1217242170050099</c:v>
                </c:pt>
                <c:pt idx="4520">
                  <c:v>-0.11582739583039947</c:v>
                </c:pt>
                <c:pt idx="4521">
                  <c:v>0.34067669650985</c:v>
                </c:pt>
                <c:pt idx="4522">
                  <c:v>-0.20034419905603951</c:v>
                </c:pt>
                <c:pt idx="4523">
                  <c:v>0.10964569910530031</c:v>
                </c:pt>
                <c:pt idx="4524">
                  <c:v>-0.34524658746501968</c:v>
                </c:pt>
                <c:pt idx="4525">
                  <c:v>-0.36933806279434966</c:v>
                </c:pt>
                <c:pt idx="4526">
                  <c:v>0.31972074800300998</c:v>
                </c:pt>
                <c:pt idx="4527">
                  <c:v>-0.2251967072020995</c:v>
                </c:pt>
                <c:pt idx="4528">
                  <c:v>-0.10454184136621025</c:v>
                </c:pt>
                <c:pt idx="4529">
                  <c:v>-0.20104521006411957</c:v>
                </c:pt>
                <c:pt idx="4530">
                  <c:v>-0.23798365701742963</c:v>
                </c:pt>
                <c:pt idx="4531">
                  <c:v>-3.5233511538288909E-2</c:v>
                </c:pt>
                <c:pt idx="4532">
                  <c:v>-0.32103092170838998</c:v>
                </c:pt>
                <c:pt idx="4533">
                  <c:v>-0.32947001854160929</c:v>
                </c:pt>
                <c:pt idx="4534">
                  <c:v>0.43874073118386026</c:v>
                </c:pt>
                <c:pt idx="4535">
                  <c:v>5.0443761650930341E-2</c:v>
                </c:pt>
                <c:pt idx="4536">
                  <c:v>0.28155442265801067</c:v>
                </c:pt>
                <c:pt idx="4537">
                  <c:v>-0.42752393958911972</c:v>
                </c:pt>
                <c:pt idx="4538">
                  <c:v>0.23288945880682022</c:v>
                </c:pt>
                <c:pt idx="4539">
                  <c:v>-0.28710843746686976</c:v>
                </c:pt>
                <c:pt idx="4540">
                  <c:v>-0.10115460248050923</c:v>
                </c:pt>
                <c:pt idx="4541">
                  <c:v>4.285989281258118E-2</c:v>
                </c:pt>
                <c:pt idx="4542">
                  <c:v>-9.1623271821379859E-2</c:v>
                </c:pt>
                <c:pt idx="4543">
                  <c:v>8.5065568655009471E-3</c:v>
                </c:pt>
                <c:pt idx="4544">
                  <c:v>-3.8019694064489684E-2</c:v>
                </c:pt>
                <c:pt idx="4545">
                  <c:v>1.0270595276679728E-2</c:v>
                </c:pt>
                <c:pt idx="4546">
                  <c:v>-0.22805132867530986</c:v>
                </c:pt>
                <c:pt idx="4547">
                  <c:v>-0.30987248605683959</c:v>
                </c:pt>
                <c:pt idx="4548">
                  <c:v>0.29383661392654048</c:v>
                </c:pt>
                <c:pt idx="4549">
                  <c:v>-0.26024622641632922</c:v>
                </c:pt>
                <c:pt idx="4550">
                  <c:v>-0.25054521539354946</c:v>
                </c:pt>
                <c:pt idx="4551">
                  <c:v>-0.35745581055538933</c:v>
                </c:pt>
                <c:pt idx="4552">
                  <c:v>5.8891997593404355E-3</c:v>
                </c:pt>
                <c:pt idx="4553">
                  <c:v>-9.1251744260198997E-2</c:v>
                </c:pt>
                <c:pt idx="4554">
                  <c:v>0.37947758272057008</c:v>
                </c:pt>
                <c:pt idx="4555">
                  <c:v>1.8335003656719806E-2</c:v>
                </c:pt>
                <c:pt idx="4556">
                  <c:v>-0.23005445181205975</c:v>
                </c:pt>
                <c:pt idx="4557">
                  <c:v>0.20909308153447004</c:v>
                </c:pt>
                <c:pt idx="4558">
                  <c:v>-0.11705894978418963</c:v>
                </c:pt>
                <c:pt idx="4559">
                  <c:v>-1.6404403841479898E-2</c:v>
                </c:pt>
                <c:pt idx="4560">
                  <c:v>-0.13083798330689955</c:v>
                </c:pt>
                <c:pt idx="4561">
                  <c:v>0.38536655257450025</c:v>
                </c:pt>
                <c:pt idx="4562">
                  <c:v>0.10258672509078082</c:v>
                </c:pt>
                <c:pt idx="4563">
                  <c:v>0.42083713308984994</c:v>
                </c:pt>
                <c:pt idx="4564">
                  <c:v>0.29408910494015039</c:v>
                </c:pt>
                <c:pt idx="4565">
                  <c:v>-9.8665512617158946E-2</c:v>
                </c:pt>
                <c:pt idx="4566">
                  <c:v>-0.33926697769846959</c:v>
                </c:pt>
                <c:pt idx="4567">
                  <c:v>7.6524414501780491E-2</c:v>
                </c:pt>
                <c:pt idx="4568">
                  <c:v>-0.31591153499736979</c:v>
                </c:pt>
                <c:pt idx="4569">
                  <c:v>-0.39546885721959946</c:v>
                </c:pt>
                <c:pt idx="4570">
                  <c:v>0.21576969051122052</c:v>
                </c:pt>
                <c:pt idx="4571">
                  <c:v>-0.23805639394807976</c:v>
                </c:pt>
                <c:pt idx="4572">
                  <c:v>0.51955974158162999</c:v>
                </c:pt>
                <c:pt idx="4573">
                  <c:v>7.0595422090899973E-2</c:v>
                </c:pt>
                <c:pt idx="4574">
                  <c:v>0.21775866149712009</c:v>
                </c:pt>
                <c:pt idx="4575">
                  <c:v>-0.36113801597147965</c:v>
                </c:pt>
                <c:pt idx="4576">
                  <c:v>-0.10205050081714928</c:v>
                </c:pt>
                <c:pt idx="4577">
                  <c:v>0.36758694135953096</c:v>
                </c:pt>
                <c:pt idx="4578">
                  <c:v>-8.1246449313469249E-2</c:v>
                </c:pt>
                <c:pt idx="4579">
                  <c:v>-0.30564939555083948</c:v>
                </c:pt>
                <c:pt idx="4580">
                  <c:v>0.43283214164133099</c:v>
                </c:pt>
                <c:pt idx="4581">
                  <c:v>-0.46544416696405966</c:v>
                </c:pt>
                <c:pt idx="4582">
                  <c:v>-1.7759137652429757E-2</c:v>
                </c:pt>
                <c:pt idx="4583">
                  <c:v>-0.1781705648221692</c:v>
                </c:pt>
                <c:pt idx="4584">
                  <c:v>-0.49889318336400956</c:v>
                </c:pt>
                <c:pt idx="4585">
                  <c:v>1.3899315472096774E-3</c:v>
                </c:pt>
                <c:pt idx="4586">
                  <c:v>0.20496294636190093</c:v>
                </c:pt>
                <c:pt idx="4587">
                  <c:v>0.33479399958434009</c:v>
                </c:pt>
                <c:pt idx="4588">
                  <c:v>-0.37285582070034939</c:v>
                </c:pt>
                <c:pt idx="4589">
                  <c:v>-9.6740948579749464E-2</c:v>
                </c:pt>
                <c:pt idx="4590">
                  <c:v>0.58425536790393107</c:v>
                </c:pt>
                <c:pt idx="4591">
                  <c:v>0.35017675264376003</c:v>
                </c:pt>
                <c:pt idx="4592">
                  <c:v>-0.31585110496194968</c:v>
                </c:pt>
                <c:pt idx="4593">
                  <c:v>-5.579784860893966E-2</c:v>
                </c:pt>
                <c:pt idx="4594">
                  <c:v>-0.14111059020159944</c:v>
                </c:pt>
                <c:pt idx="4595">
                  <c:v>-0.16245147346242916</c:v>
                </c:pt>
                <c:pt idx="4596">
                  <c:v>0.45675088186015955</c:v>
                </c:pt>
                <c:pt idx="4597">
                  <c:v>-1.715244077419964E-2</c:v>
                </c:pt>
                <c:pt idx="4598">
                  <c:v>0.44953606041302052</c:v>
                </c:pt>
                <c:pt idx="4599">
                  <c:v>-0.34350633163454969</c:v>
                </c:pt>
                <c:pt idx="4600">
                  <c:v>0.36738154362219966</c:v>
                </c:pt>
                <c:pt idx="4601">
                  <c:v>0.40774518637704027</c:v>
                </c:pt>
                <c:pt idx="4602">
                  <c:v>-2.6364525392289728E-2</c:v>
                </c:pt>
                <c:pt idx="4603">
                  <c:v>6.3799792758779894E-2</c:v>
                </c:pt>
                <c:pt idx="4604">
                  <c:v>-0.24572925641219934</c:v>
                </c:pt>
                <c:pt idx="4605">
                  <c:v>-0.15082350836578939</c:v>
                </c:pt>
                <c:pt idx="4606">
                  <c:v>0.26592407898105996</c:v>
                </c:pt>
                <c:pt idx="4607">
                  <c:v>-0.24975778180721964</c:v>
                </c:pt>
                <c:pt idx="4608">
                  <c:v>2.303455179327063E-2</c:v>
                </c:pt>
                <c:pt idx="4609">
                  <c:v>0.15330027716847106</c:v>
                </c:pt>
                <c:pt idx="4610">
                  <c:v>-0.26876001681386974</c:v>
                </c:pt>
                <c:pt idx="4611">
                  <c:v>5.7022725154260989E-2</c:v>
                </c:pt>
                <c:pt idx="4612">
                  <c:v>9.976364076185984E-2</c:v>
                </c:pt>
                <c:pt idx="4613">
                  <c:v>0.2124313709767911</c:v>
                </c:pt>
                <c:pt idx="4614">
                  <c:v>-6.1194757227029939E-2</c:v>
                </c:pt>
                <c:pt idx="4615">
                  <c:v>-0.28940287933487951</c:v>
                </c:pt>
                <c:pt idx="4616">
                  <c:v>-0.25545996291815998</c:v>
                </c:pt>
                <c:pt idx="4617">
                  <c:v>8.7122875088060603E-2</c:v>
                </c:pt>
                <c:pt idx="4618">
                  <c:v>-0.36158996319565961</c:v>
                </c:pt>
                <c:pt idx="4619">
                  <c:v>-0.40023571165829974</c:v>
                </c:pt>
                <c:pt idx="4620">
                  <c:v>-0.34988874401049985</c:v>
                </c:pt>
                <c:pt idx="4621">
                  <c:v>0.15890458150263065</c:v>
                </c:pt>
                <c:pt idx="4622">
                  <c:v>-0.27962185727297983</c:v>
                </c:pt>
                <c:pt idx="4623">
                  <c:v>0.23328389294689078</c:v>
                </c:pt>
                <c:pt idx="4624">
                  <c:v>-0.3976066593569394</c:v>
                </c:pt>
                <c:pt idx="4625">
                  <c:v>0.53578434935380059</c:v>
                </c:pt>
                <c:pt idx="4626">
                  <c:v>-0.33617213596419981</c:v>
                </c:pt>
                <c:pt idx="4627">
                  <c:v>0.19015375232224052</c:v>
                </c:pt>
                <c:pt idx="4628">
                  <c:v>-0.3481976143921397</c:v>
                </c:pt>
                <c:pt idx="4629">
                  <c:v>0.33146240110989034</c:v>
                </c:pt>
                <c:pt idx="4630">
                  <c:v>0.1936340744350904</c:v>
                </c:pt>
                <c:pt idx="4631">
                  <c:v>-0.39884165882749967</c:v>
                </c:pt>
                <c:pt idx="4632">
                  <c:v>-0.48520169456896944</c:v>
                </c:pt>
                <c:pt idx="4633">
                  <c:v>-0.17041954134017923</c:v>
                </c:pt>
                <c:pt idx="4634">
                  <c:v>0.21311290671702032</c:v>
                </c:pt>
                <c:pt idx="4635">
                  <c:v>-0.24533420305677955</c:v>
                </c:pt>
                <c:pt idx="4636">
                  <c:v>-0.18674033489570974</c:v>
                </c:pt>
                <c:pt idx="4637">
                  <c:v>-0.22218897101018964</c:v>
                </c:pt>
                <c:pt idx="4638">
                  <c:v>-0.21832916305626959</c:v>
                </c:pt>
                <c:pt idx="4639">
                  <c:v>8.5069899141050342E-2</c:v>
                </c:pt>
                <c:pt idx="4640">
                  <c:v>-0.28383137660826963</c:v>
                </c:pt>
                <c:pt idx="4641">
                  <c:v>-0.38043633888222983</c:v>
                </c:pt>
                <c:pt idx="4642">
                  <c:v>0.27573121946833012</c:v>
                </c:pt>
                <c:pt idx="4643">
                  <c:v>-4.9329788167999489E-2</c:v>
                </c:pt>
                <c:pt idx="4644">
                  <c:v>-5.1645836026059655E-2</c:v>
                </c:pt>
                <c:pt idx="4645">
                  <c:v>-0.29621692098539976</c:v>
                </c:pt>
                <c:pt idx="4646">
                  <c:v>0.28754205864922078</c:v>
                </c:pt>
                <c:pt idx="4647">
                  <c:v>-0.37654841260671956</c:v>
                </c:pt>
                <c:pt idx="4648">
                  <c:v>-4.4786395354269537E-2</c:v>
                </c:pt>
                <c:pt idx="4649">
                  <c:v>0.20416741012707007</c:v>
                </c:pt>
                <c:pt idx="4650">
                  <c:v>-0.24527360977049995</c:v>
                </c:pt>
                <c:pt idx="4651">
                  <c:v>-0.36881839307902942</c:v>
                </c:pt>
                <c:pt idx="4652">
                  <c:v>0.54410316790951097</c:v>
                </c:pt>
                <c:pt idx="4653">
                  <c:v>0.16867536434552033</c:v>
                </c:pt>
                <c:pt idx="4654">
                  <c:v>0.21905813716591993</c:v>
                </c:pt>
                <c:pt idx="4655">
                  <c:v>0.2010632480924599</c:v>
                </c:pt>
                <c:pt idx="4656">
                  <c:v>0.21542946262093032</c:v>
                </c:pt>
                <c:pt idx="4657">
                  <c:v>-9.7139664842709195E-2</c:v>
                </c:pt>
                <c:pt idx="4658">
                  <c:v>-0.15438837823863949</c:v>
                </c:pt>
                <c:pt idx="4659">
                  <c:v>0.4526098623150796</c:v>
                </c:pt>
                <c:pt idx="4660">
                  <c:v>5.8146821525830283E-2</c:v>
                </c:pt>
                <c:pt idx="4661">
                  <c:v>-2.7602130689599491E-2</c:v>
                </c:pt>
                <c:pt idx="4662">
                  <c:v>0.17964957458702102</c:v>
                </c:pt>
                <c:pt idx="4663">
                  <c:v>-0.18661864686839946</c:v>
                </c:pt>
                <c:pt idx="4664">
                  <c:v>-0.23729262463033951</c:v>
                </c:pt>
                <c:pt idx="4665">
                  <c:v>-0.30938636269134001</c:v>
                </c:pt>
                <c:pt idx="4666">
                  <c:v>-5.2238202440920034E-2</c:v>
                </c:pt>
                <c:pt idx="4667">
                  <c:v>-0.40748042809246954</c:v>
                </c:pt>
                <c:pt idx="4668">
                  <c:v>3.1114403823930381E-2</c:v>
                </c:pt>
                <c:pt idx="4669">
                  <c:v>0.28215484607686037</c:v>
                </c:pt>
                <c:pt idx="4670">
                  <c:v>-0.27049896174930987</c:v>
                </c:pt>
                <c:pt idx="4671">
                  <c:v>-0.29904477856261957</c:v>
                </c:pt>
                <c:pt idx="4672">
                  <c:v>0.54103468904055063</c:v>
                </c:pt>
                <c:pt idx="4673">
                  <c:v>-0.14162591965242921</c:v>
                </c:pt>
                <c:pt idx="4674">
                  <c:v>0.28432870846699032</c:v>
                </c:pt>
                <c:pt idx="4675">
                  <c:v>6.2161336986380711E-2</c:v>
                </c:pt>
                <c:pt idx="4676">
                  <c:v>-0.12216745876009982</c:v>
                </c:pt>
                <c:pt idx="4677">
                  <c:v>0.52636828047804052</c:v>
                </c:pt>
                <c:pt idx="4678">
                  <c:v>0.2164344971356007</c:v>
                </c:pt>
                <c:pt idx="4679">
                  <c:v>0.27651388761054996</c:v>
                </c:pt>
                <c:pt idx="4680">
                  <c:v>0.38151110008979039</c:v>
                </c:pt>
                <c:pt idx="4681">
                  <c:v>-0.10121008422623978</c:v>
                </c:pt>
                <c:pt idx="4682">
                  <c:v>-0.33527597397563991</c:v>
                </c:pt>
                <c:pt idx="4683">
                  <c:v>0.20315460930880036</c:v>
                </c:pt>
                <c:pt idx="4684">
                  <c:v>-4.9367469058569924E-2</c:v>
                </c:pt>
                <c:pt idx="4685">
                  <c:v>-0.37259145222623946</c:v>
                </c:pt>
                <c:pt idx="4686">
                  <c:v>0.13596880235103015</c:v>
                </c:pt>
                <c:pt idx="4687">
                  <c:v>-6.3051157339018893E-2</c:v>
                </c:pt>
                <c:pt idx="4688">
                  <c:v>0.15960551984311966</c:v>
                </c:pt>
                <c:pt idx="4689">
                  <c:v>-3.0453671064160304E-2</c:v>
                </c:pt>
                <c:pt idx="4690">
                  <c:v>0.17755811129576049</c:v>
                </c:pt>
                <c:pt idx="4691">
                  <c:v>-0.36905481180773991</c:v>
                </c:pt>
                <c:pt idx="4692">
                  <c:v>-8.5785361474999711E-2</c:v>
                </c:pt>
                <c:pt idx="4693">
                  <c:v>0.31597987418073004</c:v>
                </c:pt>
                <c:pt idx="4694">
                  <c:v>0.20963622558320072</c:v>
                </c:pt>
                <c:pt idx="4695">
                  <c:v>0.16386185574317036</c:v>
                </c:pt>
                <c:pt idx="4696">
                  <c:v>0.12971977955147995</c:v>
                </c:pt>
                <c:pt idx="4697">
                  <c:v>-1.0883779276149141E-2</c:v>
                </c:pt>
                <c:pt idx="4698">
                  <c:v>-8.5195589981289288E-2</c:v>
                </c:pt>
                <c:pt idx="4699">
                  <c:v>0.22309989674884001</c:v>
                </c:pt>
                <c:pt idx="4700">
                  <c:v>-4.8460778206139921E-2</c:v>
                </c:pt>
                <c:pt idx="4701">
                  <c:v>-8.1210941203989861E-2</c:v>
                </c:pt>
                <c:pt idx="4702">
                  <c:v>0.25553346960398038</c:v>
                </c:pt>
                <c:pt idx="4703">
                  <c:v>0.34534430309366027</c:v>
                </c:pt>
                <c:pt idx="4704">
                  <c:v>-4.7267732009879104E-2</c:v>
                </c:pt>
                <c:pt idx="4705">
                  <c:v>-0.34745612551801974</c:v>
                </c:pt>
                <c:pt idx="4706">
                  <c:v>-0.26149859639698958</c:v>
                </c:pt>
                <c:pt idx="4707">
                  <c:v>6.3387548458040399E-2</c:v>
                </c:pt>
                <c:pt idx="4708">
                  <c:v>-0.11993665363001949</c:v>
                </c:pt>
                <c:pt idx="4709">
                  <c:v>0.17825779637242078</c:v>
                </c:pt>
                <c:pt idx="4710">
                  <c:v>0.4091810912190903</c:v>
                </c:pt>
                <c:pt idx="4711">
                  <c:v>-0.35957156332000961</c:v>
                </c:pt>
                <c:pt idx="4712">
                  <c:v>0.3132324911679607</c:v>
                </c:pt>
                <c:pt idx="4713">
                  <c:v>-0.29122895824314954</c:v>
                </c:pt>
                <c:pt idx="4714">
                  <c:v>0.24838286637001072</c:v>
                </c:pt>
                <c:pt idx="4715">
                  <c:v>0.14133745472371029</c:v>
                </c:pt>
                <c:pt idx="4716">
                  <c:v>0.5303635573264609</c:v>
                </c:pt>
                <c:pt idx="4717">
                  <c:v>0.12715314547622025</c:v>
                </c:pt>
                <c:pt idx="4718">
                  <c:v>-6.3230307484690051E-2</c:v>
                </c:pt>
                <c:pt idx="4719">
                  <c:v>-0.18052203267543954</c:v>
                </c:pt>
                <c:pt idx="4720">
                  <c:v>-0.3167537893879695</c:v>
                </c:pt>
                <c:pt idx="4721">
                  <c:v>6.884470059853065E-2</c:v>
                </c:pt>
                <c:pt idx="4722">
                  <c:v>0.32203373144108038</c:v>
                </c:pt>
                <c:pt idx="4723">
                  <c:v>0.46362313456569026</c:v>
                </c:pt>
                <c:pt idx="4724">
                  <c:v>-0.28364281235274946</c:v>
                </c:pt>
                <c:pt idx="4725">
                  <c:v>0.34613217406417096</c:v>
                </c:pt>
                <c:pt idx="4726">
                  <c:v>0.37430875481843007</c:v>
                </c:pt>
                <c:pt idx="4727">
                  <c:v>1.3385169473401071E-2</c:v>
                </c:pt>
                <c:pt idx="4728">
                  <c:v>-0.29376712460780974</c:v>
                </c:pt>
                <c:pt idx="4729">
                  <c:v>0.39120656716704971</c:v>
                </c:pt>
                <c:pt idx="4730">
                  <c:v>-0.14748993063225946</c:v>
                </c:pt>
                <c:pt idx="4731">
                  <c:v>0.32147798252471027</c:v>
                </c:pt>
                <c:pt idx="4732">
                  <c:v>-0.3346616984972095</c:v>
                </c:pt>
                <c:pt idx="4733">
                  <c:v>-0.35384211300243962</c:v>
                </c:pt>
                <c:pt idx="4734">
                  <c:v>-0.33088896830866954</c:v>
                </c:pt>
                <c:pt idx="4735">
                  <c:v>-0.25333773521699943</c:v>
                </c:pt>
                <c:pt idx="4736">
                  <c:v>5.7965097086080775E-2</c:v>
                </c:pt>
                <c:pt idx="4737">
                  <c:v>0.44483856759173079</c:v>
                </c:pt>
                <c:pt idx="4738">
                  <c:v>-0.17675110807279948</c:v>
                </c:pt>
                <c:pt idx="4739">
                  <c:v>4.1162105925770298E-2</c:v>
                </c:pt>
                <c:pt idx="4740">
                  <c:v>2.7430333668503337E-3</c:v>
                </c:pt>
                <c:pt idx="4741">
                  <c:v>-0.37035079800767967</c:v>
                </c:pt>
                <c:pt idx="4742">
                  <c:v>-0.21678645252300965</c:v>
                </c:pt>
                <c:pt idx="4743">
                  <c:v>-0.24069447888520967</c:v>
                </c:pt>
                <c:pt idx="4744">
                  <c:v>0.17801016361393973</c:v>
                </c:pt>
                <c:pt idx="4745">
                  <c:v>0.16225502503011047</c:v>
                </c:pt>
                <c:pt idx="4746">
                  <c:v>0.21919491907956079</c:v>
                </c:pt>
                <c:pt idx="4747">
                  <c:v>0.30922681399561025</c:v>
                </c:pt>
                <c:pt idx="4748">
                  <c:v>0.14248622892202079</c:v>
                </c:pt>
                <c:pt idx="4749">
                  <c:v>-0.30443187656594972</c:v>
                </c:pt>
                <c:pt idx="4750">
                  <c:v>-0.17645494411915941</c:v>
                </c:pt>
                <c:pt idx="4751">
                  <c:v>-0.1325896145327996</c:v>
                </c:pt>
                <c:pt idx="4752">
                  <c:v>-6.7119473950659092E-2</c:v>
                </c:pt>
                <c:pt idx="4753">
                  <c:v>0.26945807757761031</c:v>
                </c:pt>
                <c:pt idx="4754">
                  <c:v>0.22508016500754024</c:v>
                </c:pt>
                <c:pt idx="4755">
                  <c:v>-0.16512166756575963</c:v>
                </c:pt>
                <c:pt idx="4756">
                  <c:v>-0.1004125008296195</c:v>
                </c:pt>
                <c:pt idx="4757">
                  <c:v>4.932195676968032E-2</c:v>
                </c:pt>
                <c:pt idx="4758">
                  <c:v>0.31052520166993958</c:v>
                </c:pt>
                <c:pt idx="4759">
                  <c:v>0.40240592829807031</c:v>
                </c:pt>
                <c:pt idx="4760">
                  <c:v>0.42043954844336096</c:v>
                </c:pt>
                <c:pt idx="4761">
                  <c:v>0.37380628995895115</c:v>
                </c:pt>
                <c:pt idx="4762">
                  <c:v>-0.21370577164373961</c:v>
                </c:pt>
                <c:pt idx="4763">
                  <c:v>0.12172895499584069</c:v>
                </c:pt>
                <c:pt idx="4764">
                  <c:v>0.4090333512564106</c:v>
                </c:pt>
                <c:pt idx="4765">
                  <c:v>-0.33680729893336991</c:v>
                </c:pt>
                <c:pt idx="4766">
                  <c:v>-0.38206217085748984</c:v>
                </c:pt>
                <c:pt idx="4767">
                  <c:v>-0.21596041243984976</c:v>
                </c:pt>
                <c:pt idx="4768">
                  <c:v>-0.23460633276641962</c:v>
                </c:pt>
                <c:pt idx="4769">
                  <c:v>-0.23530137592344946</c:v>
                </c:pt>
                <c:pt idx="4770">
                  <c:v>0.2561509222830205</c:v>
                </c:pt>
                <c:pt idx="4771">
                  <c:v>-0.47396287478239962</c:v>
                </c:pt>
                <c:pt idx="4772">
                  <c:v>-0.16025013370894925</c:v>
                </c:pt>
                <c:pt idx="4773">
                  <c:v>-8.7462845259389077E-2</c:v>
                </c:pt>
                <c:pt idx="4774">
                  <c:v>0.24186116924471079</c:v>
                </c:pt>
                <c:pt idx="4775">
                  <c:v>-0.38577145864217943</c:v>
                </c:pt>
                <c:pt idx="4776">
                  <c:v>4.5141635258670654E-2</c:v>
                </c:pt>
                <c:pt idx="4777">
                  <c:v>-0.31229661584423951</c:v>
                </c:pt>
                <c:pt idx="4778">
                  <c:v>-0.20985626506199928</c:v>
                </c:pt>
                <c:pt idx="4779">
                  <c:v>9.7534886015550271E-2</c:v>
                </c:pt>
                <c:pt idx="4780">
                  <c:v>-0.28873985336804964</c:v>
                </c:pt>
                <c:pt idx="4781">
                  <c:v>-0.1599503503783799</c:v>
                </c:pt>
                <c:pt idx="4782">
                  <c:v>-0.15120157446050975</c:v>
                </c:pt>
                <c:pt idx="4783">
                  <c:v>-0.17338532873995982</c:v>
                </c:pt>
                <c:pt idx="4784">
                  <c:v>-0.22936069778131962</c:v>
                </c:pt>
                <c:pt idx="4785">
                  <c:v>0.13674103591295061</c:v>
                </c:pt>
                <c:pt idx="4786">
                  <c:v>-0.30481105939556974</c:v>
                </c:pt>
                <c:pt idx="4787">
                  <c:v>0.1375871012051908</c:v>
                </c:pt>
                <c:pt idx="4788">
                  <c:v>-0.15362265145896936</c:v>
                </c:pt>
                <c:pt idx="4789">
                  <c:v>0.22065265994466987</c:v>
                </c:pt>
                <c:pt idx="4790">
                  <c:v>0.43001848344778981</c:v>
                </c:pt>
                <c:pt idx="4791">
                  <c:v>-5.0820133151649571E-2</c:v>
                </c:pt>
                <c:pt idx="4792">
                  <c:v>0.30439545817335034</c:v>
                </c:pt>
                <c:pt idx="4793">
                  <c:v>-7.0739533319669867E-2</c:v>
                </c:pt>
                <c:pt idx="4794">
                  <c:v>-0.10963577696010018</c:v>
                </c:pt>
                <c:pt idx="4795">
                  <c:v>-0.4343442322243094</c:v>
                </c:pt>
                <c:pt idx="4796">
                  <c:v>0.10158635467879051</c:v>
                </c:pt>
                <c:pt idx="4797">
                  <c:v>0.31180263768938055</c:v>
                </c:pt>
                <c:pt idx="4798">
                  <c:v>4.8245863531510835E-2</c:v>
                </c:pt>
                <c:pt idx="4799">
                  <c:v>-0.28353579536539986</c:v>
                </c:pt>
                <c:pt idx="4800">
                  <c:v>7.6386228877160178E-2</c:v>
                </c:pt>
                <c:pt idx="4801">
                  <c:v>0.15715708463312072</c:v>
                </c:pt>
                <c:pt idx="4802">
                  <c:v>-0.41033369264416963</c:v>
                </c:pt>
                <c:pt idx="4803">
                  <c:v>-0.16576372269496931</c:v>
                </c:pt>
                <c:pt idx="4804">
                  <c:v>-0.23531860099086943</c:v>
                </c:pt>
                <c:pt idx="4805">
                  <c:v>-0.35030418066518942</c:v>
                </c:pt>
                <c:pt idx="4806">
                  <c:v>-4.8417517008590316E-2</c:v>
                </c:pt>
                <c:pt idx="4807">
                  <c:v>0.31993964656374985</c:v>
                </c:pt>
                <c:pt idx="4808">
                  <c:v>-0.48669792288960956</c:v>
                </c:pt>
                <c:pt idx="4809">
                  <c:v>0.43374391481565056</c:v>
                </c:pt>
                <c:pt idx="4810">
                  <c:v>0.33529951442961092</c:v>
                </c:pt>
                <c:pt idx="4811">
                  <c:v>-0.46912121223658954</c:v>
                </c:pt>
                <c:pt idx="4812">
                  <c:v>0.37176259251892052</c:v>
                </c:pt>
                <c:pt idx="4813">
                  <c:v>-0.18549734131091</c:v>
                </c:pt>
                <c:pt idx="4814">
                  <c:v>-0.25028905846659955</c:v>
                </c:pt>
                <c:pt idx="4815">
                  <c:v>-0.40310988723931951</c:v>
                </c:pt>
                <c:pt idx="4816">
                  <c:v>0.37309053100940037</c:v>
                </c:pt>
                <c:pt idx="4817">
                  <c:v>-0.19738063984298959</c:v>
                </c:pt>
                <c:pt idx="4818">
                  <c:v>0.4928302075061799</c:v>
                </c:pt>
                <c:pt idx="4819">
                  <c:v>0.40922837018558056</c:v>
                </c:pt>
                <c:pt idx="4820">
                  <c:v>8.9843411850605293E-3</c:v>
                </c:pt>
                <c:pt idx="4821">
                  <c:v>-5.1893974182839919E-2</c:v>
                </c:pt>
                <c:pt idx="4822">
                  <c:v>-1.0200891518279853E-2</c:v>
                </c:pt>
                <c:pt idx="4823">
                  <c:v>-0.27249817580622926</c:v>
                </c:pt>
                <c:pt idx="4824">
                  <c:v>-0.34738363114399995</c:v>
                </c:pt>
                <c:pt idx="4825">
                  <c:v>0.3834224830851003</c:v>
                </c:pt>
                <c:pt idx="4826">
                  <c:v>-0.3806463540361098</c:v>
                </c:pt>
                <c:pt idx="4827">
                  <c:v>-0.27791235805392933</c:v>
                </c:pt>
                <c:pt idx="4828">
                  <c:v>0.37454094022497042</c:v>
                </c:pt>
                <c:pt idx="4829">
                  <c:v>2.5123889560569879E-2</c:v>
                </c:pt>
                <c:pt idx="4830">
                  <c:v>-3.4597352308470164E-2</c:v>
                </c:pt>
                <c:pt idx="4831">
                  <c:v>-0.50958014462760959</c:v>
                </c:pt>
                <c:pt idx="4832">
                  <c:v>-0.30184100661795954</c:v>
                </c:pt>
                <c:pt idx="4833">
                  <c:v>-3.9765661178670086E-2</c:v>
                </c:pt>
                <c:pt idx="4834">
                  <c:v>4.1495727445380659E-2</c:v>
                </c:pt>
                <c:pt idx="4835">
                  <c:v>0.11244502454770977</c:v>
                </c:pt>
                <c:pt idx="4836">
                  <c:v>0.11729383061012033</c:v>
                </c:pt>
                <c:pt idx="4837">
                  <c:v>-0.1935519017259093</c:v>
                </c:pt>
                <c:pt idx="4838">
                  <c:v>-2.2457727318919929E-2</c:v>
                </c:pt>
                <c:pt idx="4839">
                  <c:v>-0.16833595108661958</c:v>
                </c:pt>
                <c:pt idx="4840">
                  <c:v>0.48272240963247093</c:v>
                </c:pt>
                <c:pt idx="4841">
                  <c:v>-3.6557216826229144E-2</c:v>
                </c:pt>
                <c:pt idx="4842">
                  <c:v>8.8806507439470828E-2</c:v>
                </c:pt>
                <c:pt idx="4843">
                  <c:v>0.25027007365959086</c:v>
                </c:pt>
                <c:pt idx="4844">
                  <c:v>-0.11727059766665926</c:v>
                </c:pt>
                <c:pt idx="4845">
                  <c:v>-0.30373642022949943</c:v>
                </c:pt>
                <c:pt idx="4846">
                  <c:v>0.26941825200996039</c:v>
                </c:pt>
                <c:pt idx="4847">
                  <c:v>0.20570281196761009</c:v>
                </c:pt>
                <c:pt idx="4848">
                  <c:v>0.12748804842829031</c:v>
                </c:pt>
                <c:pt idx="4849">
                  <c:v>0.47548072187754986</c:v>
                </c:pt>
                <c:pt idx="4850">
                  <c:v>-4.229069253947948E-2</c:v>
                </c:pt>
                <c:pt idx="4851">
                  <c:v>-0.43379295078586955</c:v>
                </c:pt>
                <c:pt idx="4852">
                  <c:v>-0.27463598381375931</c:v>
                </c:pt>
                <c:pt idx="4853">
                  <c:v>3.0079780078169804E-2</c:v>
                </c:pt>
                <c:pt idx="4854">
                  <c:v>4.663417466080233E-3</c:v>
                </c:pt>
                <c:pt idx="4855">
                  <c:v>-0.24365713198854966</c:v>
                </c:pt>
                <c:pt idx="4856">
                  <c:v>-0.44178060972597955</c:v>
                </c:pt>
                <c:pt idx="4857">
                  <c:v>0.43641494933687053</c:v>
                </c:pt>
                <c:pt idx="4858">
                  <c:v>0.12972532504016066</c:v>
                </c:pt>
                <c:pt idx="4859">
                  <c:v>-9.2450697411189608E-2</c:v>
                </c:pt>
                <c:pt idx="4860">
                  <c:v>-0.20044592222581992</c:v>
                </c:pt>
                <c:pt idx="4861">
                  <c:v>-3.6373009079819774E-2</c:v>
                </c:pt>
                <c:pt idx="4862">
                  <c:v>-0.21312350543167957</c:v>
                </c:pt>
                <c:pt idx="4863">
                  <c:v>-0.46076236550162974</c:v>
                </c:pt>
                <c:pt idx="4864">
                  <c:v>0.18813688168675036</c:v>
                </c:pt>
                <c:pt idx="4865">
                  <c:v>0.5062213641000799</c:v>
                </c:pt>
                <c:pt idx="4866">
                  <c:v>-0.20104797294902932</c:v>
                </c:pt>
                <c:pt idx="4867">
                  <c:v>0.13288380919073006</c:v>
                </c:pt>
                <c:pt idx="4868">
                  <c:v>5.7137370760320216E-2</c:v>
                </c:pt>
                <c:pt idx="4869">
                  <c:v>-0.19919901411717955</c:v>
                </c:pt>
                <c:pt idx="4870">
                  <c:v>0.34687163012779987</c:v>
                </c:pt>
                <c:pt idx="4871">
                  <c:v>0.39359776453781059</c:v>
                </c:pt>
                <c:pt idx="4872">
                  <c:v>-0.36466475697162926</c:v>
                </c:pt>
                <c:pt idx="4873">
                  <c:v>-0.30007222947842971</c:v>
                </c:pt>
                <c:pt idx="4874">
                  <c:v>-0.26364298379506979</c:v>
                </c:pt>
                <c:pt idx="4875">
                  <c:v>0.31653718627133021</c:v>
                </c:pt>
                <c:pt idx="4876">
                  <c:v>0.3788416759869202</c:v>
                </c:pt>
                <c:pt idx="4877">
                  <c:v>0.31156169976213022</c:v>
                </c:pt>
                <c:pt idx="4878">
                  <c:v>-0.46711174392715993</c:v>
                </c:pt>
                <c:pt idx="4879">
                  <c:v>-6.9736570379100193E-2</c:v>
                </c:pt>
                <c:pt idx="4880">
                  <c:v>4.3073447077640381E-2</c:v>
                </c:pt>
                <c:pt idx="4881">
                  <c:v>0.3928333309637404</c:v>
                </c:pt>
                <c:pt idx="4882">
                  <c:v>-0.34478409879534944</c:v>
                </c:pt>
                <c:pt idx="4883">
                  <c:v>1.3031946375810399E-2</c:v>
                </c:pt>
                <c:pt idx="4884">
                  <c:v>-0.37674947932309966</c:v>
                </c:pt>
                <c:pt idx="4885">
                  <c:v>0.48692002951058999</c:v>
                </c:pt>
                <c:pt idx="4886" formatCode="General">
                  <c:v>8.6604798054910503E-2</c:v>
                </c:pt>
                <c:pt idx="4887">
                  <c:v>0.4602221610886108</c:v>
                </c:pt>
                <c:pt idx="4888">
                  <c:v>-0.12705880118231949</c:v>
                </c:pt>
                <c:pt idx="4889">
                  <c:v>-7.9718201459369809E-2</c:v>
                </c:pt>
                <c:pt idx="4890">
                  <c:v>0.30452595138723026</c:v>
                </c:pt>
                <c:pt idx="4891">
                  <c:v>-0.22564688992840987</c:v>
                </c:pt>
                <c:pt idx="4892">
                  <c:v>-0.27241934879518981</c:v>
                </c:pt>
                <c:pt idx="4893">
                  <c:v>-5.6678450505099676E-2</c:v>
                </c:pt>
                <c:pt idx="4894">
                  <c:v>2.2619662957510833E-2</c:v>
                </c:pt>
                <c:pt idx="4895">
                  <c:v>-0.32501112579772951</c:v>
                </c:pt>
                <c:pt idx="4896">
                  <c:v>-0.33200981396188967</c:v>
                </c:pt>
                <c:pt idx="4897">
                  <c:v>0.10613052180078064</c:v>
                </c:pt>
                <c:pt idx="4898">
                  <c:v>-0.12923669574656005</c:v>
                </c:pt>
                <c:pt idx="4899">
                  <c:v>-0.13629191457969947</c:v>
                </c:pt>
                <c:pt idx="4900">
                  <c:v>0.25821842525543026</c:v>
                </c:pt>
                <c:pt idx="4901">
                  <c:v>-0.34781476523952959</c:v>
                </c:pt>
                <c:pt idx="4902">
                  <c:v>0.32376949155529999</c:v>
                </c:pt>
                <c:pt idx="4903">
                  <c:v>-0.3610694652748494</c:v>
                </c:pt>
                <c:pt idx="4904">
                  <c:v>9.5831403964690587E-2</c:v>
                </c:pt>
                <c:pt idx="4905">
                  <c:v>4.6089330989300237E-2</c:v>
                </c:pt>
                <c:pt idx="4906">
                  <c:v>-0.37622979983299976</c:v>
                </c:pt>
                <c:pt idx="4907">
                  <c:v>1.9045266860490351E-2</c:v>
                </c:pt>
                <c:pt idx="4908">
                  <c:v>0.15179310465173046</c:v>
                </c:pt>
                <c:pt idx="4909">
                  <c:v>0.45743827159683015</c:v>
                </c:pt>
                <c:pt idx="4910">
                  <c:v>0.16105264735380054</c:v>
                </c:pt>
                <c:pt idx="4911">
                  <c:v>-0.46727077464353961</c:v>
                </c:pt>
                <c:pt idx="4912">
                  <c:v>5.8438346834040367E-2</c:v>
                </c:pt>
                <c:pt idx="4913">
                  <c:v>1.4238122457870261E-2</c:v>
                </c:pt>
                <c:pt idx="4914">
                  <c:v>-0.37954456172793982</c:v>
                </c:pt>
                <c:pt idx="4915">
                  <c:v>0.26669939131466069</c:v>
                </c:pt>
                <c:pt idx="4916">
                  <c:v>0.15297566521228045</c:v>
                </c:pt>
                <c:pt idx="4917">
                  <c:v>-0.44781343454760947</c:v>
                </c:pt>
                <c:pt idx="4918">
                  <c:v>0.2179473761116606</c:v>
                </c:pt>
                <c:pt idx="4919">
                  <c:v>-0.10617952643208017</c:v>
                </c:pt>
                <c:pt idx="4920">
                  <c:v>1.6678570113699998E-2</c:v>
                </c:pt>
                <c:pt idx="4921">
                  <c:v>-0.2652097273890095</c:v>
                </c:pt>
                <c:pt idx="4922">
                  <c:v>0.16289804658976959</c:v>
                </c:pt>
                <c:pt idx="4923">
                  <c:v>0.17117081224095099</c:v>
                </c:pt>
                <c:pt idx="4924">
                  <c:v>-0.31891956125877963</c:v>
                </c:pt>
                <c:pt idx="4925">
                  <c:v>-0.1663363048783193</c:v>
                </c:pt>
                <c:pt idx="4926">
                  <c:v>-0.10491700918275937</c:v>
                </c:pt>
                <c:pt idx="4927">
                  <c:v>-0.34374298918043955</c:v>
                </c:pt>
                <c:pt idx="4928">
                  <c:v>0.18049554492843978</c:v>
                </c:pt>
                <c:pt idx="4929">
                  <c:v>9.0116585325300314E-2</c:v>
                </c:pt>
                <c:pt idx="4930">
                  <c:v>0.12689471806345054</c:v>
                </c:pt>
                <c:pt idx="4931">
                  <c:v>-0.26929059106374931</c:v>
                </c:pt>
                <c:pt idx="4932">
                  <c:v>-6.3431304446239345E-2</c:v>
                </c:pt>
                <c:pt idx="4933">
                  <c:v>-0.11881650130162003</c:v>
                </c:pt>
                <c:pt idx="4934">
                  <c:v>-8.1975750644700085E-2</c:v>
                </c:pt>
                <c:pt idx="4935">
                  <c:v>-0.3865416481892594</c:v>
                </c:pt>
                <c:pt idx="4936">
                  <c:v>0.11442130375628068</c:v>
                </c:pt>
                <c:pt idx="4937">
                  <c:v>-0.2900959957406597</c:v>
                </c:pt>
                <c:pt idx="4938">
                  <c:v>-0.41412766863504968</c:v>
                </c:pt>
                <c:pt idx="4939">
                  <c:v>-0.12173633134848938</c:v>
                </c:pt>
                <c:pt idx="4940">
                  <c:v>-6.5267114012509175E-2</c:v>
                </c:pt>
                <c:pt idx="4941">
                  <c:v>-0.16406838810143975</c:v>
                </c:pt>
                <c:pt idx="4942">
                  <c:v>-0.18834559978256982</c:v>
                </c:pt>
                <c:pt idx="4943">
                  <c:v>-0.36729287264997978</c:v>
                </c:pt>
                <c:pt idx="4944">
                  <c:v>-1.8471138356699335E-2</c:v>
                </c:pt>
                <c:pt idx="4945">
                  <c:v>-0.27063245586920948</c:v>
                </c:pt>
                <c:pt idx="4946">
                  <c:v>0.41595353290275039</c:v>
                </c:pt>
                <c:pt idx="4947">
                  <c:v>0.20448174346164016</c:v>
                </c:pt>
                <c:pt idx="4948">
                  <c:v>7.3467722267910318E-2</c:v>
                </c:pt>
                <c:pt idx="4949">
                  <c:v>2.6742374220489751E-2</c:v>
                </c:pt>
                <c:pt idx="4950">
                  <c:v>0.36182083510576035</c:v>
                </c:pt>
                <c:pt idx="4951">
                  <c:v>-0.22037256826401963</c:v>
                </c:pt>
                <c:pt idx="4952">
                  <c:v>9.8018118515089903E-2</c:v>
                </c:pt>
                <c:pt idx="4953">
                  <c:v>-0.17554666306924949</c:v>
                </c:pt>
                <c:pt idx="4954">
                  <c:v>-2.1848122766789935E-2</c:v>
                </c:pt>
                <c:pt idx="4955">
                  <c:v>0.10941805337088972</c:v>
                </c:pt>
                <c:pt idx="4956">
                  <c:v>-0.19604727530850985</c:v>
                </c:pt>
                <c:pt idx="4957">
                  <c:v>-0.31400691304967987</c:v>
                </c:pt>
                <c:pt idx="4958">
                  <c:v>-0.27099394794477938</c:v>
                </c:pt>
                <c:pt idx="4959">
                  <c:v>-0.33478367981682977</c:v>
                </c:pt>
                <c:pt idx="4960">
                  <c:v>-0.31740854792808992</c:v>
                </c:pt>
                <c:pt idx="4961">
                  <c:v>0.35071692054351011</c:v>
                </c:pt>
                <c:pt idx="4962">
                  <c:v>0.33008286124483011</c:v>
                </c:pt>
                <c:pt idx="4963">
                  <c:v>0.4788967243050406</c:v>
                </c:pt>
                <c:pt idx="4964">
                  <c:v>0.29848272910269014</c:v>
                </c:pt>
                <c:pt idx="4965">
                  <c:v>8.6090516266760453E-2</c:v>
                </c:pt>
                <c:pt idx="4966">
                  <c:v>0.16690016367636051</c:v>
                </c:pt>
                <c:pt idx="4967">
                  <c:v>-0.20378651561319971</c:v>
                </c:pt>
                <c:pt idx="4968">
                  <c:v>-0.22710055168066967</c:v>
                </c:pt>
                <c:pt idx="4969">
                  <c:v>-0.2861611150233494</c:v>
                </c:pt>
                <c:pt idx="4970">
                  <c:v>0.13584585166335028</c:v>
                </c:pt>
                <c:pt idx="4971">
                  <c:v>-0.31518671382662955</c:v>
                </c:pt>
                <c:pt idx="4972">
                  <c:v>-0.32693709837232987</c:v>
                </c:pt>
                <c:pt idx="4973">
                  <c:v>-6.1561074454279385E-2</c:v>
                </c:pt>
                <c:pt idx="4974">
                  <c:v>-0.2797800423587895</c:v>
                </c:pt>
                <c:pt idx="4975">
                  <c:v>-0.28735985666158959</c:v>
                </c:pt>
                <c:pt idx="4976">
                  <c:v>-0.29664349020510006</c:v>
                </c:pt>
                <c:pt idx="4977">
                  <c:v>2.388053892558073E-2</c:v>
                </c:pt>
                <c:pt idx="4978">
                  <c:v>0.18290473145270969</c:v>
                </c:pt>
                <c:pt idx="4979">
                  <c:v>-0.28708787222650978</c:v>
                </c:pt>
                <c:pt idx="4980">
                  <c:v>-0.32925763450227974</c:v>
                </c:pt>
                <c:pt idx="4981">
                  <c:v>-0.2749410066507898</c:v>
                </c:pt>
                <c:pt idx="4982">
                  <c:v>0.39811062875505066</c:v>
                </c:pt>
                <c:pt idx="4983">
                  <c:v>-0.12764198384154968</c:v>
                </c:pt>
                <c:pt idx="4984">
                  <c:v>5.834402845786002E-2</c:v>
                </c:pt>
                <c:pt idx="4985">
                  <c:v>4.5125555611280177E-2</c:v>
                </c:pt>
                <c:pt idx="4986">
                  <c:v>0.52600635465791967</c:v>
                </c:pt>
                <c:pt idx="4987">
                  <c:v>-1.8810805513957973E-4</c:v>
                </c:pt>
                <c:pt idx="4988">
                  <c:v>-0.19961155232581973</c:v>
                </c:pt>
                <c:pt idx="4989">
                  <c:v>-0.24240373260540959</c:v>
                </c:pt>
                <c:pt idx="4990">
                  <c:v>-6.2680172833379899E-2</c:v>
                </c:pt>
                <c:pt idx="4991">
                  <c:v>-0.21887265925977939</c:v>
                </c:pt>
                <c:pt idx="4992">
                  <c:v>0.36938329586083007</c:v>
                </c:pt>
                <c:pt idx="4993">
                  <c:v>0.16320683619425047</c:v>
                </c:pt>
                <c:pt idx="4994">
                  <c:v>-4.3155196078719982E-2</c:v>
                </c:pt>
                <c:pt idx="4995">
                  <c:v>0.44242683193696042</c:v>
                </c:pt>
                <c:pt idx="4996">
                  <c:v>-0.32759712347792957</c:v>
                </c:pt>
                <c:pt idx="4997">
                  <c:v>-0.39651203300722004</c:v>
                </c:pt>
                <c:pt idx="4998">
                  <c:v>-0.36861818930165002</c:v>
                </c:pt>
                <c:pt idx="4999">
                  <c:v>-0.23729033249775</c:v>
                </c:pt>
                <c:pt idx="5000">
                  <c:v>0.18163894954337056</c:v>
                </c:pt>
                <c:pt idx="5001">
                  <c:v>-0.30211115319440962</c:v>
                </c:pt>
                <c:pt idx="5002">
                  <c:v>-0.27286508742385962</c:v>
                </c:pt>
                <c:pt idx="5003">
                  <c:v>-9.7769141718909935E-2</c:v>
                </c:pt>
                <c:pt idx="5004">
                  <c:v>-0.21095280444455966</c:v>
                </c:pt>
                <c:pt idx="5005">
                  <c:v>-0.14202421798331999</c:v>
                </c:pt>
                <c:pt idx="5006">
                  <c:v>-0.14640667849778</c:v>
                </c:pt>
                <c:pt idx="5007">
                  <c:v>0.14421233362245012</c:v>
                </c:pt>
                <c:pt idx="5008">
                  <c:v>-3.3434026292829877E-2</c:v>
                </c:pt>
                <c:pt idx="5009">
                  <c:v>-0.14606332514218945</c:v>
                </c:pt>
                <c:pt idx="5010">
                  <c:v>-0.28599952260754957</c:v>
                </c:pt>
                <c:pt idx="5011">
                  <c:v>-0.31938603446105951</c:v>
                </c:pt>
                <c:pt idx="5012">
                  <c:v>0.47718513490344971</c:v>
                </c:pt>
                <c:pt idx="5013">
                  <c:v>-0.23604169686918963</c:v>
                </c:pt>
                <c:pt idx="5014">
                  <c:v>-0.39867242186285967</c:v>
                </c:pt>
                <c:pt idx="5015">
                  <c:v>-5.0887857454680052E-2</c:v>
                </c:pt>
                <c:pt idx="5016">
                  <c:v>-0.2324511302965897</c:v>
                </c:pt>
                <c:pt idx="5017">
                  <c:v>-0.20116553250501967</c:v>
                </c:pt>
                <c:pt idx="5018">
                  <c:v>-0.33783118314953997</c:v>
                </c:pt>
                <c:pt idx="5019">
                  <c:v>0.19807149585065087</c:v>
                </c:pt>
                <c:pt idx="5020">
                  <c:v>0.30434503681743053</c:v>
                </c:pt>
                <c:pt idx="5021">
                  <c:v>-0.3869650586745399</c:v>
                </c:pt>
                <c:pt idx="5022">
                  <c:v>0.33326406252596019</c:v>
                </c:pt>
                <c:pt idx="5023">
                  <c:v>-0.34246876683383931</c:v>
                </c:pt>
                <c:pt idx="5024">
                  <c:v>0.15183349933457091</c:v>
                </c:pt>
                <c:pt idx="5025">
                  <c:v>0.42616147943074001</c:v>
                </c:pt>
                <c:pt idx="5026">
                  <c:v>-0.30004899328442969</c:v>
                </c:pt>
                <c:pt idx="5027">
                  <c:v>-0.15829539016397964</c:v>
                </c:pt>
                <c:pt idx="5028">
                  <c:v>-9.6551916477110034E-2</c:v>
                </c:pt>
                <c:pt idx="5029">
                  <c:v>0.17677196540344031</c:v>
                </c:pt>
                <c:pt idx="5030">
                  <c:v>-4.0719636364049627E-2</c:v>
                </c:pt>
                <c:pt idx="5031">
                  <c:v>-0.3887366464601496</c:v>
                </c:pt>
                <c:pt idx="5032">
                  <c:v>-0.26868636841771965</c:v>
                </c:pt>
                <c:pt idx="5033">
                  <c:v>-0.29001605244249928</c:v>
                </c:pt>
                <c:pt idx="5034">
                  <c:v>0.27629787245897042</c:v>
                </c:pt>
                <c:pt idx="5035">
                  <c:v>-8.5859587950439575E-2</c:v>
                </c:pt>
                <c:pt idx="5036">
                  <c:v>-0.35620892525511927</c:v>
                </c:pt>
                <c:pt idx="5037">
                  <c:v>-0.33189893817769933</c:v>
                </c:pt>
                <c:pt idx="5038">
                  <c:v>-8.9196347449499669E-2</c:v>
                </c:pt>
                <c:pt idx="5039">
                  <c:v>-0.10357892370781974</c:v>
                </c:pt>
                <c:pt idx="5040">
                  <c:v>-5.4979949760819657E-2</c:v>
                </c:pt>
                <c:pt idx="5041">
                  <c:v>-0.14811969138627967</c:v>
                </c:pt>
                <c:pt idx="5042">
                  <c:v>-0.25954055826765954</c:v>
                </c:pt>
                <c:pt idx="5043">
                  <c:v>0.18149145055097016</c:v>
                </c:pt>
                <c:pt idx="5044">
                  <c:v>0.2894583758724103</c:v>
                </c:pt>
                <c:pt idx="5045">
                  <c:v>-0.23878098421373961</c:v>
                </c:pt>
                <c:pt idx="5046">
                  <c:v>0.3040437055778602</c:v>
                </c:pt>
                <c:pt idx="5047">
                  <c:v>-1.1745507550569911E-2</c:v>
                </c:pt>
                <c:pt idx="5048">
                  <c:v>7.4087890545650126E-2</c:v>
                </c:pt>
                <c:pt idx="5049">
                  <c:v>0.13221727026831065</c:v>
                </c:pt>
                <c:pt idx="5050">
                  <c:v>-0.16754065463728995</c:v>
                </c:pt>
                <c:pt idx="5051">
                  <c:v>0.32640909051580014</c:v>
                </c:pt>
                <c:pt idx="5052">
                  <c:v>-0.27311918824827952</c:v>
                </c:pt>
                <c:pt idx="5053">
                  <c:v>-0.37522180334949962</c:v>
                </c:pt>
                <c:pt idx="5054">
                  <c:v>0.20694540581437071</c:v>
                </c:pt>
                <c:pt idx="5055">
                  <c:v>0.19359419154628021</c:v>
                </c:pt>
                <c:pt idx="5056">
                  <c:v>0.11698872244052083</c:v>
                </c:pt>
                <c:pt idx="5057">
                  <c:v>0.1488912529021702</c:v>
                </c:pt>
                <c:pt idx="5058">
                  <c:v>-0.23813120823062928</c:v>
                </c:pt>
                <c:pt idx="5059">
                  <c:v>0.16328034124531055</c:v>
                </c:pt>
                <c:pt idx="5060">
                  <c:v>-6.5220328681839135E-2</c:v>
                </c:pt>
                <c:pt idx="5061">
                  <c:v>0.13475044504798994</c:v>
                </c:pt>
                <c:pt idx="5062">
                  <c:v>4.7774874309140181E-2</c:v>
                </c:pt>
                <c:pt idx="5063">
                  <c:v>-0.1779512066035398</c:v>
                </c:pt>
                <c:pt idx="5064">
                  <c:v>0.12497342150578028</c:v>
                </c:pt>
                <c:pt idx="5065">
                  <c:v>0.36938113099517089</c:v>
                </c:pt>
                <c:pt idx="5066">
                  <c:v>-0.25819165215994966</c:v>
                </c:pt>
                <c:pt idx="5067">
                  <c:v>0.27357332829848069</c:v>
                </c:pt>
                <c:pt idx="5068">
                  <c:v>0.36747910912779069</c:v>
                </c:pt>
                <c:pt idx="5069">
                  <c:v>6.1637317901390709E-2</c:v>
                </c:pt>
                <c:pt idx="5070">
                  <c:v>-0.28987450997333974</c:v>
                </c:pt>
                <c:pt idx="5071">
                  <c:v>0.31089187473289037</c:v>
                </c:pt>
                <c:pt idx="5072">
                  <c:v>-8.8028123299910277E-2</c:v>
                </c:pt>
                <c:pt idx="5073">
                  <c:v>0.12442278334826007</c:v>
                </c:pt>
                <c:pt idx="5074">
                  <c:v>-0.22008324085597986</c:v>
                </c:pt>
                <c:pt idx="5075">
                  <c:v>0.31675460210337025</c:v>
                </c:pt>
                <c:pt idx="5076">
                  <c:v>-0.29928816114060952</c:v>
                </c:pt>
                <c:pt idx="5077">
                  <c:v>0.27897342266820058</c:v>
                </c:pt>
                <c:pt idx="5078">
                  <c:v>0.49633935609104007</c:v>
                </c:pt>
                <c:pt idx="5079">
                  <c:v>0.34721000915673006</c:v>
                </c:pt>
                <c:pt idx="5080">
                  <c:v>-0.20436355635785963</c:v>
                </c:pt>
                <c:pt idx="5081">
                  <c:v>0.13612785490734058</c:v>
                </c:pt>
                <c:pt idx="5082">
                  <c:v>5.6750438465830833E-2</c:v>
                </c:pt>
                <c:pt idx="5083">
                  <c:v>0.12461671987024037</c:v>
                </c:pt>
                <c:pt idx="5084">
                  <c:v>0.25802086313013017</c:v>
                </c:pt>
                <c:pt idx="5085">
                  <c:v>-7.7445078907450338E-2</c:v>
                </c:pt>
                <c:pt idx="5086">
                  <c:v>0.38856555026919093</c:v>
                </c:pt>
                <c:pt idx="5087">
                  <c:v>-0.1621419737897698</c:v>
                </c:pt>
                <c:pt idx="5088">
                  <c:v>0.18165269892982039</c:v>
                </c:pt>
                <c:pt idx="5089">
                  <c:v>5.204663960986089E-2</c:v>
                </c:pt>
                <c:pt idx="5090">
                  <c:v>0.55212642521749</c:v>
                </c:pt>
                <c:pt idx="5091">
                  <c:v>-0.2756090554037196</c:v>
                </c:pt>
                <c:pt idx="5092">
                  <c:v>-0.34282016773607982</c:v>
                </c:pt>
                <c:pt idx="5093">
                  <c:v>3.601671962294084E-2</c:v>
                </c:pt>
                <c:pt idx="5094">
                  <c:v>0.20705493952267062</c:v>
                </c:pt>
                <c:pt idx="5095">
                  <c:v>0.18202887990210037</c:v>
                </c:pt>
                <c:pt idx="5096">
                  <c:v>0.25496104826886068</c:v>
                </c:pt>
                <c:pt idx="5097">
                  <c:v>0.12476103377154057</c:v>
                </c:pt>
                <c:pt idx="5098">
                  <c:v>-0.13280372524029938</c:v>
                </c:pt>
                <c:pt idx="5099">
                  <c:v>-0.17361964586269929</c:v>
                </c:pt>
                <c:pt idx="5100">
                  <c:v>0.36653272294893036</c:v>
                </c:pt>
                <c:pt idx="5101">
                  <c:v>-0.25772562337165938</c:v>
                </c:pt>
                <c:pt idx="5102">
                  <c:v>0.31175789093876016</c:v>
                </c:pt>
                <c:pt idx="5103">
                  <c:v>-0.24014281300707996</c:v>
                </c:pt>
                <c:pt idx="5104">
                  <c:v>-0.20456722962571972</c:v>
                </c:pt>
                <c:pt idx="5105">
                  <c:v>2.8489985330850232E-2</c:v>
                </c:pt>
                <c:pt idx="5106">
                  <c:v>6.7969436943860373E-2</c:v>
                </c:pt>
                <c:pt idx="5107">
                  <c:v>9.1617066757900822E-2</c:v>
                </c:pt>
                <c:pt idx="5108">
                  <c:v>0.1790470502825201</c:v>
                </c:pt>
                <c:pt idx="5109">
                  <c:v>-0.28779132905242966</c:v>
                </c:pt>
                <c:pt idx="5110">
                  <c:v>-0.25597982308567957</c:v>
                </c:pt>
                <c:pt idx="5111">
                  <c:v>-5.3862387334389972E-2</c:v>
                </c:pt>
                <c:pt idx="5112">
                  <c:v>0.25835405198749051</c:v>
                </c:pt>
                <c:pt idx="5113">
                  <c:v>-0.15534613113854956</c:v>
                </c:pt>
                <c:pt idx="5114">
                  <c:v>-0.36652637087246953</c:v>
                </c:pt>
                <c:pt idx="5115">
                  <c:v>8.4865453126441004E-2</c:v>
                </c:pt>
                <c:pt idx="5116">
                  <c:v>0.42923506949499046</c:v>
                </c:pt>
                <c:pt idx="5117">
                  <c:v>-1.7180804648549319E-2</c:v>
                </c:pt>
                <c:pt idx="5118">
                  <c:v>0.43788858186768032</c:v>
                </c:pt>
                <c:pt idx="5119" formatCode="General">
                  <c:v>0.19010470137456981</c:v>
                </c:pt>
                <c:pt idx="5120">
                  <c:v>-0.18942243726819985</c:v>
                </c:pt>
                <c:pt idx="5121">
                  <c:v>0.31254155751827994</c:v>
                </c:pt>
                <c:pt idx="5122">
                  <c:v>5.1437128779100227E-2</c:v>
                </c:pt>
                <c:pt idx="5123">
                  <c:v>0.27592573541857046</c:v>
                </c:pt>
                <c:pt idx="5124">
                  <c:v>-1.2601738678039709E-2</c:v>
                </c:pt>
                <c:pt idx="5125">
                  <c:v>0.19983117291302044</c:v>
                </c:pt>
                <c:pt idx="5126">
                  <c:v>0.24572599232235071</c:v>
                </c:pt>
                <c:pt idx="5127">
                  <c:v>-8.5150216055119188E-2</c:v>
                </c:pt>
                <c:pt idx="5128">
                  <c:v>-0.30584742783349972</c:v>
                </c:pt>
                <c:pt idx="5129">
                  <c:v>0.3655841469365102</c:v>
                </c:pt>
                <c:pt idx="5130">
                  <c:v>-3.9426025976429635E-2</c:v>
                </c:pt>
                <c:pt idx="5131">
                  <c:v>0.26680257819930997</c:v>
                </c:pt>
                <c:pt idx="5132">
                  <c:v>0.2496569613655204</c:v>
                </c:pt>
                <c:pt idx="5133">
                  <c:v>-0.31700271205873953</c:v>
                </c:pt>
                <c:pt idx="5134">
                  <c:v>-0.33441318942696929</c:v>
                </c:pt>
                <c:pt idx="5135">
                  <c:v>8.8181883526059934E-2</c:v>
                </c:pt>
                <c:pt idx="5136">
                  <c:v>3.4516066659779909E-2</c:v>
                </c:pt>
                <c:pt idx="5137">
                  <c:v>0.17623325276872048</c:v>
                </c:pt>
                <c:pt idx="5138">
                  <c:v>-0.1212582293608393</c:v>
                </c:pt>
                <c:pt idx="5139">
                  <c:v>0.29556777417456015</c:v>
                </c:pt>
                <c:pt idx="5140">
                  <c:v>0.15487695465931051</c:v>
                </c:pt>
                <c:pt idx="5141">
                  <c:v>0.56173860790610064</c:v>
                </c:pt>
                <c:pt idx="5142">
                  <c:v>-0.13653926077611933</c:v>
                </c:pt>
                <c:pt idx="5143">
                  <c:v>-0.40392598353831977</c:v>
                </c:pt>
                <c:pt idx="5144">
                  <c:v>-0.17545316845888914</c:v>
                </c:pt>
                <c:pt idx="5145">
                  <c:v>0.3192680648027304</c:v>
                </c:pt>
                <c:pt idx="5146">
                  <c:v>-0.29682852172457963</c:v>
                </c:pt>
                <c:pt idx="5147">
                  <c:v>-0.10983092153183982</c:v>
                </c:pt>
                <c:pt idx="5148">
                  <c:v>0.25410429980396998</c:v>
                </c:pt>
                <c:pt idx="5149">
                  <c:v>8.4337012915330689E-2</c:v>
                </c:pt>
                <c:pt idx="5150">
                  <c:v>-0.15269123687015984</c:v>
                </c:pt>
                <c:pt idx="5151">
                  <c:v>-0.28288267779229992</c:v>
                </c:pt>
                <c:pt idx="5152">
                  <c:v>-3.1481824302029615E-2</c:v>
                </c:pt>
                <c:pt idx="5153">
                  <c:v>0.13889081964705063</c:v>
                </c:pt>
                <c:pt idx="5154">
                  <c:v>-0.14418267075236946</c:v>
                </c:pt>
                <c:pt idx="5155">
                  <c:v>0.17251130813346993</c:v>
                </c:pt>
                <c:pt idx="5156">
                  <c:v>0.24751466244211962</c:v>
                </c:pt>
                <c:pt idx="5157">
                  <c:v>-0.2202525979315495</c:v>
                </c:pt>
                <c:pt idx="5158">
                  <c:v>-0.14336376401369932</c:v>
                </c:pt>
                <c:pt idx="5159">
                  <c:v>-0.1595444753455193</c:v>
                </c:pt>
                <c:pt idx="5160">
                  <c:v>-6.8381950731358998E-2</c:v>
                </c:pt>
                <c:pt idx="5161">
                  <c:v>-5.5492917028219679E-2</c:v>
                </c:pt>
                <c:pt idx="5162">
                  <c:v>0.28298007242624035</c:v>
                </c:pt>
                <c:pt idx="5163">
                  <c:v>-0.17075436218758933</c:v>
                </c:pt>
                <c:pt idx="5164">
                  <c:v>-0.45276694939109952</c:v>
                </c:pt>
                <c:pt idx="5165">
                  <c:v>-8.5300019553979922E-4</c:v>
                </c:pt>
                <c:pt idx="5166">
                  <c:v>0.39882504865796964</c:v>
                </c:pt>
                <c:pt idx="5167">
                  <c:v>0.15899937397403008</c:v>
                </c:pt>
                <c:pt idx="5168">
                  <c:v>-0.18222198983537918</c:v>
                </c:pt>
                <c:pt idx="5169">
                  <c:v>-0.38052850613502986</c:v>
                </c:pt>
                <c:pt idx="5170">
                  <c:v>0.14257717878072018</c:v>
                </c:pt>
                <c:pt idx="5171">
                  <c:v>-0.38602897511892964</c:v>
                </c:pt>
                <c:pt idx="5172">
                  <c:v>-0.25366631532160966</c:v>
                </c:pt>
                <c:pt idx="5173">
                  <c:v>-0.4740571792995798</c:v>
                </c:pt>
                <c:pt idx="5174">
                  <c:v>-8.3408576394240264E-2</c:v>
                </c:pt>
                <c:pt idx="5175">
                  <c:v>-7.3857928974310205E-2</c:v>
                </c:pt>
                <c:pt idx="5176">
                  <c:v>-5.3953770791499878E-2</c:v>
                </c:pt>
                <c:pt idx="5177">
                  <c:v>0.29862584288765071</c:v>
                </c:pt>
                <c:pt idx="5178">
                  <c:v>-9.3018946108359479E-2</c:v>
                </c:pt>
                <c:pt idx="5179">
                  <c:v>0.34218855451013042</c:v>
                </c:pt>
                <c:pt idx="5180">
                  <c:v>0.26741832496351048</c:v>
                </c:pt>
                <c:pt idx="5181">
                  <c:v>-0.2532597095957394</c:v>
                </c:pt>
                <c:pt idx="5182">
                  <c:v>0.42409212404347052</c:v>
                </c:pt>
                <c:pt idx="5183">
                  <c:v>0.11756795267530062</c:v>
                </c:pt>
                <c:pt idx="5184">
                  <c:v>-0.3570905549554193</c:v>
                </c:pt>
                <c:pt idx="5185">
                  <c:v>-0.28382986756317985</c:v>
                </c:pt>
                <c:pt idx="5186">
                  <c:v>-0.16382050517333946</c:v>
                </c:pt>
                <c:pt idx="5187">
                  <c:v>-0.27299929938765954</c:v>
                </c:pt>
                <c:pt idx="5188">
                  <c:v>-0.13101638308999952</c:v>
                </c:pt>
                <c:pt idx="5189">
                  <c:v>-0.33062455486524955</c:v>
                </c:pt>
                <c:pt idx="5190">
                  <c:v>0.19573241980715039</c:v>
                </c:pt>
                <c:pt idx="5191">
                  <c:v>0.2656065097011906</c:v>
                </c:pt>
                <c:pt idx="5192">
                  <c:v>-0.23599643663601944</c:v>
                </c:pt>
                <c:pt idx="5193">
                  <c:v>0.11832983972016997</c:v>
                </c:pt>
                <c:pt idx="5194">
                  <c:v>-0.17822737163123925</c:v>
                </c:pt>
                <c:pt idx="5195">
                  <c:v>0.37445294190729062</c:v>
                </c:pt>
                <c:pt idx="5196">
                  <c:v>-0.48350400266748972</c:v>
                </c:pt>
                <c:pt idx="5197">
                  <c:v>0.20695443280779013</c:v>
                </c:pt>
                <c:pt idx="5198">
                  <c:v>0.35640919325496068</c:v>
                </c:pt>
                <c:pt idx="5199">
                  <c:v>0.17594411210364047</c:v>
                </c:pt>
                <c:pt idx="5200">
                  <c:v>0.47346300044574008</c:v>
                </c:pt>
                <c:pt idx="5201">
                  <c:v>-5.9632702643689584E-2</c:v>
                </c:pt>
                <c:pt idx="5202">
                  <c:v>0.2151838621490203</c:v>
                </c:pt>
                <c:pt idx="5203">
                  <c:v>-0.4096013399333498</c:v>
                </c:pt>
                <c:pt idx="5204">
                  <c:v>-0.3426824037627596</c:v>
                </c:pt>
                <c:pt idx="5205">
                  <c:v>0.31444619063135004</c:v>
                </c:pt>
                <c:pt idx="5206">
                  <c:v>-0.29565492754309952</c:v>
                </c:pt>
                <c:pt idx="5207">
                  <c:v>5.2499248307010582E-2</c:v>
                </c:pt>
                <c:pt idx="5208">
                  <c:v>0.13389735435367989</c:v>
                </c:pt>
                <c:pt idx="5209">
                  <c:v>5.5841401939909829E-2</c:v>
                </c:pt>
                <c:pt idx="5210">
                  <c:v>-0.16538828765144009</c:v>
                </c:pt>
                <c:pt idx="5211">
                  <c:v>-0.35220573293854995</c:v>
                </c:pt>
                <c:pt idx="5212">
                  <c:v>-0.21188813446252963</c:v>
                </c:pt>
                <c:pt idx="5213">
                  <c:v>0.17797989745217091</c:v>
                </c:pt>
                <c:pt idx="5214">
                  <c:v>-0.34444725164437928</c:v>
                </c:pt>
                <c:pt idx="5215">
                  <c:v>-0.32353804215063953</c:v>
                </c:pt>
                <c:pt idx="5216">
                  <c:v>-4.7457920087197181E-3</c:v>
                </c:pt>
                <c:pt idx="5217">
                  <c:v>-0.21793252837051957</c:v>
                </c:pt>
                <c:pt idx="5218">
                  <c:v>0.11334105123529081</c:v>
                </c:pt>
                <c:pt idx="5219">
                  <c:v>-0.24682295019258937</c:v>
                </c:pt>
                <c:pt idx="5220">
                  <c:v>0.3277593166176711</c:v>
                </c:pt>
                <c:pt idx="5221">
                  <c:v>-1.2908894363719448E-2</c:v>
                </c:pt>
                <c:pt idx="5222">
                  <c:v>-0.15399361905373965</c:v>
                </c:pt>
                <c:pt idx="5223">
                  <c:v>-0.18717086774870939</c:v>
                </c:pt>
                <c:pt idx="5224">
                  <c:v>0.32364147500009999</c:v>
                </c:pt>
                <c:pt idx="5225">
                  <c:v>-0.27714816113487961</c:v>
                </c:pt>
                <c:pt idx="5226">
                  <c:v>-0.23405010437430951</c:v>
                </c:pt>
                <c:pt idx="5227">
                  <c:v>0.30594597799369971</c:v>
                </c:pt>
                <c:pt idx="5228">
                  <c:v>-0.34379902270364937</c:v>
                </c:pt>
                <c:pt idx="5229">
                  <c:v>0.12271324469208089</c:v>
                </c:pt>
                <c:pt idx="5230">
                  <c:v>-0.25466916316348964</c:v>
                </c:pt>
                <c:pt idx="5231">
                  <c:v>0.16439705533274029</c:v>
                </c:pt>
                <c:pt idx="5232">
                  <c:v>0.25245186397718022</c:v>
                </c:pt>
                <c:pt idx="5233">
                  <c:v>-0.28215435648485965</c:v>
                </c:pt>
                <c:pt idx="5234">
                  <c:v>0.2026835912660605</c:v>
                </c:pt>
                <c:pt idx="5235">
                  <c:v>-0.30502908021100961</c:v>
                </c:pt>
                <c:pt idx="5236">
                  <c:v>-2.7608807527379042E-2</c:v>
                </c:pt>
                <c:pt idx="5237">
                  <c:v>-0.32273280257953951</c:v>
                </c:pt>
                <c:pt idx="5238">
                  <c:v>-0.14344228295395967</c:v>
                </c:pt>
                <c:pt idx="5239">
                  <c:v>0.21273489695470982</c:v>
                </c:pt>
                <c:pt idx="5240">
                  <c:v>0.43695489523751974</c:v>
                </c:pt>
                <c:pt idx="5241">
                  <c:v>0.18301149325614041</c:v>
                </c:pt>
                <c:pt idx="5242">
                  <c:v>0.36895023496429058</c:v>
                </c:pt>
                <c:pt idx="5243">
                  <c:v>-0.41749285631509947</c:v>
                </c:pt>
                <c:pt idx="5244">
                  <c:v>8.1868830519690405E-2</c:v>
                </c:pt>
                <c:pt idx="5245">
                  <c:v>-6.5876861441619639E-2</c:v>
                </c:pt>
                <c:pt idx="5246">
                  <c:v>-7.7946874069749761E-2</c:v>
                </c:pt>
                <c:pt idx="5247">
                  <c:v>0.22920588867862079</c:v>
                </c:pt>
                <c:pt idx="5248">
                  <c:v>-0.25780281616138945</c:v>
                </c:pt>
                <c:pt idx="5249">
                  <c:v>0.10070226341612987</c:v>
                </c:pt>
                <c:pt idx="5250">
                  <c:v>-0.23754714920046949</c:v>
                </c:pt>
                <c:pt idx="5251">
                  <c:v>-0.17619977846321966</c:v>
                </c:pt>
                <c:pt idx="5252">
                  <c:v>0.1644540451411407</c:v>
                </c:pt>
                <c:pt idx="5253">
                  <c:v>-0.10930478920370978</c:v>
                </c:pt>
                <c:pt idx="5254">
                  <c:v>-0.12117900270986981</c:v>
                </c:pt>
                <c:pt idx="5255">
                  <c:v>-0.43841371946141994</c:v>
                </c:pt>
                <c:pt idx="5256">
                  <c:v>-0.41528284667952953</c:v>
                </c:pt>
                <c:pt idx="5257">
                  <c:v>-0.20521318689114931</c:v>
                </c:pt>
                <c:pt idx="5258">
                  <c:v>0.13292389566877016</c:v>
                </c:pt>
                <c:pt idx="5259">
                  <c:v>0.32241454059855013</c:v>
                </c:pt>
                <c:pt idx="5260">
                  <c:v>0.42753216306507991</c:v>
                </c:pt>
                <c:pt idx="5261">
                  <c:v>0.2111209061005006</c:v>
                </c:pt>
                <c:pt idx="5262">
                  <c:v>-0.11674345150883969</c:v>
                </c:pt>
                <c:pt idx="5263">
                  <c:v>-4.3087345843289881E-2</c:v>
                </c:pt>
                <c:pt idx="5264">
                  <c:v>-0.28141431027891972</c:v>
                </c:pt>
                <c:pt idx="5265">
                  <c:v>-0.25574534403759985</c:v>
                </c:pt>
                <c:pt idx="5266">
                  <c:v>-0.1969012456878696</c:v>
                </c:pt>
                <c:pt idx="5267">
                  <c:v>3.594817908611958E-2</c:v>
                </c:pt>
                <c:pt idx="5268">
                  <c:v>-0.53355645048336964</c:v>
                </c:pt>
                <c:pt idx="5269">
                  <c:v>0.22023971311181967</c:v>
                </c:pt>
                <c:pt idx="5270">
                  <c:v>-0.33596662840780933</c:v>
                </c:pt>
                <c:pt idx="5271">
                  <c:v>-0.34525765939680975</c:v>
                </c:pt>
                <c:pt idx="5272">
                  <c:v>0.35061819579065023</c:v>
                </c:pt>
                <c:pt idx="5273">
                  <c:v>-0.29969420147561943</c:v>
                </c:pt>
                <c:pt idx="5274">
                  <c:v>-0.27403783656117975</c:v>
                </c:pt>
                <c:pt idx="5275">
                  <c:v>-0.34051895376286989</c:v>
                </c:pt>
                <c:pt idx="5276">
                  <c:v>7.8626679021160051E-2</c:v>
                </c:pt>
                <c:pt idx="5277">
                  <c:v>-6.6262188707479908E-2</c:v>
                </c:pt>
                <c:pt idx="5278">
                  <c:v>0.24464685838259026</c:v>
                </c:pt>
                <c:pt idx="5279">
                  <c:v>0.47542061864861029</c:v>
                </c:pt>
                <c:pt idx="5280">
                  <c:v>-0.31132357297842983</c:v>
                </c:pt>
                <c:pt idx="5281">
                  <c:v>-0.21128076397834983</c:v>
                </c:pt>
                <c:pt idx="5282">
                  <c:v>-0.3273724964896596</c:v>
                </c:pt>
                <c:pt idx="5283">
                  <c:v>-0.26862377912893942</c:v>
                </c:pt>
                <c:pt idx="5284">
                  <c:v>-0.23955464802571935</c:v>
                </c:pt>
                <c:pt idx="5285">
                  <c:v>0.37799110107747058</c:v>
                </c:pt>
                <c:pt idx="5286">
                  <c:v>-1.5415498798249772E-2</c:v>
                </c:pt>
                <c:pt idx="5287">
                  <c:v>0.49125559390269036</c:v>
                </c:pt>
                <c:pt idx="5288">
                  <c:v>-9.3717034818100231E-2</c:v>
                </c:pt>
                <c:pt idx="5289">
                  <c:v>0.23499961630927046</c:v>
                </c:pt>
                <c:pt idx="5290">
                  <c:v>-0.27067014020000935</c:v>
                </c:pt>
                <c:pt idx="5291">
                  <c:v>-3.099731095440994E-2</c:v>
                </c:pt>
                <c:pt idx="5292">
                  <c:v>0.2014782431144404</c:v>
                </c:pt>
                <c:pt idx="5293">
                  <c:v>-0.30416958896931945</c:v>
                </c:pt>
                <c:pt idx="5294">
                  <c:v>2.9989868170660294E-2</c:v>
                </c:pt>
                <c:pt idx="5295">
                  <c:v>-3.3077423316299814E-2</c:v>
                </c:pt>
                <c:pt idx="5296">
                  <c:v>-0.24665785584659927</c:v>
                </c:pt>
                <c:pt idx="5297">
                  <c:v>4.6804207136480258E-2</c:v>
                </c:pt>
                <c:pt idx="5298">
                  <c:v>-0.31927648036357947</c:v>
                </c:pt>
                <c:pt idx="5299">
                  <c:v>5.7013748176130363E-2</c:v>
                </c:pt>
                <c:pt idx="5300">
                  <c:v>-0.10092756775929024</c:v>
                </c:pt>
                <c:pt idx="5301">
                  <c:v>-6.8342947632649143E-2</c:v>
                </c:pt>
                <c:pt idx="5302">
                  <c:v>0.43429391238644044</c:v>
                </c:pt>
                <c:pt idx="5303">
                  <c:v>-0.22265382823725943</c:v>
                </c:pt>
                <c:pt idx="5304">
                  <c:v>0.43972412721471077</c:v>
                </c:pt>
                <c:pt idx="5305" formatCode="General">
                  <c:v>0.22353345044519024</c:v>
                </c:pt>
                <c:pt idx="5306">
                  <c:v>-0.32028722293993939</c:v>
                </c:pt>
                <c:pt idx="5307">
                  <c:v>-0.1471205460899796</c:v>
                </c:pt>
                <c:pt idx="5308">
                  <c:v>-0.20558094338760924</c:v>
                </c:pt>
                <c:pt idx="5309">
                  <c:v>-0.27902703878052959</c:v>
                </c:pt>
                <c:pt idx="5310">
                  <c:v>-0.13688028124911966</c:v>
                </c:pt>
                <c:pt idx="5311">
                  <c:v>0.33729284753068001</c:v>
                </c:pt>
                <c:pt idx="5312">
                  <c:v>-9.2990951998590532E-3</c:v>
                </c:pt>
                <c:pt idx="5313">
                  <c:v>-0.25015605626812976</c:v>
                </c:pt>
                <c:pt idx="5314">
                  <c:v>-8.5279596904658916E-2</c:v>
                </c:pt>
                <c:pt idx="5315">
                  <c:v>-1.540561338927926E-2</c:v>
                </c:pt>
                <c:pt idx="5316">
                  <c:v>0.31962319455789068</c:v>
                </c:pt>
                <c:pt idx="5317">
                  <c:v>-0.38374771812989961</c:v>
                </c:pt>
                <c:pt idx="5318">
                  <c:v>-0.33692159005874922</c:v>
                </c:pt>
                <c:pt idx="5319">
                  <c:v>-0.4551598845576299</c:v>
                </c:pt>
                <c:pt idx="5320">
                  <c:v>-0.31146715103266986</c:v>
                </c:pt>
                <c:pt idx="5321">
                  <c:v>-3.5318154143618941E-2</c:v>
                </c:pt>
                <c:pt idx="5322">
                  <c:v>0.24776631325145093</c:v>
                </c:pt>
                <c:pt idx="5323">
                  <c:v>0.12604586531191053</c:v>
                </c:pt>
                <c:pt idx="5324">
                  <c:v>8.7664879431249787E-2</c:v>
                </c:pt>
                <c:pt idx="5325">
                  <c:v>0.18807015072511035</c:v>
                </c:pt>
                <c:pt idx="5326">
                  <c:v>-0.30506920696065976</c:v>
                </c:pt>
                <c:pt idx="5327">
                  <c:v>-0.32342646465750979</c:v>
                </c:pt>
                <c:pt idx="5328">
                  <c:v>0.2558544699992904</c:v>
                </c:pt>
                <c:pt idx="5329">
                  <c:v>0.18640557686217996</c:v>
                </c:pt>
                <c:pt idx="5330">
                  <c:v>-6.0310087503800958E-3</c:v>
                </c:pt>
                <c:pt idx="5331">
                  <c:v>2.6602661085370016E-2</c:v>
                </c:pt>
                <c:pt idx="5332">
                  <c:v>0.12829476198959</c:v>
                </c:pt>
                <c:pt idx="5333">
                  <c:v>-0.38252852073907961</c:v>
                </c:pt>
                <c:pt idx="5334">
                  <c:v>0.11587044786949008</c:v>
                </c:pt>
                <c:pt idx="5335">
                  <c:v>-0.11667265730178933</c:v>
                </c:pt>
                <c:pt idx="5336">
                  <c:v>-0.27372053716100986</c:v>
                </c:pt>
                <c:pt idx="5337">
                  <c:v>-0.33657557218213929</c:v>
                </c:pt>
                <c:pt idx="5338">
                  <c:v>0.32065853373992059</c:v>
                </c:pt>
                <c:pt idx="5339">
                  <c:v>0.31889366550393028</c:v>
                </c:pt>
                <c:pt idx="5340">
                  <c:v>0.24926102450588061</c:v>
                </c:pt>
                <c:pt idx="5341">
                  <c:v>0.37869664049058027</c:v>
                </c:pt>
                <c:pt idx="5342">
                  <c:v>0.30796655028909026</c:v>
                </c:pt>
                <c:pt idx="5343">
                  <c:v>-5.9749347693360377E-2</c:v>
                </c:pt>
                <c:pt idx="5344">
                  <c:v>0.20120675151365042</c:v>
                </c:pt>
                <c:pt idx="5345">
                  <c:v>-0.13362170157543973</c:v>
                </c:pt>
                <c:pt idx="5346">
                  <c:v>0.21622966231301088</c:v>
                </c:pt>
                <c:pt idx="5347">
                  <c:v>-3.6453809756279654E-2</c:v>
                </c:pt>
                <c:pt idx="5348">
                  <c:v>-6.6644877560119831E-2</c:v>
                </c:pt>
                <c:pt idx="5349">
                  <c:v>-0.13701496920957013</c:v>
                </c:pt>
                <c:pt idx="5350">
                  <c:v>5.3265315320480511E-2</c:v>
                </c:pt>
                <c:pt idx="5351">
                  <c:v>8.6903451201600035E-2</c:v>
                </c:pt>
                <c:pt idx="5352">
                  <c:v>-0.20261650631909989</c:v>
                </c:pt>
                <c:pt idx="5353">
                  <c:v>0.20302948336327997</c:v>
                </c:pt>
                <c:pt idx="5354">
                  <c:v>0.15034513446498021</c:v>
                </c:pt>
                <c:pt idx="5355">
                  <c:v>-0.21289633963569976</c:v>
                </c:pt>
                <c:pt idx="5356">
                  <c:v>-0.3588455062007796</c:v>
                </c:pt>
                <c:pt idx="5357">
                  <c:v>-0.30516509257346947</c:v>
                </c:pt>
                <c:pt idx="5358">
                  <c:v>-0.27448327166410946</c:v>
                </c:pt>
                <c:pt idx="5359">
                  <c:v>-0.3365997131419296</c:v>
                </c:pt>
                <c:pt idx="5360">
                  <c:v>0.22884431705709041</c:v>
                </c:pt>
                <c:pt idx="5361">
                  <c:v>0.35528148547796068</c:v>
                </c:pt>
                <c:pt idx="5362">
                  <c:v>-0.25039141136419962</c:v>
                </c:pt>
                <c:pt idx="5363">
                  <c:v>-0.45806777467603954</c:v>
                </c:pt>
                <c:pt idx="5364">
                  <c:v>-0.26416597502532957</c:v>
                </c:pt>
                <c:pt idx="5365">
                  <c:v>5.2138103712300321E-2</c:v>
                </c:pt>
                <c:pt idx="5366">
                  <c:v>0.49947560541263059</c:v>
                </c:pt>
                <c:pt idx="5367">
                  <c:v>0.16421860257617027</c:v>
                </c:pt>
                <c:pt idx="5368">
                  <c:v>-0.33044179728170953</c:v>
                </c:pt>
                <c:pt idx="5369">
                  <c:v>0.16724546433213039</c:v>
                </c:pt>
                <c:pt idx="5370">
                  <c:v>-0.31486604756768966</c:v>
                </c:pt>
                <c:pt idx="5371">
                  <c:v>0.27829468449929973</c:v>
                </c:pt>
                <c:pt idx="5372">
                  <c:v>0.19882724817631026</c:v>
                </c:pt>
                <c:pt idx="5373">
                  <c:v>-0.19013188732700925</c:v>
                </c:pt>
                <c:pt idx="5374">
                  <c:v>-0.35348010912725947</c:v>
                </c:pt>
                <c:pt idx="5375">
                  <c:v>-0.27058785003957997</c:v>
                </c:pt>
                <c:pt idx="5376">
                  <c:v>3.5440250392389849E-2</c:v>
                </c:pt>
                <c:pt idx="5377">
                  <c:v>0.25522663531700029</c:v>
                </c:pt>
                <c:pt idx="5378">
                  <c:v>-0.26248903904554988</c:v>
                </c:pt>
                <c:pt idx="5379">
                  <c:v>-3.7338228132799856E-2</c:v>
                </c:pt>
                <c:pt idx="5380">
                  <c:v>-0.10750976918687982</c:v>
                </c:pt>
                <c:pt idx="5381">
                  <c:v>7.3619089634320289E-2</c:v>
                </c:pt>
                <c:pt idx="5382">
                  <c:v>-0.28137544389841951</c:v>
                </c:pt>
                <c:pt idx="5383">
                  <c:v>-0.20370792908175961</c:v>
                </c:pt>
                <c:pt idx="5384">
                  <c:v>0.16358657373793051</c:v>
                </c:pt>
                <c:pt idx="5385">
                  <c:v>0.32018481541914046</c:v>
                </c:pt>
                <c:pt idx="5386">
                  <c:v>0.35655638467299067</c:v>
                </c:pt>
                <c:pt idx="5387">
                  <c:v>-0.12183675273044958</c:v>
                </c:pt>
                <c:pt idx="5388">
                  <c:v>-0.20716114798699969</c:v>
                </c:pt>
                <c:pt idx="5389">
                  <c:v>1.2347980760019972E-2</c:v>
                </c:pt>
                <c:pt idx="5390">
                  <c:v>-3.4206741582599065E-2</c:v>
                </c:pt>
                <c:pt idx="5391">
                  <c:v>-0.17416773271876984</c:v>
                </c:pt>
                <c:pt idx="5392">
                  <c:v>-0.38558554521858968</c:v>
                </c:pt>
                <c:pt idx="5393">
                  <c:v>-6.0549012013839665E-2</c:v>
                </c:pt>
                <c:pt idx="5394">
                  <c:v>4.1196648022250315E-2</c:v>
                </c:pt>
                <c:pt idx="5395">
                  <c:v>0.25154463862391108</c:v>
                </c:pt>
                <c:pt idx="5396">
                  <c:v>-0.28487906928146955</c:v>
                </c:pt>
                <c:pt idx="5397">
                  <c:v>-0.12573308890038914</c:v>
                </c:pt>
                <c:pt idx="5398">
                  <c:v>-0.11008356657619967</c:v>
                </c:pt>
                <c:pt idx="5399">
                  <c:v>0.20994461349246052</c:v>
                </c:pt>
                <c:pt idx="5400">
                  <c:v>0.34224745053654093</c:v>
                </c:pt>
                <c:pt idx="5401">
                  <c:v>-0.13644869975577967</c:v>
                </c:pt>
                <c:pt idx="5402">
                  <c:v>1.3569905298750129E-2</c:v>
                </c:pt>
                <c:pt idx="5403">
                  <c:v>0.29102728445541981</c:v>
                </c:pt>
                <c:pt idx="5404">
                  <c:v>-0.41210069990236953</c:v>
                </c:pt>
                <c:pt idx="5405">
                  <c:v>-0.3789911072793597</c:v>
                </c:pt>
                <c:pt idx="5406">
                  <c:v>-0.23316536631964979</c:v>
                </c:pt>
                <c:pt idx="5407">
                  <c:v>-0.4175528338186294</c:v>
                </c:pt>
                <c:pt idx="5408">
                  <c:v>7.0803961490106815E-3</c:v>
                </c:pt>
                <c:pt idx="5409">
                  <c:v>0.11603458810242007</c:v>
                </c:pt>
                <c:pt idx="5410">
                  <c:v>0.44992118455445063</c:v>
                </c:pt>
                <c:pt idx="5411">
                  <c:v>0.30489958113225057</c:v>
                </c:pt>
                <c:pt idx="5412">
                  <c:v>-0.44344774712629986</c:v>
                </c:pt>
                <c:pt idx="5413">
                  <c:v>-0.15929393418381954</c:v>
                </c:pt>
                <c:pt idx="5414">
                  <c:v>0.34664479644720103</c:v>
                </c:pt>
                <c:pt idx="5415">
                  <c:v>4.3044076447706914E-3</c:v>
                </c:pt>
                <c:pt idx="5416">
                  <c:v>8.7487185058439998E-2</c:v>
                </c:pt>
                <c:pt idx="5417">
                  <c:v>-0.31957840605112953</c:v>
                </c:pt>
                <c:pt idx="5418">
                  <c:v>0.28965456311933035</c:v>
                </c:pt>
                <c:pt idx="5419">
                  <c:v>5.1467257789550303E-2</c:v>
                </c:pt>
                <c:pt idx="5420">
                  <c:v>-0.28121721180388937</c:v>
                </c:pt>
                <c:pt idx="5421">
                  <c:v>0.36339107355583078</c:v>
                </c:pt>
                <c:pt idx="5422">
                  <c:v>0.43742452390628106</c:v>
                </c:pt>
                <c:pt idx="5423">
                  <c:v>0.33549464475383051</c:v>
                </c:pt>
                <c:pt idx="5424">
                  <c:v>0.29062377333582035</c:v>
                </c:pt>
                <c:pt idx="5425">
                  <c:v>-3.3748218364380023E-2</c:v>
                </c:pt>
                <c:pt idx="5426">
                  <c:v>-0.23233791334227938</c:v>
                </c:pt>
                <c:pt idx="5427">
                  <c:v>-0.26516110972690932</c:v>
                </c:pt>
                <c:pt idx="5428">
                  <c:v>-0.34490145170182984</c:v>
                </c:pt>
                <c:pt idx="5429">
                  <c:v>0.20971160626023977</c:v>
                </c:pt>
                <c:pt idx="5430">
                  <c:v>0.3632048559315102</c:v>
                </c:pt>
                <c:pt idx="5431">
                  <c:v>6.3216766893999576E-2</c:v>
                </c:pt>
                <c:pt idx="5432">
                  <c:v>0.18820616299376969</c:v>
                </c:pt>
                <c:pt idx="5433">
                  <c:v>0.36082742934928014</c:v>
                </c:pt>
                <c:pt idx="5434">
                  <c:v>-9.0514017725859652E-2</c:v>
                </c:pt>
                <c:pt idx="5435">
                  <c:v>-0.23817981609399963</c:v>
                </c:pt>
                <c:pt idx="5436">
                  <c:v>-0.23337458127851951</c:v>
                </c:pt>
                <c:pt idx="5437">
                  <c:v>-2.7465307970179431E-2</c:v>
                </c:pt>
                <c:pt idx="5438">
                  <c:v>-0.35613606475577964</c:v>
                </c:pt>
                <c:pt idx="5439">
                  <c:v>-4.1046415762699517E-2</c:v>
                </c:pt>
                <c:pt idx="5440">
                  <c:v>2.7415611034870224E-2</c:v>
                </c:pt>
                <c:pt idx="5441">
                  <c:v>-0.3413071097060798</c:v>
                </c:pt>
                <c:pt idx="5442">
                  <c:v>-0.14907525403345012</c:v>
                </c:pt>
                <c:pt idx="5443">
                  <c:v>-8.7088987380699479E-2</c:v>
                </c:pt>
                <c:pt idx="5444">
                  <c:v>-0.29237732132673955</c:v>
                </c:pt>
                <c:pt idx="5445">
                  <c:v>0.16188135380232094</c:v>
                </c:pt>
                <c:pt idx="5446">
                  <c:v>0.1412792454371905</c:v>
                </c:pt>
                <c:pt idx="5447">
                  <c:v>-9.6489521303299242E-2</c:v>
                </c:pt>
                <c:pt idx="5448">
                  <c:v>-0.28161895127535974</c:v>
                </c:pt>
                <c:pt idx="5449">
                  <c:v>7.2978493655910803E-2</c:v>
                </c:pt>
                <c:pt idx="5450">
                  <c:v>-0.35048911235805935</c:v>
                </c:pt>
                <c:pt idx="5451">
                  <c:v>-0.40031382528382942</c:v>
                </c:pt>
                <c:pt idx="5452">
                  <c:v>-0.23700419617655966</c:v>
                </c:pt>
                <c:pt idx="5453">
                  <c:v>0.25231505529557019</c:v>
                </c:pt>
                <c:pt idx="5454">
                  <c:v>-0.39709903625975995</c:v>
                </c:pt>
                <c:pt idx="5455">
                  <c:v>-2.4121357770789942E-2</c:v>
                </c:pt>
                <c:pt idx="5456">
                  <c:v>5.3803032466900547E-2</c:v>
                </c:pt>
                <c:pt idx="5457">
                  <c:v>-0.18569056092520952</c:v>
                </c:pt>
                <c:pt idx="5458">
                  <c:v>-7.3875064529609347E-2</c:v>
                </c:pt>
                <c:pt idx="5459">
                  <c:v>-0.2689832347090797</c:v>
                </c:pt>
                <c:pt idx="5460">
                  <c:v>0.42364907355629011</c:v>
                </c:pt>
                <c:pt idx="5461">
                  <c:v>-0.18419772879883967</c:v>
                </c:pt>
                <c:pt idx="5462">
                  <c:v>-0.2914568590553599</c:v>
                </c:pt>
                <c:pt idx="5463">
                  <c:v>0.32059514994449057</c:v>
                </c:pt>
                <c:pt idx="5464">
                  <c:v>-0.28115694111777945</c:v>
                </c:pt>
                <c:pt idx="5465">
                  <c:v>0.12252341082189044</c:v>
                </c:pt>
                <c:pt idx="5466">
                  <c:v>-0.31637573717362999</c:v>
                </c:pt>
                <c:pt idx="5467">
                  <c:v>0.4011204413716003</c:v>
                </c:pt>
                <c:pt idx="5468">
                  <c:v>0.35835376766362081</c:v>
                </c:pt>
                <c:pt idx="5469">
                  <c:v>0.21686760957201034</c:v>
                </c:pt>
                <c:pt idx="5470">
                  <c:v>-0.40064433131743993</c:v>
                </c:pt>
                <c:pt idx="5471">
                  <c:v>-0.20972759391847928</c:v>
                </c:pt>
                <c:pt idx="5472">
                  <c:v>-0.31715522310801969</c:v>
                </c:pt>
                <c:pt idx="5473">
                  <c:v>0.2344860771152204</c:v>
                </c:pt>
                <c:pt idx="5474">
                  <c:v>0.2808331131079207</c:v>
                </c:pt>
                <c:pt idx="5475">
                  <c:v>0.11760936197704019</c:v>
                </c:pt>
                <c:pt idx="5476">
                  <c:v>-0.28562019470125932</c:v>
                </c:pt>
                <c:pt idx="5477">
                  <c:v>0.2339487222373009</c:v>
                </c:pt>
                <c:pt idx="5478">
                  <c:v>-0.34341534660506978</c:v>
                </c:pt>
                <c:pt idx="5479">
                  <c:v>0.1630778347554509</c:v>
                </c:pt>
                <c:pt idx="5480">
                  <c:v>-0.21443476135608996</c:v>
                </c:pt>
                <c:pt idx="5481">
                  <c:v>0.16947966806787029</c:v>
                </c:pt>
                <c:pt idx="5482">
                  <c:v>-0.23300667004162978</c:v>
                </c:pt>
                <c:pt idx="5483">
                  <c:v>0.17965564259704081</c:v>
                </c:pt>
                <c:pt idx="5484">
                  <c:v>0.1191770504917411</c:v>
                </c:pt>
                <c:pt idx="5485">
                  <c:v>0.16297778960865994</c:v>
                </c:pt>
                <c:pt idx="5486">
                  <c:v>-0.26336814209694959</c:v>
                </c:pt>
                <c:pt idx="5487">
                  <c:v>-0.18350669778075934</c:v>
                </c:pt>
                <c:pt idx="5488">
                  <c:v>-5.7840042675099568E-2</c:v>
                </c:pt>
                <c:pt idx="5489">
                  <c:v>-6.4657488970500054E-2</c:v>
                </c:pt>
                <c:pt idx="5490">
                  <c:v>-0.33858588238025966</c:v>
                </c:pt>
                <c:pt idx="5491">
                  <c:v>-0.18400897760675994</c:v>
                </c:pt>
                <c:pt idx="5492">
                  <c:v>-0.23564329582152954</c:v>
                </c:pt>
                <c:pt idx="5493">
                  <c:v>0.15607449100821036</c:v>
                </c:pt>
                <c:pt idx="5494">
                  <c:v>7.9672851778109788E-2</c:v>
                </c:pt>
                <c:pt idx="5495">
                  <c:v>-0.19080325086447925</c:v>
                </c:pt>
                <c:pt idx="5496">
                  <c:v>-0.3307118639436597</c:v>
                </c:pt>
                <c:pt idx="5497">
                  <c:v>3.1128855114860521E-2</c:v>
                </c:pt>
                <c:pt idx="5498">
                  <c:v>-0.24282391647021973</c:v>
                </c:pt>
                <c:pt idx="5499">
                  <c:v>0.32858994467390001</c:v>
                </c:pt>
                <c:pt idx="5500">
                  <c:v>0.12391562976015091</c:v>
                </c:pt>
                <c:pt idx="5501">
                  <c:v>-0.21241548264557952</c:v>
                </c:pt>
                <c:pt idx="5502">
                  <c:v>-0.31474267554633961</c:v>
                </c:pt>
                <c:pt idx="5503">
                  <c:v>-0.21006516249131968</c:v>
                </c:pt>
                <c:pt idx="5504">
                  <c:v>-0.51722939646665989</c:v>
                </c:pt>
                <c:pt idx="5505">
                  <c:v>-0.37823846856343923</c:v>
                </c:pt>
                <c:pt idx="5506">
                  <c:v>8.0485450567450378E-2</c:v>
                </c:pt>
                <c:pt idx="5507">
                  <c:v>0.21756209375169977</c:v>
                </c:pt>
                <c:pt idx="5508">
                  <c:v>-0.16962306881066969</c:v>
                </c:pt>
                <c:pt idx="5509">
                  <c:v>-0.35891512740763964</c:v>
                </c:pt>
                <c:pt idx="5510">
                  <c:v>3.399014923233068E-2</c:v>
                </c:pt>
                <c:pt idx="5511">
                  <c:v>0.13138917493794988</c:v>
                </c:pt>
                <c:pt idx="5512">
                  <c:v>0.46563743684844017</c:v>
                </c:pt>
                <c:pt idx="5513">
                  <c:v>-4.0431898340349548E-2</c:v>
                </c:pt>
                <c:pt idx="5514">
                  <c:v>-0.25338070246184996</c:v>
                </c:pt>
                <c:pt idx="5515">
                  <c:v>-2.7277453159999077E-2</c:v>
                </c:pt>
                <c:pt idx="5516">
                  <c:v>8.4605699033910575E-2</c:v>
                </c:pt>
                <c:pt idx="5517">
                  <c:v>-0.21645448700531933</c:v>
                </c:pt>
                <c:pt idx="5518">
                  <c:v>1.1432772255069779E-2</c:v>
                </c:pt>
                <c:pt idx="5519">
                  <c:v>-7.4570985844389703E-2</c:v>
                </c:pt>
                <c:pt idx="5520">
                  <c:v>-9.1220978595090152E-2</c:v>
                </c:pt>
                <c:pt idx="5521">
                  <c:v>0.28147980556821039</c:v>
                </c:pt>
                <c:pt idx="5522">
                  <c:v>-0.2181022140398996</c:v>
                </c:pt>
                <c:pt idx="5523">
                  <c:v>-0.41272923878954959</c:v>
                </c:pt>
                <c:pt idx="5524">
                  <c:v>-0.31592959509153973</c:v>
                </c:pt>
                <c:pt idx="5525">
                  <c:v>0.34794770607934034</c:v>
                </c:pt>
                <c:pt idx="5526">
                  <c:v>-0.27160576344187959</c:v>
                </c:pt>
                <c:pt idx="5527">
                  <c:v>0.45908806243122058</c:v>
                </c:pt>
                <c:pt idx="5528">
                  <c:v>-9.619597255515E-2</c:v>
                </c:pt>
                <c:pt idx="5529">
                  <c:v>0.32083315091615994</c:v>
                </c:pt>
                <c:pt idx="5530">
                  <c:v>-0.31536278686756969</c:v>
                </c:pt>
                <c:pt idx="5531">
                  <c:v>-0.35615794241586984</c:v>
                </c:pt>
                <c:pt idx="5532">
                  <c:v>-0.11138837822264991</c:v>
                </c:pt>
                <c:pt idx="5533">
                  <c:v>0.10356547142747985</c:v>
                </c:pt>
                <c:pt idx="5534">
                  <c:v>-0.27523756913607</c:v>
                </c:pt>
                <c:pt idx="5535">
                  <c:v>8.5714991334049806E-2</c:v>
                </c:pt>
                <c:pt idx="5536">
                  <c:v>0.28065242450587036</c:v>
                </c:pt>
                <c:pt idx="5537">
                  <c:v>0.27494595648954068</c:v>
                </c:pt>
                <c:pt idx="5538">
                  <c:v>-5.4139809709594644E-3</c:v>
                </c:pt>
                <c:pt idx="5539">
                  <c:v>0.16962504311679005</c:v>
                </c:pt>
                <c:pt idx="5540">
                  <c:v>0.24691800186313095</c:v>
                </c:pt>
                <c:pt idx="5541">
                  <c:v>-3.3578098975289628E-2</c:v>
                </c:pt>
                <c:pt idx="5542">
                  <c:v>0.45743048945198073</c:v>
                </c:pt>
                <c:pt idx="5543">
                  <c:v>-0.24491654075181968</c:v>
                </c:pt>
                <c:pt idx="5544">
                  <c:v>-0.46471461694227978</c:v>
                </c:pt>
                <c:pt idx="5545">
                  <c:v>-0.3298750041698999</c:v>
                </c:pt>
                <c:pt idx="5546">
                  <c:v>3.768874072508055E-2</c:v>
                </c:pt>
                <c:pt idx="5547">
                  <c:v>0.4136566100452308</c:v>
                </c:pt>
                <c:pt idx="5548">
                  <c:v>6.6815953223110292E-2</c:v>
                </c:pt>
                <c:pt idx="5549">
                  <c:v>-0.29632663279547966</c:v>
                </c:pt>
                <c:pt idx="5550">
                  <c:v>0.16340884101688058</c:v>
                </c:pt>
                <c:pt idx="5551">
                  <c:v>-0.21994047383102977</c:v>
                </c:pt>
                <c:pt idx="5552">
                  <c:v>-0.12019686572850929</c:v>
                </c:pt>
                <c:pt idx="5553">
                  <c:v>-0.34938824020519954</c:v>
                </c:pt>
                <c:pt idx="5554">
                  <c:v>0.46237949656446009</c:v>
                </c:pt>
                <c:pt idx="5555">
                  <c:v>-0.24734639371240963</c:v>
                </c:pt>
                <c:pt idx="5556">
                  <c:v>0.29169523146364007</c:v>
                </c:pt>
                <c:pt idx="5557">
                  <c:v>0.32773628604076066</c:v>
                </c:pt>
                <c:pt idx="5558">
                  <c:v>-8.6012988684629477E-2</c:v>
                </c:pt>
                <c:pt idx="5559">
                  <c:v>2.0483675967200021E-2</c:v>
                </c:pt>
                <c:pt idx="5560">
                  <c:v>-0.31848641572403968</c:v>
                </c:pt>
                <c:pt idx="5561">
                  <c:v>0.25779735046116059</c:v>
                </c:pt>
                <c:pt idx="5562">
                  <c:v>0.34114381460521059</c:v>
                </c:pt>
                <c:pt idx="5563">
                  <c:v>7.7057581725803459E-3</c:v>
                </c:pt>
                <c:pt idx="5564">
                  <c:v>-2.8559366933799346E-2</c:v>
                </c:pt>
                <c:pt idx="5565">
                  <c:v>0.28812895034655117</c:v>
                </c:pt>
                <c:pt idx="5566">
                  <c:v>9.7026653608780933E-2</c:v>
                </c:pt>
                <c:pt idx="5567">
                  <c:v>3.1201483914060191E-2</c:v>
                </c:pt>
                <c:pt idx="5568">
                  <c:v>-0.31321936149864982</c:v>
                </c:pt>
                <c:pt idx="5569">
                  <c:v>-0.27635199382623954</c:v>
                </c:pt>
                <c:pt idx="5570">
                  <c:v>-0.20974105765022966</c:v>
                </c:pt>
                <c:pt idx="5571">
                  <c:v>-0.31016314433533942</c:v>
                </c:pt>
                <c:pt idx="5572">
                  <c:v>0.12358408502123996</c:v>
                </c:pt>
                <c:pt idx="5573">
                  <c:v>-9.3011211237689295E-2</c:v>
                </c:pt>
                <c:pt idx="5574">
                  <c:v>-0.30863522990898984</c:v>
                </c:pt>
                <c:pt idx="5575">
                  <c:v>0.17748556912706004</c:v>
                </c:pt>
                <c:pt idx="5576">
                  <c:v>-0.2820693227479194</c:v>
                </c:pt>
                <c:pt idx="5577">
                  <c:v>-0.29137703717626007</c:v>
                </c:pt>
                <c:pt idx="5578">
                  <c:v>0.18269052761301019</c:v>
                </c:pt>
                <c:pt idx="5579">
                  <c:v>0.22295888245219064</c:v>
                </c:pt>
                <c:pt idx="5580">
                  <c:v>-0.1466455194658991</c:v>
                </c:pt>
                <c:pt idx="5581">
                  <c:v>0.25973302255363961</c:v>
                </c:pt>
                <c:pt idx="5582">
                  <c:v>0.16725848538035049</c:v>
                </c:pt>
                <c:pt idx="5583">
                  <c:v>-0.21085094689227946</c:v>
                </c:pt>
                <c:pt idx="5584">
                  <c:v>-0.30533233313442976</c:v>
                </c:pt>
                <c:pt idx="5585">
                  <c:v>-0.24551112385814955</c:v>
                </c:pt>
                <c:pt idx="5586">
                  <c:v>-0.32841010789437952</c:v>
                </c:pt>
                <c:pt idx="5587">
                  <c:v>-0.37101725847140976</c:v>
                </c:pt>
                <c:pt idx="5588">
                  <c:v>-5.7841859151929853E-2</c:v>
                </c:pt>
                <c:pt idx="5589">
                  <c:v>-3.363624624609951E-2</c:v>
                </c:pt>
                <c:pt idx="5590">
                  <c:v>-0.22314701029743977</c:v>
                </c:pt>
                <c:pt idx="5591">
                  <c:v>-3.6790935908729061E-2</c:v>
                </c:pt>
                <c:pt idx="5592">
                  <c:v>-0.21899581805717938</c:v>
                </c:pt>
                <c:pt idx="5593">
                  <c:v>-0.14759964636430967</c:v>
                </c:pt>
                <c:pt idx="5594">
                  <c:v>-0.18656340441099006</c:v>
                </c:pt>
                <c:pt idx="5595">
                  <c:v>-0.18647650589620923</c:v>
                </c:pt>
                <c:pt idx="5596">
                  <c:v>-0.15625759827985997</c:v>
                </c:pt>
                <c:pt idx="5597">
                  <c:v>-0.17598341656963923</c:v>
                </c:pt>
                <c:pt idx="5598">
                  <c:v>-7.5228006327059838E-2</c:v>
                </c:pt>
                <c:pt idx="5599">
                  <c:v>7.3302200168460452E-2</c:v>
                </c:pt>
                <c:pt idx="5600">
                  <c:v>0.15007038598520062</c:v>
                </c:pt>
                <c:pt idx="5601">
                  <c:v>0.21303015717035034</c:v>
                </c:pt>
                <c:pt idx="5602">
                  <c:v>-0.48030166210795944</c:v>
                </c:pt>
                <c:pt idx="5603">
                  <c:v>-0.34472193901622949</c:v>
                </c:pt>
                <c:pt idx="5604">
                  <c:v>-0.22253369204591955</c:v>
                </c:pt>
                <c:pt idx="5605">
                  <c:v>-0.35958536511246963</c:v>
                </c:pt>
                <c:pt idx="5606">
                  <c:v>0.3749442174328399</c:v>
                </c:pt>
                <c:pt idx="5607">
                  <c:v>0.43868316386221018</c:v>
                </c:pt>
                <c:pt idx="5608">
                  <c:v>0.4050621330917199</c:v>
                </c:pt>
                <c:pt idx="5609">
                  <c:v>-0.4805348947946495</c:v>
                </c:pt>
                <c:pt idx="5610">
                  <c:v>3.1209886255310515E-2</c:v>
                </c:pt>
                <c:pt idx="5611">
                  <c:v>0.23623627482775067</c:v>
                </c:pt>
                <c:pt idx="5612">
                  <c:v>0.12329067633037116</c:v>
                </c:pt>
                <c:pt idx="5613">
                  <c:v>0.19667955607314003</c:v>
                </c:pt>
                <c:pt idx="5614">
                  <c:v>0.37392435981097005</c:v>
                </c:pt>
                <c:pt idx="5615">
                  <c:v>0.34500634456144041</c:v>
                </c:pt>
                <c:pt idx="5616">
                  <c:v>0.25216987749611075</c:v>
                </c:pt>
                <c:pt idx="5617">
                  <c:v>0.23494332709679</c:v>
                </c:pt>
                <c:pt idx="5618">
                  <c:v>0.20658608017518976</c:v>
                </c:pt>
                <c:pt idx="5619">
                  <c:v>6.9120468889950715E-2</c:v>
                </c:pt>
                <c:pt idx="5620">
                  <c:v>-0.36895739464546962</c:v>
                </c:pt>
                <c:pt idx="5621">
                  <c:v>-0.42459320019124958</c:v>
                </c:pt>
                <c:pt idx="5622">
                  <c:v>-0.5056770503552297</c:v>
                </c:pt>
                <c:pt idx="5623">
                  <c:v>-3.769847333139964E-2</c:v>
                </c:pt>
                <c:pt idx="5624">
                  <c:v>2.690654837009987E-2</c:v>
                </c:pt>
                <c:pt idx="5625">
                  <c:v>0.25551281534930048</c:v>
                </c:pt>
                <c:pt idx="5626">
                  <c:v>2.8960882225789852E-2</c:v>
                </c:pt>
                <c:pt idx="5627">
                  <c:v>-0.30008464063585949</c:v>
                </c:pt>
                <c:pt idx="5628">
                  <c:v>9.5369839544020785E-2</c:v>
                </c:pt>
                <c:pt idx="5629">
                  <c:v>-6.0970171098420067E-2</c:v>
                </c:pt>
                <c:pt idx="5630">
                  <c:v>-5.0340985177979469E-2</c:v>
                </c:pt>
                <c:pt idx="5631">
                  <c:v>-3.0732356531759208E-2</c:v>
                </c:pt>
                <c:pt idx="5632">
                  <c:v>-0.18060649773337989</c:v>
                </c:pt>
                <c:pt idx="5633">
                  <c:v>-0.25457638880758937</c:v>
                </c:pt>
                <c:pt idx="5634">
                  <c:v>-0.28005205677920975</c:v>
                </c:pt>
                <c:pt idx="5635">
                  <c:v>-0.41183514783875985</c:v>
                </c:pt>
                <c:pt idx="5636">
                  <c:v>-0.11503855970403976</c:v>
                </c:pt>
                <c:pt idx="5637">
                  <c:v>9.6729271276379869E-2</c:v>
                </c:pt>
                <c:pt idx="5638">
                  <c:v>-1.6603662110239448E-2</c:v>
                </c:pt>
                <c:pt idx="5639">
                  <c:v>0.41222223806443026</c:v>
                </c:pt>
                <c:pt idx="5640">
                  <c:v>-6.3349032677369799E-2</c:v>
                </c:pt>
                <c:pt idx="5641">
                  <c:v>0.48770978536763021</c:v>
                </c:pt>
                <c:pt idx="5642">
                  <c:v>0.17727436309890976</c:v>
                </c:pt>
                <c:pt idx="5643">
                  <c:v>0.1400007083041297</c:v>
                </c:pt>
                <c:pt idx="5644">
                  <c:v>-0.22473773366433969</c:v>
                </c:pt>
                <c:pt idx="5645">
                  <c:v>0.29508296464821981</c:v>
                </c:pt>
                <c:pt idx="5646">
                  <c:v>0.29020296673623047</c:v>
                </c:pt>
                <c:pt idx="5647">
                  <c:v>-0.22362968145081963</c:v>
                </c:pt>
                <c:pt idx="5648">
                  <c:v>-0.41499164866662985</c:v>
                </c:pt>
                <c:pt idx="5649">
                  <c:v>4.2539068115489798E-2</c:v>
                </c:pt>
                <c:pt idx="5650">
                  <c:v>-0.10557164496803972</c:v>
                </c:pt>
                <c:pt idx="5651">
                  <c:v>-0.21756702811155959</c:v>
                </c:pt>
                <c:pt idx="5652">
                  <c:v>0.37058652383271973</c:v>
                </c:pt>
                <c:pt idx="5653">
                  <c:v>-9.1247104756809527E-2</c:v>
                </c:pt>
                <c:pt idx="5654">
                  <c:v>0.35285555171616068</c:v>
                </c:pt>
                <c:pt idx="5655">
                  <c:v>-0.14857922658592937</c:v>
                </c:pt>
                <c:pt idx="5656">
                  <c:v>0.26832266376391978</c:v>
                </c:pt>
                <c:pt idx="5657">
                  <c:v>-0.14796279852255978</c:v>
                </c:pt>
                <c:pt idx="5658">
                  <c:v>0.43870995932157975</c:v>
                </c:pt>
                <c:pt idx="5659">
                  <c:v>-0.23115060468451931</c:v>
                </c:pt>
                <c:pt idx="5660">
                  <c:v>0.37737996721136025</c:v>
                </c:pt>
                <c:pt idx="5661">
                  <c:v>0.19688559202806033</c:v>
                </c:pt>
                <c:pt idx="5662">
                  <c:v>-0.37938317911982944</c:v>
                </c:pt>
                <c:pt idx="5663">
                  <c:v>0.22721070583850089</c:v>
                </c:pt>
                <c:pt idx="5664">
                  <c:v>-9.7488525966739736E-2</c:v>
                </c:pt>
                <c:pt idx="5665">
                  <c:v>-0.21256031489311944</c:v>
                </c:pt>
                <c:pt idx="5666">
                  <c:v>2.0507016557390401E-2</c:v>
                </c:pt>
                <c:pt idx="5667">
                  <c:v>-3.813125851089616E-3</c:v>
                </c:pt>
                <c:pt idx="5668">
                  <c:v>-0.38679765970985969</c:v>
                </c:pt>
                <c:pt idx="5669">
                  <c:v>-0.1980464224144094</c:v>
                </c:pt>
                <c:pt idx="5670">
                  <c:v>7.3349349937080532E-2</c:v>
                </c:pt>
                <c:pt idx="5671">
                  <c:v>-0.39760983054208987</c:v>
                </c:pt>
                <c:pt idx="5672">
                  <c:v>0.1808064212524112</c:v>
                </c:pt>
                <c:pt idx="5673">
                  <c:v>-5.0177720242709611E-2</c:v>
                </c:pt>
                <c:pt idx="5674">
                  <c:v>-6.214649409929951E-2</c:v>
                </c:pt>
                <c:pt idx="5675">
                  <c:v>-0.17655403476602949</c:v>
                </c:pt>
                <c:pt idx="5676">
                  <c:v>0.2952159746744405</c:v>
                </c:pt>
                <c:pt idx="5677">
                  <c:v>-4.9898982290592642E-3</c:v>
                </c:pt>
                <c:pt idx="5678">
                  <c:v>9.1099149881280539E-2</c:v>
                </c:pt>
                <c:pt idx="5679">
                  <c:v>6.238117258020015E-2</c:v>
                </c:pt>
                <c:pt idx="5680">
                  <c:v>-0.40059365483502951</c:v>
                </c:pt>
                <c:pt idx="5681">
                  <c:v>-8.8384390861310003E-2</c:v>
                </c:pt>
                <c:pt idx="5682">
                  <c:v>-0.35098331172857966</c:v>
                </c:pt>
                <c:pt idx="5683">
                  <c:v>0.23684862840857068</c:v>
                </c:pt>
                <c:pt idx="5684">
                  <c:v>0.40996356106329035</c:v>
                </c:pt>
                <c:pt idx="5685">
                  <c:v>-0.30727325142323947</c:v>
                </c:pt>
                <c:pt idx="5686">
                  <c:v>-0.3003063064027196</c:v>
                </c:pt>
                <c:pt idx="5687">
                  <c:v>0.2149580582734103</c:v>
                </c:pt>
                <c:pt idx="5688">
                  <c:v>0.37612619108159073</c:v>
                </c:pt>
                <c:pt idx="5689">
                  <c:v>-0.44142487341746994</c:v>
                </c:pt>
                <c:pt idx="5690">
                  <c:v>0.40254335724423029</c:v>
                </c:pt>
                <c:pt idx="5691">
                  <c:v>0.49460199742196043</c:v>
                </c:pt>
                <c:pt idx="5692">
                  <c:v>-0.26498599266412937</c:v>
                </c:pt>
                <c:pt idx="5693">
                  <c:v>-0.3241621111454096</c:v>
                </c:pt>
                <c:pt idx="5694">
                  <c:v>-0.30489220302519948</c:v>
                </c:pt>
                <c:pt idx="5695">
                  <c:v>-0.27421668778253983</c:v>
                </c:pt>
                <c:pt idx="5696">
                  <c:v>-0.44507374485138973</c:v>
                </c:pt>
                <c:pt idx="5697">
                  <c:v>0.38511646228285024</c:v>
                </c:pt>
                <c:pt idx="5698">
                  <c:v>0.32702415908236038</c:v>
                </c:pt>
                <c:pt idx="5699">
                  <c:v>0.4104195857102102</c:v>
                </c:pt>
                <c:pt idx="5700">
                  <c:v>0.21863163317247025</c:v>
                </c:pt>
                <c:pt idx="5701">
                  <c:v>-6.3616524269249908E-2</c:v>
                </c:pt>
                <c:pt idx="5702">
                  <c:v>6.7571776061490674E-2</c:v>
                </c:pt>
                <c:pt idx="5703">
                  <c:v>0.36067462423906083</c:v>
                </c:pt>
                <c:pt idx="5704">
                  <c:v>-0.38002524833380003</c:v>
                </c:pt>
                <c:pt idx="5705">
                  <c:v>0.32004914190924971</c:v>
                </c:pt>
                <c:pt idx="5706">
                  <c:v>-0.36085513759918975</c:v>
                </c:pt>
                <c:pt idx="5707">
                  <c:v>5.0971910968370615E-2</c:v>
                </c:pt>
                <c:pt idx="5708">
                  <c:v>-0.41175145984151973</c:v>
                </c:pt>
                <c:pt idx="5709">
                  <c:v>-3.7778380888929597E-2</c:v>
                </c:pt>
                <c:pt idx="5710">
                  <c:v>0.18796273705672029</c:v>
                </c:pt>
                <c:pt idx="5711">
                  <c:v>0.12934428453658064</c:v>
                </c:pt>
                <c:pt idx="5712">
                  <c:v>-8.1348922085229702E-2</c:v>
                </c:pt>
                <c:pt idx="5713">
                  <c:v>-0.25507297851041999</c:v>
                </c:pt>
                <c:pt idx="5714">
                  <c:v>0.22918134246922062</c:v>
                </c:pt>
                <c:pt idx="5715">
                  <c:v>0.21702703808436041</c:v>
                </c:pt>
                <c:pt idx="5716">
                  <c:v>-0.30270625652067951</c:v>
                </c:pt>
                <c:pt idx="5717">
                  <c:v>0.2528911757284007</c:v>
                </c:pt>
                <c:pt idx="5718">
                  <c:v>0.29386020256632062</c:v>
                </c:pt>
                <c:pt idx="5719">
                  <c:v>0.38994296013454033</c:v>
                </c:pt>
                <c:pt idx="5720">
                  <c:v>4.7099510399290168E-2</c:v>
                </c:pt>
                <c:pt idx="5721">
                  <c:v>-0.25058385305471953</c:v>
                </c:pt>
                <c:pt idx="5722">
                  <c:v>-0.31022691822268955</c:v>
                </c:pt>
                <c:pt idx="5723">
                  <c:v>8.5817568543780531E-2</c:v>
                </c:pt>
                <c:pt idx="5724">
                  <c:v>-8.2135822192809016E-2</c:v>
                </c:pt>
                <c:pt idx="5725">
                  <c:v>-9.670346714396949E-2</c:v>
                </c:pt>
                <c:pt idx="5726">
                  <c:v>0.38637157551725032</c:v>
                </c:pt>
                <c:pt idx="5727">
                  <c:v>-8.3767969091309347E-2</c:v>
                </c:pt>
                <c:pt idx="5728">
                  <c:v>-0.1354907231469098</c:v>
                </c:pt>
                <c:pt idx="5729">
                  <c:v>-0.28127416577329933</c:v>
                </c:pt>
                <c:pt idx="5730">
                  <c:v>-0.28161143161556978</c:v>
                </c:pt>
                <c:pt idx="5731">
                  <c:v>-0.20746217747229956</c:v>
                </c:pt>
                <c:pt idx="5732">
                  <c:v>-5.3031561532769445E-2</c:v>
                </c:pt>
                <c:pt idx="5733">
                  <c:v>0.3007060384916409</c:v>
                </c:pt>
                <c:pt idx="5734">
                  <c:v>0.40341193049585033</c:v>
                </c:pt>
                <c:pt idx="5735">
                  <c:v>-0.36853217650666981</c:v>
                </c:pt>
                <c:pt idx="5736">
                  <c:v>-0.10166284578067986</c:v>
                </c:pt>
                <c:pt idx="5737">
                  <c:v>3.0281900174000675E-2</c:v>
                </c:pt>
                <c:pt idx="5738">
                  <c:v>0.2399999464190401</c:v>
                </c:pt>
                <c:pt idx="5739">
                  <c:v>0.17087297887298991</c:v>
                </c:pt>
                <c:pt idx="5740">
                  <c:v>0.48099509939927998</c:v>
                </c:pt>
                <c:pt idx="5741">
                  <c:v>-0.21457954049365924</c:v>
                </c:pt>
                <c:pt idx="5742">
                  <c:v>-0.36864262982796969</c:v>
                </c:pt>
                <c:pt idx="5743">
                  <c:v>-8.5710318416409415E-2</c:v>
                </c:pt>
                <c:pt idx="5744">
                  <c:v>-2.5809281297929587E-2</c:v>
                </c:pt>
                <c:pt idx="5745">
                  <c:v>9.8212521687710108E-2</c:v>
                </c:pt>
                <c:pt idx="5746">
                  <c:v>0.24171205894571024</c:v>
                </c:pt>
                <c:pt idx="5747">
                  <c:v>-0.44138252727233995</c:v>
                </c:pt>
                <c:pt idx="5748">
                  <c:v>0.42568603284181084</c:v>
                </c:pt>
                <c:pt idx="5749">
                  <c:v>-0.19888886660712934</c:v>
                </c:pt>
                <c:pt idx="5750">
                  <c:v>0.50615460032817072</c:v>
                </c:pt>
                <c:pt idx="5751">
                  <c:v>1.8331570980301137E-5</c:v>
                </c:pt>
                <c:pt idx="5752">
                  <c:v>7.4198602495910926E-2</c:v>
                </c:pt>
                <c:pt idx="5753">
                  <c:v>-7.4863806074850103E-2</c:v>
                </c:pt>
                <c:pt idx="5754">
                  <c:v>0.11907138430595055</c:v>
                </c:pt>
                <c:pt idx="5755">
                  <c:v>0.27234207525798038</c:v>
                </c:pt>
                <c:pt idx="5756">
                  <c:v>-9.7184763778849437E-2</c:v>
                </c:pt>
                <c:pt idx="5757">
                  <c:v>-0.30354278915031951</c:v>
                </c:pt>
                <c:pt idx="5758">
                  <c:v>-0.32146821845987983</c:v>
                </c:pt>
                <c:pt idx="5759">
                  <c:v>-1.1966308127359326E-2</c:v>
                </c:pt>
                <c:pt idx="5760">
                  <c:v>-0.20020188877809941</c:v>
                </c:pt>
                <c:pt idx="5761">
                  <c:v>0.21843963635367025</c:v>
                </c:pt>
                <c:pt idx="5762">
                  <c:v>-0.14827157439706928</c:v>
                </c:pt>
                <c:pt idx="5763">
                  <c:v>-0.27756300691495994</c:v>
                </c:pt>
                <c:pt idx="5764">
                  <c:v>-0.18901161398879962</c:v>
                </c:pt>
                <c:pt idx="5765">
                  <c:v>0.17016636131574003</c:v>
                </c:pt>
                <c:pt idx="5766">
                  <c:v>-0.38701690806037981</c:v>
                </c:pt>
                <c:pt idx="5767">
                  <c:v>-0.22705889368768961</c:v>
                </c:pt>
                <c:pt idx="5768">
                  <c:v>-0.27651737266555942</c:v>
                </c:pt>
                <c:pt idx="5769">
                  <c:v>-0.46236025414543924</c:v>
                </c:pt>
                <c:pt idx="5770">
                  <c:v>-0.37381489777016963</c:v>
                </c:pt>
                <c:pt idx="5771">
                  <c:v>0.3244982238638503</c:v>
                </c:pt>
                <c:pt idx="5772">
                  <c:v>-0.37109012287673959</c:v>
                </c:pt>
                <c:pt idx="5773">
                  <c:v>0.41835086050568027</c:v>
                </c:pt>
                <c:pt idx="5774">
                  <c:v>-0.24294789699120978</c:v>
                </c:pt>
                <c:pt idx="5775">
                  <c:v>0.23295531245523993</c:v>
                </c:pt>
                <c:pt idx="5776">
                  <c:v>-9.5486951942088893E-2</c:v>
                </c:pt>
                <c:pt idx="5777">
                  <c:v>2.920881397673103E-2</c:v>
                </c:pt>
                <c:pt idx="5778">
                  <c:v>-8.0111331251969453E-2</c:v>
                </c:pt>
                <c:pt idx="5779">
                  <c:v>-9.2450289463009483E-2</c:v>
                </c:pt>
                <c:pt idx="5780">
                  <c:v>1.5977535889350136E-2</c:v>
                </c:pt>
                <c:pt idx="5781">
                  <c:v>-2.4403662428396089E-3</c:v>
                </c:pt>
                <c:pt idx="5782">
                  <c:v>-0.19418406163054991</c:v>
                </c:pt>
                <c:pt idx="5783">
                  <c:v>0.36533532281076031</c:v>
                </c:pt>
                <c:pt idx="5784">
                  <c:v>0.26368234726863982</c:v>
                </c:pt>
                <c:pt idx="5785">
                  <c:v>0.19032355896631081</c:v>
                </c:pt>
                <c:pt idx="5786">
                  <c:v>0.5136881663462205</c:v>
                </c:pt>
                <c:pt idx="5787">
                  <c:v>-0.40128457565524966</c:v>
                </c:pt>
                <c:pt idx="5788">
                  <c:v>-0.23517822991712967</c:v>
                </c:pt>
                <c:pt idx="5789">
                  <c:v>1.1099981144250037E-2</c:v>
                </c:pt>
                <c:pt idx="5790">
                  <c:v>-0.34038196784777996</c:v>
                </c:pt>
                <c:pt idx="5791">
                  <c:v>0.1784769220590805</c:v>
                </c:pt>
                <c:pt idx="5792">
                  <c:v>0.28540184715020089</c:v>
                </c:pt>
                <c:pt idx="5793">
                  <c:v>0.43681158238258</c:v>
                </c:pt>
                <c:pt idx="5794">
                  <c:v>-0.20820540312125946</c:v>
                </c:pt>
                <c:pt idx="5795">
                  <c:v>0.30115209637309093</c:v>
                </c:pt>
                <c:pt idx="5796">
                  <c:v>9.3055246258661128E-2</c:v>
                </c:pt>
                <c:pt idx="5797">
                  <c:v>-0.28097876587488946</c:v>
                </c:pt>
                <c:pt idx="5798">
                  <c:v>-0.11017430187234956</c:v>
                </c:pt>
                <c:pt idx="5799">
                  <c:v>-0.20439047430773938</c:v>
                </c:pt>
                <c:pt idx="5800">
                  <c:v>0.1564933343864503</c:v>
                </c:pt>
                <c:pt idx="5801">
                  <c:v>0.23646720380526087</c:v>
                </c:pt>
                <c:pt idx="5802">
                  <c:v>-0.39425955107899968</c:v>
                </c:pt>
                <c:pt idx="5803">
                  <c:v>0.17274776809050074</c:v>
                </c:pt>
                <c:pt idx="5804">
                  <c:v>-0.31609557387396947</c:v>
                </c:pt>
                <c:pt idx="5805">
                  <c:v>0.10608470384445035</c:v>
                </c:pt>
                <c:pt idx="5806">
                  <c:v>0.29410127052562096</c:v>
                </c:pt>
                <c:pt idx="5807">
                  <c:v>-4.9758320505689291E-2</c:v>
                </c:pt>
                <c:pt idx="5808">
                  <c:v>-0.24072727394289961</c:v>
                </c:pt>
                <c:pt idx="5809">
                  <c:v>0.28815037418569034</c:v>
                </c:pt>
                <c:pt idx="5810">
                  <c:v>-0.17387812809734937</c:v>
                </c:pt>
                <c:pt idx="5811">
                  <c:v>-0.1757927049763901</c:v>
                </c:pt>
                <c:pt idx="5812">
                  <c:v>0.34320918943620082</c:v>
                </c:pt>
                <c:pt idx="5813">
                  <c:v>-0.46652595991025958</c:v>
                </c:pt>
                <c:pt idx="5814">
                  <c:v>-0.24189998419260972</c:v>
                </c:pt>
                <c:pt idx="5815">
                  <c:v>0.40106479758888103</c:v>
                </c:pt>
                <c:pt idx="5816">
                  <c:v>9.5393924608500491E-2</c:v>
                </c:pt>
                <c:pt idx="5817">
                  <c:v>-0.35002449897980936</c:v>
                </c:pt>
                <c:pt idx="5818">
                  <c:v>6.6640206612902375E-3</c:v>
                </c:pt>
                <c:pt idx="5819">
                  <c:v>-0.11338960146607935</c:v>
                </c:pt>
                <c:pt idx="5820">
                  <c:v>-0.14251904842308916</c:v>
                </c:pt>
                <c:pt idx="5821">
                  <c:v>-9.6159391670449956E-2</c:v>
                </c:pt>
                <c:pt idx="5822">
                  <c:v>0.56827134561307968</c:v>
                </c:pt>
                <c:pt idx="5823">
                  <c:v>-0.30102729631877967</c:v>
                </c:pt>
                <c:pt idx="5824">
                  <c:v>-9.9228452364629405E-2</c:v>
                </c:pt>
                <c:pt idx="5825">
                  <c:v>0.39172231816041059</c:v>
                </c:pt>
                <c:pt idx="5826">
                  <c:v>2.9515694028740214E-2</c:v>
                </c:pt>
                <c:pt idx="5827">
                  <c:v>0.48955247173354</c:v>
                </c:pt>
                <c:pt idx="5828">
                  <c:v>-0.21217979775400941</c:v>
                </c:pt>
                <c:pt idx="5829">
                  <c:v>0.22368358379720021</c:v>
                </c:pt>
                <c:pt idx="5830">
                  <c:v>0.35829693307714994</c:v>
                </c:pt>
                <c:pt idx="5831">
                  <c:v>-6.3598759468839638E-2</c:v>
                </c:pt>
                <c:pt idx="5832">
                  <c:v>-0.42052727567271964</c:v>
                </c:pt>
                <c:pt idx="5833">
                  <c:v>8.5562496367150409E-2</c:v>
                </c:pt>
                <c:pt idx="5834">
                  <c:v>-5.6245281829109928E-2</c:v>
                </c:pt>
                <c:pt idx="5835">
                  <c:v>-0.1474277876043093</c:v>
                </c:pt>
                <c:pt idx="5836">
                  <c:v>0.13904955718823064</c:v>
                </c:pt>
                <c:pt idx="5837">
                  <c:v>-0.35137481087737932</c:v>
                </c:pt>
                <c:pt idx="5838">
                  <c:v>0.31068086178831056</c:v>
                </c:pt>
                <c:pt idx="5839">
                  <c:v>-0.18028725063977946</c:v>
                </c:pt>
                <c:pt idx="5840">
                  <c:v>-0.28235823634062962</c:v>
                </c:pt>
                <c:pt idx="5841">
                  <c:v>0.40331232449435106</c:v>
                </c:pt>
                <c:pt idx="5842">
                  <c:v>-0.25323419281671944</c:v>
                </c:pt>
                <c:pt idx="5843">
                  <c:v>-0.32554608510953953</c:v>
                </c:pt>
                <c:pt idx="5844">
                  <c:v>0.13669429726347015</c:v>
                </c:pt>
                <c:pt idx="5845">
                  <c:v>0.14962535970594093</c:v>
                </c:pt>
                <c:pt idx="5846">
                  <c:v>-0.12409758122515946</c:v>
                </c:pt>
                <c:pt idx="5847">
                  <c:v>0.36646222485339042</c:v>
                </c:pt>
                <c:pt idx="5848">
                  <c:v>0.14741018608595002</c:v>
                </c:pt>
                <c:pt idx="5849">
                  <c:v>-0.21582643604751972</c:v>
                </c:pt>
                <c:pt idx="5850">
                  <c:v>-0.26292309820743975</c:v>
                </c:pt>
                <c:pt idx="5851">
                  <c:v>0.28007109030716038</c:v>
                </c:pt>
                <c:pt idx="5852">
                  <c:v>0.27293288011578021</c:v>
                </c:pt>
                <c:pt idx="5853">
                  <c:v>-0.22885050964478992</c:v>
                </c:pt>
                <c:pt idx="5854">
                  <c:v>-0.17826890110577942</c:v>
                </c:pt>
                <c:pt idx="5855">
                  <c:v>0.51802079995666084</c:v>
                </c:pt>
                <c:pt idx="5856">
                  <c:v>0.19563420935365095</c:v>
                </c:pt>
                <c:pt idx="5857">
                  <c:v>0.45178247339982036</c:v>
                </c:pt>
                <c:pt idx="5858">
                  <c:v>-0.18534668981147906</c:v>
                </c:pt>
                <c:pt idx="5859">
                  <c:v>0.18291039950334032</c:v>
                </c:pt>
                <c:pt idx="5860">
                  <c:v>-0.21204329041577941</c:v>
                </c:pt>
                <c:pt idx="5861">
                  <c:v>0.19566850108402001</c:v>
                </c:pt>
                <c:pt idx="5862">
                  <c:v>0.35394410437075052</c:v>
                </c:pt>
                <c:pt idx="5863">
                  <c:v>3.1300113752759984E-2</c:v>
                </c:pt>
                <c:pt idx="5864">
                  <c:v>-0.31234853023862952</c:v>
                </c:pt>
                <c:pt idx="5865">
                  <c:v>-0.38242516390354986</c:v>
                </c:pt>
                <c:pt idx="5866">
                  <c:v>-0.40050387032740975</c:v>
                </c:pt>
                <c:pt idx="5867">
                  <c:v>-0.35713801669835998</c:v>
                </c:pt>
                <c:pt idx="5868">
                  <c:v>-0.22605917872797932</c:v>
                </c:pt>
                <c:pt idx="5869">
                  <c:v>-0.14674854376930968</c:v>
                </c:pt>
                <c:pt idx="5870">
                  <c:v>-0.47084929380188978</c:v>
                </c:pt>
                <c:pt idx="5871">
                  <c:v>-3.6833659336319435E-2</c:v>
                </c:pt>
                <c:pt idx="5872">
                  <c:v>0.1809696600203905</c:v>
                </c:pt>
                <c:pt idx="5873">
                  <c:v>4.8730764465503285E-3</c:v>
                </c:pt>
                <c:pt idx="5874">
                  <c:v>0.26491165722049015</c:v>
                </c:pt>
                <c:pt idx="5875">
                  <c:v>0.11791954055917042</c:v>
                </c:pt>
                <c:pt idx="5876">
                  <c:v>0.23291920239881048</c:v>
                </c:pt>
                <c:pt idx="5877">
                  <c:v>-0.37164945938231941</c:v>
                </c:pt>
                <c:pt idx="5878">
                  <c:v>-6.8886492727200377E-3</c:v>
                </c:pt>
                <c:pt idx="5879">
                  <c:v>-0.15153789249918015</c:v>
                </c:pt>
                <c:pt idx="5880">
                  <c:v>8.3189282983139989E-2</c:v>
                </c:pt>
                <c:pt idx="5881">
                  <c:v>-0.30426668893179931</c:v>
                </c:pt>
                <c:pt idx="5882">
                  <c:v>-0.26365300969410965</c:v>
                </c:pt>
                <c:pt idx="5883">
                  <c:v>-0.39161973320991983</c:v>
                </c:pt>
                <c:pt idx="5884">
                  <c:v>-0.14709021379496967</c:v>
                </c:pt>
                <c:pt idx="5885">
                  <c:v>-0.43083075632880963</c:v>
                </c:pt>
                <c:pt idx="5886">
                  <c:v>-0.34635734899743964</c:v>
                </c:pt>
                <c:pt idx="5887">
                  <c:v>-0.22621658527422994</c:v>
                </c:pt>
                <c:pt idx="5888">
                  <c:v>0.46348482316307038</c:v>
                </c:pt>
                <c:pt idx="5889">
                  <c:v>-6.1739664647690873E-3</c:v>
                </c:pt>
                <c:pt idx="5890">
                  <c:v>-0.20430816497408966</c:v>
                </c:pt>
                <c:pt idx="5891">
                  <c:v>0.11446676072504047</c:v>
                </c:pt>
                <c:pt idx="5892">
                  <c:v>-0.3285691467292593</c:v>
                </c:pt>
                <c:pt idx="5893">
                  <c:v>0.4224603511445606</c:v>
                </c:pt>
                <c:pt idx="5894">
                  <c:v>-0.2421365945360896</c:v>
                </c:pt>
                <c:pt idx="5895">
                  <c:v>0.28956995745987069</c:v>
                </c:pt>
                <c:pt idx="5896">
                  <c:v>-0.35647567600856966</c:v>
                </c:pt>
                <c:pt idx="5897">
                  <c:v>1.6837356153780014E-2</c:v>
                </c:pt>
                <c:pt idx="5898">
                  <c:v>-0.18814114558455941</c:v>
                </c:pt>
                <c:pt idx="5899">
                  <c:v>0.31673092714021056</c:v>
                </c:pt>
                <c:pt idx="5900">
                  <c:v>0.22673179379953012</c:v>
                </c:pt>
                <c:pt idx="5901">
                  <c:v>0.31442930012423975</c:v>
                </c:pt>
                <c:pt idx="5902">
                  <c:v>-5.3006608377269337E-2</c:v>
                </c:pt>
                <c:pt idx="5903">
                  <c:v>0.34288415761112034</c:v>
                </c:pt>
                <c:pt idx="5904">
                  <c:v>0.4728691224570305</c:v>
                </c:pt>
                <c:pt idx="5905">
                  <c:v>-0.27945950126158969</c:v>
                </c:pt>
                <c:pt idx="5906">
                  <c:v>-0.16690076632465933</c:v>
                </c:pt>
                <c:pt idx="5907">
                  <c:v>3.9375707502429691E-2</c:v>
                </c:pt>
                <c:pt idx="5908">
                  <c:v>-0.32762942162063968</c:v>
                </c:pt>
                <c:pt idx="5909">
                  <c:v>-1.8844488860088937E-2</c:v>
                </c:pt>
                <c:pt idx="5910">
                  <c:v>-0.14378186794791947</c:v>
                </c:pt>
                <c:pt idx="5911">
                  <c:v>0.3840916231811411</c:v>
                </c:pt>
                <c:pt idx="5912">
                  <c:v>2.7882114948605263E-3</c:v>
                </c:pt>
                <c:pt idx="5913">
                  <c:v>-8.629989823593931E-2</c:v>
                </c:pt>
                <c:pt idx="5914">
                  <c:v>-0.40578727085109945</c:v>
                </c:pt>
                <c:pt idx="5915">
                  <c:v>0.35391977683941978</c:v>
                </c:pt>
                <c:pt idx="5916">
                  <c:v>-0.41480953010349975</c:v>
                </c:pt>
                <c:pt idx="5917">
                  <c:v>0.20469055438901052</c:v>
                </c:pt>
                <c:pt idx="5918">
                  <c:v>-0.14510692094140998</c:v>
                </c:pt>
                <c:pt idx="5919">
                  <c:v>0.36197726412977005</c:v>
                </c:pt>
                <c:pt idx="5920">
                  <c:v>-1.3646148741202069E-3</c:v>
                </c:pt>
                <c:pt idx="5921">
                  <c:v>5.2249591052720312E-2</c:v>
                </c:pt>
                <c:pt idx="5922">
                  <c:v>-0.40890956602328954</c:v>
                </c:pt>
                <c:pt idx="5923">
                  <c:v>-0.24810874341176969</c:v>
                </c:pt>
                <c:pt idx="5924">
                  <c:v>0.1949407436600703</c:v>
                </c:pt>
                <c:pt idx="5925">
                  <c:v>1.7373553086819982E-2</c:v>
                </c:pt>
                <c:pt idx="5926">
                  <c:v>-1.9022259411840103E-2</c:v>
                </c:pt>
                <c:pt idx="5927">
                  <c:v>-0.38784533025941981</c:v>
                </c:pt>
                <c:pt idx="5928">
                  <c:v>-0.31130064729075979</c:v>
                </c:pt>
                <c:pt idx="5929">
                  <c:v>0.15752286842430063</c:v>
                </c:pt>
                <c:pt idx="5930">
                  <c:v>-0.20510769742112966</c:v>
                </c:pt>
                <c:pt idx="5931">
                  <c:v>2.2092927403730478E-2</c:v>
                </c:pt>
                <c:pt idx="5932">
                  <c:v>0.26968026848994064</c:v>
                </c:pt>
                <c:pt idx="5933">
                  <c:v>5.208537566339011E-2</c:v>
                </c:pt>
                <c:pt idx="5934">
                  <c:v>0.28477678183937982</c:v>
                </c:pt>
                <c:pt idx="5935">
                  <c:v>-0.18565678634365979</c:v>
                </c:pt>
                <c:pt idx="5936">
                  <c:v>0.41962619060402062</c:v>
                </c:pt>
                <c:pt idx="5937">
                  <c:v>0.24273203526869036</c:v>
                </c:pt>
                <c:pt idx="5938">
                  <c:v>-0.45479625404528967</c:v>
                </c:pt>
                <c:pt idx="5939">
                  <c:v>8.267288631900982E-2</c:v>
                </c:pt>
                <c:pt idx="5940">
                  <c:v>-0.59023077583122951</c:v>
                </c:pt>
                <c:pt idx="5941">
                  <c:v>-0.3566706463728897</c:v>
                </c:pt>
                <c:pt idx="5942">
                  <c:v>-0.30101500225020983</c:v>
                </c:pt>
                <c:pt idx="5943">
                  <c:v>-4.5381013802598957E-3</c:v>
                </c:pt>
                <c:pt idx="5944">
                  <c:v>-3.2443849513080103E-2</c:v>
                </c:pt>
                <c:pt idx="5945">
                  <c:v>-0.41565585960773976</c:v>
                </c:pt>
                <c:pt idx="5946">
                  <c:v>-0.3404320854073597</c:v>
                </c:pt>
                <c:pt idx="5947">
                  <c:v>-0.15569156145428975</c:v>
                </c:pt>
                <c:pt idx="5948">
                  <c:v>-0.43606911293839934</c:v>
                </c:pt>
                <c:pt idx="5949">
                  <c:v>0.54126655182034966</c:v>
                </c:pt>
                <c:pt idx="5950">
                  <c:v>-0.14601249955806006</c:v>
                </c:pt>
                <c:pt idx="5951">
                  <c:v>0.27240577777707031</c:v>
                </c:pt>
                <c:pt idx="5952">
                  <c:v>-5.8523041943219667E-2</c:v>
                </c:pt>
                <c:pt idx="5953">
                  <c:v>0.49813239507979024</c:v>
                </c:pt>
                <c:pt idx="5954">
                  <c:v>-0.21012105755182953</c:v>
                </c:pt>
                <c:pt idx="5955">
                  <c:v>-0.42762156702492993</c:v>
                </c:pt>
                <c:pt idx="5956">
                  <c:v>4.0855335588441122E-2</c:v>
                </c:pt>
                <c:pt idx="5957">
                  <c:v>0.14280578147473033</c:v>
                </c:pt>
                <c:pt idx="5958">
                  <c:v>-9.4413969603690084E-2</c:v>
                </c:pt>
                <c:pt idx="5959">
                  <c:v>0.13665653245166087</c:v>
                </c:pt>
                <c:pt idx="5960">
                  <c:v>3.6593794433104065E-3</c:v>
                </c:pt>
                <c:pt idx="5961">
                  <c:v>-0.10500052214301991</c:v>
                </c:pt>
                <c:pt idx="5962">
                  <c:v>0.29123300074634084</c:v>
                </c:pt>
                <c:pt idx="5963">
                  <c:v>-2.1786994871930254E-2</c:v>
                </c:pt>
                <c:pt idx="5964">
                  <c:v>8.3073110873949751E-2</c:v>
                </c:pt>
                <c:pt idx="5965">
                  <c:v>0.16808581766510056</c:v>
                </c:pt>
                <c:pt idx="5966">
                  <c:v>0.20570783218464062</c:v>
                </c:pt>
                <c:pt idx="5967">
                  <c:v>0.48376825250992095</c:v>
                </c:pt>
                <c:pt idx="5968">
                  <c:v>0.20070614025076061</c:v>
                </c:pt>
                <c:pt idx="5969">
                  <c:v>7.5000040948207669E-3</c:v>
                </c:pt>
                <c:pt idx="5970">
                  <c:v>-0.37445798878125958</c:v>
                </c:pt>
                <c:pt idx="5971">
                  <c:v>-0.27504562133865962</c:v>
                </c:pt>
                <c:pt idx="5972">
                  <c:v>0.45194405085558031</c:v>
                </c:pt>
                <c:pt idx="5973">
                  <c:v>-0.45090657797652955</c:v>
                </c:pt>
                <c:pt idx="5974">
                  <c:v>-0.25981267917514961</c:v>
                </c:pt>
                <c:pt idx="5975">
                  <c:v>0.42887184435270065</c:v>
                </c:pt>
                <c:pt idx="5976">
                  <c:v>0.32455551184852105</c:v>
                </c:pt>
                <c:pt idx="5977">
                  <c:v>0.16196990476684014</c:v>
                </c:pt>
                <c:pt idx="5978">
                  <c:v>-0.40950034518152956</c:v>
                </c:pt>
                <c:pt idx="5979">
                  <c:v>-0.16225868307720992</c:v>
                </c:pt>
                <c:pt idx="5980">
                  <c:v>-9.5224184329889994E-2</c:v>
                </c:pt>
                <c:pt idx="5981">
                  <c:v>-3.4856394127769086E-2</c:v>
                </c:pt>
                <c:pt idx="5982">
                  <c:v>-8.0196856456780097E-2</c:v>
                </c:pt>
                <c:pt idx="5983">
                  <c:v>-7.5104112601059647E-2</c:v>
                </c:pt>
                <c:pt idx="5984">
                  <c:v>-0.15959906839738913</c:v>
                </c:pt>
                <c:pt idx="5985">
                  <c:v>-0.36041289849399938</c:v>
                </c:pt>
                <c:pt idx="5986">
                  <c:v>9.7452823058180371E-2</c:v>
                </c:pt>
                <c:pt idx="5987">
                  <c:v>0.37404287507619038</c:v>
                </c:pt>
                <c:pt idx="5988">
                  <c:v>-4.4525783365669369E-2</c:v>
                </c:pt>
                <c:pt idx="5989">
                  <c:v>-0.31109084852466973</c:v>
                </c:pt>
                <c:pt idx="5990">
                  <c:v>-9.0995099095179555E-2</c:v>
                </c:pt>
                <c:pt idx="5991">
                  <c:v>0.2342891002180103</c:v>
                </c:pt>
                <c:pt idx="5992">
                  <c:v>-0.16074884388018962</c:v>
                </c:pt>
                <c:pt idx="5993">
                  <c:v>-0.29644432643537977</c:v>
                </c:pt>
                <c:pt idx="5994">
                  <c:v>5.8562439564110669E-2</c:v>
                </c:pt>
                <c:pt idx="5995">
                  <c:v>5.2040075516909923E-2</c:v>
                </c:pt>
                <c:pt idx="5996">
                  <c:v>0.16279686993746001</c:v>
                </c:pt>
                <c:pt idx="5997">
                  <c:v>0.15097424324220032</c:v>
                </c:pt>
                <c:pt idx="5998">
                  <c:v>0.13742622378135039</c:v>
                </c:pt>
                <c:pt idx="5999">
                  <c:v>-9.3562456119929749E-2</c:v>
                </c:pt>
                <c:pt idx="6000">
                  <c:v>-0.30061739995290937</c:v>
                </c:pt>
                <c:pt idx="6001">
                  <c:v>-0.11994101295910964</c:v>
                </c:pt>
                <c:pt idx="6002">
                  <c:v>-0.30242709136644974</c:v>
                </c:pt>
                <c:pt idx="6003">
                  <c:v>0.4623709076280802</c:v>
                </c:pt>
                <c:pt idx="6004">
                  <c:v>-0.16353049946796983</c:v>
                </c:pt>
                <c:pt idx="6005">
                  <c:v>-8.9418108100819182E-2</c:v>
                </c:pt>
                <c:pt idx="6006">
                  <c:v>0.27866429758051048</c:v>
                </c:pt>
                <c:pt idx="6007">
                  <c:v>0.3669986626389008</c:v>
                </c:pt>
                <c:pt idx="6008">
                  <c:v>-0.13850511480903993</c:v>
                </c:pt>
                <c:pt idx="6009">
                  <c:v>0.14976157904023069</c:v>
                </c:pt>
                <c:pt idx="6010">
                  <c:v>-0.48681851147689947</c:v>
                </c:pt>
                <c:pt idx="6011">
                  <c:v>-0.36975420800589953</c:v>
                </c:pt>
                <c:pt idx="6012">
                  <c:v>0.52543192396926042</c:v>
                </c:pt>
                <c:pt idx="6013">
                  <c:v>-0.29150057805441953</c:v>
                </c:pt>
                <c:pt idx="6014">
                  <c:v>5.1097152257410627E-2</c:v>
                </c:pt>
                <c:pt idx="6015">
                  <c:v>-0.19387625317683987</c:v>
                </c:pt>
                <c:pt idx="6016">
                  <c:v>-0.33405125978167938</c:v>
                </c:pt>
                <c:pt idx="6017">
                  <c:v>-0.40314639058831991</c:v>
                </c:pt>
                <c:pt idx="6018">
                  <c:v>0.21844646256734102</c:v>
                </c:pt>
                <c:pt idx="6019">
                  <c:v>-0.12123927389377975</c:v>
                </c:pt>
                <c:pt idx="6020">
                  <c:v>0.25093282823967034</c:v>
                </c:pt>
                <c:pt idx="6021">
                  <c:v>-0.14107237692674923</c:v>
                </c:pt>
                <c:pt idx="6022">
                  <c:v>0.36903006126066984</c:v>
                </c:pt>
                <c:pt idx="6023">
                  <c:v>0.37072517265169047</c:v>
                </c:pt>
                <c:pt idx="6024">
                  <c:v>-0.39658641315365939</c:v>
                </c:pt>
                <c:pt idx="6025">
                  <c:v>0.34142636648474056</c:v>
                </c:pt>
                <c:pt idx="6026">
                  <c:v>8.747052727373994E-2</c:v>
                </c:pt>
                <c:pt idx="6027">
                  <c:v>-0.36807505082990977</c:v>
                </c:pt>
                <c:pt idx="6028">
                  <c:v>-0.17617399523216948</c:v>
                </c:pt>
                <c:pt idx="6029">
                  <c:v>0.4320401242048808</c:v>
                </c:pt>
                <c:pt idx="6030">
                  <c:v>-0.28403614796931986</c:v>
                </c:pt>
                <c:pt idx="6031">
                  <c:v>-0.12554778753883999</c:v>
                </c:pt>
                <c:pt idx="6032">
                  <c:v>-0.18102622272031965</c:v>
                </c:pt>
                <c:pt idx="6033">
                  <c:v>0.29838207525374028</c:v>
                </c:pt>
                <c:pt idx="6034">
                  <c:v>0.39119859999081008</c:v>
                </c:pt>
                <c:pt idx="6035">
                  <c:v>-0.31131995858168926</c:v>
                </c:pt>
                <c:pt idx="6036">
                  <c:v>-0.25023297218506935</c:v>
                </c:pt>
                <c:pt idx="6037">
                  <c:v>-0.10390898073220978</c:v>
                </c:pt>
                <c:pt idx="6038">
                  <c:v>-0.42704824855019963</c:v>
                </c:pt>
                <c:pt idx="6039">
                  <c:v>0.31593416564477028</c:v>
                </c:pt>
                <c:pt idx="6040">
                  <c:v>-0.39551989976109958</c:v>
                </c:pt>
                <c:pt idx="6041">
                  <c:v>0.35701986158414112</c:v>
                </c:pt>
                <c:pt idx="6042">
                  <c:v>0.15167427711263048</c:v>
                </c:pt>
                <c:pt idx="6043">
                  <c:v>0.40647239785569056</c:v>
                </c:pt>
                <c:pt idx="6044">
                  <c:v>0.53646473128956007</c:v>
                </c:pt>
                <c:pt idx="6045">
                  <c:v>-0.25487881622340991</c:v>
                </c:pt>
                <c:pt idx="6046">
                  <c:v>-0.16902686742254991</c:v>
                </c:pt>
                <c:pt idx="6047">
                  <c:v>0.20542546780689985</c:v>
                </c:pt>
                <c:pt idx="6048">
                  <c:v>-0.34058038179108996</c:v>
                </c:pt>
                <c:pt idx="6049">
                  <c:v>-2.0304539843749581E-2</c:v>
                </c:pt>
                <c:pt idx="6050">
                  <c:v>1.1488074085308497E-3</c:v>
                </c:pt>
                <c:pt idx="6051">
                  <c:v>-0.16173722802410984</c:v>
                </c:pt>
                <c:pt idx="6052">
                  <c:v>0.3073745073235008</c:v>
                </c:pt>
                <c:pt idx="6053">
                  <c:v>-0.18295162479329941</c:v>
                </c:pt>
                <c:pt idx="6054">
                  <c:v>5.8678045885800501E-3</c:v>
                </c:pt>
                <c:pt idx="6055">
                  <c:v>-7.851752362528952E-2</c:v>
                </c:pt>
                <c:pt idx="6056">
                  <c:v>-0.31114309523063977</c:v>
                </c:pt>
                <c:pt idx="6057">
                  <c:v>-0.23138094238522955</c:v>
                </c:pt>
                <c:pt idx="6058">
                  <c:v>-0.40218466989725954</c:v>
                </c:pt>
                <c:pt idx="6059">
                  <c:v>-0.37057612205377977</c:v>
                </c:pt>
                <c:pt idx="6060">
                  <c:v>-3.9877520118029253E-2</c:v>
                </c:pt>
                <c:pt idx="6061">
                  <c:v>0.37579908365136028</c:v>
                </c:pt>
                <c:pt idx="6062">
                  <c:v>-3.7276623475009707E-2</c:v>
                </c:pt>
                <c:pt idx="6063">
                  <c:v>0.2652974116579303</c:v>
                </c:pt>
                <c:pt idx="6064">
                  <c:v>-0.28726134352428945</c:v>
                </c:pt>
                <c:pt idx="6065">
                  <c:v>3.8502734731220123E-2</c:v>
                </c:pt>
                <c:pt idx="6066">
                  <c:v>0.52271191378084048</c:v>
                </c:pt>
                <c:pt idx="6067">
                  <c:v>7.7095396197660371E-2</c:v>
                </c:pt>
                <c:pt idx="6068">
                  <c:v>0.34621634994542028</c:v>
                </c:pt>
                <c:pt idx="6069">
                  <c:v>0.2959623070347206</c:v>
                </c:pt>
                <c:pt idx="6070">
                  <c:v>-3.3399925845359668E-2</c:v>
                </c:pt>
                <c:pt idx="6071">
                  <c:v>0.19299268087852983</c:v>
                </c:pt>
                <c:pt idx="6072">
                  <c:v>0.25154212832176981</c:v>
                </c:pt>
                <c:pt idx="6073">
                  <c:v>-0.17019531162527946</c:v>
                </c:pt>
                <c:pt idx="6074">
                  <c:v>-0.27171559190922956</c:v>
                </c:pt>
                <c:pt idx="6075">
                  <c:v>-0.23419650456586982</c:v>
                </c:pt>
                <c:pt idx="6076">
                  <c:v>-0.26595022682968983</c:v>
                </c:pt>
                <c:pt idx="6077">
                  <c:v>0.43681697144537068</c:v>
                </c:pt>
                <c:pt idx="6078">
                  <c:v>-9.7343588686570115E-2</c:v>
                </c:pt>
                <c:pt idx="6079">
                  <c:v>-6.7445282412529117E-2</c:v>
                </c:pt>
                <c:pt idx="6080">
                  <c:v>-0.25152986562474933</c:v>
                </c:pt>
                <c:pt idx="6081">
                  <c:v>0.18499651609343104</c:v>
                </c:pt>
                <c:pt idx="6082">
                  <c:v>6.1357027251800034E-2</c:v>
                </c:pt>
                <c:pt idx="6083">
                  <c:v>7.1587567990340162E-2</c:v>
                </c:pt>
                <c:pt idx="6084">
                  <c:v>-0.40226187281894976</c:v>
                </c:pt>
                <c:pt idx="6085">
                  <c:v>0.29324415548369043</c:v>
                </c:pt>
                <c:pt idx="6086">
                  <c:v>0.24749499914370077</c:v>
                </c:pt>
                <c:pt idx="6087">
                  <c:v>0.1998338996504101</c:v>
                </c:pt>
                <c:pt idx="6088">
                  <c:v>1.1925059098279789E-2</c:v>
                </c:pt>
                <c:pt idx="6089">
                  <c:v>-0.49320894903271961</c:v>
                </c:pt>
                <c:pt idx="6090">
                  <c:v>-1.8916682732896817E-3</c:v>
                </c:pt>
                <c:pt idx="6091">
                  <c:v>0.10822822785863018</c:v>
                </c:pt>
                <c:pt idx="6092">
                  <c:v>-0.12970111852981914</c:v>
                </c:pt>
                <c:pt idx="6093">
                  <c:v>-0.27766337481618963</c:v>
                </c:pt>
                <c:pt idx="6094">
                  <c:v>-7.3680132081118899E-2</c:v>
                </c:pt>
                <c:pt idx="6095">
                  <c:v>7.3465077153950453E-2</c:v>
                </c:pt>
                <c:pt idx="6096">
                  <c:v>0.32384142198147092</c:v>
                </c:pt>
                <c:pt idx="6097">
                  <c:v>-0.32063500617640939</c:v>
                </c:pt>
                <c:pt idx="6098">
                  <c:v>0.20592438940119973</c:v>
                </c:pt>
                <c:pt idx="6099">
                  <c:v>-0.29746460808822972</c:v>
                </c:pt>
                <c:pt idx="6100">
                  <c:v>-0.25285877154351954</c:v>
                </c:pt>
                <c:pt idx="6101">
                  <c:v>2.6680641564710506E-2</c:v>
                </c:pt>
                <c:pt idx="6102">
                  <c:v>-0.36316324233012987</c:v>
                </c:pt>
                <c:pt idx="6103">
                  <c:v>0.29819775750266064</c:v>
                </c:pt>
                <c:pt idx="6104">
                  <c:v>2.0176724126104162E-3</c:v>
                </c:pt>
                <c:pt idx="6105">
                  <c:v>-0.47125004574594964</c:v>
                </c:pt>
                <c:pt idx="6106">
                  <c:v>3.5015996583060094E-2</c:v>
                </c:pt>
                <c:pt idx="6107">
                  <c:v>-0.36474336026541954</c:v>
                </c:pt>
                <c:pt idx="6108">
                  <c:v>-0.18923473063394924</c:v>
                </c:pt>
                <c:pt idx="6109">
                  <c:v>0.12182936564785063</c:v>
                </c:pt>
                <c:pt idx="6110">
                  <c:v>-1.0408290322859948E-2</c:v>
                </c:pt>
                <c:pt idx="6111">
                  <c:v>-0.21592818608327002</c:v>
                </c:pt>
                <c:pt idx="6112">
                  <c:v>-3.7920104938859112E-2</c:v>
                </c:pt>
                <c:pt idx="6113">
                  <c:v>-0.17539295799789967</c:v>
                </c:pt>
                <c:pt idx="6114">
                  <c:v>-9.4942869897558957E-2</c:v>
                </c:pt>
                <c:pt idx="6115">
                  <c:v>0.1558439881076108</c:v>
                </c:pt>
                <c:pt idx="6116">
                  <c:v>-0.30938988081496932</c:v>
                </c:pt>
                <c:pt idx="6117">
                  <c:v>-0.2726411629733696</c:v>
                </c:pt>
                <c:pt idx="6118">
                  <c:v>-0.21523985807390966</c:v>
                </c:pt>
                <c:pt idx="6119">
                  <c:v>-0.24593087927585966</c:v>
                </c:pt>
                <c:pt idx="6120">
                  <c:v>-1.8967220869509305E-2</c:v>
                </c:pt>
                <c:pt idx="6121">
                  <c:v>0.56711451761449094</c:v>
                </c:pt>
                <c:pt idx="6122">
                  <c:v>0.26173353468467031</c:v>
                </c:pt>
                <c:pt idx="6123">
                  <c:v>0.25254613272119997</c:v>
                </c:pt>
                <c:pt idx="6124">
                  <c:v>-0.13880801581655966</c:v>
                </c:pt>
                <c:pt idx="6125" formatCode="General">
                  <c:v>0.17412818164431965</c:v>
                </c:pt>
                <c:pt idx="6126">
                  <c:v>0.38104589893494012</c:v>
                </c:pt>
                <c:pt idx="6127">
                  <c:v>-0.42045840486082975</c:v>
                </c:pt>
                <c:pt idx="6128">
                  <c:v>-0.18242493890293021</c:v>
                </c:pt>
                <c:pt idx="6129">
                  <c:v>9.6010467930340404E-2</c:v>
                </c:pt>
                <c:pt idx="6130">
                  <c:v>-0.27103470231091942</c:v>
                </c:pt>
                <c:pt idx="6131">
                  <c:v>-0.35010498373245991</c:v>
                </c:pt>
                <c:pt idx="6132">
                  <c:v>-0.32138687366241969</c:v>
                </c:pt>
                <c:pt idx="6133">
                  <c:v>-0.47931311737845972</c:v>
                </c:pt>
                <c:pt idx="6134">
                  <c:v>0.11534672468072049</c:v>
                </c:pt>
                <c:pt idx="6135">
                  <c:v>-0.25150931758961992</c:v>
                </c:pt>
                <c:pt idx="6136">
                  <c:v>-0.38874012825200976</c:v>
                </c:pt>
                <c:pt idx="6137">
                  <c:v>0.4657630318970698</c:v>
                </c:pt>
                <c:pt idx="6138">
                  <c:v>0.39284419151165029</c:v>
                </c:pt>
                <c:pt idx="6139">
                  <c:v>-0.29658296054646938</c:v>
                </c:pt>
                <c:pt idx="6140">
                  <c:v>0.20703426276491044</c:v>
                </c:pt>
                <c:pt idx="6141">
                  <c:v>-0.47050295536861952</c:v>
                </c:pt>
                <c:pt idx="6142">
                  <c:v>-0.25294137180777954</c:v>
                </c:pt>
                <c:pt idx="6143">
                  <c:v>0.35618984506487017</c:v>
                </c:pt>
                <c:pt idx="6144">
                  <c:v>-8.6997156112669671E-2</c:v>
                </c:pt>
                <c:pt idx="6145">
                  <c:v>-0.40121332177586977</c:v>
                </c:pt>
                <c:pt idx="6146">
                  <c:v>-0.31456021899848974</c:v>
                </c:pt>
                <c:pt idx="6147">
                  <c:v>8.3485909382730483E-2</c:v>
                </c:pt>
                <c:pt idx="6148">
                  <c:v>-0.35233129989104972</c:v>
                </c:pt>
                <c:pt idx="6149">
                  <c:v>-0.26582506932210981</c:v>
                </c:pt>
                <c:pt idx="6150">
                  <c:v>-0.11048499228212982</c:v>
                </c:pt>
                <c:pt idx="6151">
                  <c:v>-0.16316119534955975</c:v>
                </c:pt>
                <c:pt idx="6152">
                  <c:v>-0.12963269962019996</c:v>
                </c:pt>
                <c:pt idx="6153">
                  <c:v>0.35854657818588009</c:v>
                </c:pt>
                <c:pt idx="6154">
                  <c:v>-0.15055102221829975</c:v>
                </c:pt>
                <c:pt idx="6155">
                  <c:v>-4.2734219110339033E-2</c:v>
                </c:pt>
                <c:pt idx="6156">
                  <c:v>-0.17414516757824972</c:v>
                </c:pt>
                <c:pt idx="6157">
                  <c:v>-3.8737198771739756E-2</c:v>
                </c:pt>
                <c:pt idx="6158">
                  <c:v>0.21951946894354979</c:v>
                </c:pt>
                <c:pt idx="6159">
                  <c:v>-2.7497848460869889E-2</c:v>
                </c:pt>
                <c:pt idx="6160">
                  <c:v>2.7590989623179851E-2</c:v>
                </c:pt>
                <c:pt idx="6161">
                  <c:v>0.30318280794729002</c:v>
                </c:pt>
                <c:pt idx="6162">
                  <c:v>0.15792143656658997</c:v>
                </c:pt>
                <c:pt idx="6163">
                  <c:v>-0.33519800443143977</c:v>
                </c:pt>
                <c:pt idx="6164">
                  <c:v>0.43228973669090998</c:v>
                </c:pt>
                <c:pt idx="6165">
                  <c:v>4.9058260428198608E-3</c:v>
                </c:pt>
                <c:pt idx="6166">
                  <c:v>0.39988106251676037</c:v>
                </c:pt>
                <c:pt idx="6167">
                  <c:v>-0.23034995281001969</c:v>
                </c:pt>
                <c:pt idx="6168">
                  <c:v>-0.20921394504313939</c:v>
                </c:pt>
                <c:pt idx="6169">
                  <c:v>-0.3927453464899795</c:v>
                </c:pt>
                <c:pt idx="6170">
                  <c:v>0.22279745180543031</c:v>
                </c:pt>
                <c:pt idx="6171">
                  <c:v>0.43573419687367032</c:v>
                </c:pt>
                <c:pt idx="6172">
                  <c:v>-0.3162383433200695</c:v>
                </c:pt>
                <c:pt idx="6173">
                  <c:v>0.45181159368051027</c:v>
                </c:pt>
                <c:pt idx="6174">
                  <c:v>-0.18960208640271992</c:v>
                </c:pt>
                <c:pt idx="6175">
                  <c:v>3.8641761224719851E-2</c:v>
                </c:pt>
                <c:pt idx="6176">
                  <c:v>0.30203961330526052</c:v>
                </c:pt>
                <c:pt idx="6177">
                  <c:v>-0.24130517289868969</c:v>
                </c:pt>
                <c:pt idx="6178">
                  <c:v>-0.43020270472064981</c:v>
                </c:pt>
                <c:pt idx="6179">
                  <c:v>0.21848891181953078</c:v>
                </c:pt>
                <c:pt idx="6180">
                  <c:v>-0.23567399511754994</c:v>
                </c:pt>
                <c:pt idx="6181">
                  <c:v>-0.18804402860806935</c:v>
                </c:pt>
                <c:pt idx="6182">
                  <c:v>-0.32284610662887969</c:v>
                </c:pt>
                <c:pt idx="6183">
                  <c:v>-0.11625449786822983</c:v>
                </c:pt>
                <c:pt idx="6184">
                  <c:v>-0.39183128586560967</c:v>
                </c:pt>
                <c:pt idx="6185">
                  <c:v>-0.15149037837834012</c:v>
                </c:pt>
                <c:pt idx="6186">
                  <c:v>-9.3683570212329315E-2</c:v>
                </c:pt>
                <c:pt idx="6187">
                  <c:v>-0.15976829762955003</c:v>
                </c:pt>
                <c:pt idx="6188">
                  <c:v>-0.22141990669233946</c:v>
                </c:pt>
                <c:pt idx="6189">
                  <c:v>0.2117373861558498</c:v>
                </c:pt>
                <c:pt idx="6190">
                  <c:v>0.38106989150940063</c:v>
                </c:pt>
                <c:pt idx="6191">
                  <c:v>-0.14724634691792948</c:v>
                </c:pt>
                <c:pt idx="6192">
                  <c:v>-6.8058546231659633E-2</c:v>
                </c:pt>
                <c:pt idx="6193">
                  <c:v>-0.4280487135043094</c:v>
                </c:pt>
                <c:pt idx="6194">
                  <c:v>0.42824509465725047</c:v>
                </c:pt>
                <c:pt idx="6195">
                  <c:v>-0.29611359701428963</c:v>
                </c:pt>
                <c:pt idx="6196">
                  <c:v>5.6359746665830102E-2</c:v>
                </c:pt>
                <c:pt idx="6197">
                  <c:v>-0.10030697843880976</c:v>
                </c:pt>
                <c:pt idx="6198">
                  <c:v>0.20004215245573054</c:v>
                </c:pt>
                <c:pt idx="6199">
                  <c:v>0.18816714104486021</c:v>
                </c:pt>
                <c:pt idx="6200">
                  <c:v>-0.23774346216169961</c:v>
                </c:pt>
                <c:pt idx="6201">
                  <c:v>-5.8359905030028969E-2</c:v>
                </c:pt>
                <c:pt idx="6202">
                  <c:v>9.5201736534820114E-2</c:v>
                </c:pt>
                <c:pt idx="6203">
                  <c:v>-0.29850893863868988</c:v>
                </c:pt>
                <c:pt idx="6204">
                  <c:v>0.28628222210310028</c:v>
                </c:pt>
                <c:pt idx="6205">
                  <c:v>0.30314203598729961</c:v>
                </c:pt>
                <c:pt idx="6206">
                  <c:v>2.791930544606025E-2</c:v>
                </c:pt>
                <c:pt idx="6207">
                  <c:v>0.14151071321616993</c:v>
                </c:pt>
                <c:pt idx="6208">
                  <c:v>-0.19082329441683976</c:v>
                </c:pt>
                <c:pt idx="6209">
                  <c:v>-0.36378000487611972</c:v>
                </c:pt>
                <c:pt idx="6210">
                  <c:v>0.51419953429954024</c:v>
                </c:pt>
                <c:pt idx="6211">
                  <c:v>0.29034155884732016</c:v>
                </c:pt>
                <c:pt idx="6212">
                  <c:v>0.25447442648146001</c:v>
                </c:pt>
                <c:pt idx="6213">
                  <c:v>-0.16723173914065992</c:v>
                </c:pt>
                <c:pt idx="6214">
                  <c:v>-8.3703177277129726E-2</c:v>
                </c:pt>
                <c:pt idx="6215">
                  <c:v>-0.38025037043469956</c:v>
                </c:pt>
                <c:pt idx="6216">
                  <c:v>-5.0107910445699844E-2</c:v>
                </c:pt>
                <c:pt idx="6217">
                  <c:v>-0.17616301252678968</c:v>
                </c:pt>
                <c:pt idx="6218">
                  <c:v>-0.20367747728500962</c:v>
                </c:pt>
                <c:pt idx="6219">
                  <c:v>0.3615208022108698</c:v>
                </c:pt>
                <c:pt idx="6220">
                  <c:v>0.46777940236700033</c:v>
                </c:pt>
                <c:pt idx="6221">
                  <c:v>9.4795027678580723E-2</c:v>
                </c:pt>
                <c:pt idx="6222">
                  <c:v>-0.17890433513833948</c:v>
                </c:pt>
                <c:pt idx="6223">
                  <c:v>0.12719041099324002</c:v>
                </c:pt>
                <c:pt idx="6224">
                  <c:v>-4.4663332111579912E-2</c:v>
                </c:pt>
                <c:pt idx="6225">
                  <c:v>-8.7135822193329382E-2</c:v>
                </c:pt>
                <c:pt idx="6226">
                  <c:v>-0.12626052119310938</c:v>
                </c:pt>
                <c:pt idx="6227">
                  <c:v>3.1240441907890215E-2</c:v>
                </c:pt>
                <c:pt idx="6228">
                  <c:v>0.2681429164814304</c:v>
                </c:pt>
                <c:pt idx="6229">
                  <c:v>-0.37977405204396986</c:v>
                </c:pt>
                <c:pt idx="6230">
                  <c:v>0.25582699078879045</c:v>
                </c:pt>
                <c:pt idx="6231">
                  <c:v>-0.19821010773442937</c:v>
                </c:pt>
                <c:pt idx="6232">
                  <c:v>-0.1896462526359497</c:v>
                </c:pt>
                <c:pt idx="6233">
                  <c:v>0.32922499163954999</c:v>
                </c:pt>
                <c:pt idx="6234">
                  <c:v>0.18898670203016987</c:v>
                </c:pt>
                <c:pt idx="6235">
                  <c:v>0.10989198235050068</c:v>
                </c:pt>
                <c:pt idx="6236">
                  <c:v>7.9544257117460049E-2</c:v>
                </c:pt>
                <c:pt idx="6237">
                  <c:v>-0.36583725403831968</c:v>
                </c:pt>
                <c:pt idx="6238">
                  <c:v>0.14771824265124067</c:v>
                </c:pt>
                <c:pt idx="6239">
                  <c:v>-0.34649119823945984</c:v>
                </c:pt>
                <c:pt idx="6240">
                  <c:v>-0.40695790704960944</c:v>
                </c:pt>
                <c:pt idx="6241">
                  <c:v>8.3260869389170544E-2</c:v>
                </c:pt>
                <c:pt idx="6242">
                  <c:v>0.31033404084869076</c:v>
                </c:pt>
                <c:pt idx="6243">
                  <c:v>-0.21188215148753953</c:v>
                </c:pt>
                <c:pt idx="6244">
                  <c:v>-8.8467799875889597E-2</c:v>
                </c:pt>
                <c:pt idx="6245">
                  <c:v>-0.2049584786998695</c:v>
                </c:pt>
                <c:pt idx="6246">
                  <c:v>-9.0110878429819685E-2</c:v>
                </c:pt>
                <c:pt idx="6247">
                  <c:v>-0.28019782721079967</c:v>
                </c:pt>
                <c:pt idx="6248">
                  <c:v>-6.2951578808839947E-2</c:v>
                </c:pt>
                <c:pt idx="6249">
                  <c:v>0.43078431429498032</c:v>
                </c:pt>
                <c:pt idx="6250">
                  <c:v>6.3644438555080285E-2</c:v>
                </c:pt>
                <c:pt idx="6251">
                  <c:v>-0.23954910268272966</c:v>
                </c:pt>
                <c:pt idx="6252">
                  <c:v>-0.27032898282130935</c:v>
                </c:pt>
                <c:pt idx="6253">
                  <c:v>-0.2566937938625995</c:v>
                </c:pt>
                <c:pt idx="6254">
                  <c:v>-0.36294655663284958</c:v>
                </c:pt>
                <c:pt idx="6255">
                  <c:v>-0.35024251672005935</c:v>
                </c:pt>
                <c:pt idx="6256">
                  <c:v>-0.3719200788649597</c:v>
                </c:pt>
                <c:pt idx="6257">
                  <c:v>0.25043237556872011</c:v>
                </c:pt>
                <c:pt idx="6258">
                  <c:v>0.33679540308766054</c:v>
                </c:pt>
                <c:pt idx="6259">
                  <c:v>0.46593067956086021</c:v>
                </c:pt>
                <c:pt idx="6260">
                  <c:v>-5.0825944131489109E-2</c:v>
                </c:pt>
                <c:pt idx="6261">
                  <c:v>0.31136294215600024</c:v>
                </c:pt>
                <c:pt idx="6262">
                  <c:v>5.3670686223340702E-2</c:v>
                </c:pt>
                <c:pt idx="6263">
                  <c:v>-0.30176877199805974</c:v>
                </c:pt>
                <c:pt idx="6264">
                  <c:v>0.27426266321265036</c:v>
                </c:pt>
                <c:pt idx="6265">
                  <c:v>-0.13053962940810981</c:v>
                </c:pt>
                <c:pt idx="6266">
                  <c:v>0.32702594606433077</c:v>
                </c:pt>
                <c:pt idx="6267">
                  <c:v>-0.13934612668870949</c:v>
                </c:pt>
                <c:pt idx="6268">
                  <c:v>0.31775592970817002</c:v>
                </c:pt>
                <c:pt idx="6269">
                  <c:v>-0.12655221549682993</c:v>
                </c:pt>
                <c:pt idx="6270">
                  <c:v>0.41691799994969081</c:v>
                </c:pt>
                <c:pt idx="6271">
                  <c:v>-0.1731158672767692</c:v>
                </c:pt>
                <c:pt idx="6272">
                  <c:v>6.675185637621972E-2</c:v>
                </c:pt>
                <c:pt idx="6273">
                  <c:v>0.29791822562640036</c:v>
                </c:pt>
                <c:pt idx="6274">
                  <c:v>-0.22751949654340953</c:v>
                </c:pt>
                <c:pt idx="6275">
                  <c:v>6.8902590662160534E-2</c:v>
                </c:pt>
                <c:pt idx="6276">
                  <c:v>-0.15007240197456939</c:v>
                </c:pt>
                <c:pt idx="6277">
                  <c:v>0.37884177092656035</c:v>
                </c:pt>
                <c:pt idx="6278">
                  <c:v>0.42265990453430025</c:v>
                </c:pt>
                <c:pt idx="6279">
                  <c:v>-0.17801164594433949</c:v>
                </c:pt>
                <c:pt idx="6280">
                  <c:v>0.10601655117915065</c:v>
                </c:pt>
                <c:pt idx="6281">
                  <c:v>7.6424831411189942E-2</c:v>
                </c:pt>
                <c:pt idx="6282">
                  <c:v>-0.1870796459123496</c:v>
                </c:pt>
                <c:pt idx="6283">
                  <c:v>0.11666147458681042</c:v>
                </c:pt>
                <c:pt idx="6284">
                  <c:v>-0.16223116857174924</c:v>
                </c:pt>
                <c:pt idx="6285">
                  <c:v>8.4916576655420073E-2</c:v>
                </c:pt>
                <c:pt idx="6286">
                  <c:v>-0.1823884813679495</c:v>
                </c:pt>
                <c:pt idx="6287">
                  <c:v>2.9107636243050905E-2</c:v>
                </c:pt>
                <c:pt idx="6288">
                  <c:v>-0.20064772104999973</c:v>
                </c:pt>
                <c:pt idx="6289">
                  <c:v>6.6418114510007342E-3</c:v>
                </c:pt>
                <c:pt idx="6290">
                  <c:v>-0.19590589604047937</c:v>
                </c:pt>
                <c:pt idx="6291">
                  <c:v>-0.24676456956957971</c:v>
                </c:pt>
                <c:pt idx="6292">
                  <c:v>-1.4947926555493041E-3</c:v>
                </c:pt>
                <c:pt idx="6293">
                  <c:v>-0.36067191919169961</c:v>
                </c:pt>
                <c:pt idx="6294">
                  <c:v>-0.25929176514367969</c:v>
                </c:pt>
                <c:pt idx="6295">
                  <c:v>-0.40038988437066925</c:v>
                </c:pt>
                <c:pt idx="6296">
                  <c:v>0.28577093508040985</c:v>
                </c:pt>
                <c:pt idx="6297">
                  <c:v>-0.18787002772600969</c:v>
                </c:pt>
                <c:pt idx="6298">
                  <c:v>0.11662156323048034</c:v>
                </c:pt>
                <c:pt idx="6299">
                  <c:v>-0.31541942277279933</c:v>
                </c:pt>
                <c:pt idx="6300">
                  <c:v>-0.19052184516030968</c:v>
                </c:pt>
                <c:pt idx="6301">
                  <c:v>-0.11038328554042964</c:v>
                </c:pt>
                <c:pt idx="6302">
                  <c:v>-0.26448561232844936</c:v>
                </c:pt>
                <c:pt idx="6303">
                  <c:v>-0.2427091679114195</c:v>
                </c:pt>
                <c:pt idx="6304">
                  <c:v>-0.36795619162774962</c:v>
                </c:pt>
                <c:pt idx="6305">
                  <c:v>0.23637210177240053</c:v>
                </c:pt>
                <c:pt idx="6306">
                  <c:v>0.41774355511922057</c:v>
                </c:pt>
                <c:pt idx="6307">
                  <c:v>-0.25467764157882966</c:v>
                </c:pt>
                <c:pt idx="6308" formatCode="General">
                  <c:v>0.21607385794488998</c:v>
                </c:pt>
                <c:pt idx="6309">
                  <c:v>-0.33861661765475937</c:v>
                </c:pt>
                <c:pt idx="6310">
                  <c:v>-0.24803373856853961</c:v>
                </c:pt>
                <c:pt idx="6311">
                  <c:v>0.18672781689264983</c:v>
                </c:pt>
                <c:pt idx="6312">
                  <c:v>-0.25720874010119976</c:v>
                </c:pt>
                <c:pt idx="6313">
                  <c:v>-0.19989151841579966</c:v>
                </c:pt>
                <c:pt idx="6314">
                  <c:v>0.10164357052499007</c:v>
                </c:pt>
                <c:pt idx="6315">
                  <c:v>0.12602131166000063</c:v>
                </c:pt>
                <c:pt idx="6316">
                  <c:v>3.507610730732047E-2</c:v>
                </c:pt>
                <c:pt idx="6317">
                  <c:v>-0.31060087112826995</c:v>
                </c:pt>
                <c:pt idx="6318">
                  <c:v>0.25715743210566</c:v>
                </c:pt>
                <c:pt idx="6319">
                  <c:v>6.5223621709661117E-2</c:v>
                </c:pt>
                <c:pt idx="6320">
                  <c:v>-8.7941735036398683E-3</c:v>
                </c:pt>
                <c:pt idx="6321">
                  <c:v>0.2624292410072897</c:v>
                </c:pt>
                <c:pt idx="6322">
                  <c:v>0.53587380151274022</c:v>
                </c:pt>
                <c:pt idx="6323">
                  <c:v>0.43759584870418067</c:v>
                </c:pt>
                <c:pt idx="6324">
                  <c:v>0.17303474333901114</c:v>
                </c:pt>
                <c:pt idx="6325">
                  <c:v>0.22843559308865036</c:v>
                </c:pt>
                <c:pt idx="6326">
                  <c:v>-0.27870134187907958</c:v>
                </c:pt>
                <c:pt idx="6327">
                  <c:v>-0.26466383736609966</c:v>
                </c:pt>
                <c:pt idx="6328">
                  <c:v>0.40574520536844094</c:v>
                </c:pt>
                <c:pt idx="6329">
                  <c:v>0.26220127182515007</c:v>
                </c:pt>
                <c:pt idx="6330">
                  <c:v>0.13649377883723002</c:v>
                </c:pt>
                <c:pt idx="6331">
                  <c:v>-8.863840167162973E-2</c:v>
                </c:pt>
                <c:pt idx="6332">
                  <c:v>-0.24633453577176967</c:v>
                </c:pt>
                <c:pt idx="6333">
                  <c:v>-0.44284961694896952</c:v>
                </c:pt>
                <c:pt idx="6334">
                  <c:v>-0.29823876183289943</c:v>
                </c:pt>
                <c:pt idx="6335">
                  <c:v>0.25443512853941996</c:v>
                </c:pt>
                <c:pt idx="6336">
                  <c:v>0.46132974550250072</c:v>
                </c:pt>
                <c:pt idx="6337">
                  <c:v>-0.14918558969907947</c:v>
                </c:pt>
                <c:pt idx="6338">
                  <c:v>0.43817182079903017</c:v>
                </c:pt>
                <c:pt idx="6339">
                  <c:v>-0.24858879442407966</c:v>
                </c:pt>
                <c:pt idx="6340">
                  <c:v>-0.39033406967687956</c:v>
                </c:pt>
                <c:pt idx="6341">
                  <c:v>-5.968019103644906E-2</c:v>
                </c:pt>
                <c:pt idx="6342">
                  <c:v>-0.19168611707591943</c:v>
                </c:pt>
                <c:pt idx="6343">
                  <c:v>-0.1090384086581393</c:v>
                </c:pt>
                <c:pt idx="6344">
                  <c:v>0.29505336959720996</c:v>
                </c:pt>
                <c:pt idx="6345">
                  <c:v>-0.12701219883272907</c:v>
                </c:pt>
                <c:pt idx="6346">
                  <c:v>-0.20681362837961936</c:v>
                </c:pt>
                <c:pt idx="6347">
                  <c:v>0.15198624337021993</c:v>
                </c:pt>
                <c:pt idx="6348">
                  <c:v>-0.22752042600098976</c:v>
                </c:pt>
                <c:pt idx="6349">
                  <c:v>-0.21262588540003957</c:v>
                </c:pt>
                <c:pt idx="6350">
                  <c:v>-0.44045399632732973</c:v>
                </c:pt>
                <c:pt idx="6351">
                  <c:v>-0.40342953856427943</c:v>
                </c:pt>
                <c:pt idx="6352">
                  <c:v>-0.13087880126886997</c:v>
                </c:pt>
                <c:pt idx="6353">
                  <c:v>-0.30885363434655</c:v>
                </c:pt>
                <c:pt idx="6354">
                  <c:v>-0.39758470649058975</c:v>
                </c:pt>
                <c:pt idx="6355">
                  <c:v>-9.5972976915239983E-2</c:v>
                </c:pt>
                <c:pt idx="6356">
                  <c:v>0.3781715414787401</c:v>
                </c:pt>
                <c:pt idx="6357">
                  <c:v>-0.40698442403906965</c:v>
                </c:pt>
                <c:pt idx="6358">
                  <c:v>-0.17466600135602972</c:v>
                </c:pt>
                <c:pt idx="6359">
                  <c:v>-7.7525746112649507E-2</c:v>
                </c:pt>
                <c:pt idx="6360">
                  <c:v>-0.27669734456153972</c:v>
                </c:pt>
                <c:pt idx="6361">
                  <c:v>-0.29413219639263977</c:v>
                </c:pt>
                <c:pt idx="6362">
                  <c:v>0.12223920417739098</c:v>
                </c:pt>
                <c:pt idx="6363">
                  <c:v>-0.18129713196685993</c:v>
                </c:pt>
                <c:pt idx="6364">
                  <c:v>-0.18377681910343968</c:v>
                </c:pt>
                <c:pt idx="6365">
                  <c:v>0.40845897546367027</c:v>
                </c:pt>
                <c:pt idx="6366">
                  <c:v>0.21366403958272073</c:v>
                </c:pt>
                <c:pt idx="6367">
                  <c:v>-0.31128708959305973</c:v>
                </c:pt>
                <c:pt idx="6368">
                  <c:v>-0.13673020256042934</c:v>
                </c:pt>
                <c:pt idx="6369">
                  <c:v>0.18817502329597069</c:v>
                </c:pt>
                <c:pt idx="6370">
                  <c:v>0.35756440915883037</c:v>
                </c:pt>
                <c:pt idx="6371">
                  <c:v>0.44919515262392995</c:v>
                </c:pt>
                <c:pt idx="6372">
                  <c:v>-0.34687274832755977</c:v>
                </c:pt>
                <c:pt idx="6373">
                  <c:v>-0.3958153379545597</c:v>
                </c:pt>
                <c:pt idx="6374">
                  <c:v>-0.40770284212105956</c:v>
                </c:pt>
                <c:pt idx="6375">
                  <c:v>5.2596949371380042E-2</c:v>
                </c:pt>
                <c:pt idx="6376">
                  <c:v>9.8269443689105174E-3</c:v>
                </c:pt>
                <c:pt idx="6377">
                  <c:v>-0.39195563601724981</c:v>
                </c:pt>
                <c:pt idx="6378">
                  <c:v>-0.32294498453121978</c:v>
                </c:pt>
                <c:pt idx="6379">
                  <c:v>0.29842886197778018</c:v>
                </c:pt>
                <c:pt idx="6380">
                  <c:v>0.48470638729970084</c:v>
                </c:pt>
                <c:pt idx="6381">
                  <c:v>0.38634162064149002</c:v>
                </c:pt>
                <c:pt idx="6382">
                  <c:v>-0.4267068355039898</c:v>
                </c:pt>
                <c:pt idx="6383">
                  <c:v>0.44937450092812981</c:v>
                </c:pt>
                <c:pt idx="6384">
                  <c:v>-0.10136052017672981</c:v>
                </c:pt>
                <c:pt idx="6385">
                  <c:v>-0.15687551531530008</c:v>
                </c:pt>
                <c:pt idx="6386">
                  <c:v>0.34514908021364032</c:v>
                </c:pt>
                <c:pt idx="6387">
                  <c:v>0.37189958625515018</c:v>
                </c:pt>
                <c:pt idx="6388">
                  <c:v>-0.22262211639307994</c:v>
                </c:pt>
                <c:pt idx="6389">
                  <c:v>1.9236962786470357E-2</c:v>
                </c:pt>
                <c:pt idx="6390">
                  <c:v>-7.9973782888669298E-2</c:v>
                </c:pt>
                <c:pt idx="6391">
                  <c:v>-0.26849313463139968</c:v>
                </c:pt>
                <c:pt idx="6392">
                  <c:v>-0.30332260530269961</c:v>
                </c:pt>
                <c:pt idx="6393">
                  <c:v>0.2101547435184612</c:v>
                </c:pt>
                <c:pt idx="6394">
                  <c:v>0.14118558764354994</c:v>
                </c:pt>
                <c:pt idx="6395">
                  <c:v>-0.14214320315366002</c:v>
                </c:pt>
                <c:pt idx="6396">
                  <c:v>-4.1763856886319672E-2</c:v>
                </c:pt>
                <c:pt idx="6397">
                  <c:v>-0.27752182508985968</c:v>
                </c:pt>
                <c:pt idx="6398">
                  <c:v>0.2936351166230402</c:v>
                </c:pt>
                <c:pt idx="6399">
                  <c:v>3.2169462729580545E-2</c:v>
                </c:pt>
                <c:pt idx="6400">
                  <c:v>0.3831534025885599</c:v>
                </c:pt>
                <c:pt idx="6401">
                  <c:v>-9.2201323219430087E-2</c:v>
                </c:pt>
                <c:pt idx="6402">
                  <c:v>-6.4640743857259153E-2</c:v>
                </c:pt>
                <c:pt idx="6403">
                  <c:v>0.33207931668888069</c:v>
                </c:pt>
                <c:pt idx="6404">
                  <c:v>0.25015575524365996</c:v>
                </c:pt>
                <c:pt idx="6405">
                  <c:v>4.4880134381800829E-2</c:v>
                </c:pt>
                <c:pt idx="6406">
                  <c:v>-0.22316859045460946</c:v>
                </c:pt>
                <c:pt idx="6407">
                  <c:v>0.32658642033389018</c:v>
                </c:pt>
                <c:pt idx="6408">
                  <c:v>-0.17463182117984966</c:v>
                </c:pt>
                <c:pt idx="6409">
                  <c:v>-0.1704299583381701</c:v>
                </c:pt>
                <c:pt idx="6410">
                  <c:v>6.2313576302797102E-3</c:v>
                </c:pt>
                <c:pt idx="6411">
                  <c:v>-0.13160199702788944</c:v>
                </c:pt>
                <c:pt idx="6412">
                  <c:v>-0.19531083829430962</c:v>
                </c:pt>
                <c:pt idx="6413">
                  <c:v>-0.15621057457646925</c:v>
                </c:pt>
                <c:pt idx="6414">
                  <c:v>-0.44663007430620993</c:v>
                </c:pt>
                <c:pt idx="6415">
                  <c:v>0.33068477784595007</c:v>
                </c:pt>
                <c:pt idx="6416">
                  <c:v>-8.0350854700892427E-3</c:v>
                </c:pt>
                <c:pt idx="6417">
                  <c:v>0.21693229681846038</c:v>
                </c:pt>
                <c:pt idx="6418">
                  <c:v>0.14951996175158033</c:v>
                </c:pt>
                <c:pt idx="6419">
                  <c:v>-0.26688492479090975</c:v>
                </c:pt>
                <c:pt idx="6420">
                  <c:v>0.48913956307954987</c:v>
                </c:pt>
                <c:pt idx="6421">
                  <c:v>-0.24196549329194994</c:v>
                </c:pt>
                <c:pt idx="6422">
                  <c:v>-0.28758981658411953</c:v>
                </c:pt>
                <c:pt idx="6423">
                  <c:v>-0.33897112655775974</c:v>
                </c:pt>
                <c:pt idx="6424">
                  <c:v>0.26660359047711069</c:v>
                </c:pt>
                <c:pt idx="6425">
                  <c:v>-3.2778967371720036E-2</c:v>
                </c:pt>
                <c:pt idx="6426">
                  <c:v>-0.45187669907363981</c:v>
                </c:pt>
                <c:pt idx="6427">
                  <c:v>-0.15937159365980991</c:v>
                </c:pt>
                <c:pt idx="6428" formatCode="General">
                  <c:v>-0.17716463817010952</c:v>
                </c:pt>
                <c:pt idx="6429">
                  <c:v>0.14824403803762021</c:v>
                </c:pt>
                <c:pt idx="6430">
                  <c:v>6.2238417888280217E-2</c:v>
                </c:pt>
                <c:pt idx="6431">
                  <c:v>-0.25155912257144974</c:v>
                </c:pt>
                <c:pt idx="6432">
                  <c:v>-0.12176089633506981</c:v>
                </c:pt>
                <c:pt idx="6433">
                  <c:v>-0.33716327236617971</c:v>
                </c:pt>
                <c:pt idx="6434">
                  <c:v>2.4385455234900988E-3</c:v>
                </c:pt>
                <c:pt idx="6435">
                  <c:v>-0.23306050402696998</c:v>
                </c:pt>
                <c:pt idx="6436">
                  <c:v>-0.10037445988416938</c:v>
                </c:pt>
                <c:pt idx="6437">
                  <c:v>-0.23826026023200964</c:v>
                </c:pt>
                <c:pt idx="6438">
                  <c:v>0.17280139044299059</c:v>
                </c:pt>
                <c:pt idx="6439">
                  <c:v>3.5442826931200599E-2</c:v>
                </c:pt>
                <c:pt idx="6440">
                  <c:v>-3.2241196552349471E-2</c:v>
                </c:pt>
                <c:pt idx="6441">
                  <c:v>0.18384950325379101</c:v>
                </c:pt>
                <c:pt idx="6442">
                  <c:v>-0.15863628770813998</c:v>
                </c:pt>
                <c:pt idx="6443">
                  <c:v>0.3558955130453505</c:v>
                </c:pt>
                <c:pt idx="6444">
                  <c:v>-0.11956346563887976</c:v>
                </c:pt>
                <c:pt idx="6445">
                  <c:v>5.2515724016030774E-2</c:v>
                </c:pt>
                <c:pt idx="6446">
                  <c:v>0.30690716766358062</c:v>
                </c:pt>
                <c:pt idx="6447">
                  <c:v>0.10740706751175999</c:v>
                </c:pt>
                <c:pt idx="6448">
                  <c:v>-0.28132998875664939</c:v>
                </c:pt>
                <c:pt idx="6449">
                  <c:v>0.23434500036971073</c:v>
                </c:pt>
                <c:pt idx="6450">
                  <c:v>0.26846705706452045</c:v>
                </c:pt>
                <c:pt idx="6451">
                  <c:v>-0.30920365172697961</c:v>
                </c:pt>
                <c:pt idx="6452">
                  <c:v>-0.21763388699252939</c:v>
                </c:pt>
                <c:pt idx="6453">
                  <c:v>5.2301118015329884E-2</c:v>
                </c:pt>
                <c:pt idx="6454">
                  <c:v>0.21752137400534011</c:v>
                </c:pt>
                <c:pt idx="6455">
                  <c:v>-0.29444880136139995</c:v>
                </c:pt>
                <c:pt idx="6456">
                  <c:v>-0.21925007044887979</c:v>
                </c:pt>
                <c:pt idx="6457">
                  <c:v>-6.7601534226739979E-2</c:v>
                </c:pt>
                <c:pt idx="6458">
                  <c:v>9.9822340610500326E-2</c:v>
                </c:pt>
                <c:pt idx="6459">
                  <c:v>0.32786759785075059</c:v>
                </c:pt>
                <c:pt idx="6460">
                  <c:v>-7.2982047279896989E-3</c:v>
                </c:pt>
                <c:pt idx="6461">
                  <c:v>4.9327525783399828E-2</c:v>
                </c:pt>
                <c:pt idx="6462">
                  <c:v>-1.3195904127499603E-2</c:v>
                </c:pt>
                <c:pt idx="6463">
                  <c:v>0.2225506510838402</c:v>
                </c:pt>
                <c:pt idx="6464">
                  <c:v>-3.0377576906928994E-2</c:v>
                </c:pt>
                <c:pt idx="6465">
                  <c:v>1.3321960384859999E-2</c:v>
                </c:pt>
                <c:pt idx="6466">
                  <c:v>-0.31437504961163976</c:v>
                </c:pt>
                <c:pt idx="6467">
                  <c:v>-0.37583040143668001</c:v>
                </c:pt>
                <c:pt idx="6468">
                  <c:v>-0.45658369832042967</c:v>
                </c:pt>
                <c:pt idx="6469">
                  <c:v>0.30642719056237055</c:v>
                </c:pt>
                <c:pt idx="6470">
                  <c:v>-0.43370081176979935</c:v>
                </c:pt>
                <c:pt idx="6471">
                  <c:v>0.46977690351666013</c:v>
                </c:pt>
                <c:pt idx="6472">
                  <c:v>-0.26431845615483951</c:v>
                </c:pt>
                <c:pt idx="6473">
                  <c:v>0.47695618761078062</c:v>
                </c:pt>
                <c:pt idx="6474">
                  <c:v>2.6001344610349975E-2</c:v>
                </c:pt>
                <c:pt idx="6475">
                  <c:v>0.28293748507551086</c:v>
                </c:pt>
                <c:pt idx="6476">
                  <c:v>-0.25482314064747946</c:v>
                </c:pt>
                <c:pt idx="6477">
                  <c:v>-9.5126321464979569E-2</c:v>
                </c:pt>
                <c:pt idx="6478">
                  <c:v>0.19622938323394035</c:v>
                </c:pt>
                <c:pt idx="6479">
                  <c:v>0.22411552348045038</c:v>
                </c:pt>
                <c:pt idx="6480">
                  <c:v>0.38330886721186008</c:v>
                </c:pt>
                <c:pt idx="6481">
                  <c:v>0.33006986078323042</c:v>
                </c:pt>
                <c:pt idx="6482">
                  <c:v>-0.45409940236035951</c:v>
                </c:pt>
                <c:pt idx="6483">
                  <c:v>-0.25748902073063951</c:v>
                </c:pt>
                <c:pt idx="6484">
                  <c:v>-1.1695424320059544E-2</c:v>
                </c:pt>
                <c:pt idx="6485">
                  <c:v>-0.42110766938411937</c:v>
                </c:pt>
                <c:pt idx="6486">
                  <c:v>0.41405494535058018</c:v>
                </c:pt>
                <c:pt idx="6487">
                  <c:v>-3.5043606749909806E-2</c:v>
                </c:pt>
                <c:pt idx="6488">
                  <c:v>-0.42850865055443954</c:v>
                </c:pt>
                <c:pt idx="6489">
                  <c:v>5.3014607507020806E-2</c:v>
                </c:pt>
                <c:pt idx="6490">
                  <c:v>0.35288408634444046</c:v>
                </c:pt>
                <c:pt idx="6491">
                  <c:v>0.15716419104222989</c:v>
                </c:pt>
                <c:pt idx="6492">
                  <c:v>0.22745738672285043</c:v>
                </c:pt>
                <c:pt idx="6493">
                  <c:v>0.18540806912755059</c:v>
                </c:pt>
                <c:pt idx="6494">
                  <c:v>0.18648418298951075</c:v>
                </c:pt>
                <c:pt idx="6495">
                  <c:v>-0.16648323168088952</c:v>
                </c:pt>
                <c:pt idx="6496">
                  <c:v>4.639324343238016E-2</c:v>
                </c:pt>
                <c:pt idx="6497">
                  <c:v>4.1985519163860729E-2</c:v>
                </c:pt>
                <c:pt idx="6498">
                  <c:v>0.5118106195718708</c:v>
                </c:pt>
                <c:pt idx="6499">
                  <c:v>-3.8280666932259066E-2</c:v>
                </c:pt>
                <c:pt idx="6500">
                  <c:v>-5.4479132057759116E-2</c:v>
                </c:pt>
                <c:pt idx="6501">
                  <c:v>-0.24972380860828958</c:v>
                </c:pt>
                <c:pt idx="6502">
                  <c:v>0.15952304229200998</c:v>
                </c:pt>
                <c:pt idx="6503">
                  <c:v>-0.2517568572246196</c:v>
                </c:pt>
                <c:pt idx="6504">
                  <c:v>0.32204654692263102</c:v>
                </c:pt>
                <c:pt idx="6505">
                  <c:v>-0.35770796499529967</c:v>
                </c:pt>
                <c:pt idx="6506">
                  <c:v>0.42260746131835081</c:v>
                </c:pt>
                <c:pt idx="6507">
                  <c:v>-1.0265087156409614E-2</c:v>
                </c:pt>
                <c:pt idx="6508">
                  <c:v>9.1894196083550206E-2</c:v>
                </c:pt>
                <c:pt idx="6509">
                  <c:v>-4.3388941003518866E-2</c:v>
                </c:pt>
                <c:pt idx="6510">
                  <c:v>-0.12505446210129012</c:v>
                </c:pt>
                <c:pt idx="6511">
                  <c:v>0.38298574045523992</c:v>
                </c:pt>
                <c:pt idx="6512">
                  <c:v>-5.4786933802102311E-3</c:v>
                </c:pt>
                <c:pt idx="6513">
                  <c:v>3.4646519548280352E-2</c:v>
                </c:pt>
                <c:pt idx="6514">
                  <c:v>0.41907316588467047</c:v>
                </c:pt>
                <c:pt idx="6515">
                  <c:v>0.20069985165615023</c:v>
                </c:pt>
                <c:pt idx="6516">
                  <c:v>0.52447880332786045</c:v>
                </c:pt>
                <c:pt idx="6517">
                  <c:v>5.2263962279150533E-2</c:v>
                </c:pt>
                <c:pt idx="6518">
                  <c:v>0.24219169713776978</c:v>
                </c:pt>
                <c:pt idx="6519">
                  <c:v>-0.37299690713173961</c:v>
                </c:pt>
                <c:pt idx="6520">
                  <c:v>9.9012805168820606E-2</c:v>
                </c:pt>
                <c:pt idx="6521">
                  <c:v>0.35535170859262966</c:v>
                </c:pt>
                <c:pt idx="6522">
                  <c:v>-4.7273620473429645E-2</c:v>
                </c:pt>
                <c:pt idx="6523">
                  <c:v>-4.7825307440059639E-2</c:v>
                </c:pt>
                <c:pt idx="6524">
                  <c:v>0.21662490405616008</c:v>
                </c:pt>
                <c:pt idx="6525">
                  <c:v>-0.12681172346640013</c:v>
                </c:pt>
                <c:pt idx="6526">
                  <c:v>3.5876151904500553E-2</c:v>
                </c:pt>
                <c:pt idx="6527">
                  <c:v>-8.0460548563959122E-2</c:v>
                </c:pt>
                <c:pt idx="6528">
                  <c:v>0.37240684159632043</c:v>
                </c:pt>
                <c:pt idx="6529">
                  <c:v>0.2290766770735404</c:v>
                </c:pt>
                <c:pt idx="6530">
                  <c:v>-0.36794840451916944</c:v>
                </c:pt>
                <c:pt idx="6531">
                  <c:v>-0.11483248198102958</c:v>
                </c:pt>
                <c:pt idx="6532">
                  <c:v>-0.2751211446608397</c:v>
                </c:pt>
                <c:pt idx="6533">
                  <c:v>-0.3503825977541597</c:v>
                </c:pt>
                <c:pt idx="6534">
                  <c:v>6.7827709842210204E-2</c:v>
                </c:pt>
                <c:pt idx="6535">
                  <c:v>-0.16946800003186935</c:v>
                </c:pt>
                <c:pt idx="6536">
                  <c:v>-0.19175990088325001</c:v>
                </c:pt>
                <c:pt idx="6537">
                  <c:v>0.24098303731794068</c:v>
                </c:pt>
                <c:pt idx="6538">
                  <c:v>-0.2310070514797693</c:v>
                </c:pt>
                <c:pt idx="6539">
                  <c:v>-0.10212671020244901</c:v>
                </c:pt>
                <c:pt idx="6540">
                  <c:v>-0.3045370472423099</c:v>
                </c:pt>
                <c:pt idx="6541">
                  <c:v>0.4048765833156498</c:v>
                </c:pt>
                <c:pt idx="6542">
                  <c:v>-0.18349646940399955</c:v>
                </c:pt>
                <c:pt idx="6543">
                  <c:v>0.12016183796039037</c:v>
                </c:pt>
                <c:pt idx="6544">
                  <c:v>-0.20262639462424969</c:v>
                </c:pt>
                <c:pt idx="6545">
                  <c:v>-0.26013904189940984</c:v>
                </c:pt>
                <c:pt idx="6546">
                  <c:v>-7.8401571376029544E-2</c:v>
                </c:pt>
                <c:pt idx="6547">
                  <c:v>-0.2898881678900298</c:v>
                </c:pt>
                <c:pt idx="6548">
                  <c:v>0.16039231929533049</c:v>
                </c:pt>
                <c:pt idx="6549">
                  <c:v>3.8345206779430541E-2</c:v>
                </c:pt>
                <c:pt idx="6550">
                  <c:v>0.1145120423153303</c:v>
                </c:pt>
                <c:pt idx="6551">
                  <c:v>9.6664202819220613E-2</c:v>
                </c:pt>
                <c:pt idx="6552">
                  <c:v>3.7678222952099993E-2</c:v>
                </c:pt>
                <c:pt idx="6553">
                  <c:v>0.32783539364551029</c:v>
                </c:pt>
                <c:pt idx="6554">
                  <c:v>0.17075413006597007</c:v>
                </c:pt>
                <c:pt idx="6555">
                  <c:v>0.32539965673013072</c:v>
                </c:pt>
                <c:pt idx="6556">
                  <c:v>-0.42778576761356968</c:v>
                </c:pt>
                <c:pt idx="6557">
                  <c:v>-0.11337171697157977</c:v>
                </c:pt>
                <c:pt idx="6558">
                  <c:v>-0.10031776921167967</c:v>
                </c:pt>
                <c:pt idx="6559">
                  <c:v>-0.1440474881124798</c:v>
                </c:pt>
                <c:pt idx="6560">
                  <c:v>0.20447625327255992</c:v>
                </c:pt>
                <c:pt idx="6561">
                  <c:v>-0.32507197461394988</c:v>
                </c:pt>
                <c:pt idx="6562">
                  <c:v>7.7113089555520098E-2</c:v>
                </c:pt>
                <c:pt idx="6563">
                  <c:v>0.27849303681490056</c:v>
                </c:pt>
                <c:pt idx="6564">
                  <c:v>0.22372070907092034</c:v>
                </c:pt>
                <c:pt idx="6565">
                  <c:v>-0.42937848740646967</c:v>
                </c:pt>
                <c:pt idx="6566">
                  <c:v>-0.18021939453812941</c:v>
                </c:pt>
                <c:pt idx="6567">
                  <c:v>-0.26372822118216943</c:v>
                </c:pt>
                <c:pt idx="6568">
                  <c:v>-0.28037872353565962</c:v>
                </c:pt>
                <c:pt idx="6569">
                  <c:v>-1.2089957115069438E-2</c:v>
                </c:pt>
                <c:pt idx="6570">
                  <c:v>-5.3925705340609476E-2</c:v>
                </c:pt>
                <c:pt idx="6571">
                  <c:v>-0.32850049486166988</c:v>
                </c:pt>
                <c:pt idx="6572">
                  <c:v>-6.9894626641096025E-3</c:v>
                </c:pt>
                <c:pt idx="6573">
                  <c:v>0.26767992183392053</c:v>
                </c:pt>
                <c:pt idx="6574">
                  <c:v>0.32382923139067099</c:v>
                </c:pt>
                <c:pt idx="6575">
                  <c:v>0.19210179727573973</c:v>
                </c:pt>
                <c:pt idx="6576">
                  <c:v>-0.12254127995439967</c:v>
                </c:pt>
                <c:pt idx="6577">
                  <c:v>-5.7940286070410352E-2</c:v>
                </c:pt>
                <c:pt idx="6578">
                  <c:v>-0.29848696659216944</c:v>
                </c:pt>
                <c:pt idx="6579">
                  <c:v>0.10608502862095026</c:v>
                </c:pt>
                <c:pt idx="6580">
                  <c:v>-7.6404826742239251E-2</c:v>
                </c:pt>
                <c:pt idx="6581">
                  <c:v>0.34863822513315057</c:v>
                </c:pt>
                <c:pt idx="6582">
                  <c:v>-0.37694190494645952</c:v>
                </c:pt>
                <c:pt idx="6583">
                  <c:v>0.1455113195189206</c:v>
                </c:pt>
                <c:pt idx="6584">
                  <c:v>-0.15284853413632948</c:v>
                </c:pt>
                <c:pt idx="6585">
                  <c:v>1.9619425004760771E-2</c:v>
                </c:pt>
                <c:pt idx="6586">
                  <c:v>-6.6704738441339728E-2</c:v>
                </c:pt>
                <c:pt idx="6587">
                  <c:v>0.12981372905985022</c:v>
                </c:pt>
                <c:pt idx="6588">
                  <c:v>-0.10440769884309997</c:v>
                </c:pt>
                <c:pt idx="6589">
                  <c:v>-0.45248042105662956</c:v>
                </c:pt>
                <c:pt idx="6590">
                  <c:v>-0.26216542905297935</c:v>
                </c:pt>
                <c:pt idx="6591">
                  <c:v>0.17681028818851985</c:v>
                </c:pt>
                <c:pt idx="6592">
                  <c:v>0.24861689805284026</c:v>
                </c:pt>
                <c:pt idx="6593">
                  <c:v>0.36307446832414048</c:v>
                </c:pt>
                <c:pt idx="6594">
                  <c:v>-0.12845929572997994</c:v>
                </c:pt>
                <c:pt idx="6595">
                  <c:v>-0.3943984637990896</c:v>
                </c:pt>
                <c:pt idx="6596">
                  <c:v>0.23698750323456075</c:v>
                </c:pt>
                <c:pt idx="6597">
                  <c:v>-0.34842333091045985</c:v>
                </c:pt>
                <c:pt idx="6598">
                  <c:v>-0.25478158839228993</c:v>
                </c:pt>
                <c:pt idx="6599">
                  <c:v>6.4290180017719578E-2</c:v>
                </c:pt>
                <c:pt idx="6600">
                  <c:v>-8.6480617277070237E-2</c:v>
                </c:pt>
                <c:pt idx="6601">
                  <c:v>-0.27936744820374937</c:v>
                </c:pt>
                <c:pt idx="6602">
                  <c:v>-0.1543760572574997</c:v>
                </c:pt>
                <c:pt idx="6603">
                  <c:v>0.30541454390828093</c:v>
                </c:pt>
                <c:pt idx="6604">
                  <c:v>0.44386409394968052</c:v>
                </c:pt>
                <c:pt idx="6605">
                  <c:v>0.29347921057487003</c:v>
                </c:pt>
                <c:pt idx="6606">
                  <c:v>-9.5510775464909159E-2</c:v>
                </c:pt>
                <c:pt idx="6607">
                  <c:v>4.9383549944670868E-2</c:v>
                </c:pt>
                <c:pt idx="6608">
                  <c:v>0.34004016998016073</c:v>
                </c:pt>
                <c:pt idx="6609">
                  <c:v>8.992900059885045E-2</c:v>
                </c:pt>
                <c:pt idx="6610">
                  <c:v>0.1068316103227902</c:v>
                </c:pt>
                <c:pt idx="6611">
                  <c:v>0.16658549202123041</c:v>
                </c:pt>
                <c:pt idx="6612">
                  <c:v>-0.16541116190867999</c:v>
                </c:pt>
                <c:pt idx="6613">
                  <c:v>-0.40289928616518988</c:v>
                </c:pt>
                <c:pt idx="6614">
                  <c:v>-0.21926351046987946</c:v>
                </c:pt>
                <c:pt idx="6615">
                  <c:v>0.21353037951437059</c:v>
                </c:pt>
                <c:pt idx="6616">
                  <c:v>-0.1664743611124897</c:v>
                </c:pt>
                <c:pt idx="6617">
                  <c:v>-4.8123167973095349E-3</c:v>
                </c:pt>
                <c:pt idx="6618">
                  <c:v>-0.25607288936395989</c:v>
                </c:pt>
                <c:pt idx="6619">
                  <c:v>5.918499660242027E-2</c:v>
                </c:pt>
                <c:pt idx="6620">
                  <c:v>-0.21007432847859953</c:v>
                </c:pt>
                <c:pt idx="6621">
                  <c:v>-0.48290959658132993</c:v>
                </c:pt>
                <c:pt idx="6622">
                  <c:v>0.21946894961986985</c:v>
                </c:pt>
                <c:pt idx="6623">
                  <c:v>8.9200265240650722E-2</c:v>
                </c:pt>
                <c:pt idx="6624">
                  <c:v>0.41323734583729976</c:v>
                </c:pt>
                <c:pt idx="6625">
                  <c:v>-0.3227615386464997</c:v>
                </c:pt>
                <c:pt idx="6626">
                  <c:v>-0.15528948339865911</c:v>
                </c:pt>
                <c:pt idx="6627">
                  <c:v>-0.47902132934371977</c:v>
                </c:pt>
                <c:pt idx="6628">
                  <c:v>6.372675281343021E-2</c:v>
                </c:pt>
                <c:pt idx="6629">
                  <c:v>0.23126130799745059</c:v>
                </c:pt>
                <c:pt idx="6630">
                  <c:v>-0.20868670575536985</c:v>
                </c:pt>
                <c:pt idx="6631">
                  <c:v>0.47063860282352099</c:v>
                </c:pt>
                <c:pt idx="6632">
                  <c:v>-8.2291846857939888E-2</c:v>
                </c:pt>
                <c:pt idx="6633">
                  <c:v>-0.22128308680356978</c:v>
                </c:pt>
                <c:pt idx="6634">
                  <c:v>0.12378580107267023</c:v>
                </c:pt>
                <c:pt idx="6635">
                  <c:v>-0.24580882329478992</c:v>
                </c:pt>
                <c:pt idx="6636">
                  <c:v>0.19193117075186095</c:v>
                </c:pt>
                <c:pt idx="6637">
                  <c:v>0.36544545328761036</c:v>
                </c:pt>
                <c:pt idx="6638">
                  <c:v>0.39574903055857025</c:v>
                </c:pt>
                <c:pt idx="6639">
                  <c:v>-0.38154100021741977</c:v>
                </c:pt>
                <c:pt idx="6640">
                  <c:v>3.3742623034999752E-2</c:v>
                </c:pt>
                <c:pt idx="6641">
                  <c:v>-0.28591191492460943</c:v>
                </c:pt>
                <c:pt idx="6642">
                  <c:v>0.14952254736305015</c:v>
                </c:pt>
                <c:pt idx="6643">
                  <c:v>-0.21547703634933946</c:v>
                </c:pt>
                <c:pt idx="6644">
                  <c:v>-4.568606961659949E-2</c:v>
                </c:pt>
                <c:pt idx="6645">
                  <c:v>0.3634995785451105</c:v>
                </c:pt>
                <c:pt idx="6646">
                  <c:v>0.42450934688887099</c:v>
                </c:pt>
                <c:pt idx="6647">
                  <c:v>-0.30920084344780951</c:v>
                </c:pt>
                <c:pt idx="6648">
                  <c:v>-0.26334370971591969</c:v>
                </c:pt>
                <c:pt idx="6649">
                  <c:v>-0.46943886042397942</c:v>
                </c:pt>
                <c:pt idx="6650">
                  <c:v>0.11954329925753093</c:v>
                </c:pt>
                <c:pt idx="6651">
                  <c:v>-0.34582277134606976</c:v>
                </c:pt>
                <c:pt idx="6652">
                  <c:v>0.40781652941902991</c:v>
                </c:pt>
                <c:pt idx="6653">
                  <c:v>9.5221541873760529E-2</c:v>
                </c:pt>
                <c:pt idx="6654">
                  <c:v>0.12459668084089071</c:v>
                </c:pt>
                <c:pt idx="6655">
                  <c:v>-7.6262030857159324E-2</c:v>
                </c:pt>
                <c:pt idx="6656">
                  <c:v>0.44616287263480015</c:v>
                </c:pt>
                <c:pt idx="6657">
                  <c:v>-0.20765220771423953</c:v>
                </c:pt>
                <c:pt idx="6658">
                  <c:v>-0.16808855318243943</c:v>
                </c:pt>
                <c:pt idx="6659">
                  <c:v>0.28415982696477116</c:v>
                </c:pt>
                <c:pt idx="6660">
                  <c:v>0.45570112543835073</c:v>
                </c:pt>
                <c:pt idx="6661">
                  <c:v>0.11798605768195092</c:v>
                </c:pt>
                <c:pt idx="6662">
                  <c:v>-0.36894207178688987</c:v>
                </c:pt>
                <c:pt idx="6663">
                  <c:v>-0.26335583246977956</c:v>
                </c:pt>
                <c:pt idx="6664">
                  <c:v>-0.14841565545527935</c:v>
                </c:pt>
                <c:pt idx="6665">
                  <c:v>-0.19295744399923986</c:v>
                </c:pt>
                <c:pt idx="6666">
                  <c:v>-0.31888162344669979</c:v>
                </c:pt>
                <c:pt idx="6667">
                  <c:v>6.2528043221989904E-2</c:v>
                </c:pt>
                <c:pt idx="6668">
                  <c:v>-2.4746610832599991E-2</c:v>
                </c:pt>
                <c:pt idx="6669">
                  <c:v>-0.21011587557403955</c:v>
                </c:pt>
                <c:pt idx="6670">
                  <c:v>0.16549801087899052</c:v>
                </c:pt>
                <c:pt idx="6671">
                  <c:v>-0.12206772542245936</c:v>
                </c:pt>
                <c:pt idx="6672">
                  <c:v>-0.36657068822092986</c:v>
                </c:pt>
                <c:pt idx="6673">
                  <c:v>5.9333435073310348E-2</c:v>
                </c:pt>
                <c:pt idx="6674">
                  <c:v>-0.18856077463003995</c:v>
                </c:pt>
                <c:pt idx="6675">
                  <c:v>0.36181728251569112</c:v>
                </c:pt>
                <c:pt idx="6676">
                  <c:v>-0.18786988988393016</c:v>
                </c:pt>
                <c:pt idx="6677">
                  <c:v>0.48219067586116093</c:v>
                </c:pt>
                <c:pt idx="6678">
                  <c:v>-0.21270292156881965</c:v>
                </c:pt>
                <c:pt idx="6679">
                  <c:v>1.5403442294603664E-3</c:v>
                </c:pt>
                <c:pt idx="6680">
                  <c:v>-0.21159269133949987</c:v>
                </c:pt>
                <c:pt idx="6681">
                  <c:v>0.13366177036286064</c:v>
                </c:pt>
                <c:pt idx="6682">
                  <c:v>-0.28893173052617982</c:v>
                </c:pt>
                <c:pt idx="6683">
                  <c:v>-0.49313178994387963</c:v>
                </c:pt>
                <c:pt idx="6684">
                  <c:v>-0.20577522412512961</c:v>
                </c:pt>
                <c:pt idx="6685">
                  <c:v>0.21579222349943006</c:v>
                </c:pt>
                <c:pt idx="6686">
                  <c:v>0.111423062266641</c:v>
                </c:pt>
                <c:pt idx="6687">
                  <c:v>4.3805601737330058E-2</c:v>
                </c:pt>
                <c:pt idx="6688">
                  <c:v>0.29468503539248037</c:v>
                </c:pt>
                <c:pt idx="6689">
                  <c:v>0.16936961402468054</c:v>
                </c:pt>
                <c:pt idx="6690">
                  <c:v>-0.13278104714892924</c:v>
                </c:pt>
                <c:pt idx="6691">
                  <c:v>-0.14283521599430937</c:v>
                </c:pt>
                <c:pt idx="6692">
                  <c:v>-8.8176296446370372E-2</c:v>
                </c:pt>
                <c:pt idx="6693">
                  <c:v>0.50930357830907091</c:v>
                </c:pt>
                <c:pt idx="6694">
                  <c:v>0.49975271622869055</c:v>
                </c:pt>
                <c:pt idx="6695">
                  <c:v>-0.36304998592558935</c:v>
                </c:pt>
                <c:pt idx="6696">
                  <c:v>-9.6349870456479358E-2</c:v>
                </c:pt>
                <c:pt idx="6697">
                  <c:v>0.16695847303850986</c:v>
                </c:pt>
                <c:pt idx="6698">
                  <c:v>0.2623154099148497</c:v>
                </c:pt>
                <c:pt idx="6699">
                  <c:v>-0.13156133053750008</c:v>
                </c:pt>
                <c:pt idx="6700">
                  <c:v>2.3078111237060384E-2</c:v>
                </c:pt>
                <c:pt idx="6701">
                  <c:v>0.28145579083721017</c:v>
                </c:pt>
                <c:pt idx="6702">
                  <c:v>-0.22481371347242973</c:v>
                </c:pt>
                <c:pt idx="6703">
                  <c:v>0.24093715880332045</c:v>
                </c:pt>
                <c:pt idx="6704">
                  <c:v>-0.29589939652245967</c:v>
                </c:pt>
                <c:pt idx="6705">
                  <c:v>-8.6512614077020267E-2</c:v>
                </c:pt>
                <c:pt idx="6706">
                  <c:v>0.1480782064004007</c:v>
                </c:pt>
                <c:pt idx="6707">
                  <c:v>0.16353508460719013</c:v>
                </c:pt>
                <c:pt idx="6708">
                  <c:v>-0.34637930741456957</c:v>
                </c:pt>
                <c:pt idx="6709">
                  <c:v>0.29065785895137974</c:v>
                </c:pt>
                <c:pt idx="6710">
                  <c:v>-3.0271847562949539E-2</c:v>
                </c:pt>
                <c:pt idx="6711">
                  <c:v>-0.30986351026255932</c:v>
                </c:pt>
                <c:pt idx="6712">
                  <c:v>-0.3859019791627496</c:v>
                </c:pt>
                <c:pt idx="6713">
                  <c:v>-0.14208263313499936</c:v>
                </c:pt>
                <c:pt idx="6714">
                  <c:v>-0.22242497346752943</c:v>
                </c:pt>
                <c:pt idx="6715">
                  <c:v>0.46873494586712106</c:v>
                </c:pt>
                <c:pt idx="6716">
                  <c:v>-8.1221955871130014E-2</c:v>
                </c:pt>
                <c:pt idx="6717">
                  <c:v>8.9700066606308582E-3</c:v>
                </c:pt>
                <c:pt idx="6718">
                  <c:v>0.322643201456291</c:v>
                </c:pt>
                <c:pt idx="6719">
                  <c:v>8.5327965634330205E-2</c:v>
                </c:pt>
                <c:pt idx="6720">
                  <c:v>-0.3124018096636596</c:v>
                </c:pt>
                <c:pt idx="6721">
                  <c:v>-0.2263771089414397</c:v>
                </c:pt>
                <c:pt idx="6722">
                  <c:v>8.6972458498490113E-2</c:v>
                </c:pt>
                <c:pt idx="6723">
                  <c:v>0.45003667893788091</c:v>
                </c:pt>
                <c:pt idx="6724">
                  <c:v>-0.29876949857871971</c:v>
                </c:pt>
                <c:pt idx="6725">
                  <c:v>-0.37567573929816955</c:v>
                </c:pt>
                <c:pt idx="6726">
                  <c:v>-0.31568558355442988</c:v>
                </c:pt>
                <c:pt idx="6727">
                  <c:v>5.14354420703107E-2</c:v>
                </c:pt>
                <c:pt idx="6728">
                  <c:v>-0.34347623452372966</c:v>
                </c:pt>
                <c:pt idx="6729">
                  <c:v>-0.10873962681225002</c:v>
                </c:pt>
                <c:pt idx="6730">
                  <c:v>-4.0386050712179156E-2</c:v>
                </c:pt>
                <c:pt idx="6731">
                  <c:v>0.39591458076712094</c:v>
                </c:pt>
                <c:pt idx="6732">
                  <c:v>-0.14496368433745976</c:v>
                </c:pt>
                <c:pt idx="6733">
                  <c:v>-0.33356991294940963</c:v>
                </c:pt>
                <c:pt idx="6734">
                  <c:v>0.31036397857678022</c:v>
                </c:pt>
                <c:pt idx="6735">
                  <c:v>-0.20634084155078947</c:v>
                </c:pt>
                <c:pt idx="6736">
                  <c:v>-0.48862766947952929</c:v>
                </c:pt>
                <c:pt idx="6737">
                  <c:v>-0.44657318116778955</c:v>
                </c:pt>
                <c:pt idx="6738">
                  <c:v>0.21394919671665047</c:v>
                </c:pt>
                <c:pt idx="6739">
                  <c:v>-0.1773153954670792</c:v>
                </c:pt>
                <c:pt idx="6740">
                  <c:v>-0.25666800452141958</c:v>
                </c:pt>
                <c:pt idx="6741">
                  <c:v>-0.27734413808690972</c:v>
                </c:pt>
                <c:pt idx="6742">
                  <c:v>-0.13697595542456975</c:v>
                </c:pt>
                <c:pt idx="6743">
                  <c:v>-0.2371567160138297</c:v>
                </c:pt>
                <c:pt idx="6744">
                  <c:v>-0.20566996026288953</c:v>
                </c:pt>
                <c:pt idx="6745">
                  <c:v>0.24599921046035078</c:v>
                </c:pt>
                <c:pt idx="6746">
                  <c:v>0.19661294801985019</c:v>
                </c:pt>
                <c:pt idx="6747">
                  <c:v>0.22428484423758999</c:v>
                </c:pt>
                <c:pt idx="6748">
                  <c:v>-0.30066159788997959</c:v>
                </c:pt>
                <c:pt idx="6749">
                  <c:v>0.2159290171756405</c:v>
                </c:pt>
                <c:pt idx="6750">
                  <c:v>-9.1812924544898422E-3</c:v>
                </c:pt>
                <c:pt idx="6751">
                  <c:v>0.11530271674080073</c:v>
                </c:pt>
                <c:pt idx="6752">
                  <c:v>-0.17935953669873994</c:v>
                </c:pt>
                <c:pt idx="6753">
                  <c:v>-0.26348199489716961</c:v>
                </c:pt>
                <c:pt idx="6754">
                  <c:v>3.2961528526720407E-2</c:v>
                </c:pt>
                <c:pt idx="6755">
                  <c:v>-1.6472297732919472E-2</c:v>
                </c:pt>
                <c:pt idx="6756">
                  <c:v>-0.14927992363509945</c:v>
                </c:pt>
                <c:pt idx="6757">
                  <c:v>0.13977078547760069</c:v>
                </c:pt>
                <c:pt idx="6758">
                  <c:v>-0.12417425845887964</c:v>
                </c:pt>
                <c:pt idx="6759">
                  <c:v>0.48404710870875078</c:v>
                </c:pt>
                <c:pt idx="6760">
                  <c:v>-0.18513258937929988</c:v>
                </c:pt>
                <c:pt idx="6761">
                  <c:v>0.23734642889270052</c:v>
                </c:pt>
                <c:pt idx="6762">
                  <c:v>0.42850718874210081</c:v>
                </c:pt>
                <c:pt idx="6763">
                  <c:v>0.42911681294934034</c:v>
                </c:pt>
                <c:pt idx="6764">
                  <c:v>-0.24634776910143952</c:v>
                </c:pt>
                <c:pt idx="6765">
                  <c:v>0.363208503525561</c:v>
                </c:pt>
                <c:pt idx="6766">
                  <c:v>-9.0886917794179567E-2</c:v>
                </c:pt>
                <c:pt idx="6767">
                  <c:v>-0.46709867488441992</c:v>
                </c:pt>
                <c:pt idx="6768">
                  <c:v>0.13226877660471015</c:v>
                </c:pt>
                <c:pt idx="6769">
                  <c:v>-0.23219401784350957</c:v>
                </c:pt>
                <c:pt idx="6770">
                  <c:v>-0.12625403505103971</c:v>
                </c:pt>
                <c:pt idx="6771">
                  <c:v>0.39977847097928088</c:v>
                </c:pt>
                <c:pt idx="6772">
                  <c:v>0.28719902617352044</c:v>
                </c:pt>
                <c:pt idx="6773">
                  <c:v>0.21315883485817011</c:v>
                </c:pt>
                <c:pt idx="6774">
                  <c:v>-0.33788661216730942</c:v>
                </c:pt>
                <c:pt idx="6775">
                  <c:v>-8.9137181067679983E-2</c:v>
                </c:pt>
                <c:pt idx="6776">
                  <c:v>0.40613656788961983</c:v>
                </c:pt>
                <c:pt idx="6777">
                  <c:v>-0.23738041361196949</c:v>
                </c:pt>
                <c:pt idx="6778">
                  <c:v>-0.25701437562321949</c:v>
                </c:pt>
                <c:pt idx="6779">
                  <c:v>0.39998361005034067</c:v>
                </c:pt>
                <c:pt idx="6780">
                  <c:v>0.20287951410786054</c:v>
                </c:pt>
                <c:pt idx="6781">
                  <c:v>0.21107260285899976</c:v>
                </c:pt>
                <c:pt idx="6782">
                  <c:v>0.38992485384086084</c:v>
                </c:pt>
                <c:pt idx="6783">
                  <c:v>-3.1998991440939761E-2</c:v>
                </c:pt>
                <c:pt idx="6784">
                  <c:v>-6.0848357028230105E-2</c:v>
                </c:pt>
                <c:pt idx="6785">
                  <c:v>-0.31326901560124965</c:v>
                </c:pt>
                <c:pt idx="6786">
                  <c:v>0.25468514757807004</c:v>
                </c:pt>
                <c:pt idx="6787">
                  <c:v>-0.40510122482553967</c:v>
                </c:pt>
                <c:pt idx="6788">
                  <c:v>0.4444741639434806</c:v>
                </c:pt>
                <c:pt idx="6789">
                  <c:v>0.3492221670821305</c:v>
                </c:pt>
                <c:pt idx="6790">
                  <c:v>-0.21606090682004941</c:v>
                </c:pt>
                <c:pt idx="6791">
                  <c:v>-0.3033857256655299</c:v>
                </c:pt>
                <c:pt idx="6792">
                  <c:v>-0.19434919651621962</c:v>
                </c:pt>
                <c:pt idx="6793">
                  <c:v>-3.082376882913973E-2</c:v>
                </c:pt>
                <c:pt idx="6794">
                  <c:v>0.35257516998544958</c:v>
                </c:pt>
                <c:pt idx="6795">
                  <c:v>-9.4578491939369513E-2</c:v>
                </c:pt>
                <c:pt idx="6796">
                  <c:v>0.46701386635539066</c:v>
                </c:pt>
                <c:pt idx="6797">
                  <c:v>-0.37458693113390007</c:v>
                </c:pt>
                <c:pt idx="6798">
                  <c:v>-0.12122438958754955</c:v>
                </c:pt>
                <c:pt idx="6799">
                  <c:v>-0.2780855528610795</c:v>
                </c:pt>
                <c:pt idx="6800">
                  <c:v>-0.17183606435635967</c:v>
                </c:pt>
                <c:pt idx="6801">
                  <c:v>0.2681217910705902</c:v>
                </c:pt>
                <c:pt idx="6802">
                  <c:v>-0.31802439633808</c:v>
                </c:pt>
                <c:pt idx="6803">
                  <c:v>0.1684973605499902</c:v>
                </c:pt>
                <c:pt idx="6804">
                  <c:v>-0.17841468329978927</c:v>
                </c:pt>
                <c:pt idx="6805">
                  <c:v>-0.38247166281038991</c:v>
                </c:pt>
                <c:pt idx="6806">
                  <c:v>0.51057338132558083</c:v>
                </c:pt>
                <c:pt idx="6807">
                  <c:v>1.5844172132002399E-3</c:v>
                </c:pt>
                <c:pt idx="6808">
                  <c:v>0.43853323449580994</c:v>
                </c:pt>
                <c:pt idx="6809">
                  <c:v>0.35310807678987999</c:v>
                </c:pt>
                <c:pt idx="6810">
                  <c:v>-0.20461466175202991</c:v>
                </c:pt>
                <c:pt idx="6811">
                  <c:v>-0.25454917498611973</c:v>
                </c:pt>
                <c:pt idx="6812">
                  <c:v>-0.26458891716845967</c:v>
                </c:pt>
                <c:pt idx="6813">
                  <c:v>-0.18371620788872933</c:v>
                </c:pt>
                <c:pt idx="6814">
                  <c:v>0.22408287458968079</c:v>
                </c:pt>
                <c:pt idx="6815">
                  <c:v>-0.30131157474101977</c:v>
                </c:pt>
                <c:pt idx="6816">
                  <c:v>0.29680313439054018</c:v>
                </c:pt>
                <c:pt idx="6817">
                  <c:v>0.15106720027334042</c:v>
                </c:pt>
                <c:pt idx="6818">
                  <c:v>0.24305680497714999</c:v>
                </c:pt>
                <c:pt idx="6819">
                  <c:v>0.44470546808314992</c:v>
                </c:pt>
                <c:pt idx="6820">
                  <c:v>-0.3470144060009499</c:v>
                </c:pt>
                <c:pt idx="6821">
                  <c:v>0.35601544014360975</c:v>
                </c:pt>
                <c:pt idx="6822">
                  <c:v>-0.37797726476936955</c:v>
                </c:pt>
                <c:pt idx="6823">
                  <c:v>0.1509492824495311</c:v>
                </c:pt>
                <c:pt idx="6824">
                  <c:v>-0.17502365497539962</c:v>
                </c:pt>
                <c:pt idx="6825">
                  <c:v>-0.20788065302992953</c:v>
                </c:pt>
                <c:pt idx="6826">
                  <c:v>-9.9216780838609075E-2</c:v>
                </c:pt>
                <c:pt idx="6827">
                  <c:v>-0.13740499303609965</c:v>
                </c:pt>
                <c:pt idx="6828">
                  <c:v>-0.37151536531251983</c:v>
                </c:pt>
                <c:pt idx="6829">
                  <c:v>7.9726363371520392E-2</c:v>
                </c:pt>
                <c:pt idx="6830">
                  <c:v>-0.2398839815288798</c:v>
                </c:pt>
                <c:pt idx="6831">
                  <c:v>0.28199422391470108</c:v>
                </c:pt>
                <c:pt idx="6832">
                  <c:v>9.9452686253087563E-4</c:v>
                </c:pt>
                <c:pt idx="6833">
                  <c:v>-0.36581729083045955</c:v>
                </c:pt>
                <c:pt idx="6834">
                  <c:v>-0.34451910519194984</c:v>
                </c:pt>
                <c:pt idx="6835">
                  <c:v>-0.34243779456417967</c:v>
                </c:pt>
                <c:pt idx="6836">
                  <c:v>-1.3748109739409209E-2</c:v>
                </c:pt>
                <c:pt idx="6837">
                  <c:v>-0.36264119148278962</c:v>
                </c:pt>
                <c:pt idx="6838">
                  <c:v>-2.7393229285859633E-2</c:v>
                </c:pt>
                <c:pt idx="6839">
                  <c:v>-0.14635570050034952</c:v>
                </c:pt>
                <c:pt idx="6840">
                  <c:v>0.2158360839802409</c:v>
                </c:pt>
                <c:pt idx="6841">
                  <c:v>-1.9863309380089511E-2</c:v>
                </c:pt>
                <c:pt idx="6842">
                  <c:v>0.46375824152581036</c:v>
                </c:pt>
                <c:pt idx="6843">
                  <c:v>-6.0602488062597715E-3</c:v>
                </c:pt>
                <c:pt idx="6844">
                  <c:v>-0.46636511782674983</c:v>
                </c:pt>
                <c:pt idx="6845">
                  <c:v>-9.2383334036338915E-2</c:v>
                </c:pt>
                <c:pt idx="6846">
                  <c:v>-0.39232991082452973</c:v>
                </c:pt>
                <c:pt idx="6847">
                  <c:v>0.13094090179304096</c:v>
                </c:pt>
                <c:pt idx="6848">
                  <c:v>-2.5879421229840105E-2</c:v>
                </c:pt>
                <c:pt idx="6849">
                  <c:v>-6.9699945280401465E-3</c:v>
                </c:pt>
                <c:pt idx="6850">
                  <c:v>-8.8599295124949684E-2</c:v>
                </c:pt>
                <c:pt idx="6851">
                  <c:v>0.31338290659089019</c:v>
                </c:pt>
                <c:pt idx="6852">
                  <c:v>-0.33826458961711969</c:v>
                </c:pt>
                <c:pt idx="6853">
                  <c:v>4.1012164942740625E-2</c:v>
                </c:pt>
                <c:pt idx="6854">
                  <c:v>-0.34425596453067975</c:v>
                </c:pt>
                <c:pt idx="6855">
                  <c:v>-0.30189542504096956</c:v>
                </c:pt>
                <c:pt idx="6856">
                  <c:v>-0.37596627231773994</c:v>
                </c:pt>
                <c:pt idx="6857">
                  <c:v>8.4047265311270714E-2</c:v>
                </c:pt>
                <c:pt idx="6858">
                  <c:v>-0.16734061189268967</c:v>
                </c:pt>
                <c:pt idx="6859">
                  <c:v>5.476235882627023E-2</c:v>
                </c:pt>
                <c:pt idx="6860">
                  <c:v>-0.4346790446545894</c:v>
                </c:pt>
                <c:pt idx="6861">
                  <c:v>0.41215949222001047</c:v>
                </c:pt>
                <c:pt idx="6862">
                  <c:v>-0.31337439804947964</c:v>
                </c:pt>
                <c:pt idx="6863">
                  <c:v>-2.1706623902789879E-2</c:v>
                </c:pt>
                <c:pt idx="6864">
                  <c:v>-5.0717512595079839E-2</c:v>
                </c:pt>
                <c:pt idx="6865">
                  <c:v>-1.4256439084530115E-2</c:v>
                </c:pt>
                <c:pt idx="6866">
                  <c:v>-0.31119910501005954</c:v>
                </c:pt>
                <c:pt idx="6867">
                  <c:v>-0.30265647162870923</c:v>
                </c:pt>
                <c:pt idx="6868">
                  <c:v>0.47876227699521046</c:v>
                </c:pt>
                <c:pt idx="6869">
                  <c:v>0.16595312466448053</c:v>
                </c:pt>
                <c:pt idx="6870">
                  <c:v>-0.25559739752788957</c:v>
                </c:pt>
                <c:pt idx="6871">
                  <c:v>6.772704859444012E-2</c:v>
                </c:pt>
                <c:pt idx="6872">
                  <c:v>-0.28008853410309964</c:v>
                </c:pt>
                <c:pt idx="6873">
                  <c:v>-0.4144904736419095</c:v>
                </c:pt>
                <c:pt idx="6874">
                  <c:v>0.30040322346928061</c:v>
                </c:pt>
                <c:pt idx="6875">
                  <c:v>6.2582505497920771E-2</c:v>
                </c:pt>
                <c:pt idx="6876">
                  <c:v>-0.38391693466593946</c:v>
                </c:pt>
                <c:pt idx="6877">
                  <c:v>9.0872215798550648E-2</c:v>
                </c:pt>
                <c:pt idx="6878">
                  <c:v>-2.6174304426969108E-2</c:v>
                </c:pt>
                <c:pt idx="6879">
                  <c:v>0.52429878707409028</c:v>
                </c:pt>
                <c:pt idx="6880">
                  <c:v>-0.35907176950759956</c:v>
                </c:pt>
                <c:pt idx="6881">
                  <c:v>0.1230025615902699</c:v>
                </c:pt>
                <c:pt idx="6882">
                  <c:v>-0.28244400905159983</c:v>
                </c:pt>
                <c:pt idx="6883">
                  <c:v>-1.5049877251459343E-2</c:v>
                </c:pt>
                <c:pt idx="6884">
                  <c:v>-0.23471070772574976</c:v>
                </c:pt>
                <c:pt idx="6885">
                  <c:v>0.40079803935848091</c:v>
                </c:pt>
                <c:pt idx="6886">
                  <c:v>-0.11762133291665977</c:v>
                </c:pt>
                <c:pt idx="6887">
                  <c:v>-0.2161899931478497</c:v>
                </c:pt>
                <c:pt idx="6888">
                  <c:v>0.27893677513240966</c:v>
                </c:pt>
                <c:pt idx="6889">
                  <c:v>-0.2266644648439895</c:v>
                </c:pt>
                <c:pt idx="6890">
                  <c:v>-0.2076312639456197</c:v>
                </c:pt>
                <c:pt idx="6891">
                  <c:v>-0.18567922128609915</c:v>
                </c:pt>
                <c:pt idx="6892">
                  <c:v>0.41993009152725058</c:v>
                </c:pt>
                <c:pt idx="6893">
                  <c:v>0.18170413803300001</c:v>
                </c:pt>
                <c:pt idx="6894">
                  <c:v>5.5255177119200027E-3</c:v>
                </c:pt>
                <c:pt idx="6895">
                  <c:v>-0.21873544213745966</c:v>
                </c:pt>
                <c:pt idx="6896">
                  <c:v>-1.329776601529975E-2</c:v>
                </c:pt>
                <c:pt idx="6897">
                  <c:v>0.20732854385552013</c:v>
                </c:pt>
                <c:pt idx="6898">
                  <c:v>-0.48916533304489951</c:v>
                </c:pt>
                <c:pt idx="6899">
                  <c:v>-0.39638873483748993</c:v>
                </c:pt>
                <c:pt idx="6900">
                  <c:v>0.2148721877486901</c:v>
                </c:pt>
                <c:pt idx="6901">
                  <c:v>2.2984959857020648E-2</c:v>
                </c:pt>
                <c:pt idx="6902">
                  <c:v>0.12867285283176066</c:v>
                </c:pt>
                <c:pt idx="6903">
                  <c:v>-0.33575844039236946</c:v>
                </c:pt>
                <c:pt idx="6904">
                  <c:v>0.33457291940212031</c:v>
                </c:pt>
                <c:pt idx="6905">
                  <c:v>-0.49905828119011986</c:v>
                </c:pt>
                <c:pt idx="6906">
                  <c:v>-0.1524319789282198</c:v>
                </c:pt>
                <c:pt idx="6907">
                  <c:v>3.1295388474090302E-2</c:v>
                </c:pt>
                <c:pt idx="6908">
                  <c:v>-0.37238279659850981</c:v>
                </c:pt>
                <c:pt idx="6909">
                  <c:v>-0.4231111667698495</c:v>
                </c:pt>
                <c:pt idx="6910">
                  <c:v>-0.37220109099338972</c:v>
                </c:pt>
                <c:pt idx="6911">
                  <c:v>0.2770325258406503</c:v>
                </c:pt>
                <c:pt idx="6912">
                  <c:v>-0.14813057615207992</c:v>
                </c:pt>
                <c:pt idx="6913">
                  <c:v>-0.39226163577705986</c:v>
                </c:pt>
                <c:pt idx="6914">
                  <c:v>-0.40081221480394946</c:v>
                </c:pt>
                <c:pt idx="6915">
                  <c:v>-0.10156178533109994</c:v>
                </c:pt>
                <c:pt idx="6916">
                  <c:v>-0.10214843150119002</c:v>
                </c:pt>
                <c:pt idx="6917">
                  <c:v>-0.22910046357292968</c:v>
                </c:pt>
                <c:pt idx="6918">
                  <c:v>-0.26587965740997976</c:v>
                </c:pt>
                <c:pt idx="6919">
                  <c:v>-0.25665054089822981</c:v>
                </c:pt>
                <c:pt idx="6920">
                  <c:v>-0.11307148284496904</c:v>
                </c:pt>
                <c:pt idx="6921">
                  <c:v>-0.40257922654843981</c:v>
                </c:pt>
                <c:pt idx="6922">
                  <c:v>-0.14234166893112921</c:v>
                </c:pt>
                <c:pt idx="6923">
                  <c:v>0.13139478317240005</c:v>
                </c:pt>
                <c:pt idx="6924">
                  <c:v>-0.49219013512110976</c:v>
                </c:pt>
                <c:pt idx="6925">
                  <c:v>-1.4761113943449367E-2</c:v>
                </c:pt>
                <c:pt idx="6926">
                  <c:v>-0.10425086478711965</c:v>
                </c:pt>
                <c:pt idx="6927">
                  <c:v>0.15015114324078027</c:v>
                </c:pt>
                <c:pt idx="6928">
                  <c:v>0.15429462892829093</c:v>
                </c:pt>
                <c:pt idx="6929">
                  <c:v>0.15113726012953066</c:v>
                </c:pt>
                <c:pt idx="6930">
                  <c:v>0.34175263023312041</c:v>
                </c:pt>
                <c:pt idx="6931">
                  <c:v>-0.29096181596431947</c:v>
                </c:pt>
                <c:pt idx="6932" formatCode="General">
                  <c:v>-1.2994746937850188E-2</c:v>
                </c:pt>
                <c:pt idx="6933">
                  <c:v>0.15288585133633958</c:v>
                </c:pt>
                <c:pt idx="6934">
                  <c:v>-0.29335673164934972</c:v>
                </c:pt>
                <c:pt idx="6935">
                  <c:v>5.1782768734670803E-2</c:v>
                </c:pt>
                <c:pt idx="6936">
                  <c:v>-0.4107679791723795</c:v>
                </c:pt>
                <c:pt idx="6937">
                  <c:v>0.29701266865120068</c:v>
                </c:pt>
                <c:pt idx="6938">
                  <c:v>-0.14878552449339955</c:v>
                </c:pt>
                <c:pt idx="6939">
                  <c:v>-0.38368520581306997</c:v>
                </c:pt>
                <c:pt idx="6940">
                  <c:v>-0.29396139001450949</c:v>
                </c:pt>
                <c:pt idx="6941">
                  <c:v>8.2050292156259808E-2</c:v>
                </c:pt>
                <c:pt idx="6942">
                  <c:v>-0.22151003773029965</c:v>
                </c:pt>
                <c:pt idx="6943">
                  <c:v>-0.10858354917456925</c:v>
                </c:pt>
                <c:pt idx="6944">
                  <c:v>-0.22634953604661989</c:v>
                </c:pt>
                <c:pt idx="6945">
                  <c:v>0.14035564711350101</c:v>
                </c:pt>
                <c:pt idx="6946">
                  <c:v>-0.30970003276492974</c:v>
                </c:pt>
                <c:pt idx="6947">
                  <c:v>-0.31479243505137955</c:v>
                </c:pt>
                <c:pt idx="6948">
                  <c:v>0.32688514175661076</c:v>
                </c:pt>
                <c:pt idx="6949">
                  <c:v>-0.31456378144585928</c:v>
                </c:pt>
                <c:pt idx="6950">
                  <c:v>-0.18406003933938919</c:v>
                </c:pt>
                <c:pt idx="6951">
                  <c:v>-0.19440393552651969</c:v>
                </c:pt>
                <c:pt idx="6952">
                  <c:v>0.23698507224612086</c:v>
                </c:pt>
                <c:pt idx="6953">
                  <c:v>-0.45114203986013957</c:v>
                </c:pt>
                <c:pt idx="6954">
                  <c:v>-0.39294694908669969</c:v>
                </c:pt>
                <c:pt idx="6955">
                  <c:v>-0.26099994317820974</c:v>
                </c:pt>
                <c:pt idx="6956">
                  <c:v>-0.17326525717651009</c:v>
                </c:pt>
                <c:pt idx="6957">
                  <c:v>-0.25237864889192974</c:v>
                </c:pt>
                <c:pt idx="6958">
                  <c:v>6.8529428071880005E-2</c:v>
                </c:pt>
                <c:pt idx="6959">
                  <c:v>-0.14915008413353004</c:v>
                </c:pt>
                <c:pt idx="6960">
                  <c:v>-0.22612149425230932</c:v>
                </c:pt>
                <c:pt idx="6961">
                  <c:v>-6.6160942049130256E-2</c:v>
                </c:pt>
                <c:pt idx="6962">
                  <c:v>-0.2166254065764095</c:v>
                </c:pt>
                <c:pt idx="6963">
                  <c:v>0.10680181015613055</c:v>
                </c:pt>
                <c:pt idx="6964">
                  <c:v>-0.14499013651942994</c:v>
                </c:pt>
                <c:pt idx="6965">
                  <c:v>0.30204422973165101</c:v>
                </c:pt>
                <c:pt idx="6966">
                  <c:v>-0.23650251394141941</c:v>
                </c:pt>
                <c:pt idx="6967">
                  <c:v>0.30143546704884017</c:v>
                </c:pt>
                <c:pt idx="6968">
                  <c:v>0.38419763687569031</c:v>
                </c:pt>
                <c:pt idx="6969">
                  <c:v>-0.30398972093818966</c:v>
                </c:pt>
                <c:pt idx="6970">
                  <c:v>-0.1060183914801196</c:v>
                </c:pt>
                <c:pt idx="6971">
                  <c:v>-4.5610904421839571E-2</c:v>
                </c:pt>
                <c:pt idx="6972">
                  <c:v>-3.9253222509829655E-2</c:v>
                </c:pt>
                <c:pt idx="6973">
                  <c:v>0.34757823244988995</c:v>
                </c:pt>
                <c:pt idx="6974">
                  <c:v>-0.34787376834650985</c:v>
                </c:pt>
                <c:pt idx="6975">
                  <c:v>-0.27424904181970966</c:v>
                </c:pt>
                <c:pt idx="6976">
                  <c:v>0.32263504118194053</c:v>
                </c:pt>
                <c:pt idx="6977">
                  <c:v>-0.35095766823243935</c:v>
                </c:pt>
                <c:pt idx="6978">
                  <c:v>-0.48262653246238996</c:v>
                </c:pt>
                <c:pt idx="6979">
                  <c:v>-0.14797089574543953</c:v>
                </c:pt>
                <c:pt idx="6980">
                  <c:v>-0.10392179415168989</c:v>
                </c:pt>
                <c:pt idx="6981">
                  <c:v>1.481194825819987E-2</c:v>
                </c:pt>
                <c:pt idx="6982">
                  <c:v>-0.14936685024217011</c:v>
                </c:pt>
                <c:pt idx="6983">
                  <c:v>0.1317032323593903</c:v>
                </c:pt>
                <c:pt idx="6984">
                  <c:v>-0.28383307746353958</c:v>
                </c:pt>
                <c:pt idx="6985">
                  <c:v>0.2781583303154207</c:v>
                </c:pt>
                <c:pt idx="6986">
                  <c:v>0.10551271886001068</c:v>
                </c:pt>
                <c:pt idx="6987">
                  <c:v>-0.2826588108363195</c:v>
                </c:pt>
                <c:pt idx="6988">
                  <c:v>5.3665661596180136E-2</c:v>
                </c:pt>
                <c:pt idx="6989">
                  <c:v>-0.10150308760710924</c:v>
                </c:pt>
                <c:pt idx="6990">
                  <c:v>-0.18695064197454991</c:v>
                </c:pt>
                <c:pt idx="6991">
                  <c:v>-4.5980684348169376E-2</c:v>
                </c:pt>
                <c:pt idx="6992">
                  <c:v>0.48605435574074018</c:v>
                </c:pt>
                <c:pt idx="6993">
                  <c:v>0.24170483979018087</c:v>
                </c:pt>
                <c:pt idx="6994">
                  <c:v>0.25829822084578957</c:v>
                </c:pt>
                <c:pt idx="6995">
                  <c:v>-0.27859902155994964</c:v>
                </c:pt>
                <c:pt idx="6996">
                  <c:v>2.4003883504250645E-2</c:v>
                </c:pt>
                <c:pt idx="6997">
                  <c:v>0.10276619627082084</c:v>
                </c:pt>
                <c:pt idx="6998">
                  <c:v>-0.23855034188111945</c:v>
                </c:pt>
                <c:pt idx="6999">
                  <c:v>0.15137275590431987</c:v>
                </c:pt>
                <c:pt idx="7000">
                  <c:v>-0.25628788141560932</c:v>
                </c:pt>
                <c:pt idx="7001">
                  <c:v>5.780831745913062E-2</c:v>
                </c:pt>
                <c:pt idx="7002">
                  <c:v>-7.2665810371279171E-2</c:v>
                </c:pt>
                <c:pt idx="7003">
                  <c:v>-0.10137563852915932</c:v>
                </c:pt>
                <c:pt idx="7004">
                  <c:v>0.39343908218610046</c:v>
                </c:pt>
                <c:pt idx="7005">
                  <c:v>0.39299861124915036</c:v>
                </c:pt>
                <c:pt idx="7006">
                  <c:v>-0.14845273638376</c:v>
                </c:pt>
                <c:pt idx="7007">
                  <c:v>-7.3153499993229509E-2</c:v>
                </c:pt>
                <c:pt idx="7008">
                  <c:v>2.3558750928030392E-2</c:v>
                </c:pt>
                <c:pt idx="7009">
                  <c:v>-0.29437646932313966</c:v>
                </c:pt>
                <c:pt idx="7010">
                  <c:v>0.1010275296029004</c:v>
                </c:pt>
                <c:pt idx="7011">
                  <c:v>0.32656845159949999</c:v>
                </c:pt>
                <c:pt idx="7012">
                  <c:v>-0.11386076384379962</c:v>
                </c:pt>
                <c:pt idx="7013">
                  <c:v>0.31298296561271055</c:v>
                </c:pt>
                <c:pt idx="7014">
                  <c:v>-0.38351756734059927</c:v>
                </c:pt>
                <c:pt idx="7015">
                  <c:v>-0.30043531998736972</c:v>
                </c:pt>
                <c:pt idx="7016">
                  <c:v>-0.1571647668313596</c:v>
                </c:pt>
                <c:pt idx="7017">
                  <c:v>-0.31612243067226942</c:v>
                </c:pt>
                <c:pt idx="7018">
                  <c:v>-0.46942197933926977</c:v>
                </c:pt>
                <c:pt idx="7019">
                  <c:v>-0.2609532473541698</c:v>
                </c:pt>
                <c:pt idx="7020">
                  <c:v>-0.40449143088707951</c:v>
                </c:pt>
                <c:pt idx="7021">
                  <c:v>-0.10159160207606943</c:v>
                </c:pt>
                <c:pt idx="7022">
                  <c:v>-0.32765722405529951</c:v>
                </c:pt>
                <c:pt idx="7023">
                  <c:v>0.29083858296013965</c:v>
                </c:pt>
                <c:pt idx="7024">
                  <c:v>0.24272713801316037</c:v>
                </c:pt>
                <c:pt idx="7025">
                  <c:v>-1.5052580073959376E-2</c:v>
                </c:pt>
                <c:pt idx="7026">
                  <c:v>-0.36818408045738993</c:v>
                </c:pt>
                <c:pt idx="7027">
                  <c:v>0.18850774951894067</c:v>
                </c:pt>
                <c:pt idx="7028">
                  <c:v>-0.17486257909003955</c:v>
                </c:pt>
                <c:pt idx="7029">
                  <c:v>0.38595795701291991</c:v>
                </c:pt>
                <c:pt idx="7030">
                  <c:v>-6.3684250799879827E-2</c:v>
                </c:pt>
                <c:pt idx="7031">
                  <c:v>-0.3636791852182597</c:v>
                </c:pt>
                <c:pt idx="7032">
                  <c:v>-6.5485080306579846E-2</c:v>
                </c:pt>
                <c:pt idx="7033">
                  <c:v>0.266647672486231</c:v>
                </c:pt>
                <c:pt idx="7034">
                  <c:v>-0.17862574136314979</c:v>
                </c:pt>
                <c:pt idx="7035">
                  <c:v>-0.20210839811521986</c:v>
                </c:pt>
                <c:pt idx="7036">
                  <c:v>-0.34598510447194952</c:v>
                </c:pt>
                <c:pt idx="7037">
                  <c:v>-0.1659445686719998</c:v>
                </c:pt>
                <c:pt idx="7038">
                  <c:v>-0.20001101343785965</c:v>
                </c:pt>
                <c:pt idx="7039">
                  <c:v>4.3675981427250044E-2</c:v>
                </c:pt>
                <c:pt idx="7040">
                  <c:v>-0.37892617321305933</c:v>
                </c:pt>
                <c:pt idx="7041">
                  <c:v>0.12591901527267968</c:v>
                </c:pt>
                <c:pt idx="7042">
                  <c:v>-0.15616853627218985</c:v>
                </c:pt>
                <c:pt idx="7043">
                  <c:v>-0.1786674996334896</c:v>
                </c:pt>
                <c:pt idx="7044">
                  <c:v>0.32792467745162046</c:v>
                </c:pt>
                <c:pt idx="7045">
                  <c:v>-0.12586392337219943</c:v>
                </c:pt>
                <c:pt idx="7046">
                  <c:v>8.8358088313780669E-2</c:v>
                </c:pt>
                <c:pt idx="7047">
                  <c:v>-0.23616775319312966</c:v>
                </c:pt>
                <c:pt idx="7048">
                  <c:v>0.20225135604445033</c:v>
                </c:pt>
                <c:pt idx="7049">
                  <c:v>-0.27634130952959968</c:v>
                </c:pt>
                <c:pt idx="7050">
                  <c:v>0.41817674642285052</c:v>
                </c:pt>
                <c:pt idx="7051">
                  <c:v>5.8315967685995673E-4</c:v>
                </c:pt>
                <c:pt idx="7052">
                  <c:v>0.13823032002786029</c:v>
                </c:pt>
                <c:pt idx="7053">
                  <c:v>-0.33482196712247969</c:v>
                </c:pt>
                <c:pt idx="7054">
                  <c:v>0.48938844119011105</c:v>
                </c:pt>
                <c:pt idx="7055">
                  <c:v>0.39149573476735089</c:v>
                </c:pt>
                <c:pt idx="7056">
                  <c:v>0.10967251832202063</c:v>
                </c:pt>
                <c:pt idx="7057">
                  <c:v>-0.33525293006783974</c:v>
                </c:pt>
                <c:pt idx="7058">
                  <c:v>0.53270674212597058</c:v>
                </c:pt>
                <c:pt idx="7059">
                  <c:v>-7.8054328069270262E-2</c:v>
                </c:pt>
                <c:pt idx="7060">
                  <c:v>-0.29716783129989999</c:v>
                </c:pt>
                <c:pt idx="7061">
                  <c:v>-0.17324320607788923</c:v>
                </c:pt>
                <c:pt idx="7062">
                  <c:v>2.7848046927780423E-2</c:v>
                </c:pt>
                <c:pt idx="7063">
                  <c:v>-0.11350768388874943</c:v>
                </c:pt>
                <c:pt idx="7064">
                  <c:v>3.9208472200880529E-2</c:v>
                </c:pt>
                <c:pt idx="7065">
                  <c:v>0.30081798252998038</c:v>
                </c:pt>
                <c:pt idx="7066">
                  <c:v>-0.36592769448627971</c:v>
                </c:pt>
                <c:pt idx="7067">
                  <c:v>-0.40634677637560968</c:v>
                </c:pt>
                <c:pt idx="7068">
                  <c:v>3.1759163408720426E-2</c:v>
                </c:pt>
                <c:pt idx="7069">
                  <c:v>-0.30610625132628</c:v>
                </c:pt>
                <c:pt idx="7070">
                  <c:v>-4.927182436557942E-2</c:v>
                </c:pt>
                <c:pt idx="7071">
                  <c:v>-0.16810261191775933</c:v>
                </c:pt>
                <c:pt idx="7072">
                  <c:v>-0.40181423884254963</c:v>
                </c:pt>
                <c:pt idx="7073">
                  <c:v>-0.33585250408713962</c:v>
                </c:pt>
                <c:pt idx="7074">
                  <c:v>0.12220316562433009</c:v>
                </c:pt>
                <c:pt idx="7075">
                  <c:v>-0.36840449635168948</c:v>
                </c:pt>
                <c:pt idx="7076">
                  <c:v>-5.706397157062959E-2</c:v>
                </c:pt>
                <c:pt idx="7077">
                  <c:v>-0.10113913522968954</c:v>
                </c:pt>
                <c:pt idx="7078">
                  <c:v>-0.33656619512560981</c:v>
                </c:pt>
                <c:pt idx="7079">
                  <c:v>-0.30287121633010949</c:v>
                </c:pt>
                <c:pt idx="7080">
                  <c:v>-0.23518218976015959</c:v>
                </c:pt>
                <c:pt idx="7081">
                  <c:v>-0.18412207463545949</c:v>
                </c:pt>
                <c:pt idx="7082">
                  <c:v>0.13814021431543999</c:v>
                </c:pt>
                <c:pt idx="7083">
                  <c:v>-2.1382656712139791E-2</c:v>
                </c:pt>
                <c:pt idx="7084">
                  <c:v>-0.25591689007746954</c:v>
                </c:pt>
                <c:pt idx="7085">
                  <c:v>0.1456267187504201</c:v>
                </c:pt>
                <c:pt idx="7086">
                  <c:v>-0.31374347161378946</c:v>
                </c:pt>
                <c:pt idx="7087">
                  <c:v>-0.37339411222120944</c:v>
                </c:pt>
                <c:pt idx="7088">
                  <c:v>-0.16216998254832937</c:v>
                </c:pt>
                <c:pt idx="7089">
                  <c:v>-9.2260583190409307E-2</c:v>
                </c:pt>
                <c:pt idx="7090">
                  <c:v>-0.23565961450992967</c:v>
                </c:pt>
                <c:pt idx="7091">
                  <c:v>-0.10465566330845988</c:v>
                </c:pt>
                <c:pt idx="7092">
                  <c:v>-0.15304929771402964</c:v>
                </c:pt>
                <c:pt idx="7093">
                  <c:v>-0.36231987224310958</c:v>
                </c:pt>
                <c:pt idx="7094">
                  <c:v>-9.2996283036890226E-2</c:v>
                </c:pt>
                <c:pt idx="7095">
                  <c:v>0.40855157650718077</c:v>
                </c:pt>
                <c:pt idx="7096">
                  <c:v>0.36585733595587033</c:v>
                </c:pt>
                <c:pt idx="7097">
                  <c:v>0.29455117023927002</c:v>
                </c:pt>
                <c:pt idx="7098">
                  <c:v>-0.15069298394520914</c:v>
                </c:pt>
                <c:pt idx="7099">
                  <c:v>-0.43493114527602961</c:v>
                </c:pt>
                <c:pt idx="7100">
                  <c:v>0.12951447817263961</c:v>
                </c:pt>
                <c:pt idx="7101">
                  <c:v>-0.24306423223513951</c:v>
                </c:pt>
                <c:pt idx="7102">
                  <c:v>-0.27308516517849979</c:v>
                </c:pt>
                <c:pt idx="7103">
                  <c:v>6.0523341596980806E-2</c:v>
                </c:pt>
                <c:pt idx="7104">
                  <c:v>-0.26373090248252984</c:v>
                </c:pt>
                <c:pt idx="7105">
                  <c:v>8.5167051181810116E-2</c:v>
                </c:pt>
                <c:pt idx="7106">
                  <c:v>0.30821453979022984</c:v>
                </c:pt>
                <c:pt idx="7107">
                  <c:v>-0.2321884802325096</c:v>
                </c:pt>
                <c:pt idx="7108">
                  <c:v>-0.26061654995595962</c:v>
                </c:pt>
                <c:pt idx="7109">
                  <c:v>0.5067344869835706</c:v>
                </c:pt>
                <c:pt idx="7110">
                  <c:v>9.1902392312430692E-2</c:v>
                </c:pt>
                <c:pt idx="7111">
                  <c:v>-0.42871284767317963</c:v>
                </c:pt>
                <c:pt idx="7112">
                  <c:v>0.28725176134162034</c:v>
                </c:pt>
                <c:pt idx="7113">
                  <c:v>0.22076034713825088</c:v>
                </c:pt>
                <c:pt idx="7114">
                  <c:v>7.9993940675480601E-2</c:v>
                </c:pt>
                <c:pt idx="7115">
                  <c:v>-0.27183850330208958</c:v>
                </c:pt>
                <c:pt idx="7116">
                  <c:v>0.15868440168270048</c:v>
                </c:pt>
                <c:pt idx="7117">
                  <c:v>0.14462525157602002</c:v>
                </c:pt>
                <c:pt idx="7118">
                  <c:v>-0.25211704501161947</c:v>
                </c:pt>
                <c:pt idx="7119">
                  <c:v>0.12101775825122996</c:v>
                </c:pt>
                <c:pt idx="7120">
                  <c:v>-1.9480662456129672E-2</c:v>
                </c:pt>
                <c:pt idx="7121">
                  <c:v>-0.29003417860400971</c:v>
                </c:pt>
                <c:pt idx="7122">
                  <c:v>0.45160658223378025</c:v>
                </c:pt>
                <c:pt idx="7123">
                  <c:v>-6.1076513747189587E-2</c:v>
                </c:pt>
                <c:pt idx="7124">
                  <c:v>0.24757553825942047</c:v>
                </c:pt>
                <c:pt idx="7125">
                  <c:v>-5.0341401338309666E-2</c:v>
                </c:pt>
                <c:pt idx="7126">
                  <c:v>-0.18396794239143954</c:v>
                </c:pt>
                <c:pt idx="7127">
                  <c:v>-0.25991062717058977</c:v>
                </c:pt>
                <c:pt idx="7128">
                  <c:v>-0.15149520192170929</c:v>
                </c:pt>
                <c:pt idx="7129">
                  <c:v>0.11211357930246013</c:v>
                </c:pt>
                <c:pt idx="7130">
                  <c:v>-0.25116743873259972</c:v>
                </c:pt>
                <c:pt idx="7131">
                  <c:v>-3.9208646517101542E-3</c:v>
                </c:pt>
                <c:pt idx="7132">
                  <c:v>0.33732248621512007</c:v>
                </c:pt>
                <c:pt idx="7133">
                  <c:v>-0.34801962201993986</c:v>
                </c:pt>
                <c:pt idx="7134">
                  <c:v>-0.13124128719012917</c:v>
                </c:pt>
                <c:pt idx="7135">
                  <c:v>0.21487049959445059</c:v>
                </c:pt>
                <c:pt idx="7136">
                  <c:v>-0.30159634325481965</c:v>
                </c:pt>
                <c:pt idx="7137">
                  <c:v>-0.28157120272614966</c:v>
                </c:pt>
                <c:pt idx="7138">
                  <c:v>0.11005665573837042</c:v>
                </c:pt>
                <c:pt idx="7139">
                  <c:v>-1.5161405073720324E-2</c:v>
                </c:pt>
                <c:pt idx="7140">
                  <c:v>-0.31294743292915994</c:v>
                </c:pt>
                <c:pt idx="7141">
                  <c:v>0.16151964263490015</c:v>
                </c:pt>
                <c:pt idx="7142">
                  <c:v>-0.11476071669847965</c:v>
                </c:pt>
                <c:pt idx="7143">
                  <c:v>1.5794200425570892E-2</c:v>
                </c:pt>
                <c:pt idx="7144">
                  <c:v>-0.36745841130027967</c:v>
                </c:pt>
                <c:pt idx="7145">
                  <c:v>0.44370607427009023</c:v>
                </c:pt>
                <c:pt idx="7146">
                  <c:v>-0.35629040987378957</c:v>
                </c:pt>
                <c:pt idx="7147">
                  <c:v>-0.22547139037084962</c:v>
                </c:pt>
                <c:pt idx="7148">
                  <c:v>7.2807321216500576E-2</c:v>
                </c:pt>
                <c:pt idx="7149">
                  <c:v>-0.17707698764499957</c:v>
                </c:pt>
                <c:pt idx="7150">
                  <c:v>0.28342676918946008</c:v>
                </c:pt>
                <c:pt idx="7151">
                  <c:v>-0.45131862557861968</c:v>
                </c:pt>
                <c:pt idx="7152">
                  <c:v>0.47734650877787033</c:v>
                </c:pt>
                <c:pt idx="7153">
                  <c:v>0.47107747882397</c:v>
                </c:pt>
                <c:pt idx="7154">
                  <c:v>0.28587510063529997</c:v>
                </c:pt>
                <c:pt idx="7155">
                  <c:v>0.10412867833127049</c:v>
                </c:pt>
                <c:pt idx="7156">
                  <c:v>-0.22064210922987959</c:v>
                </c:pt>
                <c:pt idx="7157">
                  <c:v>-0.30386216386151998</c:v>
                </c:pt>
                <c:pt idx="7158">
                  <c:v>-0.1425153174311693</c:v>
                </c:pt>
                <c:pt idx="7159">
                  <c:v>-0.36471535589149928</c:v>
                </c:pt>
                <c:pt idx="7160">
                  <c:v>4.3620767942110561E-2</c:v>
                </c:pt>
                <c:pt idx="7161">
                  <c:v>-0.40207264952158983</c:v>
                </c:pt>
                <c:pt idx="7162">
                  <c:v>-0.3935948387102095</c:v>
                </c:pt>
                <c:pt idx="7163">
                  <c:v>-6.2158082931139447E-2</c:v>
                </c:pt>
                <c:pt idx="7164">
                  <c:v>-0.10692891149818973</c:v>
                </c:pt>
                <c:pt idx="7165">
                  <c:v>0.48461056302727012</c:v>
                </c:pt>
                <c:pt idx="7166">
                  <c:v>0.12899158177927994</c:v>
                </c:pt>
                <c:pt idx="7167">
                  <c:v>0.37779276422125019</c:v>
                </c:pt>
                <c:pt idx="7168">
                  <c:v>-0.33113022216697985</c:v>
                </c:pt>
                <c:pt idx="7169">
                  <c:v>-5.1158453292189598E-2</c:v>
                </c:pt>
                <c:pt idx="7170">
                  <c:v>0.30451115658222072</c:v>
                </c:pt>
                <c:pt idx="7171">
                  <c:v>-0.32434838662108989</c:v>
                </c:pt>
                <c:pt idx="7172">
                  <c:v>0.24950327544330086</c:v>
                </c:pt>
                <c:pt idx="7173">
                  <c:v>-0.18340692320430962</c:v>
                </c:pt>
                <c:pt idx="7174">
                  <c:v>0.2404748464378903</c:v>
                </c:pt>
                <c:pt idx="7175">
                  <c:v>0.16667283079332051</c:v>
                </c:pt>
                <c:pt idx="7176">
                  <c:v>-0.25698298321978985</c:v>
                </c:pt>
                <c:pt idx="7177">
                  <c:v>-0.1025833063148891</c:v>
                </c:pt>
                <c:pt idx="7178">
                  <c:v>-0.30878781030373981</c:v>
                </c:pt>
                <c:pt idx="7179">
                  <c:v>-0.25174972982342947</c:v>
                </c:pt>
                <c:pt idx="7180">
                  <c:v>0.41377523565267094</c:v>
                </c:pt>
                <c:pt idx="7181">
                  <c:v>0.31634140084776075</c:v>
                </c:pt>
                <c:pt idx="7182">
                  <c:v>-0.32885383780690969</c:v>
                </c:pt>
                <c:pt idx="7183">
                  <c:v>0.21708315278515045</c:v>
                </c:pt>
                <c:pt idx="7184">
                  <c:v>-0.12266432042138975</c:v>
                </c:pt>
                <c:pt idx="7185">
                  <c:v>0.4782361902133303</c:v>
                </c:pt>
                <c:pt idx="7186">
                  <c:v>-0.22903201600461998</c:v>
                </c:pt>
                <c:pt idx="7187">
                  <c:v>-2.2928033832569916E-2</c:v>
                </c:pt>
                <c:pt idx="7188">
                  <c:v>-0.25958076248744</c:v>
                </c:pt>
                <c:pt idx="7189">
                  <c:v>-0.27281815710474966</c:v>
                </c:pt>
                <c:pt idx="7190">
                  <c:v>0.44326507340924071</c:v>
                </c:pt>
                <c:pt idx="7191">
                  <c:v>-0.16675667143587969</c:v>
                </c:pt>
                <c:pt idx="7192">
                  <c:v>-7.8408811432559844E-2</c:v>
                </c:pt>
                <c:pt idx="7193">
                  <c:v>-0.37389608880726977</c:v>
                </c:pt>
                <c:pt idx="7194">
                  <c:v>0.36723687728584054</c:v>
                </c:pt>
                <c:pt idx="7195">
                  <c:v>0.43378683110801042</c:v>
                </c:pt>
                <c:pt idx="7196">
                  <c:v>-0.13108950289626975</c:v>
                </c:pt>
                <c:pt idx="7197">
                  <c:v>0.16620205677597077</c:v>
                </c:pt>
                <c:pt idx="7198">
                  <c:v>-0.21838100970983954</c:v>
                </c:pt>
                <c:pt idx="7199">
                  <c:v>-1.9599781988649312E-2</c:v>
                </c:pt>
                <c:pt idx="7200">
                  <c:v>-0.40879238887947</c:v>
                </c:pt>
                <c:pt idx="7201">
                  <c:v>-8.7471352090360277E-2</c:v>
                </c:pt>
                <c:pt idx="7202">
                  <c:v>0.10557985346135101</c:v>
                </c:pt>
                <c:pt idx="7203">
                  <c:v>-0.40800246540109963</c:v>
                </c:pt>
                <c:pt idx="7204">
                  <c:v>3.823266112860324E-3</c:v>
                </c:pt>
                <c:pt idx="7205">
                  <c:v>-0.23271151600347961</c:v>
                </c:pt>
                <c:pt idx="7206">
                  <c:v>0.29250483419670026</c:v>
                </c:pt>
                <c:pt idx="7207">
                  <c:v>-0.32368705011163978</c:v>
                </c:pt>
                <c:pt idx="7208">
                  <c:v>-4.1739140199936742E-4</c:v>
                </c:pt>
                <c:pt idx="7209">
                  <c:v>-0.34504922618891998</c:v>
                </c:pt>
                <c:pt idx="7210">
                  <c:v>-0.35044162186036987</c:v>
                </c:pt>
                <c:pt idx="7211">
                  <c:v>2.502482214295032E-2</c:v>
                </c:pt>
                <c:pt idx="7212">
                  <c:v>-0.38961294526455958</c:v>
                </c:pt>
                <c:pt idx="7213">
                  <c:v>-8.9992593178198632E-3</c:v>
                </c:pt>
                <c:pt idx="7214">
                  <c:v>-3.742953394668902E-2</c:v>
                </c:pt>
                <c:pt idx="7215">
                  <c:v>-0.10269677653484965</c:v>
                </c:pt>
                <c:pt idx="7216">
                  <c:v>-0.29382536862979958</c:v>
                </c:pt>
                <c:pt idx="7217">
                  <c:v>-0.30652483610300996</c:v>
                </c:pt>
                <c:pt idx="7218">
                  <c:v>0.23221965231823027</c:v>
                </c:pt>
                <c:pt idx="7219">
                  <c:v>0.13927141729628012</c:v>
                </c:pt>
                <c:pt idx="7220">
                  <c:v>0.25705429558006987</c:v>
                </c:pt>
                <c:pt idx="7221">
                  <c:v>-0.20330838472339963</c:v>
                </c:pt>
                <c:pt idx="7222">
                  <c:v>-0.12316110920964007</c:v>
                </c:pt>
                <c:pt idx="7223">
                  <c:v>-0.15546708058383008</c:v>
                </c:pt>
                <c:pt idx="7224">
                  <c:v>-0.23057995271893983</c:v>
                </c:pt>
                <c:pt idx="7225">
                  <c:v>-0.12790186704441986</c:v>
                </c:pt>
                <c:pt idx="7226">
                  <c:v>4.2430266583703968E-3</c:v>
                </c:pt>
                <c:pt idx="7227">
                  <c:v>-1.7909769108139351E-2</c:v>
                </c:pt>
                <c:pt idx="7228">
                  <c:v>0.29663194564466</c:v>
                </c:pt>
                <c:pt idx="7229">
                  <c:v>0.27600661526506087</c:v>
                </c:pt>
                <c:pt idx="7230">
                  <c:v>0.31315316055772069</c:v>
                </c:pt>
                <c:pt idx="7231">
                  <c:v>-9.7054244530498934E-2</c:v>
                </c:pt>
                <c:pt idx="7232">
                  <c:v>-0.20312735978183927</c:v>
                </c:pt>
                <c:pt idx="7233">
                  <c:v>-0.22791670010129961</c:v>
                </c:pt>
                <c:pt idx="7234">
                  <c:v>0.23598972160325093</c:v>
                </c:pt>
                <c:pt idx="7235">
                  <c:v>0.24666388103694015</c:v>
                </c:pt>
                <c:pt idx="7236">
                  <c:v>0.26184297356462061</c:v>
                </c:pt>
                <c:pt idx="7237">
                  <c:v>-0.27418209369080948</c:v>
                </c:pt>
                <c:pt idx="7238">
                  <c:v>-0.15364980223709956</c:v>
                </c:pt>
                <c:pt idx="7239" formatCode="General">
                  <c:v>0.41193663172439976</c:v>
                </c:pt>
                <c:pt idx="7240">
                  <c:v>-0.13679140834582926</c:v>
                </c:pt>
                <c:pt idx="7241">
                  <c:v>-0.27308699428964944</c:v>
                </c:pt>
                <c:pt idx="7242">
                  <c:v>-0.23947807119679965</c:v>
                </c:pt>
                <c:pt idx="7243">
                  <c:v>-5.0061884302349924E-2</c:v>
                </c:pt>
                <c:pt idx="7244">
                  <c:v>-0.10736329885016982</c:v>
                </c:pt>
                <c:pt idx="7245">
                  <c:v>-0.19109513669596012</c:v>
                </c:pt>
                <c:pt idx="7246">
                  <c:v>0.18243506254056019</c:v>
                </c:pt>
                <c:pt idx="7247">
                  <c:v>0.14513903795009053</c:v>
                </c:pt>
                <c:pt idx="7248">
                  <c:v>0.44716350002457084</c:v>
                </c:pt>
                <c:pt idx="7249">
                  <c:v>-0.36978666200263932</c:v>
                </c:pt>
                <c:pt idx="7250">
                  <c:v>-0.21881855853491006</c:v>
                </c:pt>
                <c:pt idx="7251">
                  <c:v>-0.35515787004447974</c:v>
                </c:pt>
                <c:pt idx="7252">
                  <c:v>7.8592782838899922E-2</c:v>
                </c:pt>
                <c:pt idx="7253">
                  <c:v>0.41348541195325073</c:v>
                </c:pt>
                <c:pt idx="7254">
                  <c:v>0.24705444723404035</c:v>
                </c:pt>
                <c:pt idx="7255">
                  <c:v>-0.29983185455798944</c:v>
                </c:pt>
                <c:pt idx="7256">
                  <c:v>-0.17835184882565924</c:v>
                </c:pt>
                <c:pt idx="7257">
                  <c:v>-1.3792096336419313E-2</c:v>
                </c:pt>
                <c:pt idx="7258">
                  <c:v>-0.13916123224948951</c:v>
                </c:pt>
                <c:pt idx="7259">
                  <c:v>-0.18689572746630967</c:v>
                </c:pt>
                <c:pt idx="7260">
                  <c:v>-6.7267699228299449E-2</c:v>
                </c:pt>
                <c:pt idx="7261">
                  <c:v>-0.42756988604920965</c:v>
                </c:pt>
                <c:pt idx="7262">
                  <c:v>-0.23348161873968953</c:v>
                </c:pt>
                <c:pt idx="7263">
                  <c:v>-0.14527760564446979</c:v>
                </c:pt>
                <c:pt idx="7264">
                  <c:v>-0.1100708703344595</c:v>
                </c:pt>
                <c:pt idx="7265">
                  <c:v>-0.26691738310478952</c:v>
                </c:pt>
                <c:pt idx="7266">
                  <c:v>-0.41962505617147006</c:v>
                </c:pt>
                <c:pt idx="7267">
                  <c:v>-0.42329691107557998</c:v>
                </c:pt>
                <c:pt idx="7268">
                  <c:v>-0.16498560173792987</c:v>
                </c:pt>
                <c:pt idx="7269">
                  <c:v>-5.5443245168599553E-2</c:v>
                </c:pt>
                <c:pt idx="7270">
                  <c:v>-0.12244596802990948</c:v>
                </c:pt>
                <c:pt idx="7271">
                  <c:v>-1.6531015632629042E-2</c:v>
                </c:pt>
                <c:pt idx="7272">
                  <c:v>-0.26746894387076958</c:v>
                </c:pt>
                <c:pt idx="7273">
                  <c:v>-0.2337580253410394</c:v>
                </c:pt>
                <c:pt idx="7274">
                  <c:v>-1.7201607427299592E-2</c:v>
                </c:pt>
                <c:pt idx="7275">
                  <c:v>0.39583168551241066</c:v>
                </c:pt>
                <c:pt idx="7276">
                  <c:v>-8.7350715255594125E-3</c:v>
                </c:pt>
                <c:pt idx="7277">
                  <c:v>-6.1532459902170267E-2</c:v>
                </c:pt>
                <c:pt idx="7278">
                  <c:v>0.10476933577396075</c:v>
                </c:pt>
                <c:pt idx="7279">
                  <c:v>8.6537697097210931E-2</c:v>
                </c:pt>
                <c:pt idx="7280">
                  <c:v>-0.18044773475741005</c:v>
                </c:pt>
                <c:pt idx="7281">
                  <c:v>-0.38763091134541972</c:v>
                </c:pt>
                <c:pt idx="7282">
                  <c:v>-0.19700301360413963</c:v>
                </c:pt>
                <c:pt idx="7283">
                  <c:v>6.2968252758130561E-2</c:v>
                </c:pt>
                <c:pt idx="7284">
                  <c:v>0.25031479041189009</c:v>
                </c:pt>
                <c:pt idx="7285">
                  <c:v>-1.7446200456899597E-2</c:v>
                </c:pt>
                <c:pt idx="7286">
                  <c:v>-0.19282490906927929</c:v>
                </c:pt>
                <c:pt idx="7287">
                  <c:v>0.28627707421142023</c:v>
                </c:pt>
                <c:pt idx="7288">
                  <c:v>1.7067437446180556E-2</c:v>
                </c:pt>
                <c:pt idx="7289">
                  <c:v>0.1214444999375397</c:v>
                </c:pt>
                <c:pt idx="7290">
                  <c:v>-0.15736420044297939</c:v>
                </c:pt>
                <c:pt idx="7291">
                  <c:v>-0.14612210874846987</c:v>
                </c:pt>
                <c:pt idx="7292">
                  <c:v>-0.20439993867930939</c:v>
                </c:pt>
                <c:pt idx="7293">
                  <c:v>-6.4701129493929699E-2</c:v>
                </c:pt>
                <c:pt idx="7294">
                  <c:v>0.27709654258149019</c:v>
                </c:pt>
                <c:pt idx="7295">
                  <c:v>2.0848348494400426E-2</c:v>
                </c:pt>
                <c:pt idx="7296">
                  <c:v>0.23763517736048012</c:v>
                </c:pt>
                <c:pt idx="7297">
                  <c:v>-0.22354536780788958</c:v>
                </c:pt>
                <c:pt idx="7298">
                  <c:v>-0.3167107619720797</c:v>
                </c:pt>
                <c:pt idx="7299">
                  <c:v>0.47774461937160062</c:v>
                </c:pt>
                <c:pt idx="7300">
                  <c:v>-2.3167121797019519E-2</c:v>
                </c:pt>
                <c:pt idx="7301">
                  <c:v>-0.10264670208780968</c:v>
                </c:pt>
                <c:pt idx="7302">
                  <c:v>0.25720631466436039</c:v>
                </c:pt>
                <c:pt idx="7303">
                  <c:v>5.8302034086060495E-2</c:v>
                </c:pt>
                <c:pt idx="7304">
                  <c:v>0.32122545860368046</c:v>
                </c:pt>
                <c:pt idx="7305">
                  <c:v>0.29814329196645062</c:v>
                </c:pt>
                <c:pt idx="7306">
                  <c:v>-0.23569943609388977</c:v>
                </c:pt>
                <c:pt idx="7307">
                  <c:v>-0.3368523973458899</c:v>
                </c:pt>
                <c:pt idx="7308">
                  <c:v>-0.32518303926711978</c:v>
                </c:pt>
                <c:pt idx="7309">
                  <c:v>-0.26565089803303987</c:v>
                </c:pt>
                <c:pt idx="7310">
                  <c:v>0.51067736688863974</c:v>
                </c:pt>
                <c:pt idx="7311">
                  <c:v>0.27571142441169005</c:v>
                </c:pt>
                <c:pt idx="7312">
                  <c:v>-0.54954935476331945</c:v>
                </c:pt>
                <c:pt idx="7313">
                  <c:v>3.1582446562969935E-2</c:v>
                </c:pt>
                <c:pt idx="7314">
                  <c:v>-0.20722407206355964</c:v>
                </c:pt>
                <c:pt idx="7315">
                  <c:v>-0.26205071720377004</c:v>
                </c:pt>
                <c:pt idx="7316">
                  <c:v>0.40921790439072048</c:v>
                </c:pt>
                <c:pt idx="7317">
                  <c:v>0.27960721728279037</c:v>
                </c:pt>
                <c:pt idx="7318">
                  <c:v>-0.16361397612011963</c:v>
                </c:pt>
                <c:pt idx="7319">
                  <c:v>0.36520024821906016</c:v>
                </c:pt>
                <c:pt idx="7320">
                  <c:v>0.51962913704208979</c:v>
                </c:pt>
                <c:pt idx="7321">
                  <c:v>0.24208739615266062</c:v>
                </c:pt>
                <c:pt idx="7322">
                  <c:v>-0.23111326303671964</c:v>
                </c:pt>
                <c:pt idx="7323">
                  <c:v>-0.13312374616653999</c:v>
                </c:pt>
                <c:pt idx="7324">
                  <c:v>-0.30292964009696943</c:v>
                </c:pt>
                <c:pt idx="7325">
                  <c:v>4.7637159576110477E-2</c:v>
                </c:pt>
                <c:pt idx="7326">
                  <c:v>8.6887298564720439E-2</c:v>
                </c:pt>
                <c:pt idx="7327">
                  <c:v>-5.9060492368919526E-2</c:v>
                </c:pt>
                <c:pt idx="7328">
                  <c:v>-4.553155887708904E-2</c:v>
                </c:pt>
                <c:pt idx="7329">
                  <c:v>0.22609257136855021</c:v>
                </c:pt>
                <c:pt idx="7330">
                  <c:v>0.20693888204939004</c:v>
                </c:pt>
                <c:pt idx="7331">
                  <c:v>-0.28600644249286944</c:v>
                </c:pt>
                <c:pt idx="7332">
                  <c:v>-0.46310989949696957</c:v>
                </c:pt>
                <c:pt idx="7333">
                  <c:v>8.5456533587450423E-2</c:v>
                </c:pt>
                <c:pt idx="7334">
                  <c:v>-0.34876332799750953</c:v>
                </c:pt>
                <c:pt idx="7335">
                  <c:v>0.46217877581363087</c:v>
                </c:pt>
                <c:pt idx="7336">
                  <c:v>7.9290310104900286E-3</c:v>
                </c:pt>
                <c:pt idx="7337">
                  <c:v>-0.31684360112798959</c:v>
                </c:pt>
                <c:pt idx="7338">
                  <c:v>-0.45462347010255977</c:v>
                </c:pt>
                <c:pt idx="7339">
                  <c:v>-0.32166102850953937</c:v>
                </c:pt>
                <c:pt idx="7340">
                  <c:v>0.15865448665597004</c:v>
                </c:pt>
                <c:pt idx="7341">
                  <c:v>0.11678121418384979</c:v>
                </c:pt>
                <c:pt idx="7342">
                  <c:v>-0.20257109119925953</c:v>
                </c:pt>
                <c:pt idx="7343">
                  <c:v>0.22217396034740045</c:v>
                </c:pt>
                <c:pt idx="7344">
                  <c:v>0.11489449025448017</c:v>
                </c:pt>
                <c:pt idx="7345">
                  <c:v>-6.6359812952301311E-3</c:v>
                </c:pt>
                <c:pt idx="7346">
                  <c:v>-0.23847276544015994</c:v>
                </c:pt>
                <c:pt idx="7347">
                  <c:v>0.34132130320855048</c:v>
                </c:pt>
                <c:pt idx="7348">
                  <c:v>-0.10390182407651993</c:v>
                </c:pt>
                <c:pt idx="7349">
                  <c:v>0.36614827910557057</c:v>
                </c:pt>
                <c:pt idx="7350">
                  <c:v>-0.27053901958820958</c:v>
                </c:pt>
                <c:pt idx="7351">
                  <c:v>-4.4237447791980244E-2</c:v>
                </c:pt>
                <c:pt idx="7352">
                  <c:v>-2.5061675759789459E-2</c:v>
                </c:pt>
                <c:pt idx="7353">
                  <c:v>-0.22834059752378977</c:v>
                </c:pt>
                <c:pt idx="7354">
                  <c:v>-0.37465841808029943</c:v>
                </c:pt>
                <c:pt idx="7355">
                  <c:v>-0.30542517448341977</c:v>
                </c:pt>
                <c:pt idx="7356">
                  <c:v>-4.2831966393590548E-3</c:v>
                </c:pt>
                <c:pt idx="7357">
                  <c:v>-0.18302077668312933</c:v>
                </c:pt>
                <c:pt idx="7358">
                  <c:v>-0.36759668294116965</c:v>
                </c:pt>
                <c:pt idx="7359">
                  <c:v>-0.20353421573896968</c:v>
                </c:pt>
                <c:pt idx="7360">
                  <c:v>0.23230649968247086</c:v>
                </c:pt>
                <c:pt idx="7361">
                  <c:v>0.41074842092015018</c:v>
                </c:pt>
                <c:pt idx="7362">
                  <c:v>-8.1344214145129712E-2</c:v>
                </c:pt>
                <c:pt idx="7363">
                  <c:v>0.20760429510821954</c:v>
                </c:pt>
                <c:pt idx="7364">
                  <c:v>0.53510111590056031</c:v>
                </c:pt>
                <c:pt idx="7365">
                  <c:v>0.28437858599670029</c:v>
                </c:pt>
                <c:pt idx="7366">
                  <c:v>-0.4066982036663398</c:v>
                </c:pt>
                <c:pt idx="7367">
                  <c:v>-2.6390474488499294E-2</c:v>
                </c:pt>
                <c:pt idx="7368">
                  <c:v>4.3325434985420408E-2</c:v>
                </c:pt>
                <c:pt idx="7369">
                  <c:v>0.23876026078025081</c:v>
                </c:pt>
                <c:pt idx="7370">
                  <c:v>-0.36971492551818974</c:v>
                </c:pt>
                <c:pt idx="7371">
                  <c:v>-0.15742303480763997</c:v>
                </c:pt>
                <c:pt idx="7372">
                  <c:v>-0.27455802365520965</c:v>
                </c:pt>
                <c:pt idx="7373">
                  <c:v>-4.9264429047299885E-2</c:v>
                </c:pt>
                <c:pt idx="7374">
                  <c:v>7.1027217569206158E-3</c:v>
                </c:pt>
                <c:pt idx="7375">
                  <c:v>-0.3662631493957198</c:v>
                </c:pt>
                <c:pt idx="7376">
                  <c:v>-0.16890581562193008</c:v>
                </c:pt>
                <c:pt idx="7377">
                  <c:v>0.34443276403220047</c:v>
                </c:pt>
                <c:pt idx="7378">
                  <c:v>-0.40341750753109951</c:v>
                </c:pt>
                <c:pt idx="7379">
                  <c:v>4.0286803264129922E-2</c:v>
                </c:pt>
                <c:pt idx="7380">
                  <c:v>0.20336745443399096</c:v>
                </c:pt>
                <c:pt idx="7381">
                  <c:v>0.50439239285229043</c:v>
                </c:pt>
                <c:pt idx="7382">
                  <c:v>-0.19949497443296949</c:v>
                </c:pt>
                <c:pt idx="7383">
                  <c:v>-0.38336675098056938</c:v>
                </c:pt>
                <c:pt idx="7384">
                  <c:v>-0.41983499883194941</c:v>
                </c:pt>
                <c:pt idx="7385">
                  <c:v>-0.26957274113849961</c:v>
                </c:pt>
                <c:pt idx="7386">
                  <c:v>-7.7897024386048841E-2</c:v>
                </c:pt>
                <c:pt idx="7387">
                  <c:v>7.5809678647150491E-2</c:v>
                </c:pt>
                <c:pt idx="7388">
                  <c:v>-0.35757735107421995</c:v>
                </c:pt>
                <c:pt idx="7389">
                  <c:v>-0.1865059903203492</c:v>
                </c:pt>
                <c:pt idx="7390">
                  <c:v>0.15183396117595027</c:v>
                </c:pt>
                <c:pt idx="7391">
                  <c:v>-0.24741978307595991</c:v>
                </c:pt>
                <c:pt idx="7392">
                  <c:v>0.52575656617247013</c:v>
                </c:pt>
                <c:pt idx="7393">
                  <c:v>3.9226228823503462E-3</c:v>
                </c:pt>
                <c:pt idx="7394">
                  <c:v>0.21352948650608017</c:v>
                </c:pt>
                <c:pt idx="7395">
                  <c:v>-0.15525873202156948</c:v>
                </c:pt>
                <c:pt idx="7396">
                  <c:v>-0.24090447339513998</c:v>
                </c:pt>
                <c:pt idx="7397">
                  <c:v>-0.17293338974828965</c:v>
                </c:pt>
                <c:pt idx="7398">
                  <c:v>-0.40897339133928989</c:v>
                </c:pt>
                <c:pt idx="7399">
                  <c:v>-0.45552678898831944</c:v>
                </c:pt>
                <c:pt idx="7400">
                  <c:v>-0.25102223203189977</c:v>
                </c:pt>
                <c:pt idx="7401">
                  <c:v>0.4028086266023907</c:v>
                </c:pt>
                <c:pt idx="7402">
                  <c:v>-7.3369021450440108E-2</c:v>
                </c:pt>
                <c:pt idx="7403">
                  <c:v>0.35822959118480036</c:v>
                </c:pt>
                <c:pt idx="7404">
                  <c:v>-0.24759052089710964</c:v>
                </c:pt>
                <c:pt idx="7405">
                  <c:v>-0.13723608248314978</c:v>
                </c:pt>
                <c:pt idx="7406">
                  <c:v>1.4574615320800177E-2</c:v>
                </c:pt>
                <c:pt idx="7407">
                  <c:v>-0.20416262361150972</c:v>
                </c:pt>
                <c:pt idx="7408">
                  <c:v>8.8754163033701872E-3</c:v>
                </c:pt>
                <c:pt idx="7409">
                  <c:v>-0.33698446649629954</c:v>
                </c:pt>
                <c:pt idx="7410">
                  <c:v>0.2411570842165407</c:v>
                </c:pt>
                <c:pt idx="7411">
                  <c:v>-2.339311830985924E-2</c:v>
                </c:pt>
                <c:pt idx="7412">
                  <c:v>-0.35257235177795954</c:v>
                </c:pt>
                <c:pt idx="7413">
                  <c:v>0.24621206379976002</c:v>
                </c:pt>
                <c:pt idx="7414">
                  <c:v>0.46774448164315974</c:v>
                </c:pt>
                <c:pt idx="7415">
                  <c:v>8.5068169188904363E-3</c:v>
                </c:pt>
                <c:pt idx="7416">
                  <c:v>0.3488528927136203</c:v>
                </c:pt>
                <c:pt idx="7417">
                  <c:v>-8.7600325564009651E-2</c:v>
                </c:pt>
                <c:pt idx="7418">
                  <c:v>-0.24178087038625984</c:v>
                </c:pt>
                <c:pt idx="7419">
                  <c:v>0.22867850731584038</c:v>
                </c:pt>
                <c:pt idx="7420">
                  <c:v>-0.11729912147390964</c:v>
                </c:pt>
                <c:pt idx="7421">
                  <c:v>7.5944307231310404E-2</c:v>
                </c:pt>
                <c:pt idx="7422">
                  <c:v>-0.16315771864911932</c:v>
                </c:pt>
                <c:pt idx="7423">
                  <c:v>-4.4173699867039673E-2</c:v>
                </c:pt>
                <c:pt idx="7424">
                  <c:v>-0.39636372589730984</c:v>
                </c:pt>
                <c:pt idx="7425">
                  <c:v>-0.40676617633285961</c:v>
                </c:pt>
                <c:pt idx="7426">
                  <c:v>-0.2090894232498699</c:v>
                </c:pt>
                <c:pt idx="7427">
                  <c:v>0.22385633024700002</c:v>
                </c:pt>
                <c:pt idx="7428">
                  <c:v>0.45587284342868983</c:v>
                </c:pt>
                <c:pt idx="7429">
                  <c:v>0.19091169287049059</c:v>
                </c:pt>
                <c:pt idx="7430">
                  <c:v>0.39489915755306981</c:v>
                </c:pt>
                <c:pt idx="7431">
                  <c:v>0.35195388691786089</c:v>
                </c:pt>
                <c:pt idx="7432">
                  <c:v>-0.13248405187783963</c:v>
                </c:pt>
                <c:pt idx="7433">
                  <c:v>-8.8576222083640133E-2</c:v>
                </c:pt>
                <c:pt idx="7434">
                  <c:v>0.31659829477755075</c:v>
                </c:pt>
                <c:pt idx="7435">
                  <c:v>3.2360350799220505E-2</c:v>
                </c:pt>
                <c:pt idx="7436">
                  <c:v>0.5142707688500705</c:v>
                </c:pt>
                <c:pt idx="7437">
                  <c:v>-0.34016952584590943</c:v>
                </c:pt>
                <c:pt idx="7438">
                  <c:v>1.4712306635120243E-2</c:v>
                </c:pt>
                <c:pt idx="7439">
                  <c:v>-0.34741458089053978</c:v>
                </c:pt>
                <c:pt idx="7440">
                  <c:v>-0.2566990265002298</c:v>
                </c:pt>
                <c:pt idx="7441">
                  <c:v>-4.7048756214789655E-2</c:v>
                </c:pt>
                <c:pt idx="7442">
                  <c:v>-0.19091748114460927</c:v>
                </c:pt>
                <c:pt idx="7443">
                  <c:v>-0.21195045805203971</c:v>
                </c:pt>
                <c:pt idx="7444">
                  <c:v>-0.14185236673747958</c:v>
                </c:pt>
                <c:pt idx="7445">
                  <c:v>-0.43723249400033959</c:v>
                </c:pt>
                <c:pt idx="7446">
                  <c:v>-0.28742319903979974</c:v>
                </c:pt>
                <c:pt idx="7447">
                  <c:v>0.22616643914900081</c:v>
                </c:pt>
                <c:pt idx="7448">
                  <c:v>6.3559293650280679E-2</c:v>
                </c:pt>
                <c:pt idx="7449">
                  <c:v>-0.29925110895325968</c:v>
                </c:pt>
                <c:pt idx="7450">
                  <c:v>-0.34315784531365967</c:v>
                </c:pt>
                <c:pt idx="7451">
                  <c:v>-0.48783341738669961</c:v>
                </c:pt>
                <c:pt idx="7452">
                  <c:v>0.35229569579670006</c:v>
                </c:pt>
                <c:pt idx="7453">
                  <c:v>-9.5340339878795533E-3</c:v>
                </c:pt>
                <c:pt idx="7454">
                  <c:v>-0.12983307202933947</c:v>
                </c:pt>
                <c:pt idx="7455">
                  <c:v>-7.379415705297987E-2</c:v>
                </c:pt>
                <c:pt idx="7456">
                  <c:v>2.1404084850304983E-3</c:v>
                </c:pt>
                <c:pt idx="7457">
                  <c:v>-0.25750494094635945</c:v>
                </c:pt>
                <c:pt idx="7458">
                  <c:v>-0.18080938920659984</c:v>
                </c:pt>
                <c:pt idx="7459">
                  <c:v>-1.0746224416191552E-3</c:v>
                </c:pt>
                <c:pt idx="7460">
                  <c:v>-9.7572624300099164E-2</c:v>
                </c:pt>
                <c:pt idx="7461">
                  <c:v>-0.31556574968542961</c:v>
                </c:pt>
                <c:pt idx="7462">
                  <c:v>0.25246683285064009</c:v>
                </c:pt>
                <c:pt idx="7463">
                  <c:v>-0.11448691752244944</c:v>
                </c:pt>
                <c:pt idx="7464">
                  <c:v>-0.16471105088986926</c:v>
                </c:pt>
                <c:pt idx="7465">
                  <c:v>-0.39813318623442973</c:v>
                </c:pt>
                <c:pt idx="7466">
                  <c:v>-1.0012237859330142E-2</c:v>
                </c:pt>
                <c:pt idx="7467">
                  <c:v>-5.2142065609959154E-2</c:v>
                </c:pt>
                <c:pt idx="7468">
                  <c:v>0.10801068921614032</c:v>
                </c:pt>
                <c:pt idx="7469">
                  <c:v>-0.36092995173285969</c:v>
                </c:pt>
                <c:pt idx="7470">
                  <c:v>-0.37939166017390002</c:v>
                </c:pt>
                <c:pt idx="7471">
                  <c:v>0.48791161827593044</c:v>
                </c:pt>
                <c:pt idx="7472">
                  <c:v>-9.8018332612869408E-2</c:v>
                </c:pt>
                <c:pt idx="7473">
                  <c:v>-0.15542117500699959</c:v>
                </c:pt>
                <c:pt idx="7474">
                  <c:v>7.9757499775400476E-2</c:v>
                </c:pt>
                <c:pt idx="7475">
                  <c:v>0.31449916513953013</c:v>
                </c:pt>
                <c:pt idx="7476">
                  <c:v>0.43548776926358101</c:v>
                </c:pt>
                <c:pt idx="7477">
                  <c:v>1.870597626069781E-3</c:v>
                </c:pt>
                <c:pt idx="7478">
                  <c:v>0.15749555004911997</c:v>
                </c:pt>
                <c:pt idx="7479">
                  <c:v>6.486055194907081E-2</c:v>
                </c:pt>
                <c:pt idx="7480">
                  <c:v>-0.34505745020670942</c:v>
                </c:pt>
                <c:pt idx="7481">
                  <c:v>1.6608982630470059E-2</c:v>
                </c:pt>
                <c:pt idx="7482">
                  <c:v>1.2076965322809663E-2</c:v>
                </c:pt>
                <c:pt idx="7483">
                  <c:v>0.37617518859387999</c:v>
                </c:pt>
                <c:pt idx="7484">
                  <c:v>8.5839408512470072E-2</c:v>
                </c:pt>
                <c:pt idx="7485">
                  <c:v>-0.21684064076042953</c:v>
                </c:pt>
                <c:pt idx="7486">
                  <c:v>0.1366731483497805</c:v>
                </c:pt>
                <c:pt idx="7487">
                  <c:v>-8.4853723170369655E-2</c:v>
                </c:pt>
                <c:pt idx="7488">
                  <c:v>0.13432437951457032</c:v>
                </c:pt>
                <c:pt idx="7489">
                  <c:v>7.976570690519047E-2</c:v>
                </c:pt>
                <c:pt idx="7490">
                  <c:v>-0.18926584815862935</c:v>
                </c:pt>
                <c:pt idx="7491">
                  <c:v>6.5146294301530183E-2</c:v>
                </c:pt>
                <c:pt idx="7492">
                  <c:v>-0.32379774124491956</c:v>
                </c:pt>
                <c:pt idx="7493">
                  <c:v>-0.41530281608106989</c:v>
                </c:pt>
                <c:pt idx="7494">
                  <c:v>-0.17044021578636981</c:v>
                </c:pt>
                <c:pt idx="7495">
                  <c:v>2.311955425073009E-2</c:v>
                </c:pt>
                <c:pt idx="7496">
                  <c:v>0.50720495382773034</c:v>
                </c:pt>
                <c:pt idx="7497">
                  <c:v>-9.6309654795696531E-3</c:v>
                </c:pt>
                <c:pt idx="7498">
                  <c:v>0.33813786257090062</c:v>
                </c:pt>
                <c:pt idx="7499">
                  <c:v>0.28347944772451061</c:v>
                </c:pt>
                <c:pt idx="7500">
                  <c:v>8.8052968773740581E-2</c:v>
                </c:pt>
                <c:pt idx="7501">
                  <c:v>-0.10542195866424953</c:v>
                </c:pt>
                <c:pt idx="7502">
                  <c:v>-0.30145378830609948</c:v>
                </c:pt>
                <c:pt idx="7503">
                  <c:v>0.38025203365353022</c:v>
                </c:pt>
                <c:pt idx="7504">
                  <c:v>0.14756409894187072</c:v>
                </c:pt>
                <c:pt idx="7505">
                  <c:v>-0.33049302380795931</c:v>
                </c:pt>
                <c:pt idx="7506">
                  <c:v>-0.41490276637671952</c:v>
                </c:pt>
                <c:pt idx="7507">
                  <c:v>0.13308580757959021</c:v>
                </c:pt>
                <c:pt idx="7508">
                  <c:v>7.993141475810539E-3</c:v>
                </c:pt>
                <c:pt idx="7509">
                  <c:v>-0.31106774484088939</c:v>
                </c:pt>
                <c:pt idx="7510">
                  <c:v>6.9087041106589808E-2</c:v>
                </c:pt>
                <c:pt idx="7511">
                  <c:v>-0.25450326502122955</c:v>
                </c:pt>
                <c:pt idx="7512">
                  <c:v>0.35887537818272008</c:v>
                </c:pt>
                <c:pt idx="7513">
                  <c:v>0.23199691794573063</c:v>
                </c:pt>
                <c:pt idx="7514">
                  <c:v>0.10406836227683058</c:v>
                </c:pt>
                <c:pt idx="7515">
                  <c:v>-0.14272984813715972</c:v>
                </c:pt>
                <c:pt idx="7516">
                  <c:v>7.6734985910140274E-2</c:v>
                </c:pt>
                <c:pt idx="7517">
                  <c:v>0.39314195594245049</c:v>
                </c:pt>
                <c:pt idx="7518">
                  <c:v>0.37095324748364078</c:v>
                </c:pt>
                <c:pt idx="7519">
                  <c:v>-0.14354903966801968</c:v>
                </c:pt>
                <c:pt idx="7520">
                  <c:v>-1.099799847126981E-2</c:v>
                </c:pt>
                <c:pt idx="7521">
                  <c:v>-0.44138519038226942</c:v>
                </c:pt>
                <c:pt idx="7522">
                  <c:v>-0.33537948832318953</c:v>
                </c:pt>
                <c:pt idx="7523">
                  <c:v>-0.24458627153966939</c:v>
                </c:pt>
                <c:pt idx="7524">
                  <c:v>0.43759167377366026</c:v>
                </c:pt>
                <c:pt idx="7525">
                  <c:v>-0.39610300832512957</c:v>
                </c:pt>
                <c:pt idx="7526">
                  <c:v>-0.3392079414805198</c:v>
                </c:pt>
                <c:pt idx="7527">
                  <c:v>0.51844824265576062</c:v>
                </c:pt>
                <c:pt idx="7528">
                  <c:v>-0.34823905902549956</c:v>
                </c:pt>
                <c:pt idx="7529">
                  <c:v>0.1519352822613298</c:v>
                </c:pt>
                <c:pt idx="7530">
                  <c:v>-0.33830446181979967</c:v>
                </c:pt>
                <c:pt idx="7531">
                  <c:v>-0.19022389680923979</c:v>
                </c:pt>
                <c:pt idx="7532">
                  <c:v>-0.25691759206576936</c:v>
                </c:pt>
                <c:pt idx="7533">
                  <c:v>-1.343142436949929E-2</c:v>
                </c:pt>
                <c:pt idx="7534">
                  <c:v>0.25335536882340115</c:v>
                </c:pt>
                <c:pt idx="7535">
                  <c:v>-0.30822922589608925</c:v>
                </c:pt>
                <c:pt idx="7536">
                  <c:v>-0.32195286069489937</c:v>
                </c:pt>
                <c:pt idx="7537">
                  <c:v>-0.39899912556029937</c:v>
                </c:pt>
                <c:pt idx="7538">
                  <c:v>-0.28593694338687969</c:v>
                </c:pt>
                <c:pt idx="7539">
                  <c:v>-0.12254221920199004</c:v>
                </c:pt>
                <c:pt idx="7540">
                  <c:v>0.17340858549608029</c:v>
                </c:pt>
                <c:pt idx="7541">
                  <c:v>-0.14576349744547912</c:v>
                </c:pt>
                <c:pt idx="7542">
                  <c:v>0.41439364053152072</c:v>
                </c:pt>
                <c:pt idx="7543">
                  <c:v>-6.5930144977729199E-2</c:v>
                </c:pt>
                <c:pt idx="7544">
                  <c:v>-0.13340348595500995</c:v>
                </c:pt>
                <c:pt idx="7545">
                  <c:v>0.26727830895746063</c:v>
                </c:pt>
                <c:pt idx="7546">
                  <c:v>9.0809377935910263E-2</c:v>
                </c:pt>
                <c:pt idx="7547">
                  <c:v>-0.26973821387081953</c:v>
                </c:pt>
                <c:pt idx="7548">
                  <c:v>-0.11085476017037976</c:v>
                </c:pt>
                <c:pt idx="7549">
                  <c:v>-0.26871124180646966</c:v>
                </c:pt>
                <c:pt idx="7550">
                  <c:v>0.20016585934706121</c:v>
                </c:pt>
                <c:pt idx="7551">
                  <c:v>-0.20644763443552971</c:v>
                </c:pt>
                <c:pt idx="7552">
                  <c:v>-8.4924382969209233E-2</c:v>
                </c:pt>
                <c:pt idx="7553">
                  <c:v>0.40292894135165991</c:v>
                </c:pt>
                <c:pt idx="7554">
                  <c:v>-0.20260792700244989</c:v>
                </c:pt>
                <c:pt idx="7555">
                  <c:v>-0.36868047373809976</c:v>
                </c:pt>
                <c:pt idx="7556">
                  <c:v>-0.10423436368477956</c:v>
                </c:pt>
                <c:pt idx="7557">
                  <c:v>-0.27335520145646974</c:v>
                </c:pt>
                <c:pt idx="7558">
                  <c:v>-0.16821334553439948</c:v>
                </c:pt>
                <c:pt idx="7559">
                  <c:v>9.9678421226820468E-2</c:v>
                </c:pt>
                <c:pt idx="7560">
                  <c:v>9.000885682308013E-2</c:v>
                </c:pt>
                <c:pt idx="7561">
                  <c:v>0.18996223382382027</c:v>
                </c:pt>
                <c:pt idx="7562">
                  <c:v>0.12341059663145071</c:v>
                </c:pt>
                <c:pt idx="7563">
                  <c:v>0.23821080617417056</c:v>
                </c:pt>
                <c:pt idx="7564">
                  <c:v>0.2842093308969007</c:v>
                </c:pt>
                <c:pt idx="7565">
                  <c:v>-0.26078569906679983</c:v>
                </c:pt>
                <c:pt idx="7566">
                  <c:v>0.3184093193194304</c:v>
                </c:pt>
                <c:pt idx="7567">
                  <c:v>-0.28278653265839937</c:v>
                </c:pt>
                <c:pt idx="7568">
                  <c:v>-0.20944724654020952</c:v>
                </c:pt>
                <c:pt idx="7569">
                  <c:v>-8.857670143594909E-2</c:v>
                </c:pt>
                <c:pt idx="7570">
                  <c:v>3.3577057767390173E-2</c:v>
                </c:pt>
                <c:pt idx="7571">
                  <c:v>0.28817683575578101</c:v>
                </c:pt>
                <c:pt idx="7572">
                  <c:v>3.242434187314025E-2</c:v>
                </c:pt>
                <c:pt idx="7573">
                  <c:v>0.23934891877213094</c:v>
                </c:pt>
                <c:pt idx="7574">
                  <c:v>-0.12010861661829964</c:v>
                </c:pt>
                <c:pt idx="7575">
                  <c:v>-0.11191207464525954</c:v>
                </c:pt>
                <c:pt idx="7576">
                  <c:v>0.30702608276694043</c:v>
                </c:pt>
                <c:pt idx="7577">
                  <c:v>0.38935278104286031</c:v>
                </c:pt>
                <c:pt idx="7578">
                  <c:v>-0.22602791828539948</c:v>
                </c:pt>
                <c:pt idx="7579">
                  <c:v>5.3525543263990727E-2</c:v>
                </c:pt>
                <c:pt idx="7580">
                  <c:v>-0.18363306703156956</c:v>
                </c:pt>
                <c:pt idx="7581">
                  <c:v>0.37099743135062013</c:v>
                </c:pt>
                <c:pt idx="7582">
                  <c:v>3.4753586695880578E-2</c:v>
                </c:pt>
                <c:pt idx="7583">
                  <c:v>1.3189879683580763E-2</c:v>
                </c:pt>
                <c:pt idx="7584">
                  <c:v>-0.17581265031070981</c:v>
                </c:pt>
                <c:pt idx="7585">
                  <c:v>0.37156801820234087</c:v>
                </c:pt>
                <c:pt idx="7586" formatCode="General">
                  <c:v>0.13601863654159008</c:v>
                </c:pt>
                <c:pt idx="7587">
                  <c:v>0.25482193791604058</c:v>
                </c:pt>
                <c:pt idx="7588">
                  <c:v>0.43719036322443028</c:v>
                </c:pt>
                <c:pt idx="7589">
                  <c:v>-0.34312129368372934</c:v>
                </c:pt>
                <c:pt idx="7590">
                  <c:v>0.27599722292660989</c:v>
                </c:pt>
                <c:pt idx="7591">
                  <c:v>0.17754304703513046</c:v>
                </c:pt>
                <c:pt idx="7592">
                  <c:v>-0.25427040514035992</c:v>
                </c:pt>
                <c:pt idx="7593">
                  <c:v>-0.22032068301722951</c:v>
                </c:pt>
                <c:pt idx="7594">
                  <c:v>0.11235929012133106</c:v>
                </c:pt>
                <c:pt idx="7595">
                  <c:v>0.50692765120187033</c:v>
                </c:pt>
                <c:pt idx="7596">
                  <c:v>0.14953838549056986</c:v>
                </c:pt>
                <c:pt idx="7597">
                  <c:v>-0.36343489127716966</c:v>
                </c:pt>
                <c:pt idx="7598">
                  <c:v>0.25102968373170054</c:v>
                </c:pt>
                <c:pt idx="7599">
                  <c:v>0.11888507709520102</c:v>
                </c:pt>
                <c:pt idx="7600">
                  <c:v>0.18369266069936074</c:v>
                </c:pt>
                <c:pt idx="7601">
                  <c:v>0.24186260242210977</c:v>
                </c:pt>
                <c:pt idx="7602">
                  <c:v>0.2289294104808004</c:v>
                </c:pt>
                <c:pt idx="7603">
                  <c:v>-0.11775682329031989</c:v>
                </c:pt>
                <c:pt idx="7604">
                  <c:v>0.47065290677299032</c:v>
                </c:pt>
                <c:pt idx="7605">
                  <c:v>2.4680820106770973E-2</c:v>
                </c:pt>
                <c:pt idx="7606">
                  <c:v>-0.14603985807692954</c:v>
                </c:pt>
                <c:pt idx="7607">
                  <c:v>0.1294094782807198</c:v>
                </c:pt>
                <c:pt idx="7608">
                  <c:v>0.26275327783727054</c:v>
                </c:pt>
                <c:pt idx="7609">
                  <c:v>-3.3349467064199168E-2</c:v>
                </c:pt>
                <c:pt idx="7610">
                  <c:v>0.11197141340542061</c:v>
                </c:pt>
                <c:pt idx="7611">
                  <c:v>-3.2884360929599232E-2</c:v>
                </c:pt>
                <c:pt idx="7612">
                  <c:v>-0.4442479455865298</c:v>
                </c:pt>
                <c:pt idx="7613">
                  <c:v>-0.34995652236603991</c:v>
                </c:pt>
                <c:pt idx="7614">
                  <c:v>-9.0284798016609713E-2</c:v>
                </c:pt>
                <c:pt idx="7615">
                  <c:v>-0.16061049162258945</c:v>
                </c:pt>
                <c:pt idx="7616">
                  <c:v>0.31568991989873041</c:v>
                </c:pt>
                <c:pt idx="7617">
                  <c:v>7.919927729269105E-2</c:v>
                </c:pt>
                <c:pt idx="7618">
                  <c:v>-0.30245496585073939</c:v>
                </c:pt>
                <c:pt idx="7619">
                  <c:v>-0.28173528809195991</c:v>
                </c:pt>
                <c:pt idx="7620">
                  <c:v>-0.40313552413803988</c:v>
                </c:pt>
                <c:pt idx="7621">
                  <c:v>0.15112719795012985</c:v>
                </c:pt>
                <c:pt idx="7622">
                  <c:v>0.31070153766780084</c:v>
                </c:pt>
                <c:pt idx="7623">
                  <c:v>-6.3227896956879803E-2</c:v>
                </c:pt>
                <c:pt idx="7624">
                  <c:v>-0.22860342394512978</c:v>
                </c:pt>
                <c:pt idx="7625">
                  <c:v>7.1839947925160352E-2</c:v>
                </c:pt>
                <c:pt idx="7626">
                  <c:v>-0.3191970706977898</c:v>
                </c:pt>
                <c:pt idx="7627">
                  <c:v>0.18796316715712091</c:v>
                </c:pt>
                <c:pt idx="7628">
                  <c:v>-0.4426345606797395</c:v>
                </c:pt>
                <c:pt idx="7629">
                  <c:v>0.34593263930842078</c:v>
                </c:pt>
                <c:pt idx="7630">
                  <c:v>-0.34175872808150931</c:v>
                </c:pt>
                <c:pt idx="7631">
                  <c:v>-0.28537750223397973</c:v>
                </c:pt>
                <c:pt idx="7632">
                  <c:v>0.46903240195484042</c:v>
                </c:pt>
                <c:pt idx="7633" formatCode="General">
                  <c:v>-3.4394890406979073E-2</c:v>
                </c:pt>
                <c:pt idx="7634">
                  <c:v>1.5150547275590398E-2</c:v>
                </c:pt>
                <c:pt idx="7635">
                  <c:v>-0.26540033239603966</c:v>
                </c:pt>
                <c:pt idx="7636">
                  <c:v>-0.15240746373890968</c:v>
                </c:pt>
                <c:pt idx="7637">
                  <c:v>0.34155746540694043</c:v>
                </c:pt>
                <c:pt idx="7638">
                  <c:v>7.0116360616001572E-3</c:v>
                </c:pt>
                <c:pt idx="7639">
                  <c:v>-0.23628978577046933</c:v>
                </c:pt>
                <c:pt idx="7640">
                  <c:v>-0.18948001973708939</c:v>
                </c:pt>
                <c:pt idx="7641">
                  <c:v>-7.2385900064659836E-2</c:v>
                </c:pt>
                <c:pt idx="7642">
                  <c:v>-2.2064710865229209E-2</c:v>
                </c:pt>
                <c:pt idx="7643">
                  <c:v>-0.25372379491178965</c:v>
                </c:pt>
                <c:pt idx="7644">
                  <c:v>-0.22287236617090977</c:v>
                </c:pt>
                <c:pt idx="7645">
                  <c:v>2.6592668048050605E-2</c:v>
                </c:pt>
                <c:pt idx="7646">
                  <c:v>4.9894681605310076E-2</c:v>
                </c:pt>
                <c:pt idx="7647">
                  <c:v>-0.45231052025238938</c:v>
                </c:pt>
                <c:pt idx="7648">
                  <c:v>0.25420901076502034</c:v>
                </c:pt>
                <c:pt idx="7649">
                  <c:v>-7.9945411373260278E-2</c:v>
                </c:pt>
                <c:pt idx="7650">
                  <c:v>9.7067265627689636E-2</c:v>
                </c:pt>
                <c:pt idx="7651">
                  <c:v>-5.0008963827290032E-2</c:v>
                </c:pt>
                <c:pt idx="7652">
                  <c:v>0.52938282570283057</c:v>
                </c:pt>
                <c:pt idx="7653">
                  <c:v>0.12540072307536043</c:v>
                </c:pt>
                <c:pt idx="7654">
                  <c:v>-0.28536882318249956</c:v>
                </c:pt>
                <c:pt idx="7655">
                  <c:v>0.3541365505994305</c:v>
                </c:pt>
                <c:pt idx="7656">
                  <c:v>-0.31760179386040965</c:v>
                </c:pt>
                <c:pt idx="7657">
                  <c:v>1.0401839307200511E-2</c:v>
                </c:pt>
                <c:pt idx="7658">
                  <c:v>-0.13901602472008001</c:v>
                </c:pt>
                <c:pt idx="7659">
                  <c:v>0.3995429301914406</c:v>
                </c:pt>
                <c:pt idx="7660">
                  <c:v>-0.26070923053963968</c:v>
                </c:pt>
                <c:pt idx="7661">
                  <c:v>-0.34013085422912948</c:v>
                </c:pt>
                <c:pt idx="7662">
                  <c:v>-0.39813505739449928</c:v>
                </c:pt>
                <c:pt idx="7663">
                  <c:v>0.1812620900839903</c:v>
                </c:pt>
                <c:pt idx="7664">
                  <c:v>-0.18389098803397941</c:v>
                </c:pt>
                <c:pt idx="7665">
                  <c:v>-0.17834896253681976</c:v>
                </c:pt>
                <c:pt idx="7666">
                  <c:v>-0.28588594556409941</c:v>
                </c:pt>
                <c:pt idx="7667">
                  <c:v>-0.34718467598082947</c:v>
                </c:pt>
                <c:pt idx="7668">
                  <c:v>0.20926417278290987</c:v>
                </c:pt>
                <c:pt idx="7669">
                  <c:v>6.1343510493880871E-2</c:v>
                </c:pt>
                <c:pt idx="7670">
                  <c:v>-5.6575456755519227E-2</c:v>
                </c:pt>
                <c:pt idx="7671">
                  <c:v>-0.33232709341440936</c:v>
                </c:pt>
                <c:pt idx="7672">
                  <c:v>-0.14078972020171943</c:v>
                </c:pt>
                <c:pt idx="7673">
                  <c:v>-4.0654109487949341E-2</c:v>
                </c:pt>
                <c:pt idx="7674">
                  <c:v>-0.30354706202338955</c:v>
                </c:pt>
                <c:pt idx="7675">
                  <c:v>0.10956289657513008</c:v>
                </c:pt>
                <c:pt idx="7676">
                  <c:v>-0.3106148686746697</c:v>
                </c:pt>
                <c:pt idx="7677">
                  <c:v>-9.7456321599909579E-2</c:v>
                </c:pt>
                <c:pt idx="7678">
                  <c:v>-0.34081808887514953</c:v>
                </c:pt>
                <c:pt idx="7679">
                  <c:v>0.11104095142917014</c:v>
                </c:pt>
                <c:pt idx="7680">
                  <c:v>0.4181199212735498</c:v>
                </c:pt>
                <c:pt idx="7681">
                  <c:v>-0.15546903958883007</c:v>
                </c:pt>
                <c:pt idx="7682">
                  <c:v>0.16148950690957964</c:v>
                </c:pt>
                <c:pt idx="7683">
                  <c:v>-0.21269452193454974</c:v>
                </c:pt>
                <c:pt idx="7684">
                  <c:v>-0.24364360821074982</c:v>
                </c:pt>
                <c:pt idx="7685">
                  <c:v>0.30884325281843061</c:v>
                </c:pt>
                <c:pt idx="7686">
                  <c:v>-0.2899034370539999</c:v>
                </c:pt>
                <c:pt idx="7687">
                  <c:v>-0.52381650070515962</c:v>
                </c:pt>
                <c:pt idx="7688">
                  <c:v>-0.34757315032409952</c:v>
                </c:pt>
                <c:pt idx="7689">
                  <c:v>-0.21355913042608954</c:v>
                </c:pt>
                <c:pt idx="7690">
                  <c:v>9.7226508927650279E-2</c:v>
                </c:pt>
                <c:pt idx="7691">
                  <c:v>-0.1983701347365594</c:v>
                </c:pt>
                <c:pt idx="7692">
                  <c:v>-9.7812351127649855E-2</c:v>
                </c:pt>
                <c:pt idx="7693">
                  <c:v>-8.3180963514799977E-2</c:v>
                </c:pt>
                <c:pt idx="7694">
                  <c:v>-0.19451115814641984</c:v>
                </c:pt>
                <c:pt idx="7695">
                  <c:v>-4.4848997910569288E-2</c:v>
                </c:pt>
                <c:pt idx="7696">
                  <c:v>-0.24096859277898952</c:v>
                </c:pt>
                <c:pt idx="7697">
                  <c:v>-0.18435729523653999</c:v>
                </c:pt>
                <c:pt idx="7698">
                  <c:v>-0.14948914982374983</c:v>
                </c:pt>
                <c:pt idx="7699">
                  <c:v>0.21474878826241994</c:v>
                </c:pt>
                <c:pt idx="7700">
                  <c:v>-0.10641050278647946</c:v>
                </c:pt>
                <c:pt idx="7701">
                  <c:v>0.28022030453406988</c:v>
                </c:pt>
                <c:pt idx="7702">
                  <c:v>0.39398432605551026</c:v>
                </c:pt>
                <c:pt idx="7703">
                  <c:v>-0.3299120976188199</c:v>
                </c:pt>
                <c:pt idx="7704">
                  <c:v>-1.1322285349619321E-2</c:v>
                </c:pt>
                <c:pt idx="7705">
                  <c:v>-0.15684728239158918</c:v>
                </c:pt>
                <c:pt idx="7706">
                  <c:v>0.50124031811146086</c:v>
                </c:pt>
                <c:pt idx="7707">
                  <c:v>0.38970239382723104</c:v>
                </c:pt>
                <c:pt idx="7708">
                  <c:v>0.38424085782299056</c:v>
                </c:pt>
                <c:pt idx="7709">
                  <c:v>-3.3257979173949792E-2</c:v>
                </c:pt>
                <c:pt idx="7710">
                  <c:v>-0.24505135049385007</c:v>
                </c:pt>
                <c:pt idx="7711">
                  <c:v>0.25337102245190035</c:v>
                </c:pt>
                <c:pt idx="7712">
                  <c:v>0.23518976012781057</c:v>
                </c:pt>
                <c:pt idx="7713">
                  <c:v>0.1166820330267706</c:v>
                </c:pt>
                <c:pt idx="7714">
                  <c:v>-2.4420693371749458E-2</c:v>
                </c:pt>
                <c:pt idx="7715">
                  <c:v>0.23269746648481071</c:v>
                </c:pt>
                <c:pt idx="7716">
                  <c:v>-0.13697211359280992</c:v>
                </c:pt>
                <c:pt idx="7717">
                  <c:v>0.26748344516707068</c:v>
                </c:pt>
                <c:pt idx="7718">
                  <c:v>-0.2000947535032398</c:v>
                </c:pt>
                <c:pt idx="7719">
                  <c:v>-0.34592638921009966</c:v>
                </c:pt>
                <c:pt idx="7720">
                  <c:v>-0.15962639395611999</c:v>
                </c:pt>
                <c:pt idx="7721">
                  <c:v>-0.36202968340970942</c:v>
                </c:pt>
                <c:pt idx="7722">
                  <c:v>-0.35602552859722003</c:v>
                </c:pt>
                <c:pt idx="7723">
                  <c:v>0.2066469368135202</c:v>
                </c:pt>
                <c:pt idx="7724">
                  <c:v>-0.35460899514926991</c:v>
                </c:pt>
                <c:pt idx="7725">
                  <c:v>0.12757539401185003</c:v>
                </c:pt>
                <c:pt idx="7726">
                  <c:v>0.44077029242577037</c:v>
                </c:pt>
                <c:pt idx="7727">
                  <c:v>-7.5711609672790559E-3</c:v>
                </c:pt>
                <c:pt idx="7728">
                  <c:v>-6.9215495658319526E-2</c:v>
                </c:pt>
                <c:pt idx="7729">
                  <c:v>-9.7383905081259492E-2</c:v>
                </c:pt>
                <c:pt idx="7730">
                  <c:v>0.36810196650410987</c:v>
                </c:pt>
                <c:pt idx="7731">
                  <c:v>-0.1654024856224896</c:v>
                </c:pt>
                <c:pt idx="7732">
                  <c:v>-0.24072911892643933</c:v>
                </c:pt>
                <c:pt idx="7733">
                  <c:v>9.4706188888610043E-2</c:v>
                </c:pt>
                <c:pt idx="7734">
                  <c:v>-0.32680842449789971</c:v>
                </c:pt>
                <c:pt idx="7735">
                  <c:v>0.28012893587793108</c:v>
                </c:pt>
                <c:pt idx="7736">
                  <c:v>0.20680447813020031</c:v>
                </c:pt>
                <c:pt idx="7737">
                  <c:v>-7.8550619696309276E-2</c:v>
                </c:pt>
                <c:pt idx="7738">
                  <c:v>-4.7297540831209517E-2</c:v>
                </c:pt>
                <c:pt idx="7739">
                  <c:v>-0.44248562416861947</c:v>
                </c:pt>
                <c:pt idx="7740">
                  <c:v>-0.29055878773238986</c:v>
                </c:pt>
                <c:pt idx="7741">
                  <c:v>-0.16609445122161937</c:v>
                </c:pt>
                <c:pt idx="7742">
                  <c:v>4.7253324079980175E-2</c:v>
                </c:pt>
                <c:pt idx="7743">
                  <c:v>-0.12673002397104938</c:v>
                </c:pt>
                <c:pt idx="7744">
                  <c:v>-2.7046121067659357E-2</c:v>
                </c:pt>
                <c:pt idx="7745">
                  <c:v>-0.32319818646735987</c:v>
                </c:pt>
                <c:pt idx="7746">
                  <c:v>-6.2045021170339609E-2</c:v>
                </c:pt>
                <c:pt idx="7747">
                  <c:v>0.24499157376360081</c:v>
                </c:pt>
                <c:pt idx="7748">
                  <c:v>0.1867733189896299</c:v>
                </c:pt>
                <c:pt idx="7749">
                  <c:v>0.10881487808465984</c:v>
                </c:pt>
                <c:pt idx="7750">
                  <c:v>-0.26094436098318941</c:v>
                </c:pt>
                <c:pt idx="7751">
                  <c:v>-0.22601952344952947</c:v>
                </c:pt>
                <c:pt idx="7752">
                  <c:v>0.29385482229145055</c:v>
                </c:pt>
                <c:pt idx="7753">
                  <c:v>6.6449995692860142E-2</c:v>
                </c:pt>
                <c:pt idx="7754">
                  <c:v>0.3927146703109603</c:v>
                </c:pt>
                <c:pt idx="7755">
                  <c:v>0.37788241777458076</c:v>
                </c:pt>
                <c:pt idx="7756">
                  <c:v>-4.2611951504709644E-2</c:v>
                </c:pt>
                <c:pt idx="7757">
                  <c:v>-0.31487255370296996</c:v>
                </c:pt>
                <c:pt idx="7758">
                  <c:v>-1.0841519093450103E-2</c:v>
                </c:pt>
                <c:pt idx="7759">
                  <c:v>-7.5723283675239728E-2</c:v>
                </c:pt>
                <c:pt idx="7760">
                  <c:v>-3.1420031033870366E-2</c:v>
                </c:pt>
                <c:pt idx="7761">
                  <c:v>-0.25783949497785974</c:v>
                </c:pt>
                <c:pt idx="7762">
                  <c:v>-0.36630097462435973</c:v>
                </c:pt>
                <c:pt idx="7763">
                  <c:v>-9.3840736398096425E-3</c:v>
                </c:pt>
                <c:pt idx="7764">
                  <c:v>-0.32278321196617954</c:v>
                </c:pt>
                <c:pt idx="7765">
                  <c:v>0.27326579540995066</c:v>
                </c:pt>
                <c:pt idx="7766">
                  <c:v>-0.32796914860227933</c:v>
                </c:pt>
                <c:pt idx="7767">
                  <c:v>-0.10759894275325976</c:v>
                </c:pt>
                <c:pt idx="7768">
                  <c:v>-0.46835245824363003</c:v>
                </c:pt>
                <c:pt idx="7769">
                  <c:v>0.45048841956915098</c:v>
                </c:pt>
                <c:pt idx="7770">
                  <c:v>-0.15196618806602968</c:v>
                </c:pt>
                <c:pt idx="7771">
                  <c:v>-0.3267852732619696</c:v>
                </c:pt>
                <c:pt idx="7772">
                  <c:v>-0.10636338327985939</c:v>
                </c:pt>
                <c:pt idx="7773">
                  <c:v>-4.1941642052201189E-3</c:v>
                </c:pt>
                <c:pt idx="7774">
                  <c:v>-0.39948126891609981</c:v>
                </c:pt>
                <c:pt idx="7775">
                  <c:v>0.33159464059929089</c:v>
                </c:pt>
                <c:pt idx="7776">
                  <c:v>-9.553388608062896E-2</c:v>
                </c:pt>
                <c:pt idx="7777">
                  <c:v>-0.22014991626708946</c:v>
                </c:pt>
                <c:pt idx="7778">
                  <c:v>0.3995822826539106</c:v>
                </c:pt>
                <c:pt idx="7779">
                  <c:v>-0.2790025383187098</c:v>
                </c:pt>
                <c:pt idx="7780">
                  <c:v>-8.4422445358390164E-2</c:v>
                </c:pt>
                <c:pt idx="7781">
                  <c:v>0.22576366729555097</c:v>
                </c:pt>
                <c:pt idx="7782">
                  <c:v>-0.15923932208578995</c:v>
                </c:pt>
                <c:pt idx="7783">
                  <c:v>-1.8647297590299594E-2</c:v>
                </c:pt>
                <c:pt idx="7784">
                  <c:v>-0.21268683196585991</c:v>
                </c:pt>
                <c:pt idx="7785">
                  <c:v>-5.2004018821539155E-2</c:v>
                </c:pt>
                <c:pt idx="7786">
                  <c:v>-0.1464605168122799</c:v>
                </c:pt>
                <c:pt idx="7787">
                  <c:v>0.31237286044502977</c:v>
                </c:pt>
                <c:pt idx="7788">
                  <c:v>0.48913491890890093</c:v>
                </c:pt>
                <c:pt idx="7789">
                  <c:v>-0.19338968689240987</c:v>
                </c:pt>
                <c:pt idx="7790">
                  <c:v>-0.28035302025015962</c:v>
                </c:pt>
                <c:pt idx="7791">
                  <c:v>0.1760550518830506</c:v>
                </c:pt>
                <c:pt idx="7792">
                  <c:v>6.0459697540540702E-2</c:v>
                </c:pt>
                <c:pt idx="7793">
                  <c:v>7.6368462807260507E-2</c:v>
                </c:pt>
                <c:pt idx="7794">
                  <c:v>0.11238392785396112</c:v>
                </c:pt>
                <c:pt idx="7795">
                  <c:v>-0.17173897972355956</c:v>
                </c:pt>
                <c:pt idx="7796">
                  <c:v>-7.9200082906499603E-2</c:v>
                </c:pt>
                <c:pt idx="7797">
                  <c:v>0.24827610237302</c:v>
                </c:pt>
                <c:pt idx="7798">
                  <c:v>-0.12209192936416935</c:v>
                </c:pt>
                <c:pt idx="7799">
                  <c:v>0.20936544163855064</c:v>
                </c:pt>
                <c:pt idx="7800">
                  <c:v>-0.3216159445864597</c:v>
                </c:pt>
                <c:pt idx="7801">
                  <c:v>-0.28387134464654951</c:v>
                </c:pt>
                <c:pt idx="7802">
                  <c:v>0.15423842915604968</c:v>
                </c:pt>
                <c:pt idx="7803">
                  <c:v>-0.32557766343146977</c:v>
                </c:pt>
                <c:pt idx="7804">
                  <c:v>-5.3345361330999985E-2</c:v>
                </c:pt>
                <c:pt idx="7805">
                  <c:v>8.0990962778502151E-3</c:v>
                </c:pt>
                <c:pt idx="7806">
                  <c:v>-0.18453284989921981</c:v>
                </c:pt>
                <c:pt idx="7807">
                  <c:v>-0.26953086445746965</c:v>
                </c:pt>
                <c:pt idx="7808">
                  <c:v>-0.14458798993976973</c:v>
                </c:pt>
                <c:pt idx="7809">
                  <c:v>1.1691749421130382E-2</c:v>
                </c:pt>
                <c:pt idx="7810">
                  <c:v>-0.17067398565521952</c:v>
                </c:pt>
                <c:pt idx="7811">
                  <c:v>-0.29756610085431978</c:v>
                </c:pt>
                <c:pt idx="7812">
                  <c:v>3.9110661667701052E-2</c:v>
                </c:pt>
                <c:pt idx="7813">
                  <c:v>-8.4986786268400394E-2</c:v>
                </c:pt>
                <c:pt idx="7814">
                  <c:v>-0.29181854508286964</c:v>
                </c:pt>
                <c:pt idx="7815">
                  <c:v>-0.30626584235841969</c:v>
                </c:pt>
                <c:pt idx="7816">
                  <c:v>5.9523556247400577E-3</c:v>
                </c:pt>
                <c:pt idx="7817">
                  <c:v>-0.3690693804319598</c:v>
                </c:pt>
                <c:pt idx="7818">
                  <c:v>3.3834067108770682E-2</c:v>
                </c:pt>
                <c:pt idx="7819">
                  <c:v>-0.35703023300300973</c:v>
                </c:pt>
                <c:pt idx="7820">
                  <c:v>2.8085598317310279E-2</c:v>
                </c:pt>
                <c:pt idx="7821">
                  <c:v>-4.5143886058019334E-2</c:v>
                </c:pt>
                <c:pt idx="7822">
                  <c:v>0.16463301722684065</c:v>
                </c:pt>
                <c:pt idx="7823">
                  <c:v>-0.3345802096988697</c:v>
                </c:pt>
                <c:pt idx="7824">
                  <c:v>-0.23433403611705961</c:v>
                </c:pt>
                <c:pt idx="7825">
                  <c:v>-5.2648190061919564E-2</c:v>
                </c:pt>
                <c:pt idx="7826">
                  <c:v>0.34142164667952013</c:v>
                </c:pt>
                <c:pt idx="7827">
                  <c:v>-0.4035962674927096</c:v>
                </c:pt>
                <c:pt idx="7828">
                  <c:v>0.23920427654561038</c:v>
                </c:pt>
                <c:pt idx="7829">
                  <c:v>-0.33187269583604939</c:v>
                </c:pt>
                <c:pt idx="7830">
                  <c:v>0.27684730129261048</c:v>
                </c:pt>
                <c:pt idx="7831">
                  <c:v>0.18403247575023052</c:v>
                </c:pt>
                <c:pt idx="7832">
                  <c:v>0.40876194811724087</c:v>
                </c:pt>
                <c:pt idx="7833">
                  <c:v>-0.31974394305123965</c:v>
                </c:pt>
                <c:pt idx="7834">
                  <c:v>-0.23099918526830931</c:v>
                </c:pt>
                <c:pt idx="7835">
                  <c:v>-0.3088580118980695</c:v>
                </c:pt>
                <c:pt idx="7836">
                  <c:v>-0.24540012226030949</c:v>
                </c:pt>
                <c:pt idx="7837">
                  <c:v>-0.12522301807838954</c:v>
                </c:pt>
                <c:pt idx="7838">
                  <c:v>0.11001489059210012</c:v>
                </c:pt>
                <c:pt idx="7839">
                  <c:v>-0.32184758293438964</c:v>
                </c:pt>
                <c:pt idx="7840">
                  <c:v>-0.24565665914342949</c:v>
                </c:pt>
                <c:pt idx="7841">
                  <c:v>8.800027021157053E-2</c:v>
                </c:pt>
                <c:pt idx="7842">
                  <c:v>9.997546468079932E-3</c:v>
                </c:pt>
                <c:pt idx="7843">
                  <c:v>-6.0528139476669907E-2</c:v>
                </c:pt>
                <c:pt idx="7844">
                  <c:v>0.11243149227605009</c:v>
                </c:pt>
                <c:pt idx="7845">
                  <c:v>0.36134514593848088</c:v>
                </c:pt>
                <c:pt idx="7846">
                  <c:v>-0.1990069651266797</c:v>
                </c:pt>
                <c:pt idx="7847">
                  <c:v>-0.12722637838074968</c:v>
                </c:pt>
                <c:pt idx="7848">
                  <c:v>-0.37710871532636947</c:v>
                </c:pt>
                <c:pt idx="7849">
                  <c:v>0.40835904093538034</c:v>
                </c:pt>
                <c:pt idx="7850">
                  <c:v>0.18842640803296096</c:v>
                </c:pt>
                <c:pt idx="7851">
                  <c:v>0.24461650355464037</c:v>
                </c:pt>
                <c:pt idx="7852" formatCode="General">
                  <c:v>0.4508990511704507</c:v>
                </c:pt>
                <c:pt idx="7853">
                  <c:v>1.9224060346210159E-2</c:v>
                </c:pt>
                <c:pt idx="7854">
                  <c:v>-0.10710820372927987</c:v>
                </c:pt>
                <c:pt idx="7855">
                  <c:v>3.502986988991097E-2</c:v>
                </c:pt>
                <c:pt idx="7856" formatCode="General">
                  <c:v>-0.34075821137418982</c:v>
                </c:pt>
                <c:pt idx="7857">
                  <c:v>0.26583146667941016</c:v>
                </c:pt>
                <c:pt idx="7858">
                  <c:v>0.19998943837920002</c:v>
                </c:pt>
                <c:pt idx="7859">
                  <c:v>-1.6537578316689228E-2</c:v>
                </c:pt>
                <c:pt idx="7860">
                  <c:v>-0.28901559672043975</c:v>
                </c:pt>
                <c:pt idx="7861">
                  <c:v>-0.15048247071818999</c:v>
                </c:pt>
                <c:pt idx="7862">
                  <c:v>-0.17929496154485003</c:v>
                </c:pt>
                <c:pt idx="7863">
                  <c:v>0.24683967272064056</c:v>
                </c:pt>
                <c:pt idx="7864">
                  <c:v>-0.41071036567624963</c:v>
                </c:pt>
                <c:pt idx="7865">
                  <c:v>-9.9389867230439854E-2</c:v>
                </c:pt>
                <c:pt idx="7866">
                  <c:v>-0.29691974112067987</c:v>
                </c:pt>
                <c:pt idx="7867">
                  <c:v>-0.22109510764445961</c:v>
                </c:pt>
                <c:pt idx="7868">
                  <c:v>-0.32471314463612932</c:v>
                </c:pt>
                <c:pt idx="7869">
                  <c:v>0.17922934212942998</c:v>
                </c:pt>
                <c:pt idx="7870">
                  <c:v>-0.36423357384361976</c:v>
                </c:pt>
                <c:pt idx="7871">
                  <c:v>-7.0555795410769839E-2</c:v>
                </c:pt>
                <c:pt idx="7872">
                  <c:v>3.043305522366957E-2</c:v>
                </c:pt>
                <c:pt idx="7873">
                  <c:v>-0.16853129155027924</c:v>
                </c:pt>
                <c:pt idx="7874">
                  <c:v>-0.13643764026327965</c:v>
                </c:pt>
                <c:pt idx="7875">
                  <c:v>-0.31044767566236953</c:v>
                </c:pt>
                <c:pt idx="7876">
                  <c:v>0.3673082526729905</c:v>
                </c:pt>
                <c:pt idx="7877">
                  <c:v>-1.2123086929949345E-2</c:v>
                </c:pt>
                <c:pt idx="7878">
                  <c:v>-0.25269317601531949</c:v>
                </c:pt>
                <c:pt idx="7879">
                  <c:v>0.27746472349676043</c:v>
                </c:pt>
                <c:pt idx="7880">
                  <c:v>-8.5889423812579579E-2</c:v>
                </c:pt>
                <c:pt idx="7881">
                  <c:v>-0.26574829825314961</c:v>
                </c:pt>
                <c:pt idx="7882">
                  <c:v>-0.41202117860877951</c:v>
                </c:pt>
                <c:pt idx="7883">
                  <c:v>-9.2203410134509944E-2</c:v>
                </c:pt>
                <c:pt idx="7884">
                  <c:v>-0.33873323164786973</c:v>
                </c:pt>
                <c:pt idx="7885">
                  <c:v>0.10570253357523995</c:v>
                </c:pt>
                <c:pt idx="7886">
                  <c:v>-0.26005251899683968</c:v>
                </c:pt>
                <c:pt idx="7887">
                  <c:v>-0.3664044649292495</c:v>
                </c:pt>
                <c:pt idx="7888">
                  <c:v>-3.8990523660229925E-2</c:v>
                </c:pt>
                <c:pt idx="7889">
                  <c:v>-0.35211424435706951</c:v>
                </c:pt>
                <c:pt idx="7890">
                  <c:v>1.0146200072139955E-2</c:v>
                </c:pt>
                <c:pt idx="7891">
                  <c:v>-3.301687623971894E-2</c:v>
                </c:pt>
                <c:pt idx="7892">
                  <c:v>0.29026952265370021</c:v>
                </c:pt>
                <c:pt idx="7893">
                  <c:v>-0.46549754503740948</c:v>
                </c:pt>
                <c:pt idx="7894">
                  <c:v>-9.1680959282549601E-2</c:v>
                </c:pt>
                <c:pt idx="7895">
                  <c:v>-0.14222746541105957</c:v>
                </c:pt>
                <c:pt idx="7896">
                  <c:v>0.20433971352680036</c:v>
                </c:pt>
                <c:pt idx="7897">
                  <c:v>0.29853935837257062</c:v>
                </c:pt>
                <c:pt idx="7898">
                  <c:v>-0.18000057023914984</c:v>
                </c:pt>
                <c:pt idx="7899">
                  <c:v>0.14767821372090051</c:v>
                </c:pt>
                <c:pt idx="7900">
                  <c:v>0.31035287221617036</c:v>
                </c:pt>
                <c:pt idx="7901">
                  <c:v>0.23387791154845061</c:v>
                </c:pt>
                <c:pt idx="7902">
                  <c:v>-0.41820425549551965</c:v>
                </c:pt>
                <c:pt idx="7903">
                  <c:v>0.10819912030300038</c:v>
                </c:pt>
                <c:pt idx="7904">
                  <c:v>-0.27470667148169969</c:v>
                </c:pt>
                <c:pt idx="7905">
                  <c:v>0.43818732250073023</c:v>
                </c:pt>
                <c:pt idx="7906">
                  <c:v>0.2040645828557297</c:v>
                </c:pt>
                <c:pt idx="7907">
                  <c:v>0.31543370219737987</c:v>
                </c:pt>
                <c:pt idx="7908">
                  <c:v>-0.23231574509750974</c:v>
                </c:pt>
                <c:pt idx="7909">
                  <c:v>-8.7592747301439289E-2</c:v>
                </c:pt>
                <c:pt idx="7910">
                  <c:v>-0.14274098253306011</c:v>
                </c:pt>
                <c:pt idx="7911">
                  <c:v>-0.28775592805477945</c:v>
                </c:pt>
                <c:pt idx="7912">
                  <c:v>-8.278059334165988E-2</c:v>
                </c:pt>
                <c:pt idx="7913">
                  <c:v>0.32970933798110025</c:v>
                </c:pt>
                <c:pt idx="7914">
                  <c:v>0.35369621837222009</c:v>
                </c:pt>
                <c:pt idx="7915">
                  <c:v>-0.4549192958873598</c:v>
                </c:pt>
                <c:pt idx="7916">
                  <c:v>-8.5472576558060176E-2</c:v>
                </c:pt>
                <c:pt idx="7917">
                  <c:v>3.7236775504810637E-2</c:v>
                </c:pt>
                <c:pt idx="7918">
                  <c:v>-0.33461987509289992</c:v>
                </c:pt>
                <c:pt idx="7919">
                  <c:v>0.31092655901486044</c:v>
                </c:pt>
                <c:pt idx="7920">
                  <c:v>0.29399870966540043</c:v>
                </c:pt>
                <c:pt idx="7921">
                  <c:v>0.12626299397572005</c:v>
                </c:pt>
                <c:pt idx="7922">
                  <c:v>-0.33617783268110957</c:v>
                </c:pt>
                <c:pt idx="7923">
                  <c:v>7.0961703004030596E-2</c:v>
                </c:pt>
                <c:pt idx="7924">
                  <c:v>0.25914563539182023</c:v>
                </c:pt>
                <c:pt idx="7925">
                  <c:v>3.971506363359012E-2</c:v>
                </c:pt>
                <c:pt idx="7926">
                  <c:v>-0.36997969027355992</c:v>
                </c:pt>
                <c:pt idx="7927">
                  <c:v>-0.41626617316446968</c:v>
                </c:pt>
                <c:pt idx="7928">
                  <c:v>1.2640220733070251E-2</c:v>
                </c:pt>
                <c:pt idx="7929">
                  <c:v>0.40319163158089033</c:v>
                </c:pt>
                <c:pt idx="7930">
                  <c:v>2.3947753119600179E-2</c:v>
                </c:pt>
                <c:pt idx="7931">
                  <c:v>-0.19584963573983938</c:v>
                </c:pt>
                <c:pt idx="7932">
                  <c:v>0.1724444539263903</c:v>
                </c:pt>
                <c:pt idx="7933">
                  <c:v>-0.3272507271434395</c:v>
                </c:pt>
                <c:pt idx="7934">
                  <c:v>-0.27240499809095997</c:v>
                </c:pt>
                <c:pt idx="7935">
                  <c:v>0.42951878002807042</c:v>
                </c:pt>
                <c:pt idx="7936">
                  <c:v>0.26806093525086094</c:v>
                </c:pt>
                <c:pt idx="7937">
                  <c:v>-0.24908035362352976</c:v>
                </c:pt>
                <c:pt idx="7938">
                  <c:v>-2.6892534162979764E-2</c:v>
                </c:pt>
                <c:pt idx="7939">
                  <c:v>0.45270996196606017</c:v>
                </c:pt>
                <c:pt idx="7940">
                  <c:v>-6.6816333903039649E-2</c:v>
                </c:pt>
                <c:pt idx="7941">
                  <c:v>0.35734417214857039</c:v>
                </c:pt>
                <c:pt idx="7942">
                  <c:v>-0.24015848114517979</c:v>
                </c:pt>
                <c:pt idx="7943">
                  <c:v>-0.18693429678419005</c:v>
                </c:pt>
                <c:pt idx="7944">
                  <c:v>-0.18197362118280003</c:v>
                </c:pt>
                <c:pt idx="7945">
                  <c:v>0.38693476190834009</c:v>
                </c:pt>
                <c:pt idx="7946">
                  <c:v>-0.33853200717378984</c:v>
                </c:pt>
                <c:pt idx="7947">
                  <c:v>-0.31095677380568976</c:v>
                </c:pt>
                <c:pt idx="7948">
                  <c:v>-0.25659907727924969</c:v>
                </c:pt>
                <c:pt idx="7949">
                  <c:v>4.6955429502560264E-2</c:v>
                </c:pt>
                <c:pt idx="7950">
                  <c:v>-0.2960960527822496</c:v>
                </c:pt>
                <c:pt idx="7951">
                  <c:v>2.3135871838349864E-2</c:v>
                </c:pt>
                <c:pt idx="7952">
                  <c:v>0.35187491871686039</c:v>
                </c:pt>
                <c:pt idx="7953">
                  <c:v>0.48181588375638995</c:v>
                </c:pt>
                <c:pt idx="7954">
                  <c:v>0.11872808831416037</c:v>
                </c:pt>
                <c:pt idx="7955">
                  <c:v>6.5619723284804365E-3</c:v>
                </c:pt>
                <c:pt idx="7956">
                  <c:v>1.2249479346900571E-2</c:v>
                </c:pt>
                <c:pt idx="7957">
                  <c:v>6.4506279766310293E-2</c:v>
                </c:pt>
                <c:pt idx="7958">
                  <c:v>0.42253723028155044</c:v>
                </c:pt>
                <c:pt idx="7959">
                  <c:v>0.28630464360998076</c:v>
                </c:pt>
                <c:pt idx="7960">
                  <c:v>9.8493482005320487E-2</c:v>
                </c:pt>
                <c:pt idx="7961">
                  <c:v>-0.10083925367187963</c:v>
                </c:pt>
                <c:pt idx="7962">
                  <c:v>0.48588988093935992</c:v>
                </c:pt>
                <c:pt idx="7963">
                  <c:v>-0.3269620865087397</c:v>
                </c:pt>
                <c:pt idx="7964">
                  <c:v>-1.2409090600749906E-2</c:v>
                </c:pt>
                <c:pt idx="7965">
                  <c:v>-0.26361334378575974</c:v>
                </c:pt>
                <c:pt idx="7966">
                  <c:v>-0.21592816597263953</c:v>
                </c:pt>
                <c:pt idx="7967">
                  <c:v>-9.0917547655399389E-2</c:v>
                </c:pt>
                <c:pt idx="7968">
                  <c:v>-0.42973050331897955</c:v>
                </c:pt>
                <c:pt idx="7969">
                  <c:v>0.10403161235559999</c:v>
                </c:pt>
                <c:pt idx="7970">
                  <c:v>-7.493408006163893E-2</c:v>
                </c:pt>
                <c:pt idx="7971">
                  <c:v>0.46709707262019062</c:v>
                </c:pt>
                <c:pt idx="7972">
                  <c:v>0.21788479949388062</c:v>
                </c:pt>
                <c:pt idx="7973">
                  <c:v>-3.7670308618169557E-2</c:v>
                </c:pt>
                <c:pt idx="7974">
                  <c:v>0.13575528191013042</c:v>
                </c:pt>
                <c:pt idx="7975">
                  <c:v>-0.27354376830351956</c:v>
                </c:pt>
                <c:pt idx="7976">
                  <c:v>-0.25356347007338975</c:v>
                </c:pt>
                <c:pt idx="7977">
                  <c:v>-0.40442662924858963</c:v>
                </c:pt>
                <c:pt idx="7978">
                  <c:v>-9.4976042813839534E-2</c:v>
                </c:pt>
                <c:pt idx="7979">
                  <c:v>-0.40469362946320997</c:v>
                </c:pt>
                <c:pt idx="7980">
                  <c:v>0.30935839097332973</c:v>
                </c:pt>
                <c:pt idx="7981">
                  <c:v>0.22730824401797012</c:v>
                </c:pt>
                <c:pt idx="7982">
                  <c:v>0.33019808191157018</c:v>
                </c:pt>
                <c:pt idx="7983">
                  <c:v>-4.1410965863269311E-2</c:v>
                </c:pt>
                <c:pt idx="7984">
                  <c:v>0.3344438563938601</c:v>
                </c:pt>
                <c:pt idx="7985">
                  <c:v>-0.4150530088597093</c:v>
                </c:pt>
                <c:pt idx="7986">
                  <c:v>-0.29414125402562963</c:v>
                </c:pt>
                <c:pt idx="7987">
                  <c:v>0.46372702630694018</c:v>
                </c:pt>
                <c:pt idx="7988">
                  <c:v>0.26994501164080997</c:v>
                </c:pt>
                <c:pt idx="7989">
                  <c:v>9.6683350563590231E-2</c:v>
                </c:pt>
                <c:pt idx="7990">
                  <c:v>0.27385810621180084</c:v>
                </c:pt>
                <c:pt idx="7991">
                  <c:v>-0.1266217365450002</c:v>
                </c:pt>
                <c:pt idx="7992">
                  <c:v>-3.0354048995938854E-2</c:v>
                </c:pt>
                <c:pt idx="7993">
                  <c:v>-0.2556422162117693</c:v>
                </c:pt>
                <c:pt idx="7994">
                  <c:v>-9.8372190396619708E-2</c:v>
                </c:pt>
                <c:pt idx="7995">
                  <c:v>-0.21693989969997984</c:v>
                </c:pt>
                <c:pt idx="7996">
                  <c:v>5.3004520591048987E-4</c:v>
                </c:pt>
                <c:pt idx="7997">
                  <c:v>-0.23390751035275947</c:v>
                </c:pt>
                <c:pt idx="7998">
                  <c:v>0.42614457937449046</c:v>
                </c:pt>
                <c:pt idx="7999">
                  <c:v>-3.2230485522889651E-2</c:v>
                </c:pt>
                <c:pt idx="8000">
                  <c:v>0.49491169414245029</c:v>
                </c:pt>
                <c:pt idx="8001">
                  <c:v>-0.50833286129648991</c:v>
                </c:pt>
                <c:pt idx="8002">
                  <c:v>-0.19830890675681934</c:v>
                </c:pt>
                <c:pt idx="8003">
                  <c:v>-0.24272841271510925</c:v>
                </c:pt>
                <c:pt idx="8004">
                  <c:v>7.8869630876390318E-2</c:v>
                </c:pt>
                <c:pt idx="8005">
                  <c:v>-0.20008046928045964</c:v>
                </c:pt>
                <c:pt idx="8006">
                  <c:v>0.1344245723935904</c:v>
                </c:pt>
                <c:pt idx="8007">
                  <c:v>-0.20241979268625965</c:v>
                </c:pt>
                <c:pt idx="8008">
                  <c:v>-0.45128274772281962</c:v>
                </c:pt>
                <c:pt idx="8009">
                  <c:v>2.2289467500660187E-2</c:v>
                </c:pt>
                <c:pt idx="8010">
                  <c:v>-6.0791347946159924E-2</c:v>
                </c:pt>
                <c:pt idx="8011">
                  <c:v>-0.37494294465465972</c:v>
                </c:pt>
                <c:pt idx="8012">
                  <c:v>-1.9923459920510034E-2</c:v>
                </c:pt>
                <c:pt idx="8013">
                  <c:v>0.14612797465811056</c:v>
                </c:pt>
                <c:pt idx="8014">
                  <c:v>0.12397911419088015</c:v>
                </c:pt>
                <c:pt idx="8015">
                  <c:v>-0.1483601303794897</c:v>
                </c:pt>
                <c:pt idx="8016">
                  <c:v>-9.3059896340169423E-2</c:v>
                </c:pt>
                <c:pt idx="8017">
                  <c:v>-1.0195198290079865E-2</c:v>
                </c:pt>
                <c:pt idx="8018">
                  <c:v>0.18178309507297019</c:v>
                </c:pt>
                <c:pt idx="8019">
                  <c:v>-4.8995585528230023E-2</c:v>
                </c:pt>
                <c:pt idx="8020">
                  <c:v>-0.21651252264426946</c:v>
                </c:pt>
                <c:pt idx="8021">
                  <c:v>-0.2236439640754897</c:v>
                </c:pt>
                <c:pt idx="8022">
                  <c:v>-0.15516631318325969</c:v>
                </c:pt>
                <c:pt idx="8023">
                  <c:v>0.47904301067696053</c:v>
                </c:pt>
                <c:pt idx="8024">
                  <c:v>-9.9345811570959341E-2</c:v>
                </c:pt>
                <c:pt idx="8025">
                  <c:v>-0.37077837146361947</c:v>
                </c:pt>
                <c:pt idx="8026">
                  <c:v>-0.39646296225565969</c:v>
                </c:pt>
                <c:pt idx="8027">
                  <c:v>0.43960518765172019</c:v>
                </c:pt>
                <c:pt idx="8028">
                  <c:v>-7.652947378430941E-2</c:v>
                </c:pt>
                <c:pt idx="8029">
                  <c:v>0.32869099872097074</c:v>
                </c:pt>
                <c:pt idx="8030">
                  <c:v>8.5890834559879892E-2</c:v>
                </c:pt>
                <c:pt idx="8031">
                  <c:v>-2.5316264702139435E-2</c:v>
                </c:pt>
                <c:pt idx="8032">
                  <c:v>0.3058282630798308</c:v>
                </c:pt>
                <c:pt idx="8033">
                  <c:v>0.14072274854659028</c:v>
                </c:pt>
                <c:pt idx="8034">
                  <c:v>-0.2410086813021195</c:v>
                </c:pt>
                <c:pt idx="8035">
                  <c:v>-0.22712901062197943</c:v>
                </c:pt>
                <c:pt idx="8036">
                  <c:v>-0.20190478534728973</c:v>
                </c:pt>
                <c:pt idx="8037">
                  <c:v>-0.2571866447175899</c:v>
                </c:pt>
                <c:pt idx="8038">
                  <c:v>-0.17222505672907973</c:v>
                </c:pt>
                <c:pt idx="8039">
                  <c:v>-0.41711570783763996</c:v>
                </c:pt>
                <c:pt idx="8040">
                  <c:v>-0.25294060655297956</c:v>
                </c:pt>
                <c:pt idx="8041">
                  <c:v>0.39682188223855075</c:v>
                </c:pt>
                <c:pt idx="8042">
                  <c:v>-0.16610214865238948</c:v>
                </c:pt>
                <c:pt idx="8043">
                  <c:v>-5.3933082203450056E-2</c:v>
                </c:pt>
                <c:pt idx="8044">
                  <c:v>0.41302565799475044</c:v>
                </c:pt>
                <c:pt idx="8045">
                  <c:v>-4.4506424893959284E-2</c:v>
                </c:pt>
                <c:pt idx="8046">
                  <c:v>0.22309981970171044</c:v>
                </c:pt>
                <c:pt idx="8047">
                  <c:v>-0.34418111883208935</c:v>
                </c:pt>
                <c:pt idx="8048">
                  <c:v>-0.12910763615299992</c:v>
                </c:pt>
                <c:pt idx="8049">
                  <c:v>-6.1898744786199167E-2</c:v>
                </c:pt>
                <c:pt idx="8050">
                  <c:v>8.8105639604810548E-2</c:v>
                </c:pt>
                <c:pt idx="8051">
                  <c:v>0.37283534215597047</c:v>
                </c:pt>
                <c:pt idx="8052">
                  <c:v>0.1055445076636401</c:v>
                </c:pt>
                <c:pt idx="8053">
                  <c:v>9.9470145211530081E-2</c:v>
                </c:pt>
                <c:pt idx="8054">
                  <c:v>-0.26949220220078995</c:v>
                </c:pt>
                <c:pt idx="8055">
                  <c:v>7.547125362658047E-2</c:v>
                </c:pt>
                <c:pt idx="8056">
                  <c:v>0.30201181147505096</c:v>
                </c:pt>
                <c:pt idx="8057">
                  <c:v>0.40860727509868067</c:v>
                </c:pt>
                <c:pt idx="8058">
                  <c:v>-0.19677860661008939</c:v>
                </c:pt>
                <c:pt idx="8059">
                  <c:v>-0.40308746149719932</c:v>
                </c:pt>
                <c:pt idx="8060">
                  <c:v>-0.16803910376304954</c:v>
                </c:pt>
                <c:pt idx="8061">
                  <c:v>0.29264915301505035</c:v>
                </c:pt>
                <c:pt idx="8062">
                  <c:v>-0.20717360702720944</c:v>
                </c:pt>
                <c:pt idx="8063">
                  <c:v>-0.19124969265200997</c:v>
                </c:pt>
                <c:pt idx="8064">
                  <c:v>-0.29836769465388979</c:v>
                </c:pt>
                <c:pt idx="8065">
                  <c:v>-0.1158135497184194</c:v>
                </c:pt>
                <c:pt idx="8066">
                  <c:v>-0.27877194195020971</c:v>
                </c:pt>
                <c:pt idx="8067">
                  <c:v>8.2285634725690393E-2</c:v>
                </c:pt>
                <c:pt idx="8068">
                  <c:v>0.30574014557856</c:v>
                </c:pt>
                <c:pt idx="8069">
                  <c:v>-1.2223319687909573E-2</c:v>
                </c:pt>
                <c:pt idx="8070">
                  <c:v>-0.24095804031084977</c:v>
                </c:pt>
                <c:pt idx="8071">
                  <c:v>8.8206595989320569E-2</c:v>
                </c:pt>
                <c:pt idx="8072" formatCode="General">
                  <c:v>-8.448137184612925E-2</c:v>
                </c:pt>
                <c:pt idx="8073">
                  <c:v>-0.36010689752883973</c:v>
                </c:pt>
                <c:pt idx="8074">
                  <c:v>-0.34959679295839985</c:v>
                </c:pt>
                <c:pt idx="8075">
                  <c:v>-0.16588709834538928</c:v>
                </c:pt>
                <c:pt idx="8076">
                  <c:v>0.39653607583953043</c:v>
                </c:pt>
                <c:pt idx="8077">
                  <c:v>-0.42405540327166991</c:v>
                </c:pt>
                <c:pt idx="8078">
                  <c:v>4.1500230038800545E-2</c:v>
                </c:pt>
                <c:pt idx="8079">
                  <c:v>1.9103965125120581E-2</c:v>
                </c:pt>
                <c:pt idx="8080">
                  <c:v>-0.29213811962791958</c:v>
                </c:pt>
                <c:pt idx="8081">
                  <c:v>-4.4049658953979609E-2</c:v>
                </c:pt>
                <c:pt idx="8082">
                  <c:v>-0.37487435082438969</c:v>
                </c:pt>
                <c:pt idx="8083">
                  <c:v>-0.42972217704376936</c:v>
                </c:pt>
                <c:pt idx="8084">
                  <c:v>0.12057794489871032</c:v>
                </c:pt>
                <c:pt idx="8085">
                  <c:v>7.5421977854600364E-2</c:v>
                </c:pt>
                <c:pt idx="8086">
                  <c:v>-0.32588364069570952</c:v>
                </c:pt>
                <c:pt idx="8087">
                  <c:v>-0.54724851631061977</c:v>
                </c:pt>
                <c:pt idx="8088">
                  <c:v>-2.937477350627038E-2</c:v>
                </c:pt>
                <c:pt idx="8089">
                  <c:v>-0.17477293780485903</c:v>
                </c:pt>
                <c:pt idx="8090">
                  <c:v>0.46707175526724054</c:v>
                </c:pt>
                <c:pt idx="8091">
                  <c:v>0.1769999392248307</c:v>
                </c:pt>
                <c:pt idx="8092">
                  <c:v>-0.12282833862397968</c:v>
                </c:pt>
                <c:pt idx="8093">
                  <c:v>-6.5602546311005483E-4</c:v>
                </c:pt>
                <c:pt idx="8094">
                  <c:v>-0.24355706320977966</c:v>
                </c:pt>
                <c:pt idx="8095">
                  <c:v>0.34288874401241021</c:v>
                </c:pt>
                <c:pt idx="8096">
                  <c:v>-0.17244447761864956</c:v>
                </c:pt>
                <c:pt idx="8097">
                  <c:v>-0.19946987491497925</c:v>
                </c:pt>
                <c:pt idx="8098">
                  <c:v>-0.1615154619267698</c:v>
                </c:pt>
                <c:pt idx="8099">
                  <c:v>8.0600652975870268E-2</c:v>
                </c:pt>
                <c:pt idx="8100">
                  <c:v>-0.2825829895284997</c:v>
                </c:pt>
                <c:pt idx="8101">
                  <c:v>-0.25521093104978965</c:v>
                </c:pt>
                <c:pt idx="8102">
                  <c:v>-0.36047846072193934</c:v>
                </c:pt>
                <c:pt idx="8103">
                  <c:v>-0.19112117442989929</c:v>
                </c:pt>
                <c:pt idx="8104">
                  <c:v>0.39828251698502992</c:v>
                </c:pt>
                <c:pt idx="8105">
                  <c:v>-0.2412587045298995</c:v>
                </c:pt>
                <c:pt idx="8106">
                  <c:v>-0.26294314969552923</c:v>
                </c:pt>
                <c:pt idx="8107">
                  <c:v>-0.16117772739191949</c:v>
                </c:pt>
                <c:pt idx="8108">
                  <c:v>-0.30147218238000972</c:v>
                </c:pt>
                <c:pt idx="8109">
                  <c:v>0.30826996143256036</c:v>
                </c:pt>
                <c:pt idx="8110">
                  <c:v>0.44214502569986003</c:v>
                </c:pt>
                <c:pt idx="8111">
                  <c:v>-0.2399152207990296</c:v>
                </c:pt>
                <c:pt idx="8112">
                  <c:v>9.0937174873220172E-2</c:v>
                </c:pt>
                <c:pt idx="8113">
                  <c:v>-2.3862873833095932E-3</c:v>
                </c:pt>
                <c:pt idx="8114">
                  <c:v>0.15234070068097072</c:v>
                </c:pt>
                <c:pt idx="8115">
                  <c:v>8.4768089168050231E-2</c:v>
                </c:pt>
                <c:pt idx="8116">
                  <c:v>0.36818878364373031</c:v>
                </c:pt>
                <c:pt idx="8117">
                  <c:v>0.39856044142555991</c:v>
                </c:pt>
                <c:pt idx="8118">
                  <c:v>-0.18536708767295984</c:v>
                </c:pt>
                <c:pt idx="8119">
                  <c:v>4.0700890474631102E-2</c:v>
                </c:pt>
                <c:pt idx="8120">
                  <c:v>-0.20586014782930961</c:v>
                </c:pt>
                <c:pt idx="8121">
                  <c:v>-0.17844639004499019</c:v>
                </c:pt>
                <c:pt idx="8122">
                  <c:v>0.35027188660482089</c:v>
                </c:pt>
                <c:pt idx="8123">
                  <c:v>-5.1956075615729347E-2</c:v>
                </c:pt>
                <c:pt idx="8124">
                  <c:v>-7.537664274300937E-2</c:v>
                </c:pt>
                <c:pt idx="8125">
                  <c:v>-0.29103358884686958</c:v>
                </c:pt>
                <c:pt idx="8126">
                  <c:v>-0.26868417366361941</c:v>
                </c:pt>
                <c:pt idx="8127">
                  <c:v>6.2604769433530549E-2</c:v>
                </c:pt>
                <c:pt idx="8128">
                  <c:v>1.0983446949619946E-2</c:v>
                </c:pt>
                <c:pt idx="8129">
                  <c:v>0.10467580041045998</c:v>
                </c:pt>
                <c:pt idx="8130">
                  <c:v>0.23773877646159036</c:v>
                </c:pt>
                <c:pt idx="8131">
                  <c:v>-0.38517807914472968</c:v>
                </c:pt>
                <c:pt idx="8132">
                  <c:v>-3.4209176978796663E-3</c:v>
                </c:pt>
                <c:pt idx="8133">
                  <c:v>-0.19655173270922965</c:v>
                </c:pt>
                <c:pt idx="8134">
                  <c:v>-0.27765241453357969</c:v>
                </c:pt>
                <c:pt idx="8135">
                  <c:v>0.19268407707173019</c:v>
                </c:pt>
                <c:pt idx="8136">
                  <c:v>4.5984615588190003E-2</c:v>
                </c:pt>
                <c:pt idx="8137">
                  <c:v>-0.24548139113601986</c:v>
                </c:pt>
                <c:pt idx="8138">
                  <c:v>0.39297395457038053</c:v>
                </c:pt>
                <c:pt idx="8139">
                  <c:v>0.19610409507952031</c:v>
                </c:pt>
                <c:pt idx="8140">
                  <c:v>3.223077631936011E-2</c:v>
                </c:pt>
                <c:pt idx="8141">
                  <c:v>0.26449272688931025</c:v>
                </c:pt>
                <c:pt idx="8142">
                  <c:v>0.25419177096058121</c:v>
                </c:pt>
                <c:pt idx="8143">
                  <c:v>-2.3452333174499351E-2</c:v>
                </c:pt>
                <c:pt idx="8144">
                  <c:v>-2.3880293721629364E-2</c:v>
                </c:pt>
                <c:pt idx="8145">
                  <c:v>1.4503614001740495E-2</c:v>
                </c:pt>
                <c:pt idx="8146">
                  <c:v>-0.37905193340169951</c:v>
                </c:pt>
                <c:pt idx="8147">
                  <c:v>-0.39414974122241953</c:v>
                </c:pt>
                <c:pt idx="8148">
                  <c:v>-0.13489325410825925</c:v>
                </c:pt>
                <c:pt idx="8149">
                  <c:v>-2.3889118351079652E-2</c:v>
                </c:pt>
                <c:pt idx="8150">
                  <c:v>-4.4025048599309002E-2</c:v>
                </c:pt>
                <c:pt idx="8151">
                  <c:v>-6.6575580178289684E-2</c:v>
                </c:pt>
                <c:pt idx="8152">
                  <c:v>-0.11617537748299966</c:v>
                </c:pt>
                <c:pt idx="8153">
                  <c:v>0.26739182627867031</c:v>
                </c:pt>
                <c:pt idx="8154">
                  <c:v>-0.17206734769950982</c:v>
                </c:pt>
                <c:pt idx="8155">
                  <c:v>-0.19790922672977951</c:v>
                </c:pt>
                <c:pt idx="8156">
                  <c:v>-2.0051519641029358E-2</c:v>
                </c:pt>
                <c:pt idx="8157">
                  <c:v>-0.33909476323241972</c:v>
                </c:pt>
                <c:pt idx="8158">
                  <c:v>-1.8971708704039969E-2</c:v>
                </c:pt>
                <c:pt idx="8159">
                  <c:v>0.23040858730768043</c:v>
                </c:pt>
                <c:pt idx="8160">
                  <c:v>-0.17301154277974984</c:v>
                </c:pt>
                <c:pt idx="8161">
                  <c:v>-1.898827405293968E-2</c:v>
                </c:pt>
                <c:pt idx="8162">
                  <c:v>0.11549682633431058</c:v>
                </c:pt>
                <c:pt idx="8163">
                  <c:v>-0.48831213820712982</c:v>
                </c:pt>
                <c:pt idx="8164">
                  <c:v>-0.13460642303587989</c:v>
                </c:pt>
                <c:pt idx="8165">
                  <c:v>-1.9840734983278985E-2</c:v>
                </c:pt>
                <c:pt idx="8166">
                  <c:v>-0.20806825820026953</c:v>
                </c:pt>
                <c:pt idx="8167">
                  <c:v>9.5457293426150613E-2</c:v>
                </c:pt>
                <c:pt idx="8168">
                  <c:v>-0.38043061826619962</c:v>
                </c:pt>
                <c:pt idx="8169">
                  <c:v>-1.2985965795589749E-2</c:v>
                </c:pt>
                <c:pt idx="8170">
                  <c:v>-9.8774402892029656E-2</c:v>
                </c:pt>
                <c:pt idx="8171">
                  <c:v>-4.7085214893309413E-2</c:v>
                </c:pt>
                <c:pt idx="8172">
                  <c:v>0.44573946936082987</c:v>
                </c:pt>
                <c:pt idx="8173">
                  <c:v>0.24426248184389987</c:v>
                </c:pt>
                <c:pt idx="8174">
                  <c:v>0.38933070463687081</c:v>
                </c:pt>
                <c:pt idx="8175">
                  <c:v>-0.11358849362876944</c:v>
                </c:pt>
                <c:pt idx="8176">
                  <c:v>-0.45502717527107972</c:v>
                </c:pt>
                <c:pt idx="8177">
                  <c:v>0.22149427142256073</c:v>
                </c:pt>
                <c:pt idx="8178">
                  <c:v>-0.38640848214404944</c:v>
                </c:pt>
                <c:pt idx="8179">
                  <c:v>-6.9848649615149583E-2</c:v>
                </c:pt>
                <c:pt idx="8180">
                  <c:v>-0.41067279836642934</c:v>
                </c:pt>
                <c:pt idx="8181">
                  <c:v>-1.0845407873420143E-2</c:v>
                </c:pt>
                <c:pt idx="8182">
                  <c:v>-5.3872209628229584E-2</c:v>
                </c:pt>
                <c:pt idx="8183">
                  <c:v>-0.41077071780884999</c:v>
                </c:pt>
                <c:pt idx="8184">
                  <c:v>-0.28403870455520996</c:v>
                </c:pt>
                <c:pt idx="8185">
                  <c:v>0.24621885373548036</c:v>
                </c:pt>
                <c:pt idx="8186">
                  <c:v>-0.18633011105273001</c:v>
                </c:pt>
                <c:pt idx="8187">
                  <c:v>8.3003423738880144E-2</c:v>
                </c:pt>
                <c:pt idx="8188">
                  <c:v>2.7530278549410703E-2</c:v>
                </c:pt>
                <c:pt idx="8189">
                  <c:v>0.34622693388090031</c:v>
                </c:pt>
                <c:pt idx="8190">
                  <c:v>9.0727707006807989E-3</c:v>
                </c:pt>
                <c:pt idx="8191">
                  <c:v>0.33813739068904969</c:v>
                </c:pt>
                <c:pt idx="8192">
                  <c:v>-0.32924436844465976</c:v>
                </c:pt>
                <c:pt idx="8193">
                  <c:v>-0.23612369759937923</c:v>
                </c:pt>
                <c:pt idx="8194">
                  <c:v>6.0802849808800019E-2</c:v>
                </c:pt>
                <c:pt idx="8195">
                  <c:v>0.44192707180974011</c:v>
                </c:pt>
                <c:pt idx="8196">
                  <c:v>-0.42760720330827962</c:v>
                </c:pt>
                <c:pt idx="8197">
                  <c:v>0.4966707666270409</c:v>
                </c:pt>
                <c:pt idx="8198">
                  <c:v>1.1860305183330588E-2</c:v>
                </c:pt>
                <c:pt idx="8199">
                  <c:v>8.0492146880999371E-3</c:v>
                </c:pt>
                <c:pt idx="8200">
                  <c:v>-0.10293490931138916</c:v>
                </c:pt>
                <c:pt idx="8201">
                  <c:v>-0.11768703355611976</c:v>
                </c:pt>
                <c:pt idx="8202">
                  <c:v>-0.25496089099656949</c:v>
                </c:pt>
                <c:pt idx="8203">
                  <c:v>-0.43609492806351957</c:v>
                </c:pt>
                <c:pt idx="8204">
                  <c:v>0.31401596501537021</c:v>
                </c:pt>
                <c:pt idx="8205">
                  <c:v>-0.27556311056079963</c:v>
                </c:pt>
                <c:pt idx="8206">
                  <c:v>0.20058782961773058</c:v>
                </c:pt>
                <c:pt idx="8207">
                  <c:v>-1.0839498092839683E-2</c:v>
                </c:pt>
                <c:pt idx="8208">
                  <c:v>0.15472473045076107</c:v>
                </c:pt>
                <c:pt idx="8209">
                  <c:v>1.8083184856530821E-2</c:v>
                </c:pt>
                <c:pt idx="8210">
                  <c:v>-0.15328891029164993</c:v>
                </c:pt>
                <c:pt idx="8211">
                  <c:v>-0.3197156301061197</c:v>
                </c:pt>
                <c:pt idx="8212">
                  <c:v>6.0630459026549843E-2</c:v>
                </c:pt>
                <c:pt idx="8213">
                  <c:v>0.43830987720887027</c:v>
                </c:pt>
                <c:pt idx="8214">
                  <c:v>-0.33279460157010998</c:v>
                </c:pt>
                <c:pt idx="8215">
                  <c:v>-0.17686381729073997</c:v>
                </c:pt>
                <c:pt idx="8216">
                  <c:v>0.47172005724983102</c:v>
                </c:pt>
                <c:pt idx="8217">
                  <c:v>-5.6011945800760188E-2</c:v>
                </c:pt>
                <c:pt idx="8218">
                  <c:v>-0.27502011847551966</c:v>
                </c:pt>
                <c:pt idx="8219">
                  <c:v>0.19452732050079025</c:v>
                </c:pt>
                <c:pt idx="8220">
                  <c:v>-0.40070747886168956</c:v>
                </c:pt>
                <c:pt idx="8221">
                  <c:v>-0.2606601832021096</c:v>
                </c:pt>
                <c:pt idx="8222">
                  <c:v>0.15533281423680023</c:v>
                </c:pt>
                <c:pt idx="8223">
                  <c:v>-0.18920464407343962</c:v>
                </c:pt>
                <c:pt idx="8224">
                  <c:v>-4.3051108788709769E-2</c:v>
                </c:pt>
                <c:pt idx="8225">
                  <c:v>-0.13802550949302939</c:v>
                </c:pt>
                <c:pt idx="8226">
                  <c:v>0.28369497951021039</c:v>
                </c:pt>
                <c:pt idx="8227">
                  <c:v>4.4612235020010438E-2</c:v>
                </c:pt>
                <c:pt idx="8228">
                  <c:v>-6.1783582238200019E-2</c:v>
                </c:pt>
                <c:pt idx="8229">
                  <c:v>-0.1411744220896396</c:v>
                </c:pt>
                <c:pt idx="8230">
                  <c:v>-0.14098668119975999</c:v>
                </c:pt>
                <c:pt idx="8231">
                  <c:v>8.4215165649520252E-2</c:v>
                </c:pt>
                <c:pt idx="8232">
                  <c:v>0.29802467508869057</c:v>
                </c:pt>
                <c:pt idx="8233">
                  <c:v>-0.11353113891979927</c:v>
                </c:pt>
                <c:pt idx="8234">
                  <c:v>0.21105793610985035</c:v>
                </c:pt>
                <c:pt idx="8235">
                  <c:v>0.30002787925598007</c:v>
                </c:pt>
                <c:pt idx="8236">
                  <c:v>-5.1443295232779462E-2</c:v>
                </c:pt>
                <c:pt idx="8237">
                  <c:v>-0.40837414238470959</c:v>
                </c:pt>
                <c:pt idx="8238">
                  <c:v>-0.27190712430154962</c:v>
                </c:pt>
                <c:pt idx="8239">
                  <c:v>0.10679908711990027</c:v>
                </c:pt>
                <c:pt idx="8240">
                  <c:v>-0.31085746145836968</c:v>
                </c:pt>
                <c:pt idx="8241">
                  <c:v>0.21813243087506962</c:v>
                </c:pt>
                <c:pt idx="8242">
                  <c:v>0.20340366717853087</c:v>
                </c:pt>
                <c:pt idx="8243">
                  <c:v>-0.17948233547045955</c:v>
                </c:pt>
                <c:pt idx="8244">
                  <c:v>-0.39110915071924968</c:v>
                </c:pt>
                <c:pt idx="8245">
                  <c:v>-0.3324015146903494</c:v>
                </c:pt>
                <c:pt idx="8246">
                  <c:v>0.23478226331948004</c:v>
                </c:pt>
                <c:pt idx="8247">
                  <c:v>-1.3824434635999694E-2</c:v>
                </c:pt>
                <c:pt idx="8248">
                  <c:v>-0.14952730851466978</c:v>
                </c:pt>
                <c:pt idx="8249">
                  <c:v>0.17667396949121983</c:v>
                </c:pt>
                <c:pt idx="8250">
                  <c:v>0.26692875527685</c:v>
                </c:pt>
                <c:pt idx="8251">
                  <c:v>-0.3875065889761995</c:v>
                </c:pt>
                <c:pt idx="8252">
                  <c:v>-0.28977728048865936</c:v>
                </c:pt>
                <c:pt idx="8253">
                  <c:v>-0.16842734225629963</c:v>
                </c:pt>
                <c:pt idx="8254">
                  <c:v>-0.18358043207731001</c:v>
                </c:pt>
                <c:pt idx="8255">
                  <c:v>-0.12702005464774002</c:v>
                </c:pt>
                <c:pt idx="8256">
                  <c:v>0.45580291018189989</c:v>
                </c:pt>
                <c:pt idx="8257">
                  <c:v>2.594995752344964E-2</c:v>
                </c:pt>
                <c:pt idx="8258">
                  <c:v>-0.42365076043570982</c:v>
                </c:pt>
                <c:pt idx="8259">
                  <c:v>-0.10504606389369986</c:v>
                </c:pt>
                <c:pt idx="8260">
                  <c:v>0.28994667732648072</c:v>
                </c:pt>
                <c:pt idx="8261">
                  <c:v>-5.4107645327450271E-2</c:v>
                </c:pt>
                <c:pt idx="8262">
                  <c:v>0.18312032698478031</c:v>
                </c:pt>
                <c:pt idx="8263">
                  <c:v>-0.23941079132072973</c:v>
                </c:pt>
                <c:pt idx="8264">
                  <c:v>-5.8662506535798187E-3</c:v>
                </c:pt>
                <c:pt idx="8265">
                  <c:v>4.4120569128080156E-2</c:v>
                </c:pt>
                <c:pt idx="8266">
                  <c:v>-1.1214053229693377E-3</c:v>
                </c:pt>
                <c:pt idx="8267">
                  <c:v>0.13203432174525087</c:v>
                </c:pt>
                <c:pt idx="8268">
                  <c:v>0.14690725713592023</c:v>
                </c:pt>
                <c:pt idx="8269">
                  <c:v>-0.24268981687666979</c:v>
                </c:pt>
                <c:pt idx="8270">
                  <c:v>-0.11228090459534945</c:v>
                </c:pt>
                <c:pt idx="8271">
                  <c:v>-5.5217815795349345E-2</c:v>
                </c:pt>
                <c:pt idx="8272">
                  <c:v>-0.18366269461136975</c:v>
                </c:pt>
                <c:pt idx="8273">
                  <c:v>0.18969223949773983</c:v>
                </c:pt>
                <c:pt idx="8274">
                  <c:v>-0.27622502577546992</c:v>
                </c:pt>
                <c:pt idx="8275">
                  <c:v>8.7599275058130033E-2</c:v>
                </c:pt>
                <c:pt idx="8276">
                  <c:v>-0.18803004897130959</c:v>
                </c:pt>
                <c:pt idx="8277">
                  <c:v>-0.31515066475427966</c:v>
                </c:pt>
                <c:pt idx="8278">
                  <c:v>0.11867055488279021</c:v>
                </c:pt>
                <c:pt idx="8279">
                  <c:v>4.4146238090405632E-3</c:v>
                </c:pt>
                <c:pt idx="8280">
                  <c:v>-0.23529203959041922</c:v>
                </c:pt>
                <c:pt idx="8281">
                  <c:v>-4.8369970837890186E-2</c:v>
                </c:pt>
                <c:pt idx="8282">
                  <c:v>-5.8587402988289128E-2</c:v>
                </c:pt>
                <c:pt idx="8283">
                  <c:v>-0.32627291511766954</c:v>
                </c:pt>
                <c:pt idx="8284">
                  <c:v>0.4054763227812801</c:v>
                </c:pt>
                <c:pt idx="8285">
                  <c:v>-5.8373150437759591E-2</c:v>
                </c:pt>
                <c:pt idx="8286">
                  <c:v>-0.2982340498447198</c:v>
                </c:pt>
                <c:pt idx="8287">
                  <c:v>0.49441990258298052</c:v>
                </c:pt>
                <c:pt idx="8288">
                  <c:v>-0.24573434889833967</c:v>
                </c:pt>
                <c:pt idx="8289">
                  <c:v>0.20441958093327006</c:v>
                </c:pt>
                <c:pt idx="8290">
                  <c:v>0.14031438490130999</c:v>
                </c:pt>
                <c:pt idx="8291">
                  <c:v>-0.31152725304523976</c:v>
                </c:pt>
                <c:pt idx="8292">
                  <c:v>-0.29256773471445952</c:v>
                </c:pt>
                <c:pt idx="8293">
                  <c:v>0.28897247454848962</c:v>
                </c:pt>
                <c:pt idx="8294">
                  <c:v>0.45550887397606044</c:v>
                </c:pt>
                <c:pt idx="8295">
                  <c:v>9.5541790095560408E-2</c:v>
                </c:pt>
                <c:pt idx="8296">
                  <c:v>-0.32255194975783974</c:v>
                </c:pt>
                <c:pt idx="8297">
                  <c:v>-0.39751062220616973</c:v>
                </c:pt>
                <c:pt idx="8298">
                  <c:v>0.13719242038254098</c:v>
                </c:pt>
                <c:pt idx="8299">
                  <c:v>0.16273142941289098</c:v>
                </c:pt>
                <c:pt idx="8300">
                  <c:v>6.9137616622439779E-2</c:v>
                </c:pt>
                <c:pt idx="8301">
                  <c:v>-8.5305285149369858E-2</c:v>
                </c:pt>
                <c:pt idx="8302">
                  <c:v>-0.35267989734072946</c:v>
                </c:pt>
                <c:pt idx="8303">
                  <c:v>-0.12195268992745989</c:v>
                </c:pt>
                <c:pt idx="8304">
                  <c:v>6.2095985751300375E-2</c:v>
                </c:pt>
                <c:pt idx="8305">
                  <c:v>0.40600019716446045</c:v>
                </c:pt>
                <c:pt idx="8306">
                  <c:v>-0.40868218633858966</c:v>
                </c:pt>
                <c:pt idx="8307" formatCode="General">
                  <c:v>-0.16227429877213018</c:v>
                </c:pt>
                <c:pt idx="8308">
                  <c:v>0.25107033096406095</c:v>
                </c:pt>
                <c:pt idx="8309">
                  <c:v>-0.21041781825327943</c:v>
                </c:pt>
                <c:pt idx="8310">
                  <c:v>-5.6001042006639246E-2</c:v>
                </c:pt>
                <c:pt idx="8311">
                  <c:v>-9.6966718111409556E-2</c:v>
                </c:pt>
                <c:pt idx="8312">
                  <c:v>0.26715549280311013</c:v>
                </c:pt>
                <c:pt idx="8313">
                  <c:v>-0.14096408401756966</c:v>
                </c:pt>
                <c:pt idx="8314">
                  <c:v>-0.39416123231961953</c:v>
                </c:pt>
                <c:pt idx="8315">
                  <c:v>-7.8519286558149659E-2</c:v>
                </c:pt>
                <c:pt idx="8316">
                  <c:v>0.17642121173252079</c:v>
                </c:pt>
                <c:pt idx="8317">
                  <c:v>-8.5796753196089703E-2</c:v>
                </c:pt>
                <c:pt idx="8318">
                  <c:v>-8.882847271481964E-2</c:v>
                </c:pt>
                <c:pt idx="8319">
                  <c:v>0.34958334402432101</c:v>
                </c:pt>
                <c:pt idx="8320">
                  <c:v>7.1643316265380896E-2</c:v>
                </c:pt>
                <c:pt idx="8321">
                  <c:v>0.23172923634910081</c:v>
                </c:pt>
                <c:pt idx="8322">
                  <c:v>-0.17708411844402994</c:v>
                </c:pt>
                <c:pt idx="8323">
                  <c:v>-8.747224927356978E-2</c:v>
                </c:pt>
                <c:pt idx="8324">
                  <c:v>0.15484658259597062</c:v>
                </c:pt>
                <c:pt idx="8325">
                  <c:v>-0.42777793025420952</c:v>
                </c:pt>
                <c:pt idx="8326">
                  <c:v>-0.39998114061895951</c:v>
                </c:pt>
                <c:pt idx="8327">
                  <c:v>-7.6913070729450084E-2</c:v>
                </c:pt>
                <c:pt idx="8328">
                  <c:v>-0.14105239464799002</c:v>
                </c:pt>
                <c:pt idx="8329">
                  <c:v>0.32509518812925009</c:v>
                </c:pt>
                <c:pt idx="8330">
                  <c:v>0.22330646765597084</c:v>
                </c:pt>
                <c:pt idx="8331">
                  <c:v>0.19371526422610064</c:v>
                </c:pt>
                <c:pt idx="8332">
                  <c:v>0.39527599302456018</c:v>
                </c:pt>
                <c:pt idx="8333">
                  <c:v>0.3003904550384906</c:v>
                </c:pt>
                <c:pt idx="8334">
                  <c:v>0.45771124792613005</c:v>
                </c:pt>
                <c:pt idx="8335">
                  <c:v>0.37312225926487042</c:v>
                </c:pt>
                <c:pt idx="8336">
                  <c:v>0.13774835324510093</c:v>
                </c:pt>
                <c:pt idx="8337">
                  <c:v>0.34966772319068085</c:v>
                </c:pt>
                <c:pt idx="8338">
                  <c:v>-0.10546777262478946</c:v>
                </c:pt>
                <c:pt idx="8339">
                  <c:v>0.17750006645684024</c:v>
                </c:pt>
                <c:pt idx="8340">
                  <c:v>0.43306328864979093</c:v>
                </c:pt>
                <c:pt idx="8341">
                  <c:v>0.21848803900278035</c:v>
                </c:pt>
                <c:pt idx="8342">
                  <c:v>-0.14015939665891919</c:v>
                </c:pt>
                <c:pt idx="8343">
                  <c:v>5.4258160158990876E-2</c:v>
                </c:pt>
                <c:pt idx="8344">
                  <c:v>0.28671973489822022</c:v>
                </c:pt>
                <c:pt idx="8345">
                  <c:v>0.21617858921046107</c:v>
                </c:pt>
                <c:pt idx="8346">
                  <c:v>-0.25108485490683963</c:v>
                </c:pt>
                <c:pt idx="8347">
                  <c:v>-0.32090976828421969</c:v>
                </c:pt>
                <c:pt idx="8348">
                  <c:v>0.39412523579496028</c:v>
                </c:pt>
                <c:pt idx="8349">
                  <c:v>0.11368571767742086</c:v>
                </c:pt>
                <c:pt idx="8350">
                  <c:v>0.3823378318357209</c:v>
                </c:pt>
                <c:pt idx="8351">
                  <c:v>-0.35005912714946952</c:v>
                </c:pt>
                <c:pt idx="8352">
                  <c:v>-0.39070573659642971</c:v>
                </c:pt>
                <c:pt idx="8353">
                  <c:v>-0.34682898614172952</c:v>
                </c:pt>
                <c:pt idx="8354">
                  <c:v>3.6725564751160178E-2</c:v>
                </c:pt>
                <c:pt idx="8355">
                  <c:v>0.41363414070650961</c:v>
                </c:pt>
                <c:pt idx="8356">
                  <c:v>-0.15762516303665963</c:v>
                </c:pt>
                <c:pt idx="8357">
                  <c:v>-0.46197715610792978</c:v>
                </c:pt>
                <c:pt idx="8358">
                  <c:v>-8.0240732457019348E-2</c:v>
                </c:pt>
                <c:pt idx="8359">
                  <c:v>9.3533088178120671E-2</c:v>
                </c:pt>
                <c:pt idx="8360">
                  <c:v>-0.12165644104973961</c:v>
                </c:pt>
                <c:pt idx="8361">
                  <c:v>0.16448367241869999</c:v>
                </c:pt>
                <c:pt idx="8362">
                  <c:v>0.52275753997219088</c:v>
                </c:pt>
                <c:pt idx="8363">
                  <c:v>0.41126074006848956</c:v>
                </c:pt>
                <c:pt idx="8364">
                  <c:v>0.4602018134925201</c:v>
                </c:pt>
                <c:pt idx="8365">
                  <c:v>0.33606922948642026</c:v>
                </c:pt>
                <c:pt idx="8366">
                  <c:v>5.5166810987630654E-2</c:v>
                </c:pt>
                <c:pt idx="8367">
                  <c:v>8.0404394353769781E-2</c:v>
                </c:pt>
                <c:pt idx="8368">
                  <c:v>5.6237950817690674E-2</c:v>
                </c:pt>
                <c:pt idx="8369">
                  <c:v>-0.32775419301069952</c:v>
                </c:pt>
                <c:pt idx="8370">
                  <c:v>0.28384071166506963</c:v>
                </c:pt>
                <c:pt idx="8371">
                  <c:v>-0.12934628634201006</c:v>
                </c:pt>
                <c:pt idx="8372">
                  <c:v>-0.48301621231817959</c:v>
                </c:pt>
                <c:pt idx="8373">
                  <c:v>0.29820653027007005</c:v>
                </c:pt>
                <c:pt idx="8374">
                  <c:v>-0.17950209204506962</c:v>
                </c:pt>
                <c:pt idx="8375">
                  <c:v>-5.1076023412719884E-2</c:v>
                </c:pt>
                <c:pt idx="8376">
                  <c:v>0.11494867409089071</c:v>
                </c:pt>
                <c:pt idx="8377">
                  <c:v>-0.32668275967080973</c:v>
                </c:pt>
                <c:pt idx="8378">
                  <c:v>0.11417405327128005</c:v>
                </c:pt>
                <c:pt idx="8379">
                  <c:v>-0.25556622559880982</c:v>
                </c:pt>
                <c:pt idx="8380">
                  <c:v>-9.0655259397320442E-2</c:v>
                </c:pt>
                <c:pt idx="8381">
                  <c:v>0.33248451238649057</c:v>
                </c:pt>
                <c:pt idx="8382">
                  <c:v>-0.4846791083594697</c:v>
                </c:pt>
                <c:pt idx="8383">
                  <c:v>0.14686919103943019</c:v>
                </c:pt>
                <c:pt idx="8384">
                  <c:v>-0.36319681470687959</c:v>
                </c:pt>
                <c:pt idx="8385">
                  <c:v>-0.23270746582473967</c:v>
                </c:pt>
                <c:pt idx="8386">
                  <c:v>3.350639623759033E-2</c:v>
                </c:pt>
                <c:pt idx="8387">
                  <c:v>-0.38263143735630978</c:v>
                </c:pt>
                <c:pt idx="8388">
                  <c:v>8.0977667718769908E-2</c:v>
                </c:pt>
                <c:pt idx="8389">
                  <c:v>0.47177295627455074</c:v>
                </c:pt>
                <c:pt idx="8390">
                  <c:v>-0.36386917393810947</c:v>
                </c:pt>
                <c:pt idx="8391">
                  <c:v>2.6231461676640144E-2</c:v>
                </c:pt>
                <c:pt idx="8392">
                  <c:v>0.26715930427323009</c:v>
                </c:pt>
                <c:pt idx="8393">
                  <c:v>0.35091764784477064</c:v>
                </c:pt>
                <c:pt idx="8394">
                  <c:v>-0.34764035602795973</c:v>
                </c:pt>
                <c:pt idx="8395">
                  <c:v>-0.32544779111611977</c:v>
                </c:pt>
                <c:pt idx="8396">
                  <c:v>-5.3999423376389188E-2</c:v>
                </c:pt>
                <c:pt idx="8397">
                  <c:v>-8.0843767819109402E-2</c:v>
                </c:pt>
                <c:pt idx="8398">
                  <c:v>-0.22764747539357</c:v>
                </c:pt>
                <c:pt idx="8399">
                  <c:v>-0.34823074268953969</c:v>
                </c:pt>
                <c:pt idx="8400">
                  <c:v>-0.10989595721768941</c:v>
                </c:pt>
                <c:pt idx="8401">
                  <c:v>0.13995441556866073</c:v>
                </c:pt>
                <c:pt idx="8402">
                  <c:v>-0.20065243912883979</c:v>
                </c:pt>
                <c:pt idx="8403">
                  <c:v>-0.10495401770974011</c:v>
                </c:pt>
                <c:pt idx="8404">
                  <c:v>-0.10476854186987961</c:v>
                </c:pt>
                <c:pt idx="8405">
                  <c:v>9.1817641086295865E-3</c:v>
                </c:pt>
                <c:pt idx="8406">
                  <c:v>-0.29231196487940947</c:v>
                </c:pt>
                <c:pt idx="8407">
                  <c:v>0.26187142322025991</c:v>
                </c:pt>
                <c:pt idx="8408">
                  <c:v>-0.39272148551494945</c:v>
                </c:pt>
                <c:pt idx="8409">
                  <c:v>0.10878666457893083</c:v>
                </c:pt>
                <c:pt idx="8410">
                  <c:v>6.4885754334910395E-2</c:v>
                </c:pt>
                <c:pt idx="8411">
                  <c:v>-0.38628907909623944</c:v>
                </c:pt>
                <c:pt idx="8412">
                  <c:v>-0.31462846135323952</c:v>
                </c:pt>
                <c:pt idx="8413">
                  <c:v>-3.6911124652429628E-2</c:v>
                </c:pt>
                <c:pt idx="8414">
                  <c:v>-0.3794138224792496</c:v>
                </c:pt>
                <c:pt idx="8415">
                  <c:v>-0.27001996353407964</c:v>
                </c:pt>
                <c:pt idx="8416">
                  <c:v>-0.38747736359972951</c:v>
                </c:pt>
                <c:pt idx="8417">
                  <c:v>0.54092371216095003</c:v>
                </c:pt>
                <c:pt idx="8418">
                  <c:v>-0.30865481878607959</c:v>
                </c:pt>
                <c:pt idx="8419">
                  <c:v>0.12072013302419027</c:v>
                </c:pt>
                <c:pt idx="8420">
                  <c:v>-0.35599955614737988</c:v>
                </c:pt>
                <c:pt idx="8421">
                  <c:v>8.1828456981060782E-2</c:v>
                </c:pt>
                <c:pt idx="8422">
                  <c:v>0.19564755792209088</c:v>
                </c:pt>
                <c:pt idx="8423">
                  <c:v>9.7153813571059899E-2</c:v>
                </c:pt>
                <c:pt idx="8424">
                  <c:v>-0.16981019656935947</c:v>
                </c:pt>
                <c:pt idx="8425">
                  <c:v>6.1375407836690599E-2</c:v>
                </c:pt>
                <c:pt idx="8426">
                  <c:v>0.14562764698537034</c:v>
                </c:pt>
                <c:pt idx="8427">
                  <c:v>0.17639605050753016</c:v>
                </c:pt>
                <c:pt idx="8428">
                  <c:v>0.12828263119707017</c:v>
                </c:pt>
                <c:pt idx="8429">
                  <c:v>-6.8846117444539168E-2</c:v>
                </c:pt>
                <c:pt idx="8430">
                  <c:v>-0.10190692976848004</c:v>
                </c:pt>
                <c:pt idx="8431">
                  <c:v>-0.33386235974405976</c:v>
                </c:pt>
                <c:pt idx="8432">
                  <c:v>-5.3048161401809679E-2</c:v>
                </c:pt>
                <c:pt idx="8433">
                  <c:v>-2.6136378687169781E-2</c:v>
                </c:pt>
                <c:pt idx="8434">
                  <c:v>0.15897514588299</c:v>
                </c:pt>
                <c:pt idx="8435">
                  <c:v>-0.10615439379640002</c:v>
                </c:pt>
                <c:pt idx="8436">
                  <c:v>0.46894234050041028</c:v>
                </c:pt>
                <c:pt idx="8437">
                  <c:v>-0.17298532385606924</c:v>
                </c:pt>
                <c:pt idx="8438">
                  <c:v>-0.31065364271651985</c:v>
                </c:pt>
                <c:pt idx="8439">
                  <c:v>-0.37305741954016991</c:v>
                </c:pt>
                <c:pt idx="8440">
                  <c:v>-0.30423043172217001</c:v>
                </c:pt>
                <c:pt idx="8441">
                  <c:v>-0.41031267525264958</c:v>
                </c:pt>
                <c:pt idx="8442">
                  <c:v>-0.27478884257553959</c:v>
                </c:pt>
                <c:pt idx="8443">
                  <c:v>-0.15727006024248924</c:v>
                </c:pt>
                <c:pt idx="8444">
                  <c:v>-9.1429100566980281E-2</c:v>
                </c:pt>
                <c:pt idx="8445">
                  <c:v>-0.38047979250929975</c:v>
                </c:pt>
                <c:pt idx="8446">
                  <c:v>5.3312637460000367E-2</c:v>
                </c:pt>
                <c:pt idx="8447">
                  <c:v>0.23852478975539082</c:v>
                </c:pt>
                <c:pt idx="8448">
                  <c:v>0.11105282806618</c:v>
                </c:pt>
                <c:pt idx="8449">
                  <c:v>-0.31793905544954981</c:v>
                </c:pt>
                <c:pt idx="8450">
                  <c:v>-8.0116100852979599E-2</c:v>
                </c:pt>
                <c:pt idx="8451">
                  <c:v>-0.3138337337767898</c:v>
                </c:pt>
                <c:pt idx="8452">
                  <c:v>0.16451316933162996</c:v>
                </c:pt>
                <c:pt idx="8453">
                  <c:v>-0.35683843211694954</c:v>
                </c:pt>
                <c:pt idx="8454">
                  <c:v>0.15714710087801986</c:v>
                </c:pt>
                <c:pt idx="8455">
                  <c:v>0.22405195476714024</c:v>
                </c:pt>
                <c:pt idx="8456">
                  <c:v>7.3703162899850128E-2</c:v>
                </c:pt>
                <c:pt idx="8457">
                  <c:v>0.49582304101419084</c:v>
                </c:pt>
                <c:pt idx="8458">
                  <c:v>-0.35105634962909926</c:v>
                </c:pt>
                <c:pt idx="8459">
                  <c:v>-0.32321676703077973</c:v>
                </c:pt>
                <c:pt idx="8460">
                  <c:v>0.17053385489034056</c:v>
                </c:pt>
                <c:pt idx="8461">
                  <c:v>0.17672611004631111</c:v>
                </c:pt>
                <c:pt idx="8462">
                  <c:v>0.34209725946791014</c:v>
                </c:pt>
                <c:pt idx="8463">
                  <c:v>-0.36494282299313952</c:v>
                </c:pt>
                <c:pt idx="8464">
                  <c:v>0.16388924698192042</c:v>
                </c:pt>
                <c:pt idx="8465">
                  <c:v>-0.43302179482762959</c:v>
                </c:pt>
                <c:pt idx="8466">
                  <c:v>-0.10459017795646997</c:v>
                </c:pt>
                <c:pt idx="8467">
                  <c:v>0.27563709088504051</c:v>
                </c:pt>
                <c:pt idx="8468">
                  <c:v>0.40572441215786004</c:v>
                </c:pt>
                <c:pt idx="8469">
                  <c:v>-0.43537856893043969</c:v>
                </c:pt>
                <c:pt idx="8470">
                  <c:v>-1.9498124524979232E-2</c:v>
                </c:pt>
                <c:pt idx="8471">
                  <c:v>0.18908875684233983</c:v>
                </c:pt>
                <c:pt idx="8472">
                  <c:v>-0.28735296294254953</c:v>
                </c:pt>
                <c:pt idx="8473">
                  <c:v>0.4509650540473702</c:v>
                </c:pt>
                <c:pt idx="8474">
                  <c:v>-0.10076083573245986</c:v>
                </c:pt>
                <c:pt idx="8475">
                  <c:v>-0.11784428755249987</c:v>
                </c:pt>
                <c:pt idx="8476">
                  <c:v>0.46284063095636085</c:v>
                </c:pt>
                <c:pt idx="8477">
                  <c:v>0.11082634376106082</c:v>
                </c:pt>
                <c:pt idx="8478">
                  <c:v>-0.31335725759271948</c:v>
                </c:pt>
                <c:pt idx="8479">
                  <c:v>0.49413817715948039</c:v>
                </c:pt>
                <c:pt idx="8480">
                  <c:v>-0.15016358134285968</c:v>
                </c:pt>
                <c:pt idx="8481">
                  <c:v>-0.34038147539007957</c:v>
                </c:pt>
                <c:pt idx="8482">
                  <c:v>-8.6165380595139673E-2</c:v>
                </c:pt>
                <c:pt idx="8483">
                  <c:v>-0.42034263373283975</c:v>
                </c:pt>
                <c:pt idx="8484">
                  <c:v>-0.32459130217824939</c:v>
                </c:pt>
                <c:pt idx="8485">
                  <c:v>0.2582327244656808</c:v>
                </c:pt>
                <c:pt idx="8486">
                  <c:v>7.5467101220520583E-2</c:v>
                </c:pt>
                <c:pt idx="8487">
                  <c:v>9.1646479813809911E-2</c:v>
                </c:pt>
                <c:pt idx="8488">
                  <c:v>-2.790999654289994E-2</c:v>
                </c:pt>
                <c:pt idx="8489">
                  <c:v>-0.1548381632478999</c:v>
                </c:pt>
                <c:pt idx="8490">
                  <c:v>0.35751956999940049</c:v>
                </c:pt>
                <c:pt idx="8491">
                  <c:v>-0.37290154663760955</c:v>
                </c:pt>
                <c:pt idx="8492">
                  <c:v>-0.15922082476952015</c:v>
                </c:pt>
                <c:pt idx="8493">
                  <c:v>-0.10149433129161967</c:v>
                </c:pt>
                <c:pt idx="8494">
                  <c:v>0.37016848281724091</c:v>
                </c:pt>
                <c:pt idx="8495">
                  <c:v>0.47798263158628984</c:v>
                </c:pt>
                <c:pt idx="8496">
                  <c:v>6.7828992196011129E-2</c:v>
                </c:pt>
                <c:pt idx="8497">
                  <c:v>0.28841672312494016</c:v>
                </c:pt>
                <c:pt idx="8498">
                  <c:v>0.43830112392650022</c:v>
                </c:pt>
                <c:pt idx="8499">
                  <c:v>0.45620347255856064</c:v>
                </c:pt>
                <c:pt idx="8500">
                  <c:v>0.13772152572702012</c:v>
                </c:pt>
                <c:pt idx="8501">
                  <c:v>0.33203022731606957</c:v>
                </c:pt>
                <c:pt idx="8502">
                  <c:v>5.1597259650170813E-2</c:v>
                </c:pt>
                <c:pt idx="8503">
                  <c:v>-0.37334529295119978</c:v>
                </c:pt>
                <c:pt idx="8504">
                  <c:v>0.24075920702798026</c:v>
                </c:pt>
                <c:pt idx="8505">
                  <c:v>0.41497092921280032</c:v>
                </c:pt>
                <c:pt idx="8506">
                  <c:v>-0.29015577064116993</c:v>
                </c:pt>
                <c:pt idx="8507">
                  <c:v>-3.4906869941939256E-2</c:v>
                </c:pt>
                <c:pt idx="8508">
                  <c:v>0.32554892178579031</c:v>
                </c:pt>
                <c:pt idx="8509">
                  <c:v>-0.20532189589515948</c:v>
                </c:pt>
                <c:pt idx="8510">
                  <c:v>-0.32489833450092975</c:v>
                </c:pt>
                <c:pt idx="8511">
                  <c:v>0.36634431444536997</c:v>
                </c:pt>
                <c:pt idx="8512">
                  <c:v>-0.14154252612652929</c:v>
                </c:pt>
                <c:pt idx="8513">
                  <c:v>-5.3556607889519547E-2</c:v>
                </c:pt>
                <c:pt idx="8514">
                  <c:v>-3.3457528642209411E-2</c:v>
                </c:pt>
                <c:pt idx="8515">
                  <c:v>-4.7864407468439119E-2</c:v>
                </c:pt>
                <c:pt idx="8516">
                  <c:v>0.1498470449388698</c:v>
                </c:pt>
                <c:pt idx="8517">
                  <c:v>-0.10578970521790954</c:v>
                </c:pt>
                <c:pt idx="8518">
                  <c:v>-0.21011942975937981</c:v>
                </c:pt>
                <c:pt idx="8519">
                  <c:v>0.34813260665602996</c:v>
                </c:pt>
                <c:pt idx="8520">
                  <c:v>-0.14706061796722958</c:v>
                </c:pt>
                <c:pt idx="8521">
                  <c:v>7.4420647697760245E-2</c:v>
                </c:pt>
                <c:pt idx="8522">
                  <c:v>-0.23084608515640959</c:v>
                </c:pt>
                <c:pt idx="8523">
                  <c:v>0.36124673719614986</c:v>
                </c:pt>
                <c:pt idx="8524">
                  <c:v>-0.44125319861240975</c:v>
                </c:pt>
                <c:pt idx="8525">
                  <c:v>0.30223855623245033</c:v>
                </c:pt>
                <c:pt idx="8526">
                  <c:v>8.642118703551116E-2</c:v>
                </c:pt>
                <c:pt idx="8527">
                  <c:v>-0.36192540937495998</c:v>
                </c:pt>
                <c:pt idx="8528">
                  <c:v>-0.35557678801389958</c:v>
                </c:pt>
                <c:pt idx="8529">
                  <c:v>-0.12467482402287944</c:v>
                </c:pt>
                <c:pt idx="8530">
                  <c:v>-0.31027451826904962</c:v>
                </c:pt>
                <c:pt idx="8531">
                  <c:v>-9.0382743377019459E-2</c:v>
                </c:pt>
                <c:pt idx="8532">
                  <c:v>-9.4061348093859465E-2</c:v>
                </c:pt>
                <c:pt idx="8533">
                  <c:v>8.5037517236240312E-2</c:v>
                </c:pt>
                <c:pt idx="8534">
                  <c:v>-0.1555598268120395</c:v>
                </c:pt>
                <c:pt idx="8535">
                  <c:v>4.5576812850900872E-2</c:v>
                </c:pt>
                <c:pt idx="8536">
                  <c:v>0.30307795969667062</c:v>
                </c:pt>
                <c:pt idx="8537">
                  <c:v>0.18157826056667048</c:v>
                </c:pt>
                <c:pt idx="8538">
                  <c:v>0.15940965966041087</c:v>
                </c:pt>
                <c:pt idx="8539">
                  <c:v>-3.1122385613369552E-2</c:v>
                </c:pt>
                <c:pt idx="8540">
                  <c:v>-0.3328078085905597</c:v>
                </c:pt>
                <c:pt idx="8541">
                  <c:v>0.20973477357647052</c:v>
                </c:pt>
                <c:pt idx="8542">
                  <c:v>-0.21908537977829967</c:v>
                </c:pt>
                <c:pt idx="8543">
                  <c:v>-0.11787511250438021</c:v>
                </c:pt>
                <c:pt idx="8544">
                  <c:v>-0.33769557722904953</c:v>
                </c:pt>
                <c:pt idx="8545">
                  <c:v>-4.4429437952989481E-2</c:v>
                </c:pt>
                <c:pt idx="8546">
                  <c:v>0.38557603107665006</c:v>
                </c:pt>
                <c:pt idx="8547">
                  <c:v>-1.46715833119897E-2</c:v>
                </c:pt>
                <c:pt idx="8548">
                  <c:v>-9.9718078141679101E-2</c:v>
                </c:pt>
                <c:pt idx="8549">
                  <c:v>-9.5540329708510008E-2</c:v>
                </c:pt>
                <c:pt idx="8550">
                  <c:v>0.34398946712289025</c:v>
                </c:pt>
                <c:pt idx="8551">
                  <c:v>-0.27530168269861965</c:v>
                </c:pt>
                <c:pt idx="8552">
                  <c:v>-0.26007507461898971</c:v>
                </c:pt>
                <c:pt idx="8553">
                  <c:v>-0.11567815202537979</c:v>
                </c:pt>
                <c:pt idx="8554">
                  <c:v>0.40464324024191001</c:v>
                </c:pt>
                <c:pt idx="8555">
                  <c:v>-0.16605539493970012</c:v>
                </c:pt>
                <c:pt idx="8556">
                  <c:v>5.4080181394410509E-2</c:v>
                </c:pt>
                <c:pt idx="8557">
                  <c:v>-0.13105724777481953</c:v>
                </c:pt>
                <c:pt idx="8558">
                  <c:v>0.33080659784893029</c:v>
                </c:pt>
                <c:pt idx="8559">
                  <c:v>0.32118499095102049</c:v>
                </c:pt>
                <c:pt idx="8560">
                  <c:v>-0.35055632181146956</c:v>
                </c:pt>
                <c:pt idx="8561">
                  <c:v>-0.38161467256247938</c:v>
                </c:pt>
                <c:pt idx="8562">
                  <c:v>0.36081210366947047</c:v>
                </c:pt>
                <c:pt idx="8563">
                  <c:v>-0.37010962999325958</c:v>
                </c:pt>
                <c:pt idx="8564">
                  <c:v>0.12089810537603007</c:v>
                </c:pt>
                <c:pt idx="8565">
                  <c:v>-0.16636261329179902</c:v>
                </c:pt>
                <c:pt idx="8566">
                  <c:v>0.18557444158018033</c:v>
                </c:pt>
                <c:pt idx="8567">
                  <c:v>-0.35415010508504929</c:v>
                </c:pt>
                <c:pt idx="8568">
                  <c:v>0.26888797811919041</c:v>
                </c:pt>
                <c:pt idx="8569">
                  <c:v>7.3338364384690991E-2</c:v>
                </c:pt>
                <c:pt idx="8570">
                  <c:v>-9.6973653270890026E-2</c:v>
                </c:pt>
                <c:pt idx="8571">
                  <c:v>0.36935368509512045</c:v>
                </c:pt>
                <c:pt idx="8572">
                  <c:v>-0.30344275680771959</c:v>
                </c:pt>
                <c:pt idx="8573">
                  <c:v>1.6657351730210657E-2</c:v>
                </c:pt>
                <c:pt idx="8574">
                  <c:v>-0.39900857320062988</c:v>
                </c:pt>
                <c:pt idx="8575">
                  <c:v>-0.33792437956087973</c:v>
                </c:pt>
                <c:pt idx="8576">
                  <c:v>-0.10400477336265901</c:v>
                </c:pt>
                <c:pt idx="8577">
                  <c:v>0.23650210000363092</c:v>
                </c:pt>
                <c:pt idx="8578">
                  <c:v>-0.20115340503893941</c:v>
                </c:pt>
                <c:pt idx="8579">
                  <c:v>0.19908098645769012</c:v>
                </c:pt>
                <c:pt idx="8580">
                  <c:v>0.28565401594294038</c:v>
                </c:pt>
                <c:pt idx="8581">
                  <c:v>0.16837446629071096</c:v>
                </c:pt>
                <c:pt idx="8582">
                  <c:v>-6.2752611906793376E-3</c:v>
                </c:pt>
                <c:pt idx="8583">
                  <c:v>3.5894484024640683E-2</c:v>
                </c:pt>
                <c:pt idx="8584">
                  <c:v>-0.29995410931018984</c:v>
                </c:pt>
                <c:pt idx="8585">
                  <c:v>0.27746998929401023</c:v>
                </c:pt>
                <c:pt idx="8586">
                  <c:v>-0.19033625184351965</c:v>
                </c:pt>
                <c:pt idx="8587">
                  <c:v>-0.10665363687211959</c:v>
                </c:pt>
                <c:pt idx="8588">
                  <c:v>-0.15689988156009971</c:v>
                </c:pt>
                <c:pt idx="8589">
                  <c:v>-0.10318947264146017</c:v>
                </c:pt>
                <c:pt idx="8590">
                  <c:v>0.33703416014275955</c:v>
                </c:pt>
                <c:pt idx="8591">
                  <c:v>0.25288236193006064</c:v>
                </c:pt>
                <c:pt idx="8592">
                  <c:v>0.4635906255246498</c:v>
                </c:pt>
                <c:pt idx="8593">
                  <c:v>0.15859067121623038</c:v>
                </c:pt>
                <c:pt idx="8594">
                  <c:v>-0.2179380049538695</c:v>
                </c:pt>
                <c:pt idx="8595">
                  <c:v>-0.13896166220604966</c:v>
                </c:pt>
                <c:pt idx="8596">
                  <c:v>-6.9524773203239576E-2</c:v>
                </c:pt>
                <c:pt idx="8597">
                  <c:v>-7.897879832578969E-2</c:v>
                </c:pt>
                <c:pt idx="8598">
                  <c:v>5.764623235786015E-2</c:v>
                </c:pt>
                <c:pt idx="8599">
                  <c:v>0.32648557441719017</c:v>
                </c:pt>
                <c:pt idx="8600">
                  <c:v>0.18995403850482084</c:v>
                </c:pt>
                <c:pt idx="8601">
                  <c:v>-8.138994063687921E-2</c:v>
                </c:pt>
                <c:pt idx="8602">
                  <c:v>0.19169486198480001</c:v>
                </c:pt>
                <c:pt idx="8603">
                  <c:v>4.961415196265051E-2</c:v>
                </c:pt>
                <c:pt idx="8604">
                  <c:v>0.25788587887062064</c:v>
                </c:pt>
                <c:pt idx="8605">
                  <c:v>-0.48921467331118951</c:v>
                </c:pt>
                <c:pt idx="8606">
                  <c:v>-0.33874398698097963</c:v>
                </c:pt>
                <c:pt idx="8607">
                  <c:v>0.20059450756817032</c:v>
                </c:pt>
                <c:pt idx="8608">
                  <c:v>-0.23567387844862964</c:v>
                </c:pt>
                <c:pt idx="8609">
                  <c:v>-0.30204968679444955</c:v>
                </c:pt>
                <c:pt idx="8610">
                  <c:v>-0.23079307234663959</c:v>
                </c:pt>
                <c:pt idx="8611">
                  <c:v>0.17130483005425035</c:v>
                </c:pt>
                <c:pt idx="8612">
                  <c:v>-0.25129337925953976</c:v>
                </c:pt>
                <c:pt idx="8613">
                  <c:v>-0.2646438928133299</c:v>
                </c:pt>
                <c:pt idx="8614">
                  <c:v>-7.5896838418669788E-2</c:v>
                </c:pt>
                <c:pt idx="8615">
                  <c:v>0.1046610932187404</c:v>
                </c:pt>
                <c:pt idx="8616">
                  <c:v>0.40464898161051011</c:v>
                </c:pt>
                <c:pt idx="8617">
                  <c:v>1.4918174602690293E-2</c:v>
                </c:pt>
                <c:pt idx="8618">
                  <c:v>0.19733225834050039</c:v>
                </c:pt>
                <c:pt idx="8619">
                  <c:v>0.31289317022058061</c:v>
                </c:pt>
                <c:pt idx="8620">
                  <c:v>-5.2854676962099667E-2</c:v>
                </c:pt>
                <c:pt idx="8621">
                  <c:v>0.30808557736013054</c:v>
                </c:pt>
                <c:pt idx="8622">
                  <c:v>-0.37346657706181974</c:v>
                </c:pt>
                <c:pt idx="8623">
                  <c:v>0.35712806676997033</c:v>
                </c:pt>
                <c:pt idx="8624">
                  <c:v>-0.17643903297561003</c:v>
                </c:pt>
                <c:pt idx="8625">
                  <c:v>0.17800261271765994</c:v>
                </c:pt>
                <c:pt idx="8626">
                  <c:v>-0.40310701717904962</c:v>
                </c:pt>
                <c:pt idx="8627">
                  <c:v>-0.3511833902213195</c:v>
                </c:pt>
                <c:pt idx="8628">
                  <c:v>0.26349679826647066</c:v>
                </c:pt>
                <c:pt idx="8629">
                  <c:v>-0.22815259108890951</c:v>
                </c:pt>
                <c:pt idx="8630">
                  <c:v>0.26339014871034028</c:v>
                </c:pt>
                <c:pt idx="8631">
                  <c:v>0.37003852582325081</c:v>
                </c:pt>
                <c:pt idx="8632">
                  <c:v>1.7326760733110902E-2</c:v>
                </c:pt>
                <c:pt idx="8633">
                  <c:v>-3.5600757732199284E-3</c:v>
                </c:pt>
                <c:pt idx="8634">
                  <c:v>-0.37012718121420951</c:v>
                </c:pt>
                <c:pt idx="8635">
                  <c:v>-4.9114889927799332E-2</c:v>
                </c:pt>
                <c:pt idx="8636">
                  <c:v>-0.25585441104599971</c:v>
                </c:pt>
                <c:pt idx="8637">
                  <c:v>-0.15598205157289957</c:v>
                </c:pt>
                <c:pt idx="8638">
                  <c:v>0.1565110116326105</c:v>
                </c:pt>
                <c:pt idx="8639">
                  <c:v>0.17730797971741019</c:v>
                </c:pt>
                <c:pt idx="8640">
                  <c:v>0.46745565389032961</c:v>
                </c:pt>
                <c:pt idx="8641">
                  <c:v>-0.16127611728061009</c:v>
                </c:pt>
                <c:pt idx="8642">
                  <c:v>0.26924175407199069</c:v>
                </c:pt>
                <c:pt idx="8643">
                  <c:v>-3.2849394052079539E-2</c:v>
                </c:pt>
                <c:pt idx="8644">
                  <c:v>-3.1012081820659176E-2</c:v>
                </c:pt>
                <c:pt idx="8645">
                  <c:v>-2.6494892397419534E-2</c:v>
                </c:pt>
                <c:pt idx="8646">
                  <c:v>-0.10006560972058987</c:v>
                </c:pt>
                <c:pt idx="8647">
                  <c:v>0.40436191766021956</c:v>
                </c:pt>
                <c:pt idx="8648">
                  <c:v>-0.41570569936076973</c:v>
                </c:pt>
                <c:pt idx="8649">
                  <c:v>-0.3774050594522298</c:v>
                </c:pt>
                <c:pt idx="8650">
                  <c:v>-0.37057588001705977</c:v>
                </c:pt>
                <c:pt idx="8651">
                  <c:v>-2.8361820106470148E-2</c:v>
                </c:pt>
                <c:pt idx="8652">
                  <c:v>-0.39310569611753943</c:v>
                </c:pt>
                <c:pt idx="8653">
                  <c:v>-0.20048780032554969</c:v>
                </c:pt>
                <c:pt idx="8654">
                  <c:v>2.1950962380110184E-2</c:v>
                </c:pt>
                <c:pt idx="8655">
                  <c:v>-0.38246500317627952</c:v>
                </c:pt>
                <c:pt idx="8656">
                  <c:v>-0.3466363005619697</c:v>
                </c:pt>
                <c:pt idx="8657">
                  <c:v>3.89320154813797E-2</c:v>
                </c:pt>
                <c:pt idx="8658">
                  <c:v>2.9919241352507342E-3</c:v>
                </c:pt>
                <c:pt idx="8659">
                  <c:v>-8.680004486826931E-2</c:v>
                </c:pt>
                <c:pt idx="8660">
                  <c:v>-0.14151787214158995</c:v>
                </c:pt>
                <c:pt idx="8661">
                  <c:v>3.8259166352110796E-2</c:v>
                </c:pt>
                <c:pt idx="8662">
                  <c:v>0.37493095473091032</c:v>
                </c:pt>
                <c:pt idx="8663">
                  <c:v>5.7965552435360834E-2</c:v>
                </c:pt>
                <c:pt idx="8664">
                  <c:v>-3.6946586547130345E-2</c:v>
                </c:pt>
                <c:pt idx="8665">
                  <c:v>-0.28922197747061951</c:v>
                </c:pt>
                <c:pt idx="8666">
                  <c:v>-0.49467112890910947</c:v>
                </c:pt>
                <c:pt idx="8667">
                  <c:v>-8.8956857334659745E-2</c:v>
                </c:pt>
                <c:pt idx="8668">
                  <c:v>0.1593811719250704</c:v>
                </c:pt>
                <c:pt idx="8669">
                  <c:v>-9.2337981972769434E-2</c:v>
                </c:pt>
                <c:pt idx="8670">
                  <c:v>0.37353630981324049</c:v>
                </c:pt>
                <c:pt idx="8671">
                  <c:v>0.24730907080991038</c:v>
                </c:pt>
                <c:pt idx="8672">
                  <c:v>0.33789771235749111</c:v>
                </c:pt>
                <c:pt idx="8673">
                  <c:v>0.38238053189334043</c:v>
                </c:pt>
                <c:pt idx="8674">
                  <c:v>0.22392526160390069</c:v>
                </c:pt>
                <c:pt idx="8675">
                  <c:v>-0.15099507821179925</c:v>
                </c:pt>
                <c:pt idx="8676">
                  <c:v>0.26988101740339054</c:v>
                </c:pt>
                <c:pt idx="8677">
                  <c:v>-0.16827309533097923</c:v>
                </c:pt>
                <c:pt idx="8678">
                  <c:v>0.39086970569104018</c:v>
                </c:pt>
                <c:pt idx="8679">
                  <c:v>-0.14566268283831008</c:v>
                </c:pt>
                <c:pt idx="8680">
                  <c:v>-0.32336272039907987</c:v>
                </c:pt>
                <c:pt idx="8681">
                  <c:v>0.34832553133595034</c:v>
                </c:pt>
                <c:pt idx="8682">
                  <c:v>0.25892042966496032</c:v>
                </c:pt>
                <c:pt idx="8683">
                  <c:v>0.35243005947945072</c:v>
                </c:pt>
                <c:pt idx="8684">
                  <c:v>-1.7238060270750033E-2</c:v>
                </c:pt>
                <c:pt idx="8685">
                  <c:v>-0.32966116735611983</c:v>
                </c:pt>
                <c:pt idx="8686">
                  <c:v>0.21301956567107982</c:v>
                </c:pt>
                <c:pt idx="8687">
                  <c:v>0.13939394360376056</c:v>
                </c:pt>
                <c:pt idx="8688">
                  <c:v>-5.3800202000599207E-2</c:v>
                </c:pt>
                <c:pt idx="8689">
                  <c:v>1.3366891203103748E-3</c:v>
                </c:pt>
                <c:pt idx="8690">
                  <c:v>-0.20946693334724964</c:v>
                </c:pt>
                <c:pt idx="8691">
                  <c:v>-0.37335399781903966</c:v>
                </c:pt>
                <c:pt idx="8692">
                  <c:v>0.17897925677231008</c:v>
                </c:pt>
                <c:pt idx="8693">
                  <c:v>0.4010815207229701</c:v>
                </c:pt>
                <c:pt idx="8694">
                  <c:v>-0.45077612060390981</c:v>
                </c:pt>
                <c:pt idx="8695">
                  <c:v>-0.16183221891441946</c:v>
                </c:pt>
                <c:pt idx="8696">
                  <c:v>0.42733723758915065</c:v>
                </c:pt>
                <c:pt idx="8697">
                  <c:v>0.15558616324398056</c:v>
                </c:pt>
                <c:pt idx="8698">
                  <c:v>-0.11065992835061023</c:v>
                </c:pt>
                <c:pt idx="8699">
                  <c:v>8.5251135134430278E-2</c:v>
                </c:pt>
                <c:pt idx="8700">
                  <c:v>0.10290344641867044</c:v>
                </c:pt>
                <c:pt idx="8701">
                  <c:v>0.36004374081019996</c:v>
                </c:pt>
                <c:pt idx="8702">
                  <c:v>-4.6204516760179004E-2</c:v>
                </c:pt>
                <c:pt idx="8703">
                  <c:v>0.13986726469292066</c:v>
                </c:pt>
                <c:pt idx="8704">
                  <c:v>0.27974162912463107</c:v>
                </c:pt>
                <c:pt idx="8705">
                  <c:v>0.34169934918627032</c:v>
                </c:pt>
                <c:pt idx="8706">
                  <c:v>-0.11943105893736972</c:v>
                </c:pt>
                <c:pt idx="8707">
                  <c:v>0.44024854824426018</c:v>
                </c:pt>
                <c:pt idx="8708">
                  <c:v>0.48681649752206013</c:v>
                </c:pt>
                <c:pt idx="8709">
                  <c:v>-7.2448738306729155E-2</c:v>
                </c:pt>
                <c:pt idx="8710">
                  <c:v>0.36975439641680019</c:v>
                </c:pt>
                <c:pt idx="8711">
                  <c:v>0.19345993349408008</c:v>
                </c:pt>
                <c:pt idx="8712">
                  <c:v>-0.32554669808645986</c:v>
                </c:pt>
                <c:pt idx="8713">
                  <c:v>-0.29272549712115969</c:v>
                </c:pt>
                <c:pt idx="8714">
                  <c:v>0.37876730023812044</c:v>
                </c:pt>
                <c:pt idx="8715">
                  <c:v>-0.33381206505094996</c:v>
                </c:pt>
                <c:pt idx="8716">
                  <c:v>-0.17584575215312981</c:v>
                </c:pt>
                <c:pt idx="8717">
                  <c:v>0.24544973754214006</c:v>
                </c:pt>
                <c:pt idx="8718">
                  <c:v>-0.23101250813496987</c:v>
                </c:pt>
                <c:pt idx="8719">
                  <c:v>-0.2574042899441995</c:v>
                </c:pt>
                <c:pt idx="8720">
                  <c:v>-0.11612692760362986</c:v>
                </c:pt>
                <c:pt idx="8721">
                  <c:v>9.9012045780030533E-2</c:v>
                </c:pt>
                <c:pt idx="8722">
                  <c:v>-0.44390007421129951</c:v>
                </c:pt>
                <c:pt idx="8723">
                  <c:v>-0.32494041472227986</c:v>
                </c:pt>
                <c:pt idx="8724">
                  <c:v>0.2073730593591705</c:v>
                </c:pt>
                <c:pt idx="8725">
                  <c:v>-0.23899847735944979</c:v>
                </c:pt>
                <c:pt idx="8726">
                  <c:v>0.20163373093462056</c:v>
                </c:pt>
                <c:pt idx="8727">
                  <c:v>-0.22656169320877995</c:v>
                </c:pt>
                <c:pt idx="8728">
                  <c:v>0.10531929977161969</c:v>
                </c:pt>
                <c:pt idx="8729">
                  <c:v>0.10739008367441993</c:v>
                </c:pt>
                <c:pt idx="8730">
                  <c:v>-7.7797880003499742E-2</c:v>
                </c:pt>
                <c:pt idx="8731">
                  <c:v>-0.28703691523790953</c:v>
                </c:pt>
                <c:pt idx="8732">
                  <c:v>0.16720402763707032</c:v>
                </c:pt>
                <c:pt idx="8733">
                  <c:v>0.20189685499234056</c:v>
                </c:pt>
                <c:pt idx="8734">
                  <c:v>0.27110748728865985</c:v>
                </c:pt>
                <c:pt idx="8735">
                  <c:v>0.24325054404851976</c:v>
                </c:pt>
                <c:pt idx="8736">
                  <c:v>-0.11593301647692966</c:v>
                </c:pt>
                <c:pt idx="8737">
                  <c:v>0.51373929900617021</c:v>
                </c:pt>
                <c:pt idx="8738">
                  <c:v>-0.42304202604969987</c:v>
                </c:pt>
                <c:pt idx="8739">
                  <c:v>-3.3647655519789765E-2</c:v>
                </c:pt>
                <c:pt idx="8740">
                  <c:v>0.29083301232159986</c:v>
                </c:pt>
                <c:pt idx="8741">
                  <c:v>6.6544508743470843E-2</c:v>
                </c:pt>
                <c:pt idx="8742">
                  <c:v>9.8050522710420474E-2</c:v>
                </c:pt>
                <c:pt idx="8743">
                  <c:v>-0.41232304639313933</c:v>
                </c:pt>
                <c:pt idx="8744">
                  <c:v>0.31988527015857038</c:v>
                </c:pt>
                <c:pt idx="8745">
                  <c:v>-0.19737549428872958</c:v>
                </c:pt>
                <c:pt idx="8746">
                  <c:v>0.15468778187989063</c:v>
                </c:pt>
                <c:pt idx="8747">
                  <c:v>-0.3610196968576096</c:v>
                </c:pt>
                <c:pt idx="8748">
                  <c:v>-0.14288368415427932</c:v>
                </c:pt>
                <c:pt idx="8749">
                  <c:v>-0.16525213822282003</c:v>
                </c:pt>
                <c:pt idx="8750">
                  <c:v>-0.15596005002674973</c:v>
                </c:pt>
                <c:pt idx="8751">
                  <c:v>0.29792178524057089</c:v>
                </c:pt>
                <c:pt idx="8752">
                  <c:v>-0.16832884291690986</c:v>
                </c:pt>
                <c:pt idx="8753">
                  <c:v>-0.26346722505136944</c:v>
                </c:pt>
                <c:pt idx="8754">
                  <c:v>-0.35981704295376993</c:v>
                </c:pt>
                <c:pt idx="8755">
                  <c:v>0.45221101535291108</c:v>
                </c:pt>
                <c:pt idx="8756">
                  <c:v>0.32726295187917032</c:v>
                </c:pt>
                <c:pt idx="8757">
                  <c:v>0.49624561288141056</c:v>
                </c:pt>
                <c:pt idx="8758">
                  <c:v>-0.19435660299920965</c:v>
                </c:pt>
                <c:pt idx="8759">
                  <c:v>4.940062200556028E-2</c:v>
                </c:pt>
                <c:pt idx="8760">
                  <c:v>-0.23412918558575946</c:v>
                </c:pt>
                <c:pt idx="8761">
                  <c:v>-0.14643754973509981</c:v>
                </c:pt>
                <c:pt idx="8762">
                  <c:v>-0.26233105003480972</c:v>
                </c:pt>
                <c:pt idx="8763">
                  <c:v>-6.4060652581799715E-2</c:v>
                </c:pt>
                <c:pt idx="8764">
                  <c:v>4.7566134315699671E-3</c:v>
                </c:pt>
                <c:pt idx="8765">
                  <c:v>9.1826702651269798E-2</c:v>
                </c:pt>
                <c:pt idx="8766">
                  <c:v>6.1049439135850037E-2</c:v>
                </c:pt>
                <c:pt idx="8767">
                  <c:v>-0.11289455621617961</c:v>
                </c:pt>
                <c:pt idx="8768">
                  <c:v>0.18535708886820057</c:v>
                </c:pt>
                <c:pt idx="8769">
                  <c:v>0.12125936280880012</c:v>
                </c:pt>
                <c:pt idx="8770">
                  <c:v>0.16731265556406072</c:v>
                </c:pt>
                <c:pt idx="8771">
                  <c:v>-0.24064731716527943</c:v>
                </c:pt>
                <c:pt idx="8772">
                  <c:v>-0.38169553958737978</c:v>
                </c:pt>
                <c:pt idx="8773">
                  <c:v>0.22878490393100037</c:v>
                </c:pt>
                <c:pt idx="8774">
                  <c:v>-0.21749517579040978</c:v>
                </c:pt>
                <c:pt idx="8775">
                  <c:v>-0.36329661752947962</c:v>
                </c:pt>
                <c:pt idx="8776">
                  <c:v>8.633913578052077E-2</c:v>
                </c:pt>
                <c:pt idx="8777">
                  <c:v>-0.34277247874195993</c:v>
                </c:pt>
                <c:pt idx="8778">
                  <c:v>-8.7685980651669659E-2</c:v>
                </c:pt>
                <c:pt idx="8779">
                  <c:v>-0.18266258125893975</c:v>
                </c:pt>
                <c:pt idx="8780">
                  <c:v>9.5321547255349692E-2</c:v>
                </c:pt>
                <c:pt idx="8781">
                  <c:v>7.0591330063790814E-2</c:v>
                </c:pt>
                <c:pt idx="8782">
                  <c:v>0.32501615560399078</c:v>
                </c:pt>
                <c:pt idx="8783">
                  <c:v>0.19302186413199074</c:v>
                </c:pt>
                <c:pt idx="8784">
                  <c:v>0.3821380796048004</c:v>
                </c:pt>
                <c:pt idx="8785">
                  <c:v>0.27928712705724035</c:v>
                </c:pt>
                <c:pt idx="8786">
                  <c:v>-0.26935470606721967</c:v>
                </c:pt>
                <c:pt idx="8787">
                  <c:v>0.24459291654803028</c:v>
                </c:pt>
                <c:pt idx="8788">
                  <c:v>-0.20331275083008959</c:v>
                </c:pt>
                <c:pt idx="8789">
                  <c:v>-2.9815704169870116E-2</c:v>
                </c:pt>
                <c:pt idx="8790">
                  <c:v>0.3449201223857008</c:v>
                </c:pt>
                <c:pt idx="8791">
                  <c:v>-0.31819687996929957</c:v>
                </c:pt>
                <c:pt idx="8792">
                  <c:v>-0.14497371843441931</c:v>
                </c:pt>
                <c:pt idx="8793">
                  <c:v>-0.30924072343765951</c:v>
                </c:pt>
                <c:pt idx="8794">
                  <c:v>0.40621771220227032</c:v>
                </c:pt>
                <c:pt idx="8795">
                  <c:v>-0.32043286614764988</c:v>
                </c:pt>
                <c:pt idx="8796">
                  <c:v>-0.12415811393163967</c:v>
                </c:pt>
                <c:pt idx="8797">
                  <c:v>-4.9765016327079969E-2</c:v>
                </c:pt>
                <c:pt idx="8798">
                  <c:v>-0.32429346898499967</c:v>
                </c:pt>
                <c:pt idx="8799">
                  <c:v>-0.33849602950562963</c:v>
                </c:pt>
                <c:pt idx="8800">
                  <c:v>-0.28076958738496938</c:v>
                </c:pt>
                <c:pt idx="8801">
                  <c:v>-0.43021566175739956</c:v>
                </c:pt>
                <c:pt idx="8802">
                  <c:v>0.15399565978447072</c:v>
                </c:pt>
                <c:pt idx="8803">
                  <c:v>-0.18731501674984008</c:v>
                </c:pt>
                <c:pt idx="8804">
                  <c:v>-0.35003289353652978</c:v>
                </c:pt>
                <c:pt idx="8805">
                  <c:v>-0.30340531739752929</c:v>
                </c:pt>
                <c:pt idx="8806">
                  <c:v>0.11844651654317051</c:v>
                </c:pt>
                <c:pt idx="8807">
                  <c:v>0.16131059970978079</c:v>
                </c:pt>
                <c:pt idx="8808">
                  <c:v>-0.20922064749372993</c:v>
                </c:pt>
                <c:pt idx="8809">
                  <c:v>-0.33412041680361959</c:v>
                </c:pt>
                <c:pt idx="8810">
                  <c:v>-0.25970868078684983</c:v>
                </c:pt>
                <c:pt idx="8811">
                  <c:v>-0.25859457285597998</c:v>
                </c:pt>
                <c:pt idx="8812">
                  <c:v>0.2526430729429201</c:v>
                </c:pt>
                <c:pt idx="8813">
                  <c:v>-8.3405805051059545E-2</c:v>
                </c:pt>
                <c:pt idx="8814">
                  <c:v>-3.0925233410989961E-2</c:v>
                </c:pt>
                <c:pt idx="8815">
                  <c:v>-6.739722365863976E-2</c:v>
                </c:pt>
                <c:pt idx="8816">
                  <c:v>-9.753699037248964E-2</c:v>
                </c:pt>
                <c:pt idx="8817">
                  <c:v>-0.39030340347698989</c:v>
                </c:pt>
                <c:pt idx="8818">
                  <c:v>0.11725270305275082</c:v>
                </c:pt>
                <c:pt idx="8819">
                  <c:v>-0.31859308967128941</c:v>
                </c:pt>
                <c:pt idx="8820">
                  <c:v>0.33845726568218026</c:v>
                </c:pt>
                <c:pt idx="8821">
                  <c:v>-0.30960239762281994</c:v>
                </c:pt>
                <c:pt idx="8822">
                  <c:v>-0.3753059156568499</c:v>
                </c:pt>
                <c:pt idx="8823">
                  <c:v>-0.15047308656395941</c:v>
                </c:pt>
                <c:pt idx="8824">
                  <c:v>0.43646884215513992</c:v>
                </c:pt>
                <c:pt idx="8825">
                  <c:v>0.11505681350529962</c:v>
                </c:pt>
                <c:pt idx="8826">
                  <c:v>-0.29259789145864978</c:v>
                </c:pt>
                <c:pt idx="8827">
                  <c:v>-0.2328746904738499</c:v>
                </c:pt>
                <c:pt idx="8828">
                  <c:v>-0.17373611294881952</c:v>
                </c:pt>
                <c:pt idx="8829">
                  <c:v>0.15459695543151053</c:v>
                </c:pt>
                <c:pt idx="8830">
                  <c:v>5.9083316720830226E-2</c:v>
                </c:pt>
                <c:pt idx="8831">
                  <c:v>0.14984259755181029</c:v>
                </c:pt>
                <c:pt idx="8832">
                  <c:v>0.29422588995025034</c:v>
                </c:pt>
                <c:pt idx="8833">
                  <c:v>0.16984689402019981</c:v>
                </c:pt>
                <c:pt idx="8834">
                  <c:v>5.2795257782350724E-2</c:v>
                </c:pt>
                <c:pt idx="8835">
                  <c:v>0.39032115495553121</c:v>
                </c:pt>
                <c:pt idx="8836">
                  <c:v>-0.30520205719517968</c:v>
                </c:pt>
                <c:pt idx="8837">
                  <c:v>-0.25511346797233969</c:v>
                </c:pt>
                <c:pt idx="8838">
                  <c:v>-0.27343227966225969</c:v>
                </c:pt>
                <c:pt idx="8839">
                  <c:v>0.16234222436921097</c:v>
                </c:pt>
                <c:pt idx="8840">
                  <c:v>-0.39397173772153993</c:v>
                </c:pt>
                <c:pt idx="8841">
                  <c:v>-0.13526313883472962</c:v>
                </c:pt>
                <c:pt idx="8842">
                  <c:v>0.10046821384468085</c:v>
                </c:pt>
                <c:pt idx="8843">
                  <c:v>-0.13151982980621968</c:v>
                </c:pt>
                <c:pt idx="8844">
                  <c:v>-6.7081781871599411E-2</c:v>
                </c:pt>
                <c:pt idx="8845">
                  <c:v>0.16599144864363069</c:v>
                </c:pt>
                <c:pt idx="8846">
                  <c:v>-8.3029711795068906E-2</c:v>
                </c:pt>
                <c:pt idx="8847">
                  <c:v>0.17056163978160033</c:v>
                </c:pt>
                <c:pt idx="8848">
                  <c:v>0.19402600923770041</c:v>
                </c:pt>
                <c:pt idx="8849">
                  <c:v>6.8981648187180333E-2</c:v>
                </c:pt>
                <c:pt idx="8850">
                  <c:v>-0.13048805286599974</c:v>
                </c:pt>
                <c:pt idx="8851">
                  <c:v>2.1559740282770967E-2</c:v>
                </c:pt>
                <c:pt idx="8852">
                  <c:v>-0.42769746090962935</c:v>
                </c:pt>
                <c:pt idx="8853">
                  <c:v>0.42069840762549049</c:v>
                </c:pt>
                <c:pt idx="8854">
                  <c:v>-0.25394427973256972</c:v>
                </c:pt>
                <c:pt idx="8855">
                  <c:v>-0.25811035675166982</c:v>
                </c:pt>
                <c:pt idx="8856">
                  <c:v>-0.33895745662652965</c:v>
                </c:pt>
                <c:pt idx="8857">
                  <c:v>-0.2167074870306096</c:v>
                </c:pt>
                <c:pt idx="8858">
                  <c:v>-0.37467251498590937</c:v>
                </c:pt>
                <c:pt idx="8859">
                  <c:v>0.4456721044850207</c:v>
                </c:pt>
                <c:pt idx="8860">
                  <c:v>0.22784840908710002</c:v>
                </c:pt>
                <c:pt idx="8861">
                  <c:v>-0.33137319605952964</c:v>
                </c:pt>
                <c:pt idx="8862">
                  <c:v>-0.32160265913322972</c:v>
                </c:pt>
                <c:pt idx="8863">
                  <c:v>-0.15742610344928964</c:v>
                </c:pt>
                <c:pt idx="8864">
                  <c:v>0.43331089475852114</c:v>
                </c:pt>
                <c:pt idx="8865">
                  <c:v>0.17274654375145992</c:v>
                </c:pt>
                <c:pt idx="8866">
                  <c:v>8.1899216737520319E-2</c:v>
                </c:pt>
                <c:pt idx="8867">
                  <c:v>-0.36752481832584971</c:v>
                </c:pt>
                <c:pt idx="8868">
                  <c:v>0.2074526723214003</c:v>
                </c:pt>
                <c:pt idx="8869">
                  <c:v>0.42188080237287018</c:v>
                </c:pt>
                <c:pt idx="8870">
                  <c:v>-0.42180353667483983</c:v>
                </c:pt>
                <c:pt idx="8871">
                  <c:v>-0.28258081154280967</c:v>
                </c:pt>
                <c:pt idx="8872">
                  <c:v>-0.42263978798411994</c:v>
                </c:pt>
                <c:pt idx="8873">
                  <c:v>-0.21758801086978963</c:v>
                </c:pt>
                <c:pt idx="8874">
                  <c:v>5.8463914521460048E-2</c:v>
                </c:pt>
                <c:pt idx="8875">
                  <c:v>-0.10267961801783976</c:v>
                </c:pt>
                <c:pt idx="8876">
                  <c:v>0.10602032426405028</c:v>
                </c:pt>
                <c:pt idx="8877">
                  <c:v>-3.0457032897759362E-2</c:v>
                </c:pt>
                <c:pt idx="8878">
                  <c:v>-0.26246423834651988</c:v>
                </c:pt>
                <c:pt idx="8879">
                  <c:v>-0.26938832306176952</c:v>
                </c:pt>
                <c:pt idx="8880">
                  <c:v>0.25936315872143023</c:v>
                </c:pt>
                <c:pt idx="8881">
                  <c:v>-0.33231623052611958</c:v>
                </c:pt>
                <c:pt idx="8882">
                  <c:v>-4.0022203422870106E-2</c:v>
                </c:pt>
                <c:pt idx="8883">
                  <c:v>-2.3261674375189223E-2</c:v>
                </c:pt>
                <c:pt idx="8884">
                  <c:v>0.35871950205276093</c:v>
                </c:pt>
                <c:pt idx="8885">
                  <c:v>-0.3542377680404698</c:v>
                </c:pt>
                <c:pt idx="8886">
                  <c:v>-0.10091589785006949</c:v>
                </c:pt>
                <c:pt idx="8887">
                  <c:v>-0.26481915336443951</c:v>
                </c:pt>
                <c:pt idx="8888">
                  <c:v>-0.39188020763350995</c:v>
                </c:pt>
                <c:pt idx="8889">
                  <c:v>-0.21507046485224945</c:v>
                </c:pt>
                <c:pt idx="8890">
                  <c:v>-3.3750296454239326E-2</c:v>
                </c:pt>
                <c:pt idx="8891">
                  <c:v>0.17192691990087994</c:v>
                </c:pt>
                <c:pt idx="8892">
                  <c:v>7.8907532378559964E-2</c:v>
                </c:pt>
                <c:pt idx="8893">
                  <c:v>-0.13388497617927975</c:v>
                </c:pt>
                <c:pt idx="8894">
                  <c:v>0.10258208466828034</c:v>
                </c:pt>
                <c:pt idx="8895">
                  <c:v>-0.13844585268512954</c:v>
                </c:pt>
                <c:pt idx="8896">
                  <c:v>4.2847150662630007E-2</c:v>
                </c:pt>
                <c:pt idx="8897">
                  <c:v>0.12678177860274076</c:v>
                </c:pt>
                <c:pt idx="8898">
                  <c:v>0.1865986123875798</c:v>
                </c:pt>
                <c:pt idx="8899">
                  <c:v>-0.43539193654929953</c:v>
                </c:pt>
                <c:pt idx="8900">
                  <c:v>-0.21289395285413937</c:v>
                </c:pt>
                <c:pt idx="8901">
                  <c:v>-0.19693390272902933</c:v>
                </c:pt>
                <c:pt idx="8902">
                  <c:v>-0.32362220299005973</c:v>
                </c:pt>
                <c:pt idx="8903">
                  <c:v>-6.3641788766019225E-2</c:v>
                </c:pt>
                <c:pt idx="8904">
                  <c:v>-0.16799118758636</c:v>
                </c:pt>
                <c:pt idx="8905">
                  <c:v>-0.11532767044747994</c:v>
                </c:pt>
                <c:pt idx="8906">
                  <c:v>-0.31459531211652969</c:v>
                </c:pt>
                <c:pt idx="8907">
                  <c:v>0.20879120951967955</c:v>
                </c:pt>
                <c:pt idx="8908">
                  <c:v>0.34247601950733042</c:v>
                </c:pt>
                <c:pt idx="8909">
                  <c:v>-9.3988846276920057E-2</c:v>
                </c:pt>
                <c:pt idx="8910">
                  <c:v>0.32806264589355116</c:v>
                </c:pt>
                <c:pt idx="8911">
                  <c:v>0.33287718126550025</c:v>
                </c:pt>
                <c:pt idx="8912">
                  <c:v>-0.11468940467307931</c:v>
                </c:pt>
                <c:pt idx="8913">
                  <c:v>0.21557799254379084</c:v>
                </c:pt>
                <c:pt idx="8914">
                  <c:v>-0.41471429346804944</c:v>
                </c:pt>
                <c:pt idx="8915">
                  <c:v>-0.42568422004273998</c:v>
                </c:pt>
                <c:pt idx="8916">
                  <c:v>-0.10575309068059013</c:v>
                </c:pt>
                <c:pt idx="8917">
                  <c:v>-0.23594504341062983</c:v>
                </c:pt>
                <c:pt idx="8918">
                  <c:v>-0.1739814536933193</c:v>
                </c:pt>
                <c:pt idx="8919">
                  <c:v>-0.15616598199689014</c:v>
                </c:pt>
                <c:pt idx="8920">
                  <c:v>-0.29127536154350997</c:v>
                </c:pt>
                <c:pt idx="8921">
                  <c:v>-0.32403706809682964</c:v>
                </c:pt>
                <c:pt idx="8922">
                  <c:v>6.5140285842370638E-2</c:v>
                </c:pt>
                <c:pt idx="8923">
                  <c:v>0.39241190740528076</c:v>
                </c:pt>
                <c:pt idx="8924">
                  <c:v>-0.41848523784608949</c:v>
                </c:pt>
                <c:pt idx="8925">
                  <c:v>0.36534041515467042</c:v>
                </c:pt>
                <c:pt idx="8926">
                  <c:v>-0.16455721756971942</c:v>
                </c:pt>
                <c:pt idx="8927">
                  <c:v>0.14161774883302058</c:v>
                </c:pt>
                <c:pt idx="8928">
                  <c:v>-0.22689898091757943</c:v>
                </c:pt>
                <c:pt idx="8929">
                  <c:v>4.6153110076170734E-2</c:v>
                </c:pt>
                <c:pt idx="8930">
                  <c:v>0.15445130886732006</c:v>
                </c:pt>
                <c:pt idx="8931">
                  <c:v>0.14992022861899024</c:v>
                </c:pt>
                <c:pt idx="8932">
                  <c:v>-0.33504487021957985</c:v>
                </c:pt>
                <c:pt idx="8933">
                  <c:v>0.31640584484053047</c:v>
                </c:pt>
                <c:pt idx="8934">
                  <c:v>-0.1025187276932793</c:v>
                </c:pt>
                <c:pt idx="8935">
                  <c:v>0.27728668795939981</c:v>
                </c:pt>
                <c:pt idx="8936">
                  <c:v>4.1721614318905864E-3</c:v>
                </c:pt>
                <c:pt idx="8937">
                  <c:v>0.23580182509028091</c:v>
                </c:pt>
                <c:pt idx="8938">
                  <c:v>-4.77953304931793E-2</c:v>
                </c:pt>
                <c:pt idx="8939">
                  <c:v>-0.42855695544422945</c:v>
                </c:pt>
                <c:pt idx="8940">
                  <c:v>-0.41848665134347973</c:v>
                </c:pt>
                <c:pt idx="8941">
                  <c:v>-0.1991472950204396</c:v>
                </c:pt>
                <c:pt idx="8942">
                  <c:v>-0.39872822537840991</c:v>
                </c:pt>
                <c:pt idx="8943">
                  <c:v>-0.32330481580497983</c:v>
                </c:pt>
                <c:pt idx="8944">
                  <c:v>0.15361939173279993</c:v>
                </c:pt>
                <c:pt idx="8945">
                  <c:v>-0.17770575528353927</c:v>
                </c:pt>
                <c:pt idx="8946">
                  <c:v>-0.23108221341798973</c:v>
                </c:pt>
                <c:pt idx="8947">
                  <c:v>0.46138990893541099</c:v>
                </c:pt>
                <c:pt idx="8948">
                  <c:v>0.53612651405506018</c:v>
                </c:pt>
                <c:pt idx="8949">
                  <c:v>-0.15125603725854964</c:v>
                </c:pt>
                <c:pt idx="8950">
                  <c:v>0.12872246208398064</c:v>
                </c:pt>
                <c:pt idx="8951">
                  <c:v>-0.29380143755498977</c:v>
                </c:pt>
                <c:pt idx="8952">
                  <c:v>0.35091817838906092</c:v>
                </c:pt>
                <c:pt idx="8953">
                  <c:v>-0.15840066616208937</c:v>
                </c:pt>
                <c:pt idx="8954">
                  <c:v>0.29106436803451974</c:v>
                </c:pt>
                <c:pt idx="8955">
                  <c:v>-1.1830157823098375E-3</c:v>
                </c:pt>
                <c:pt idx="8956">
                  <c:v>0.29593598483485017</c:v>
                </c:pt>
                <c:pt idx="8957">
                  <c:v>-0.30629075164858977</c:v>
                </c:pt>
                <c:pt idx="8958">
                  <c:v>-0.30197970284393927</c:v>
                </c:pt>
                <c:pt idx="8959">
                  <c:v>-0.14317265126852918</c:v>
                </c:pt>
                <c:pt idx="8960">
                  <c:v>7.2655213691271037E-2</c:v>
                </c:pt>
                <c:pt idx="8961">
                  <c:v>0.20468015437518083</c:v>
                </c:pt>
                <c:pt idx="8962">
                  <c:v>-0.25181917330147963</c:v>
                </c:pt>
                <c:pt idx="8963">
                  <c:v>0.22818888634801038</c:v>
                </c:pt>
                <c:pt idx="8964">
                  <c:v>-3.3715839487395982E-3</c:v>
                </c:pt>
                <c:pt idx="8965">
                  <c:v>-0.12684216598380971</c:v>
                </c:pt>
                <c:pt idx="8966">
                  <c:v>-0.32739812607128949</c:v>
                </c:pt>
                <c:pt idx="8967">
                  <c:v>-0.13026163409463942</c:v>
                </c:pt>
                <c:pt idx="8968">
                  <c:v>0.2576938550498804</c:v>
                </c:pt>
                <c:pt idx="8969">
                  <c:v>0.5020021940973507</c:v>
                </c:pt>
                <c:pt idx="8970">
                  <c:v>0.22481040010010034</c:v>
                </c:pt>
                <c:pt idx="8971">
                  <c:v>0.41233631903349099</c:v>
                </c:pt>
                <c:pt idx="8972">
                  <c:v>-0.13154456216781929</c:v>
                </c:pt>
                <c:pt idx="8973">
                  <c:v>0.41387826949624973</c:v>
                </c:pt>
                <c:pt idx="8974">
                  <c:v>0.31910593948355093</c:v>
                </c:pt>
                <c:pt idx="8975">
                  <c:v>-0.10559835519425986</c:v>
                </c:pt>
                <c:pt idx="8976">
                  <c:v>-6.0963397249259366E-2</c:v>
                </c:pt>
                <c:pt idx="8977">
                  <c:v>6.2916259244659933E-2</c:v>
                </c:pt>
                <c:pt idx="8978">
                  <c:v>-0.1965484089398295</c:v>
                </c:pt>
                <c:pt idx="8979">
                  <c:v>-4.9855300136909975E-2</c:v>
                </c:pt>
                <c:pt idx="8980">
                  <c:v>0.10010395033073038</c:v>
                </c:pt>
                <c:pt idx="8981">
                  <c:v>-0.29802489345341954</c:v>
                </c:pt>
                <c:pt idx="8982">
                  <c:v>0.21533013355686048</c:v>
                </c:pt>
                <c:pt idx="8983">
                  <c:v>-0.19903792852694968</c:v>
                </c:pt>
                <c:pt idx="8984">
                  <c:v>1.2729861380309515E-3</c:v>
                </c:pt>
                <c:pt idx="8985">
                  <c:v>2.5590309490130636E-2</c:v>
                </c:pt>
                <c:pt idx="8986">
                  <c:v>-0.22441466814189948</c:v>
                </c:pt>
                <c:pt idx="8987">
                  <c:v>-0.12652009144330956</c:v>
                </c:pt>
                <c:pt idx="8988">
                  <c:v>-0.25524153738599997</c:v>
                </c:pt>
                <c:pt idx="8989">
                  <c:v>6.9854112544090796E-2</c:v>
                </c:pt>
                <c:pt idx="8990">
                  <c:v>-0.38918415267409934</c:v>
                </c:pt>
                <c:pt idx="8991">
                  <c:v>-2.1511719504001547E-3</c:v>
                </c:pt>
                <c:pt idx="8992">
                  <c:v>0.14512668900439074</c:v>
                </c:pt>
                <c:pt idx="8993">
                  <c:v>-7.0167047791930059E-2</c:v>
                </c:pt>
                <c:pt idx="8994">
                  <c:v>0.3380448670702707</c:v>
                </c:pt>
                <c:pt idx="8995">
                  <c:v>0.34766083720573082</c:v>
                </c:pt>
                <c:pt idx="8996">
                  <c:v>-0.3391945780799297</c:v>
                </c:pt>
                <c:pt idx="8997">
                  <c:v>0.53928677232840094</c:v>
                </c:pt>
                <c:pt idx="8998">
                  <c:v>0.30531105732931074</c:v>
                </c:pt>
                <c:pt idx="8999">
                  <c:v>7.075359236401102E-2</c:v>
                </c:pt>
                <c:pt idx="9000">
                  <c:v>-0.20459177817306973</c:v>
                </c:pt>
                <c:pt idx="9001">
                  <c:v>-9.3929102042859647E-2</c:v>
                </c:pt>
                <c:pt idx="9002">
                  <c:v>-0.18731688112176936</c:v>
                </c:pt>
                <c:pt idx="9003">
                  <c:v>-0.33811467237473991</c:v>
                </c:pt>
                <c:pt idx="9004">
                  <c:v>-0.24667233137969991</c:v>
                </c:pt>
                <c:pt idx="9005">
                  <c:v>-0.40264879122299968</c:v>
                </c:pt>
                <c:pt idx="9006">
                  <c:v>0.15566420532459002</c:v>
                </c:pt>
                <c:pt idx="9007">
                  <c:v>0.15820756526619029</c:v>
                </c:pt>
                <c:pt idx="9008">
                  <c:v>8.6330075952040453E-2</c:v>
                </c:pt>
                <c:pt idx="9009">
                  <c:v>0.25981605501845007</c:v>
                </c:pt>
                <c:pt idx="9010">
                  <c:v>0.17785646204978089</c:v>
                </c:pt>
                <c:pt idx="9011">
                  <c:v>-0.30437594495583964</c:v>
                </c:pt>
                <c:pt idx="9012">
                  <c:v>-0.14609748601452965</c:v>
                </c:pt>
                <c:pt idx="9013">
                  <c:v>0.19821402818340061</c:v>
                </c:pt>
                <c:pt idx="9014">
                  <c:v>-4.5190645978329336E-2</c:v>
                </c:pt>
                <c:pt idx="9015">
                  <c:v>-0.33276333046840945</c:v>
                </c:pt>
                <c:pt idx="9016">
                  <c:v>0.26872770687718983</c:v>
                </c:pt>
                <c:pt idx="9017">
                  <c:v>-0.19548858883393994</c:v>
                </c:pt>
                <c:pt idx="9018">
                  <c:v>0.32096508122887002</c:v>
                </c:pt>
                <c:pt idx="9019">
                  <c:v>-0.38254926287429969</c:v>
                </c:pt>
                <c:pt idx="9020">
                  <c:v>3.7682042631000279E-2</c:v>
                </c:pt>
                <c:pt idx="9021">
                  <c:v>0.11623292122687978</c:v>
                </c:pt>
                <c:pt idx="9022">
                  <c:v>-0.28015924333272935</c:v>
                </c:pt>
                <c:pt idx="9023">
                  <c:v>5.6117110650490076E-2</c:v>
                </c:pt>
                <c:pt idx="9024">
                  <c:v>0.27332187788428985</c:v>
                </c:pt>
                <c:pt idx="9025">
                  <c:v>0.18492169895208033</c:v>
                </c:pt>
                <c:pt idx="9026">
                  <c:v>-0.18572601969601976</c:v>
                </c:pt>
                <c:pt idx="9027">
                  <c:v>0.48401594235080037</c:v>
                </c:pt>
                <c:pt idx="9028">
                  <c:v>0.12664616284771046</c:v>
                </c:pt>
                <c:pt idx="9029">
                  <c:v>0.39116755593162011</c:v>
                </c:pt>
                <c:pt idx="9030">
                  <c:v>-0.30364942301656939</c:v>
                </c:pt>
                <c:pt idx="9031">
                  <c:v>7.6178556884070048E-2</c:v>
                </c:pt>
                <c:pt idx="9032">
                  <c:v>0.52507970264712078</c:v>
                </c:pt>
                <c:pt idx="9033">
                  <c:v>6.7352504541520197E-2</c:v>
                </c:pt>
                <c:pt idx="9034">
                  <c:v>-0.14126609547045987</c:v>
                </c:pt>
                <c:pt idx="9035">
                  <c:v>0.18703859315416071</c:v>
                </c:pt>
                <c:pt idx="9036">
                  <c:v>0.35162183411895054</c:v>
                </c:pt>
                <c:pt idx="9037">
                  <c:v>1.6014541995530429E-2</c:v>
                </c:pt>
                <c:pt idx="9038">
                  <c:v>3.7058995090600177E-2</c:v>
                </c:pt>
                <c:pt idx="9039">
                  <c:v>7.1417511902589936E-2</c:v>
                </c:pt>
                <c:pt idx="9040">
                  <c:v>-0.20597542019782944</c:v>
                </c:pt>
                <c:pt idx="9041">
                  <c:v>-2.5007608942769544E-2</c:v>
                </c:pt>
                <c:pt idx="9042">
                  <c:v>-0.10852136645586974</c:v>
                </c:pt>
                <c:pt idx="9043">
                  <c:v>-0.21599380872689977</c:v>
                </c:pt>
                <c:pt idx="9044" formatCode="General">
                  <c:v>0.37729051782396006</c:v>
                </c:pt>
                <c:pt idx="9045">
                  <c:v>0.17522459575980065</c:v>
                </c:pt>
                <c:pt idx="9046">
                  <c:v>-0.20546837256190997</c:v>
                </c:pt>
                <c:pt idx="9047">
                  <c:v>-0.23635847488912987</c:v>
                </c:pt>
                <c:pt idx="9048">
                  <c:v>0.26194220984104089</c:v>
                </c:pt>
                <c:pt idx="9049">
                  <c:v>-5.5801925941409536E-2</c:v>
                </c:pt>
                <c:pt idx="9050">
                  <c:v>-0.38638561048327968</c:v>
                </c:pt>
                <c:pt idx="9051">
                  <c:v>6.1174652655750172E-2</c:v>
                </c:pt>
                <c:pt idx="9052">
                  <c:v>0.22602869160392025</c:v>
                </c:pt>
                <c:pt idx="9053">
                  <c:v>-0.36781089714338977</c:v>
                </c:pt>
                <c:pt idx="9054">
                  <c:v>-0.25707449909954949</c:v>
                </c:pt>
                <c:pt idx="9055">
                  <c:v>6.2232957780550713E-2</c:v>
                </c:pt>
                <c:pt idx="9056">
                  <c:v>-0.34968532351421988</c:v>
                </c:pt>
                <c:pt idx="9057">
                  <c:v>-0.41981792057279987</c:v>
                </c:pt>
                <c:pt idx="9058">
                  <c:v>-9.1263706864539884E-2</c:v>
                </c:pt>
                <c:pt idx="9059">
                  <c:v>4.7563691847605227E-3</c:v>
                </c:pt>
                <c:pt idx="9060">
                  <c:v>-8.1523673202769764E-2</c:v>
                </c:pt>
                <c:pt idx="9061">
                  <c:v>-0.25063380314968997</c:v>
                </c:pt>
                <c:pt idx="9062">
                  <c:v>5.1819900431410382E-2</c:v>
                </c:pt>
                <c:pt idx="9063">
                  <c:v>0.3007464298890401</c:v>
                </c:pt>
                <c:pt idx="9064">
                  <c:v>-0.17296365622439014</c:v>
                </c:pt>
                <c:pt idx="9065">
                  <c:v>-0.30180442022085963</c:v>
                </c:pt>
                <c:pt idx="9066">
                  <c:v>-0.11007598772282945</c:v>
                </c:pt>
                <c:pt idx="9067">
                  <c:v>-0.34104059287029997</c:v>
                </c:pt>
                <c:pt idx="9068">
                  <c:v>-0.39254870084849935</c:v>
                </c:pt>
                <c:pt idx="9069">
                  <c:v>-0.41256512398488931</c:v>
                </c:pt>
                <c:pt idx="9070">
                  <c:v>3.7922096091470792E-2</c:v>
                </c:pt>
                <c:pt idx="9071">
                  <c:v>0.37533976245221012</c:v>
                </c:pt>
                <c:pt idx="9072">
                  <c:v>-0.26447168506922925</c:v>
                </c:pt>
                <c:pt idx="9073">
                  <c:v>7.9469141732400495E-2</c:v>
                </c:pt>
                <c:pt idx="9074">
                  <c:v>-0.43024091587595947</c:v>
                </c:pt>
                <c:pt idx="9075">
                  <c:v>0.17571478288911013</c:v>
                </c:pt>
                <c:pt idx="9076">
                  <c:v>-9.4650778471089936E-2</c:v>
                </c:pt>
                <c:pt idx="9077">
                  <c:v>-0.20860765969503969</c:v>
                </c:pt>
                <c:pt idx="9078">
                  <c:v>-0.38332011256943943</c:v>
                </c:pt>
                <c:pt idx="9079">
                  <c:v>-0.13476592323805914</c:v>
                </c:pt>
                <c:pt idx="9080">
                  <c:v>0.22051757453246079</c:v>
                </c:pt>
                <c:pt idx="9081">
                  <c:v>3.9366376024540628E-2</c:v>
                </c:pt>
                <c:pt idx="9082">
                  <c:v>0.31863008543587057</c:v>
                </c:pt>
                <c:pt idx="9083">
                  <c:v>-0.13761651166976918</c:v>
                </c:pt>
                <c:pt idx="9084">
                  <c:v>-0.1534549696040397</c:v>
                </c:pt>
                <c:pt idx="9085">
                  <c:v>-0.1462272297612297</c:v>
                </c:pt>
                <c:pt idx="9086">
                  <c:v>0.14883068997196069</c:v>
                </c:pt>
                <c:pt idx="9087">
                  <c:v>-0.23215170342674973</c:v>
                </c:pt>
                <c:pt idx="9088">
                  <c:v>-0.45111181268081957</c:v>
                </c:pt>
                <c:pt idx="9089">
                  <c:v>-6.9667747877700137E-2</c:v>
                </c:pt>
                <c:pt idx="9090">
                  <c:v>-0.17443875764758943</c:v>
                </c:pt>
                <c:pt idx="9091">
                  <c:v>-5.2348671553209769E-2</c:v>
                </c:pt>
                <c:pt idx="9092">
                  <c:v>-0.37609881271572965</c:v>
                </c:pt>
                <c:pt idx="9093">
                  <c:v>-3.5177483027890588E-3</c:v>
                </c:pt>
                <c:pt idx="9094">
                  <c:v>-6.713237835036967E-2</c:v>
                </c:pt>
                <c:pt idx="9095">
                  <c:v>-0.33304693182859957</c:v>
                </c:pt>
                <c:pt idx="9096">
                  <c:v>-0.15846178481715967</c:v>
                </c:pt>
                <c:pt idx="9097">
                  <c:v>2.3422955047450067E-2</c:v>
                </c:pt>
                <c:pt idx="9098">
                  <c:v>-0.32092973445423967</c:v>
                </c:pt>
                <c:pt idx="9099">
                  <c:v>-0.10844271458026</c:v>
                </c:pt>
                <c:pt idx="9100">
                  <c:v>0.17146670240313977</c:v>
                </c:pt>
                <c:pt idx="9101">
                  <c:v>7.1503093168240106E-2</c:v>
                </c:pt>
                <c:pt idx="9102">
                  <c:v>-0.19284835012986967</c:v>
                </c:pt>
                <c:pt idx="9103">
                  <c:v>-0.10046987142332942</c:v>
                </c:pt>
                <c:pt idx="9104">
                  <c:v>0.13507383464599076</c:v>
                </c:pt>
                <c:pt idx="9105">
                  <c:v>-5.1706033052769662E-2</c:v>
                </c:pt>
                <c:pt idx="9106">
                  <c:v>0.13709921802434977</c:v>
                </c:pt>
                <c:pt idx="9107">
                  <c:v>0.16680083082682007</c:v>
                </c:pt>
                <c:pt idx="9108">
                  <c:v>-0.32065165387698968</c:v>
                </c:pt>
                <c:pt idx="9109">
                  <c:v>0.28112240519770992</c:v>
                </c:pt>
                <c:pt idx="9110">
                  <c:v>-0.12138109937764963</c:v>
                </c:pt>
                <c:pt idx="9111">
                  <c:v>-0.12733716006966</c:v>
                </c:pt>
                <c:pt idx="9112">
                  <c:v>-0.21716212257864953</c:v>
                </c:pt>
                <c:pt idx="9113">
                  <c:v>8.3786252944980433E-2</c:v>
                </c:pt>
                <c:pt idx="9114">
                  <c:v>7.1864044798630289E-2</c:v>
                </c:pt>
                <c:pt idx="9115">
                  <c:v>-0.32034430128645974</c:v>
                </c:pt>
                <c:pt idx="9116">
                  <c:v>-0.44223047470806964</c:v>
                </c:pt>
                <c:pt idx="9117">
                  <c:v>-0.21701950962428951</c:v>
                </c:pt>
                <c:pt idx="9118">
                  <c:v>0.39030150799792995</c:v>
                </c:pt>
                <c:pt idx="9119">
                  <c:v>0.51359861783570082</c:v>
                </c:pt>
                <c:pt idx="9120">
                  <c:v>0.36118183875052079</c:v>
                </c:pt>
                <c:pt idx="9121">
                  <c:v>-0.29524913228494976</c:v>
                </c:pt>
                <c:pt idx="9122">
                  <c:v>0.33485593368956046</c:v>
                </c:pt>
                <c:pt idx="9123">
                  <c:v>-0.39712253553584942</c:v>
                </c:pt>
                <c:pt idx="9124">
                  <c:v>-0.29472531259892953</c:v>
                </c:pt>
                <c:pt idx="9125">
                  <c:v>-0.32314950285023958</c:v>
                </c:pt>
                <c:pt idx="9126">
                  <c:v>-0.13974545392973958</c:v>
                </c:pt>
                <c:pt idx="9127">
                  <c:v>0.31049561454226993</c:v>
                </c:pt>
                <c:pt idx="9128">
                  <c:v>-0.17023287449578017</c:v>
                </c:pt>
                <c:pt idx="9129">
                  <c:v>8.6227975076869967E-2</c:v>
                </c:pt>
                <c:pt idx="9130" formatCode="General">
                  <c:v>0.19172883090179038</c:v>
                </c:pt>
                <c:pt idx="9131">
                  <c:v>-0.34703221805669981</c:v>
                </c:pt>
                <c:pt idx="9132">
                  <c:v>4.1015848830360468E-2</c:v>
                </c:pt>
                <c:pt idx="9133">
                  <c:v>0.39982846211366052</c:v>
                </c:pt>
                <c:pt idx="9134">
                  <c:v>0.37920876672729076</c:v>
                </c:pt>
                <c:pt idx="9135">
                  <c:v>-0.15066120273433992</c:v>
                </c:pt>
                <c:pt idx="9136">
                  <c:v>0.15813708336228061</c:v>
                </c:pt>
                <c:pt idx="9137">
                  <c:v>-0.18383454430335</c:v>
                </c:pt>
                <c:pt idx="9138">
                  <c:v>-0.28190060521660953</c:v>
                </c:pt>
                <c:pt idx="9139">
                  <c:v>-0.11411684513441944</c:v>
                </c:pt>
                <c:pt idx="9140">
                  <c:v>-1.0579122333559177E-2</c:v>
                </c:pt>
                <c:pt idx="9141">
                  <c:v>-0.20600159696949971</c:v>
                </c:pt>
                <c:pt idx="9142">
                  <c:v>0.4029523578852201</c:v>
                </c:pt>
                <c:pt idx="9143">
                  <c:v>-0.17315861856695003</c:v>
                </c:pt>
                <c:pt idx="9144">
                  <c:v>0.36662483721205064</c:v>
                </c:pt>
                <c:pt idx="9145">
                  <c:v>1.4615381856550869E-2</c:v>
                </c:pt>
                <c:pt idx="9146">
                  <c:v>0.11725053383938988</c:v>
                </c:pt>
                <c:pt idx="9147">
                  <c:v>0.34289489984313004</c:v>
                </c:pt>
                <c:pt idx="9148">
                  <c:v>-4.7298593887349583E-2</c:v>
                </c:pt>
                <c:pt idx="9149">
                  <c:v>-5.8567240335879234E-2</c:v>
                </c:pt>
                <c:pt idx="9150">
                  <c:v>-0.12032051035813973</c:v>
                </c:pt>
                <c:pt idx="9151">
                  <c:v>0.39206636197310019</c:v>
                </c:pt>
                <c:pt idx="9152">
                  <c:v>0.38332509191892061</c:v>
                </c:pt>
                <c:pt idx="9153">
                  <c:v>5.1402637679660579E-2</c:v>
                </c:pt>
                <c:pt idx="9154">
                  <c:v>-6.0048278012080125E-2</c:v>
                </c:pt>
                <c:pt idx="9155">
                  <c:v>8.8570946901910474E-2</c:v>
                </c:pt>
                <c:pt idx="9156">
                  <c:v>0.32337137880286981</c:v>
                </c:pt>
                <c:pt idx="9157">
                  <c:v>0.25864192947092057</c:v>
                </c:pt>
                <c:pt idx="9158">
                  <c:v>0.31880966052945059</c:v>
                </c:pt>
                <c:pt idx="9159">
                  <c:v>-6.012343769208961E-2</c:v>
                </c:pt>
                <c:pt idx="9160">
                  <c:v>-9.6528502035869934E-2</c:v>
                </c:pt>
                <c:pt idx="9161">
                  <c:v>0.23147255972884029</c:v>
                </c:pt>
                <c:pt idx="9162">
                  <c:v>-0.4348915695418194</c:v>
                </c:pt>
                <c:pt idx="9163">
                  <c:v>-0.30540157804605972</c:v>
                </c:pt>
                <c:pt idx="9164">
                  <c:v>0.47008389454499966</c:v>
                </c:pt>
                <c:pt idx="9165">
                  <c:v>-0.40363842816005979</c:v>
                </c:pt>
                <c:pt idx="9166">
                  <c:v>-0.11689109926472963</c:v>
                </c:pt>
                <c:pt idx="9167">
                  <c:v>-1.7364291697629319E-2</c:v>
                </c:pt>
                <c:pt idx="9168">
                  <c:v>-0.23366646961332993</c:v>
                </c:pt>
                <c:pt idx="9169">
                  <c:v>0.10398278309158027</c:v>
                </c:pt>
                <c:pt idx="9170">
                  <c:v>2.9487002941660734E-2</c:v>
                </c:pt>
                <c:pt idx="9171">
                  <c:v>-0.26998273456903954</c:v>
                </c:pt>
                <c:pt idx="9172">
                  <c:v>-0.15160827198729931</c:v>
                </c:pt>
                <c:pt idx="9173">
                  <c:v>-0.23170904415296967</c:v>
                </c:pt>
                <c:pt idx="9174">
                  <c:v>-0.36898992955119958</c:v>
                </c:pt>
                <c:pt idx="9175">
                  <c:v>0.16826978202124998</c:v>
                </c:pt>
                <c:pt idx="9176">
                  <c:v>0.27334835652461997</c:v>
                </c:pt>
                <c:pt idx="9177">
                  <c:v>-8.0039078826919408E-2</c:v>
                </c:pt>
                <c:pt idx="9178">
                  <c:v>-7.1701572639409683E-2</c:v>
                </c:pt>
                <c:pt idx="9179">
                  <c:v>4.8434028689630537E-2</c:v>
                </c:pt>
                <c:pt idx="9180">
                  <c:v>-0.2386684588930299</c:v>
                </c:pt>
                <c:pt idx="9181">
                  <c:v>-0.12693169531967996</c:v>
                </c:pt>
                <c:pt idx="9182">
                  <c:v>0.15652955789183043</c:v>
                </c:pt>
                <c:pt idx="9183">
                  <c:v>-0.1558727042972694</c:v>
                </c:pt>
                <c:pt idx="9184">
                  <c:v>-6.3006836999839777E-2</c:v>
                </c:pt>
                <c:pt idx="9185">
                  <c:v>-0.20696159221122956</c:v>
                </c:pt>
                <c:pt idx="9186">
                  <c:v>-0.22253309667094978</c:v>
                </c:pt>
                <c:pt idx="9187">
                  <c:v>-8.9362630719899805E-2</c:v>
                </c:pt>
                <c:pt idx="9188">
                  <c:v>0.28241740254073999</c:v>
                </c:pt>
                <c:pt idx="9189">
                  <c:v>0.12132240330755995</c:v>
                </c:pt>
                <c:pt idx="9190">
                  <c:v>-0.24757929883579965</c:v>
                </c:pt>
                <c:pt idx="9191">
                  <c:v>-0.31776652439512976</c:v>
                </c:pt>
                <c:pt idx="9192">
                  <c:v>0.44500045874369043</c:v>
                </c:pt>
                <c:pt idx="9193">
                  <c:v>-0.22193360005089957</c:v>
                </c:pt>
                <c:pt idx="9194">
                  <c:v>-0.34099461795783981</c:v>
                </c:pt>
                <c:pt idx="9195">
                  <c:v>-0.41767311782172944</c:v>
                </c:pt>
                <c:pt idx="9196">
                  <c:v>-0.21323596880696982</c:v>
                </c:pt>
                <c:pt idx="9197">
                  <c:v>-2.5730038503319896E-2</c:v>
                </c:pt>
                <c:pt idx="9198">
                  <c:v>0.25332543548757069</c:v>
                </c:pt>
                <c:pt idx="9199">
                  <c:v>-0.36862777585706974</c:v>
                </c:pt>
                <c:pt idx="9200">
                  <c:v>-8.3105506107679084E-2</c:v>
                </c:pt>
                <c:pt idx="9201">
                  <c:v>0.4593862402058404</c:v>
                </c:pt>
                <c:pt idx="9202">
                  <c:v>-6.4566864533809998E-2</c:v>
                </c:pt>
                <c:pt idx="9203">
                  <c:v>0.40043732692950051</c:v>
                </c:pt>
                <c:pt idx="9204">
                  <c:v>-0.12477098785192009</c:v>
                </c:pt>
                <c:pt idx="9205">
                  <c:v>-4.1331021274779722E-2</c:v>
                </c:pt>
                <c:pt idx="9206">
                  <c:v>-1.7349834928099384E-2</c:v>
                </c:pt>
                <c:pt idx="9207">
                  <c:v>-0.20942707839135988</c:v>
                </c:pt>
                <c:pt idx="9208">
                  <c:v>-0.10076351185813026</c:v>
                </c:pt>
                <c:pt idx="9209">
                  <c:v>0.43288919307135032</c:v>
                </c:pt>
                <c:pt idx="9210">
                  <c:v>0.26190680271072075</c:v>
                </c:pt>
                <c:pt idx="9211">
                  <c:v>7.4058749620579789E-2</c:v>
                </c:pt>
                <c:pt idx="9212">
                  <c:v>-0.33500271294832951</c:v>
                </c:pt>
                <c:pt idx="9213">
                  <c:v>0.24607230052654039</c:v>
                </c:pt>
                <c:pt idx="9214">
                  <c:v>-0.23592211745267955</c:v>
                </c:pt>
                <c:pt idx="9215">
                  <c:v>-0.28385317875874927</c:v>
                </c:pt>
                <c:pt idx="9216">
                  <c:v>-0.30697991405772962</c:v>
                </c:pt>
                <c:pt idx="9217">
                  <c:v>0.11801825922829057</c:v>
                </c:pt>
                <c:pt idx="9218">
                  <c:v>-0.14975525794717992</c:v>
                </c:pt>
                <c:pt idx="9219">
                  <c:v>-0.31144814110875974</c:v>
                </c:pt>
                <c:pt idx="9220">
                  <c:v>0.2896506286689311</c:v>
                </c:pt>
                <c:pt idx="9221">
                  <c:v>3.3292820842560467E-2</c:v>
                </c:pt>
                <c:pt idx="9222">
                  <c:v>0.44269350790280981</c:v>
                </c:pt>
                <c:pt idx="9223">
                  <c:v>0.20774545697119073</c:v>
                </c:pt>
                <c:pt idx="9224">
                  <c:v>8.8416424400280746E-2</c:v>
                </c:pt>
                <c:pt idx="9225">
                  <c:v>-0.30990456109202968</c:v>
                </c:pt>
                <c:pt idx="9226">
                  <c:v>-0.19847699333787938</c:v>
                </c:pt>
                <c:pt idx="9227">
                  <c:v>0.29891946022841065</c:v>
                </c:pt>
                <c:pt idx="9228">
                  <c:v>-8.1449935770569581E-2</c:v>
                </c:pt>
                <c:pt idx="9229">
                  <c:v>5.0094037657899548E-3</c:v>
                </c:pt>
                <c:pt idx="9230">
                  <c:v>0.29989308413330029</c:v>
                </c:pt>
                <c:pt idx="9231">
                  <c:v>7.4959713780589965E-2</c:v>
                </c:pt>
                <c:pt idx="9232">
                  <c:v>1.6990698466940124E-2</c:v>
                </c:pt>
                <c:pt idx="9233">
                  <c:v>-0.29572116305140961</c:v>
                </c:pt>
                <c:pt idx="9234">
                  <c:v>-0.39566982552578978</c:v>
                </c:pt>
                <c:pt idx="9235">
                  <c:v>0.15344729310204031</c:v>
                </c:pt>
                <c:pt idx="9236">
                  <c:v>-5.4014528388979244E-4</c:v>
                </c:pt>
                <c:pt idx="9237">
                  <c:v>0.17147358695737047</c:v>
                </c:pt>
                <c:pt idx="9238">
                  <c:v>0.23738273646411034</c:v>
                </c:pt>
                <c:pt idx="9239">
                  <c:v>-0.15341390935569921</c:v>
                </c:pt>
                <c:pt idx="9240">
                  <c:v>4.5192363226850496E-2</c:v>
                </c:pt>
                <c:pt idx="9241">
                  <c:v>-0.30060017616892987</c:v>
                </c:pt>
                <c:pt idx="9242">
                  <c:v>-0.12284377405942948</c:v>
                </c:pt>
                <c:pt idx="9243">
                  <c:v>0.28019389402055062</c:v>
                </c:pt>
                <c:pt idx="9244">
                  <c:v>-0.11342789938802955</c:v>
                </c:pt>
                <c:pt idx="9245">
                  <c:v>-0.26959903918618977</c:v>
                </c:pt>
                <c:pt idx="9246">
                  <c:v>-6.9668564772549679E-2</c:v>
                </c:pt>
                <c:pt idx="9247">
                  <c:v>-0.21863067201492958</c:v>
                </c:pt>
                <c:pt idx="9248">
                  <c:v>0.18314712365161068</c:v>
                </c:pt>
                <c:pt idx="9249">
                  <c:v>0.51106536659372015</c:v>
                </c:pt>
                <c:pt idx="9250">
                  <c:v>0.13108111087019036</c:v>
                </c:pt>
                <c:pt idx="9251">
                  <c:v>-0.29002358886420954</c:v>
                </c:pt>
                <c:pt idx="9252">
                  <c:v>0.35948098274413987</c:v>
                </c:pt>
                <c:pt idx="9253">
                  <c:v>0.12968599212005039</c:v>
                </c:pt>
                <c:pt idx="9254">
                  <c:v>-0.2079027136608298</c:v>
                </c:pt>
                <c:pt idx="9255">
                  <c:v>-0.13867379910232946</c:v>
                </c:pt>
                <c:pt idx="9256">
                  <c:v>-0.19719647694009979</c:v>
                </c:pt>
                <c:pt idx="9257">
                  <c:v>-0.14253956429629966</c:v>
                </c:pt>
                <c:pt idx="9258">
                  <c:v>-1.4229702014500134E-2</c:v>
                </c:pt>
                <c:pt idx="9259">
                  <c:v>-0.31862981100871934</c:v>
                </c:pt>
                <c:pt idx="9260">
                  <c:v>2.4483784871310199E-2</c:v>
                </c:pt>
                <c:pt idx="9261">
                  <c:v>0.17569750262351036</c:v>
                </c:pt>
                <c:pt idx="9262">
                  <c:v>-5.014471251424002E-2</c:v>
                </c:pt>
                <c:pt idx="9263">
                  <c:v>9.1977298676200192E-3</c:v>
                </c:pt>
                <c:pt idx="9264">
                  <c:v>-0.38766090117080987</c:v>
                </c:pt>
                <c:pt idx="9265">
                  <c:v>-0.40120477923659958</c:v>
                </c:pt>
                <c:pt idx="9266">
                  <c:v>0.45737327427716057</c:v>
                </c:pt>
                <c:pt idx="9267">
                  <c:v>0.36371488145015096</c:v>
                </c:pt>
                <c:pt idx="9268">
                  <c:v>-0.31554362142597947</c:v>
                </c:pt>
                <c:pt idx="9269">
                  <c:v>0.30312321307898049</c:v>
                </c:pt>
                <c:pt idx="9270">
                  <c:v>0.1574202737802004</c:v>
                </c:pt>
                <c:pt idx="9271">
                  <c:v>-0.16499041532759984</c:v>
                </c:pt>
                <c:pt idx="9272">
                  <c:v>-0.20380347201648963</c:v>
                </c:pt>
                <c:pt idx="9273">
                  <c:v>0.34809303246463053</c:v>
                </c:pt>
                <c:pt idx="9274">
                  <c:v>-0.34276984098270935</c:v>
                </c:pt>
                <c:pt idx="9275">
                  <c:v>-0.37728529883544981</c:v>
                </c:pt>
                <c:pt idx="9276">
                  <c:v>0.40469535318944061</c:v>
                </c:pt>
                <c:pt idx="9277">
                  <c:v>-0.28353606992359959</c:v>
                </c:pt>
                <c:pt idx="9278">
                  <c:v>0.41405213252503081</c:v>
                </c:pt>
                <c:pt idx="9279">
                  <c:v>-0.34353785223750943</c:v>
                </c:pt>
                <c:pt idx="9280">
                  <c:v>-0.30600635967820988</c:v>
                </c:pt>
                <c:pt idx="9281">
                  <c:v>0.54086987377763052</c:v>
                </c:pt>
                <c:pt idx="9282">
                  <c:v>0.37695716084919972</c:v>
                </c:pt>
                <c:pt idx="9283">
                  <c:v>-4.588115533892978E-2</c:v>
                </c:pt>
                <c:pt idx="9284">
                  <c:v>0.21391892383712019</c:v>
                </c:pt>
                <c:pt idx="9285">
                  <c:v>0.27893772245858983</c:v>
                </c:pt>
                <c:pt idx="9286">
                  <c:v>-4.7326070271229703E-2</c:v>
                </c:pt>
                <c:pt idx="9287">
                  <c:v>-0.3323559375113696</c:v>
                </c:pt>
                <c:pt idx="9288">
                  <c:v>0.15244863131947994</c:v>
                </c:pt>
                <c:pt idx="9289">
                  <c:v>0.10657700288118033</c:v>
                </c:pt>
                <c:pt idx="9290">
                  <c:v>-6.7786330856828947E-2</c:v>
                </c:pt>
                <c:pt idx="9291">
                  <c:v>0.33637099231361045</c:v>
                </c:pt>
                <c:pt idx="9292">
                  <c:v>-9.9461531655800073E-3</c:v>
                </c:pt>
                <c:pt idx="9293">
                  <c:v>-0.36843482353207957</c:v>
                </c:pt>
                <c:pt idx="9294">
                  <c:v>-0.45984610285557936</c:v>
                </c:pt>
                <c:pt idx="9295">
                  <c:v>-0.27615828269836973</c:v>
                </c:pt>
                <c:pt idx="9296">
                  <c:v>0.18415722039656046</c:v>
                </c:pt>
                <c:pt idx="9297">
                  <c:v>0.54739399115503051</c:v>
                </c:pt>
                <c:pt idx="9298">
                  <c:v>-4.1958707927696182E-3</c:v>
                </c:pt>
                <c:pt idx="9299">
                  <c:v>-4.2973464681500317E-2</c:v>
                </c:pt>
                <c:pt idx="9300">
                  <c:v>-2.1876873526498919E-2</c:v>
                </c:pt>
                <c:pt idx="9301">
                  <c:v>-0.19962450166770962</c:v>
                </c:pt>
                <c:pt idx="9302">
                  <c:v>5.1875333217350494E-2</c:v>
                </c:pt>
                <c:pt idx="9303" formatCode="General">
                  <c:v>-0.15181187052652012</c:v>
                </c:pt>
                <c:pt idx="9304">
                  <c:v>-0.41705809306792929</c:v>
                </c:pt>
                <c:pt idx="9305">
                  <c:v>-0.14715765829506999</c:v>
                </c:pt>
                <c:pt idx="9306">
                  <c:v>0.32943707060355099</c:v>
                </c:pt>
                <c:pt idx="9307">
                  <c:v>-6.7071880123299898E-2</c:v>
                </c:pt>
                <c:pt idx="9308">
                  <c:v>-0.19013679299752928</c:v>
                </c:pt>
                <c:pt idx="9309">
                  <c:v>-0.10881224615742946</c:v>
                </c:pt>
                <c:pt idx="9310">
                  <c:v>-0.36206427848815004</c:v>
                </c:pt>
                <c:pt idx="9311">
                  <c:v>-0.1827373483922794</c:v>
                </c:pt>
                <c:pt idx="9312">
                  <c:v>0.40427812663372009</c:v>
                </c:pt>
                <c:pt idx="9313">
                  <c:v>-0.23472156618100959</c:v>
                </c:pt>
                <c:pt idx="9314">
                  <c:v>0.26449120743136056</c:v>
                </c:pt>
                <c:pt idx="9315">
                  <c:v>0.14758201689700989</c:v>
                </c:pt>
                <c:pt idx="9316">
                  <c:v>0.44325462645046088</c:v>
                </c:pt>
                <c:pt idx="9317">
                  <c:v>0.43489971258691007</c:v>
                </c:pt>
                <c:pt idx="9318">
                  <c:v>-0.38371033877787974</c:v>
                </c:pt>
                <c:pt idx="9319">
                  <c:v>-0.29048460634786988</c:v>
                </c:pt>
                <c:pt idx="9320">
                  <c:v>-0.2291758102982695</c:v>
                </c:pt>
                <c:pt idx="9321">
                  <c:v>7.4576001839639972E-2</c:v>
                </c:pt>
                <c:pt idx="9322">
                  <c:v>4.5975333164950172E-2</c:v>
                </c:pt>
                <c:pt idx="9323">
                  <c:v>-1.3016722860229812E-2</c:v>
                </c:pt>
                <c:pt idx="9324">
                  <c:v>0.19876638803163083</c:v>
                </c:pt>
                <c:pt idx="9325">
                  <c:v>-7.8152002038049062E-2</c:v>
                </c:pt>
                <c:pt idx="9326">
                  <c:v>6.6266071644820457E-2</c:v>
                </c:pt>
                <c:pt idx="9327">
                  <c:v>-0.35606480554192954</c:v>
                </c:pt>
                <c:pt idx="9328">
                  <c:v>-0.31383911889672955</c:v>
                </c:pt>
                <c:pt idx="9329">
                  <c:v>-0.43743754631947951</c:v>
                </c:pt>
                <c:pt idx="9330">
                  <c:v>-0.30700593689543965</c:v>
                </c:pt>
                <c:pt idx="9331">
                  <c:v>8.6385347254170242E-2</c:v>
                </c:pt>
                <c:pt idx="9332">
                  <c:v>0.25514842346025013</c:v>
                </c:pt>
                <c:pt idx="9333">
                  <c:v>-0.34482142012148964</c:v>
                </c:pt>
                <c:pt idx="9334">
                  <c:v>-0.20326889435711992</c:v>
                </c:pt>
                <c:pt idx="9335">
                  <c:v>0.40919037505805989</c:v>
                </c:pt>
                <c:pt idx="9336">
                  <c:v>-2.4971996817409803E-2</c:v>
                </c:pt>
                <c:pt idx="9337">
                  <c:v>-0.20127818478299941</c:v>
                </c:pt>
                <c:pt idx="9338">
                  <c:v>0.38796113620812012</c:v>
                </c:pt>
                <c:pt idx="9339">
                  <c:v>-0.36048024291533975</c:v>
                </c:pt>
                <c:pt idx="9340">
                  <c:v>-0.12967874915309929</c:v>
                </c:pt>
                <c:pt idx="9341">
                  <c:v>-0.37763103137536991</c:v>
                </c:pt>
                <c:pt idx="9342">
                  <c:v>0.35921997619430091</c:v>
                </c:pt>
                <c:pt idx="9343">
                  <c:v>-0.35431710270656991</c:v>
                </c:pt>
                <c:pt idx="9344">
                  <c:v>0.35421056552432084</c:v>
                </c:pt>
                <c:pt idx="9345">
                  <c:v>8.0633108505129947E-2</c:v>
                </c:pt>
                <c:pt idx="9346">
                  <c:v>-2.5866640961979215E-2</c:v>
                </c:pt>
                <c:pt idx="9347">
                  <c:v>0.56125336048947005</c:v>
                </c:pt>
                <c:pt idx="9348">
                  <c:v>-0.43022802448119979</c:v>
                </c:pt>
                <c:pt idx="9349">
                  <c:v>-0.21336270369163968</c:v>
                </c:pt>
                <c:pt idx="9350">
                  <c:v>-0.13780493036161978</c:v>
                </c:pt>
                <c:pt idx="9351">
                  <c:v>0.38473156505648998</c:v>
                </c:pt>
                <c:pt idx="9352">
                  <c:v>0.22731285851714045</c:v>
                </c:pt>
                <c:pt idx="9353">
                  <c:v>3.7157654345469915E-2</c:v>
                </c:pt>
                <c:pt idx="9354">
                  <c:v>-0.29396029441644966</c:v>
                </c:pt>
                <c:pt idx="9355">
                  <c:v>9.4473037766159784E-2</c:v>
                </c:pt>
                <c:pt idx="9356">
                  <c:v>-8.4283797630050117E-2</c:v>
                </c:pt>
                <c:pt idx="9357">
                  <c:v>-4.992544082089978E-2</c:v>
                </c:pt>
                <c:pt idx="9358">
                  <c:v>0.31741391736465019</c:v>
                </c:pt>
                <c:pt idx="9359">
                  <c:v>-1.6051967086099239E-3</c:v>
                </c:pt>
                <c:pt idx="9360">
                  <c:v>0.38850430852704054</c:v>
                </c:pt>
                <c:pt idx="9361">
                  <c:v>-0.10426204272986928</c:v>
                </c:pt>
                <c:pt idx="9362">
                  <c:v>-0.13798125475244971</c:v>
                </c:pt>
                <c:pt idx="9363">
                  <c:v>0.1864760536305301</c:v>
                </c:pt>
                <c:pt idx="9364">
                  <c:v>0.34865632908543986</c:v>
                </c:pt>
                <c:pt idx="9365">
                  <c:v>-0.38605277442520958</c:v>
                </c:pt>
                <c:pt idx="9366">
                  <c:v>-0.22440156547447998</c:v>
                </c:pt>
                <c:pt idx="9367">
                  <c:v>-0.2819140923166894</c:v>
                </c:pt>
                <c:pt idx="9368">
                  <c:v>-0.30421231891877953</c:v>
                </c:pt>
                <c:pt idx="9369">
                  <c:v>9.366441720517038E-2</c:v>
                </c:pt>
                <c:pt idx="9370">
                  <c:v>-0.39996019777019987</c:v>
                </c:pt>
                <c:pt idx="9371">
                  <c:v>0.35493277259349032</c:v>
                </c:pt>
                <c:pt idx="9372">
                  <c:v>0.45291693909360031</c:v>
                </c:pt>
                <c:pt idx="9373">
                  <c:v>-0.34998868446223952</c:v>
                </c:pt>
                <c:pt idx="9374">
                  <c:v>-2.4261873979949833E-2</c:v>
                </c:pt>
                <c:pt idx="9375">
                  <c:v>-0.12031997359235014</c:v>
                </c:pt>
                <c:pt idx="9376">
                  <c:v>-8.6597850850649749E-2</c:v>
                </c:pt>
                <c:pt idx="9377">
                  <c:v>0.27445246387951094</c:v>
                </c:pt>
                <c:pt idx="9378">
                  <c:v>-0.32317159237311976</c:v>
                </c:pt>
                <c:pt idx="9379">
                  <c:v>-0.33864126845463938</c:v>
                </c:pt>
                <c:pt idx="9380">
                  <c:v>-0.13879062465646985</c:v>
                </c:pt>
                <c:pt idx="9381">
                  <c:v>-0.33478376834388968</c:v>
                </c:pt>
                <c:pt idx="9382">
                  <c:v>-0.29127194234595954</c:v>
                </c:pt>
                <c:pt idx="9383">
                  <c:v>-0.32368001820763981</c:v>
                </c:pt>
                <c:pt idx="9384">
                  <c:v>-4.7740734758050074E-2</c:v>
                </c:pt>
                <c:pt idx="9385">
                  <c:v>-0.14744733261962928</c:v>
                </c:pt>
                <c:pt idx="9386">
                  <c:v>0.25998367015303003</c:v>
                </c:pt>
                <c:pt idx="9387">
                  <c:v>-0.26327871129407976</c:v>
                </c:pt>
                <c:pt idx="9388">
                  <c:v>0.32391440229446022</c:v>
                </c:pt>
                <c:pt idx="9389">
                  <c:v>0.24293036914792054</c:v>
                </c:pt>
                <c:pt idx="9390">
                  <c:v>0.31044332260927998</c:v>
                </c:pt>
                <c:pt idx="9391">
                  <c:v>-0.4448918980808596</c:v>
                </c:pt>
                <c:pt idx="9392">
                  <c:v>0.33761860670482058</c:v>
                </c:pt>
                <c:pt idx="9393">
                  <c:v>-0.33968781157730987</c:v>
                </c:pt>
                <c:pt idx="9394">
                  <c:v>-3.1252062244049306E-2</c:v>
                </c:pt>
                <c:pt idx="9395">
                  <c:v>-0.30894668045634965</c:v>
                </c:pt>
                <c:pt idx="9396">
                  <c:v>9.058663182904958E-2</c:v>
                </c:pt>
                <c:pt idx="9397">
                  <c:v>-0.16068968561272934</c:v>
                </c:pt>
                <c:pt idx="9398">
                  <c:v>0.53454484295447013</c:v>
                </c:pt>
                <c:pt idx="9399">
                  <c:v>-0.11854973924938905</c:v>
                </c:pt>
                <c:pt idx="9400">
                  <c:v>-0.25563728086447002</c:v>
                </c:pt>
                <c:pt idx="9401">
                  <c:v>-0.16152639227794952</c:v>
                </c:pt>
                <c:pt idx="9402">
                  <c:v>-3.4809787566969064E-2</c:v>
                </c:pt>
                <c:pt idx="9403">
                  <c:v>-0.26452487023189963</c:v>
                </c:pt>
                <c:pt idx="9404">
                  <c:v>7.4798498212140352E-2</c:v>
                </c:pt>
                <c:pt idx="9405">
                  <c:v>-0.27937504726492968</c:v>
                </c:pt>
                <c:pt idx="9406">
                  <c:v>0.10050174863857997</c:v>
                </c:pt>
                <c:pt idx="9407">
                  <c:v>0.39016007266421049</c:v>
                </c:pt>
                <c:pt idx="9408">
                  <c:v>0.23987832709932011</c:v>
                </c:pt>
                <c:pt idx="9409">
                  <c:v>-6.5725691811579168E-2</c:v>
                </c:pt>
                <c:pt idx="9410">
                  <c:v>-0.25799987713420958</c:v>
                </c:pt>
                <c:pt idx="9411">
                  <c:v>-0.12887446843057937</c:v>
                </c:pt>
                <c:pt idx="9412">
                  <c:v>-0.3493421682926896</c:v>
                </c:pt>
                <c:pt idx="9413">
                  <c:v>-0.18270487157036941</c:v>
                </c:pt>
                <c:pt idx="9414">
                  <c:v>0.26724893975611064</c:v>
                </c:pt>
                <c:pt idx="9415">
                  <c:v>0.31116662296679998</c:v>
                </c:pt>
                <c:pt idx="9416">
                  <c:v>4.9787850378080201E-2</c:v>
                </c:pt>
                <c:pt idx="9417">
                  <c:v>0.40143252420576037</c:v>
                </c:pt>
                <c:pt idx="9418">
                  <c:v>-0.28923957793301946</c:v>
                </c:pt>
                <c:pt idx="9419">
                  <c:v>0.11306990448510046</c:v>
                </c:pt>
                <c:pt idx="9420">
                  <c:v>0.25019616214661067</c:v>
                </c:pt>
                <c:pt idx="9421">
                  <c:v>-0.13279032006337932</c:v>
                </c:pt>
                <c:pt idx="9422">
                  <c:v>-0.14994864936037944</c:v>
                </c:pt>
                <c:pt idx="9423">
                  <c:v>-0.21046737549132999</c:v>
                </c:pt>
                <c:pt idx="9424">
                  <c:v>0.29790422153033003</c:v>
                </c:pt>
                <c:pt idx="9425">
                  <c:v>0.33558209207426071</c:v>
                </c:pt>
                <c:pt idx="9426">
                  <c:v>-0.36854378253012987</c:v>
                </c:pt>
                <c:pt idx="9427">
                  <c:v>-0.32346679452244986</c:v>
                </c:pt>
                <c:pt idx="9428">
                  <c:v>9.0634561003880343E-2</c:v>
                </c:pt>
                <c:pt idx="9429">
                  <c:v>-0.46333466591044958</c:v>
                </c:pt>
                <c:pt idx="9430">
                  <c:v>0.17103415023191015</c:v>
                </c:pt>
                <c:pt idx="9431">
                  <c:v>-0.44820412760026951</c:v>
                </c:pt>
                <c:pt idx="9432">
                  <c:v>-0.27235914042481957</c:v>
                </c:pt>
                <c:pt idx="9433">
                  <c:v>-5.2767156043730168E-2</c:v>
                </c:pt>
                <c:pt idx="9434">
                  <c:v>-3.3663340375779782E-2</c:v>
                </c:pt>
                <c:pt idx="9435">
                  <c:v>7.6009384387700329E-2</c:v>
                </c:pt>
                <c:pt idx="9436">
                  <c:v>-0.33046247801118955</c:v>
                </c:pt>
                <c:pt idx="9437">
                  <c:v>-0.15099849625377981</c:v>
                </c:pt>
                <c:pt idx="9438">
                  <c:v>0.38744418094080046</c:v>
                </c:pt>
                <c:pt idx="9439">
                  <c:v>-0.1559344500850397</c:v>
                </c:pt>
                <c:pt idx="9440">
                  <c:v>-0.19249512892899956</c:v>
                </c:pt>
                <c:pt idx="9441">
                  <c:v>-6.2097001911896044E-3</c:v>
                </c:pt>
                <c:pt idx="9442">
                  <c:v>0.1382925908578807</c:v>
                </c:pt>
                <c:pt idx="9443">
                  <c:v>-0.21849726676036996</c:v>
                </c:pt>
                <c:pt idx="9444">
                  <c:v>0.19368600749896103</c:v>
                </c:pt>
                <c:pt idx="9445">
                  <c:v>-0.12647139888572978</c:v>
                </c:pt>
                <c:pt idx="9446">
                  <c:v>-0.33735627845039984</c:v>
                </c:pt>
                <c:pt idx="9447">
                  <c:v>0.40125574635404071</c:v>
                </c:pt>
                <c:pt idx="9448">
                  <c:v>0.12020801430408046</c:v>
                </c:pt>
                <c:pt idx="9449">
                  <c:v>2.5508992688959786E-2</c:v>
                </c:pt>
                <c:pt idx="9450">
                  <c:v>-0.23411672057694988</c:v>
                </c:pt>
                <c:pt idx="9451">
                  <c:v>0.36387982463041091</c:v>
                </c:pt>
                <c:pt idx="9452">
                  <c:v>0.41508029674593061</c:v>
                </c:pt>
                <c:pt idx="9453">
                  <c:v>0.35145374934054097</c:v>
                </c:pt>
                <c:pt idx="9454">
                  <c:v>2.3769451738950842E-2</c:v>
                </c:pt>
                <c:pt idx="9455">
                  <c:v>0.12291773658819061</c:v>
                </c:pt>
                <c:pt idx="9456">
                  <c:v>5.0259015485460523E-2</c:v>
                </c:pt>
                <c:pt idx="9457">
                  <c:v>0.35204554623188056</c:v>
                </c:pt>
                <c:pt idx="9458">
                  <c:v>-0.35378671106306969</c:v>
                </c:pt>
                <c:pt idx="9459">
                  <c:v>0.1905995251131003</c:v>
                </c:pt>
                <c:pt idx="9460">
                  <c:v>4.9732657323430018E-2</c:v>
                </c:pt>
                <c:pt idx="9461">
                  <c:v>0.35562070742308016</c:v>
                </c:pt>
                <c:pt idx="9462">
                  <c:v>1.2537804488700566E-2</c:v>
                </c:pt>
                <c:pt idx="9463">
                  <c:v>-0.20436041564786001</c:v>
                </c:pt>
                <c:pt idx="9464">
                  <c:v>0.10839186657405975</c:v>
                </c:pt>
                <c:pt idx="9465">
                  <c:v>-0.25582068159303928</c:v>
                </c:pt>
                <c:pt idx="9466">
                  <c:v>0.47277929497845061</c:v>
                </c:pt>
                <c:pt idx="9467">
                  <c:v>-0.28453761783672959</c:v>
                </c:pt>
                <c:pt idx="9468">
                  <c:v>0.1809727225335509</c:v>
                </c:pt>
                <c:pt idx="9469">
                  <c:v>9.9732212874609871E-2</c:v>
                </c:pt>
                <c:pt idx="9470">
                  <c:v>-0.25630260401869975</c:v>
                </c:pt>
                <c:pt idx="9471">
                  <c:v>-0.10990821476149915</c:v>
                </c:pt>
                <c:pt idx="9472">
                  <c:v>-0.2932814741688694</c:v>
                </c:pt>
                <c:pt idx="9473">
                  <c:v>0.13177972595005016</c:v>
                </c:pt>
                <c:pt idx="9474">
                  <c:v>0.16714779338686103</c:v>
                </c:pt>
                <c:pt idx="9475">
                  <c:v>-2.4667715421749392E-2</c:v>
                </c:pt>
                <c:pt idx="9476">
                  <c:v>-0.33430723219033931</c:v>
                </c:pt>
                <c:pt idx="9477">
                  <c:v>0.30248343123196086</c:v>
                </c:pt>
                <c:pt idx="9478">
                  <c:v>-0.19068496057093975</c:v>
                </c:pt>
                <c:pt idx="9479">
                  <c:v>-0.28655792757948984</c:v>
                </c:pt>
                <c:pt idx="9480">
                  <c:v>-0.21296809053191978</c:v>
                </c:pt>
                <c:pt idx="9481">
                  <c:v>-0.3510234326702899</c:v>
                </c:pt>
                <c:pt idx="9482">
                  <c:v>-0.1636419855905995</c:v>
                </c:pt>
                <c:pt idx="9483">
                  <c:v>0.37442783172028005</c:v>
                </c:pt>
                <c:pt idx="9484">
                  <c:v>-0.40751598903518982</c:v>
                </c:pt>
                <c:pt idx="9485">
                  <c:v>0.13118905356410071</c:v>
                </c:pt>
                <c:pt idx="9486">
                  <c:v>-0.25432193200935949</c:v>
                </c:pt>
                <c:pt idx="9487">
                  <c:v>-0.19933477985239945</c:v>
                </c:pt>
                <c:pt idx="9488">
                  <c:v>0.1281825956103404</c:v>
                </c:pt>
                <c:pt idx="9489">
                  <c:v>0.29968074185901994</c:v>
                </c:pt>
                <c:pt idx="9490">
                  <c:v>0.33687661729894991</c:v>
                </c:pt>
                <c:pt idx="9491">
                  <c:v>-2.471684061200996E-2</c:v>
                </c:pt>
                <c:pt idx="9492">
                  <c:v>-0.32228889191073939</c:v>
                </c:pt>
                <c:pt idx="9493">
                  <c:v>0.27194864020393084</c:v>
                </c:pt>
                <c:pt idx="9494">
                  <c:v>-0.27639061583099966</c:v>
                </c:pt>
                <c:pt idx="9495">
                  <c:v>7.0887084776030562E-2</c:v>
                </c:pt>
                <c:pt idx="9496">
                  <c:v>-0.49879576435324946</c:v>
                </c:pt>
                <c:pt idx="9497">
                  <c:v>0.30020311845972092</c:v>
                </c:pt>
                <c:pt idx="9498">
                  <c:v>-0.21874368003556954</c:v>
                </c:pt>
                <c:pt idx="9499">
                  <c:v>-0.4504680289429297</c:v>
                </c:pt>
                <c:pt idx="9500">
                  <c:v>2.7540498239219779E-2</c:v>
                </c:pt>
                <c:pt idx="9501">
                  <c:v>0.28056921533590984</c:v>
                </c:pt>
                <c:pt idx="9502">
                  <c:v>7.5288567618880364E-2</c:v>
                </c:pt>
                <c:pt idx="9503">
                  <c:v>-0.27189086694984965</c:v>
                </c:pt>
                <c:pt idx="9504">
                  <c:v>-0.27060905731527951</c:v>
                </c:pt>
                <c:pt idx="9505">
                  <c:v>0.45478173332174077</c:v>
                </c:pt>
                <c:pt idx="9506">
                  <c:v>0.27906896867980979</c:v>
                </c:pt>
                <c:pt idx="9507">
                  <c:v>-0.35065401441886968</c:v>
                </c:pt>
                <c:pt idx="9508">
                  <c:v>0.35845340456862029</c:v>
                </c:pt>
                <c:pt idx="9509">
                  <c:v>-6.9755450125610352E-2</c:v>
                </c:pt>
                <c:pt idx="9510">
                  <c:v>-0.2462043455556695</c:v>
                </c:pt>
                <c:pt idx="9511">
                  <c:v>0.27401847253447986</c:v>
                </c:pt>
                <c:pt idx="9512">
                  <c:v>-0.10907136690956953</c:v>
                </c:pt>
                <c:pt idx="9513">
                  <c:v>-0.3304056224902796</c:v>
                </c:pt>
                <c:pt idx="9514">
                  <c:v>-0.12623643988111022</c:v>
                </c:pt>
                <c:pt idx="9515">
                  <c:v>-6.6001388415869222E-2</c:v>
                </c:pt>
                <c:pt idx="9516">
                  <c:v>-0.22529103435474962</c:v>
                </c:pt>
                <c:pt idx="9517">
                  <c:v>0.11081968056164992</c:v>
                </c:pt>
                <c:pt idx="9518">
                  <c:v>-0.32001696355025944</c:v>
                </c:pt>
                <c:pt idx="9519">
                  <c:v>0.28618814094989009</c:v>
                </c:pt>
                <c:pt idx="9520">
                  <c:v>-0.34827444276821984</c:v>
                </c:pt>
                <c:pt idx="9521">
                  <c:v>-0.41348863143669945</c:v>
                </c:pt>
                <c:pt idx="9522">
                  <c:v>-1.3625092768569935E-2</c:v>
                </c:pt>
                <c:pt idx="9523">
                  <c:v>-8.3764493265569229E-2</c:v>
                </c:pt>
                <c:pt idx="9524">
                  <c:v>-0.41122382837621974</c:v>
                </c:pt>
                <c:pt idx="9525">
                  <c:v>0.2945609349804803</c:v>
                </c:pt>
                <c:pt idx="9526">
                  <c:v>0.27673419663092957</c:v>
                </c:pt>
                <c:pt idx="9527">
                  <c:v>1.5466546457670205E-2</c:v>
                </c:pt>
                <c:pt idx="9528">
                  <c:v>0.24523327808275042</c:v>
                </c:pt>
                <c:pt idx="9529">
                  <c:v>-0.1137939437004194</c:v>
                </c:pt>
                <c:pt idx="9530">
                  <c:v>-0.27376694902608945</c:v>
                </c:pt>
                <c:pt idx="9531">
                  <c:v>9.8895867710500518E-2</c:v>
                </c:pt>
                <c:pt idx="9532">
                  <c:v>-0.32255701903496981</c:v>
                </c:pt>
                <c:pt idx="9533">
                  <c:v>-0.28007102211340973</c:v>
                </c:pt>
                <c:pt idx="9534">
                  <c:v>-0.20558249199536949</c:v>
                </c:pt>
                <c:pt idx="9535">
                  <c:v>0.37593503686818064</c:v>
                </c:pt>
                <c:pt idx="9536">
                  <c:v>-0.42240465064563937</c:v>
                </c:pt>
                <c:pt idx="9537">
                  <c:v>-0.21388192361615976</c:v>
                </c:pt>
                <c:pt idx="9538">
                  <c:v>0.11944722994305046</c:v>
                </c:pt>
                <c:pt idx="9539">
                  <c:v>-0.14602516023338952</c:v>
                </c:pt>
                <c:pt idx="9540">
                  <c:v>7.7607624882570114E-2</c:v>
                </c:pt>
                <c:pt idx="9541">
                  <c:v>-0.20042051841151975</c:v>
                </c:pt>
                <c:pt idx="9542">
                  <c:v>-9.7776199050709778E-2</c:v>
                </c:pt>
                <c:pt idx="9543">
                  <c:v>-0.14885586594409927</c:v>
                </c:pt>
                <c:pt idx="9544">
                  <c:v>-0.20498513167786969</c:v>
                </c:pt>
                <c:pt idx="9545">
                  <c:v>-0.24592927977275947</c:v>
                </c:pt>
                <c:pt idx="9546">
                  <c:v>-4.7077833197080032E-2</c:v>
                </c:pt>
                <c:pt idx="9547">
                  <c:v>-2.5996143596249688E-2</c:v>
                </c:pt>
                <c:pt idx="9548">
                  <c:v>0.35052866007731076</c:v>
                </c:pt>
                <c:pt idx="9549">
                  <c:v>-0.42486546772094957</c:v>
                </c:pt>
                <c:pt idx="9550">
                  <c:v>-0.37786642524350933</c:v>
                </c:pt>
                <c:pt idx="9551">
                  <c:v>0.34599507424464981</c:v>
                </c:pt>
                <c:pt idx="9552">
                  <c:v>-0.26132201982513958</c:v>
                </c:pt>
                <c:pt idx="9553">
                  <c:v>-0.20066035332171994</c:v>
                </c:pt>
                <c:pt idx="9554">
                  <c:v>-0.13304152358802934</c:v>
                </c:pt>
                <c:pt idx="9555">
                  <c:v>-0.37603604261203971</c:v>
                </c:pt>
                <c:pt idx="9556">
                  <c:v>0.10491688763011098</c:v>
                </c:pt>
                <c:pt idx="9557">
                  <c:v>3.2644045316070347E-2</c:v>
                </c:pt>
                <c:pt idx="9558">
                  <c:v>-0.20491108990896967</c:v>
                </c:pt>
                <c:pt idx="9559">
                  <c:v>-0.12149865052428943</c:v>
                </c:pt>
                <c:pt idx="9560">
                  <c:v>0.19001833163028081</c:v>
                </c:pt>
                <c:pt idx="9561">
                  <c:v>0.3651144770761805</c:v>
                </c:pt>
                <c:pt idx="9562">
                  <c:v>0.56979039725344105</c:v>
                </c:pt>
                <c:pt idx="9563">
                  <c:v>0.20775196457991019</c:v>
                </c:pt>
                <c:pt idx="9564">
                  <c:v>-0.12644423120433945</c:v>
                </c:pt>
                <c:pt idx="9565">
                  <c:v>0.1729571509599106</c:v>
                </c:pt>
                <c:pt idx="9566">
                  <c:v>-0.10326079124277987</c:v>
                </c:pt>
                <c:pt idx="9567">
                  <c:v>-7.600916632045962E-2</c:v>
                </c:pt>
                <c:pt idx="9568">
                  <c:v>0.23390270203084995</c:v>
                </c:pt>
                <c:pt idx="9569">
                  <c:v>4.7408791847599829E-2</c:v>
                </c:pt>
                <c:pt idx="9570">
                  <c:v>9.3621965193119827E-2</c:v>
                </c:pt>
                <c:pt idx="9571">
                  <c:v>8.9688844171609716E-2</c:v>
                </c:pt>
                <c:pt idx="9572">
                  <c:v>0.41168711623944088</c:v>
                </c:pt>
                <c:pt idx="9573">
                  <c:v>-0.31929802560093945</c:v>
                </c:pt>
                <c:pt idx="9574">
                  <c:v>0.22682899212505081</c:v>
                </c:pt>
                <c:pt idx="9575">
                  <c:v>-8.9854639263889702E-2</c:v>
                </c:pt>
                <c:pt idx="9576">
                  <c:v>0.39807941053480977</c:v>
                </c:pt>
                <c:pt idx="9577">
                  <c:v>5.6035913296206274E-3</c:v>
                </c:pt>
                <c:pt idx="9578">
                  <c:v>-0.2967587262804896</c:v>
                </c:pt>
                <c:pt idx="9579">
                  <c:v>-0.13693990596246941</c:v>
                </c:pt>
                <c:pt idx="9580">
                  <c:v>-0.21665852710352951</c:v>
                </c:pt>
                <c:pt idx="9581">
                  <c:v>0.26105959206708018</c:v>
                </c:pt>
                <c:pt idx="9582">
                  <c:v>0.19104897770418994</c:v>
                </c:pt>
                <c:pt idx="9583">
                  <c:v>-0.18942298444218908</c:v>
                </c:pt>
                <c:pt idx="9584">
                  <c:v>0.20884799846216051</c:v>
                </c:pt>
                <c:pt idx="9585">
                  <c:v>-0.25204679951209963</c:v>
                </c:pt>
                <c:pt idx="9586">
                  <c:v>-0.27450234141656926</c:v>
                </c:pt>
                <c:pt idx="9587">
                  <c:v>-6.9614001861095787E-3</c:v>
                </c:pt>
                <c:pt idx="9588">
                  <c:v>-0.15770293890834974</c:v>
                </c:pt>
                <c:pt idx="9589">
                  <c:v>-0.23364023920518928</c:v>
                </c:pt>
                <c:pt idx="9590">
                  <c:v>4.5283725121771035E-2</c:v>
                </c:pt>
                <c:pt idx="9591">
                  <c:v>-6.1473168201899853E-2</c:v>
                </c:pt>
                <c:pt idx="9592">
                  <c:v>0.37901810862102003</c:v>
                </c:pt>
                <c:pt idx="9593">
                  <c:v>0.1796765521769208</c:v>
                </c:pt>
                <c:pt idx="9594">
                  <c:v>-3.7989203856799492E-2</c:v>
                </c:pt>
                <c:pt idx="9595">
                  <c:v>-0.12990759247657957</c:v>
                </c:pt>
                <c:pt idx="9596">
                  <c:v>0.32392939107980023</c:v>
                </c:pt>
                <c:pt idx="9597">
                  <c:v>0.40273457100430043</c:v>
                </c:pt>
                <c:pt idx="9598">
                  <c:v>-0.15040888420303933</c:v>
                </c:pt>
                <c:pt idx="9599">
                  <c:v>-5.9816568232249345E-2</c:v>
                </c:pt>
                <c:pt idx="9600">
                  <c:v>-0.27476729588951976</c:v>
                </c:pt>
                <c:pt idx="9601">
                  <c:v>0.26389013662409067</c:v>
                </c:pt>
                <c:pt idx="9602">
                  <c:v>-0.25534865489570979</c:v>
                </c:pt>
                <c:pt idx="9603">
                  <c:v>-0.1454902173552397</c:v>
                </c:pt>
                <c:pt idx="9604">
                  <c:v>-0.11935952422483931</c:v>
                </c:pt>
                <c:pt idx="9605">
                  <c:v>-0.21520488919140934</c:v>
                </c:pt>
                <c:pt idx="9606">
                  <c:v>-5.3669007865639884E-2</c:v>
                </c:pt>
                <c:pt idx="9607">
                  <c:v>-4.48408738370496E-2</c:v>
                </c:pt>
                <c:pt idx="9608">
                  <c:v>0.30172441450320076</c:v>
                </c:pt>
                <c:pt idx="9609">
                  <c:v>-5.5510794280789533E-2</c:v>
                </c:pt>
                <c:pt idx="9610">
                  <c:v>-0.41097251393184964</c:v>
                </c:pt>
                <c:pt idx="9611">
                  <c:v>-0.39684617770204955</c:v>
                </c:pt>
                <c:pt idx="9612">
                  <c:v>-0.23548699785969962</c:v>
                </c:pt>
                <c:pt idx="9613">
                  <c:v>-0.35253391171136972</c:v>
                </c:pt>
                <c:pt idx="9614">
                  <c:v>-7.2457922613597958E-3</c:v>
                </c:pt>
                <c:pt idx="9615">
                  <c:v>-0.14355140817527978</c:v>
                </c:pt>
                <c:pt idx="9616">
                  <c:v>-0.19480648358348951</c:v>
                </c:pt>
                <c:pt idx="9617">
                  <c:v>-6.6924398250429284E-2</c:v>
                </c:pt>
                <c:pt idx="9618">
                  <c:v>-0.23357707507988934</c:v>
                </c:pt>
                <c:pt idx="9619">
                  <c:v>5.661632059220878E-3</c:v>
                </c:pt>
                <c:pt idx="9620">
                  <c:v>-8.4011912261479083E-2</c:v>
                </c:pt>
                <c:pt idx="9621">
                  <c:v>-8.3351156686779504E-2</c:v>
                </c:pt>
                <c:pt idx="9622">
                  <c:v>-5.0894323549120379E-2</c:v>
                </c:pt>
                <c:pt idx="9623">
                  <c:v>0.44774234220789033</c:v>
                </c:pt>
                <c:pt idx="9624">
                  <c:v>-0.23386679948261957</c:v>
                </c:pt>
                <c:pt idx="9625">
                  <c:v>0.12597249281309075</c:v>
                </c:pt>
                <c:pt idx="9626">
                  <c:v>-0.22415518977910942</c:v>
                </c:pt>
                <c:pt idx="9627">
                  <c:v>3.8566421219670133E-2</c:v>
                </c:pt>
                <c:pt idx="9628">
                  <c:v>-0.12777333930432988</c:v>
                </c:pt>
                <c:pt idx="9629">
                  <c:v>0.16604838216348039</c:v>
                </c:pt>
                <c:pt idx="9630">
                  <c:v>-0.17214415362589941</c:v>
                </c:pt>
                <c:pt idx="9631">
                  <c:v>-4.6031680631769767E-2</c:v>
                </c:pt>
                <c:pt idx="9632">
                  <c:v>-0.25991425348577968</c:v>
                </c:pt>
                <c:pt idx="9633">
                  <c:v>-0.45224330565631954</c:v>
                </c:pt>
                <c:pt idx="9634">
                  <c:v>-0.38761760975132953</c:v>
                </c:pt>
                <c:pt idx="9635">
                  <c:v>0.21761692645460062</c:v>
                </c:pt>
                <c:pt idx="9636">
                  <c:v>0.19196258992212023</c:v>
                </c:pt>
                <c:pt idx="9637">
                  <c:v>-5.622219478853907E-2</c:v>
                </c:pt>
                <c:pt idx="9638">
                  <c:v>0.39573377124933007</c:v>
                </c:pt>
                <c:pt idx="9639">
                  <c:v>0.44466696667945094</c:v>
                </c:pt>
                <c:pt idx="9640">
                  <c:v>-0.18441011086096948</c:v>
                </c:pt>
                <c:pt idx="9641">
                  <c:v>2.9870858375789844E-2</c:v>
                </c:pt>
                <c:pt idx="9642">
                  <c:v>-0.35555069587113941</c:v>
                </c:pt>
                <c:pt idx="9643">
                  <c:v>-6.8550724966310206E-2</c:v>
                </c:pt>
                <c:pt idx="9644">
                  <c:v>-3.3159185932598589E-3</c:v>
                </c:pt>
                <c:pt idx="9645">
                  <c:v>4.7122410957750382E-2</c:v>
                </c:pt>
                <c:pt idx="9646">
                  <c:v>0.49452879976349085</c:v>
                </c:pt>
                <c:pt idx="9647">
                  <c:v>0.13316633694764057</c:v>
                </c:pt>
                <c:pt idx="9648">
                  <c:v>0.18091552320376092</c:v>
                </c:pt>
                <c:pt idx="9649">
                  <c:v>-0.40429986833192988</c:v>
                </c:pt>
                <c:pt idx="9650">
                  <c:v>-0.17400421476731953</c:v>
                </c:pt>
                <c:pt idx="9651">
                  <c:v>-0.21908771103000957</c:v>
                </c:pt>
                <c:pt idx="9652">
                  <c:v>-0.21025720422665994</c:v>
                </c:pt>
                <c:pt idx="9653">
                  <c:v>0.13201110991342091</c:v>
                </c:pt>
                <c:pt idx="9654">
                  <c:v>-0.32085100670615985</c:v>
                </c:pt>
                <c:pt idx="9655">
                  <c:v>-0.32440937594836994</c:v>
                </c:pt>
                <c:pt idx="9656">
                  <c:v>-0.28712206683762975</c:v>
                </c:pt>
                <c:pt idx="9657">
                  <c:v>-0.15909675224523934</c:v>
                </c:pt>
                <c:pt idx="9658">
                  <c:v>-0.38728241906000971</c:v>
                </c:pt>
                <c:pt idx="9659">
                  <c:v>-3.112257223150916E-2</c:v>
                </c:pt>
                <c:pt idx="9660">
                  <c:v>-8.7988492102049953E-2</c:v>
                </c:pt>
                <c:pt idx="9661">
                  <c:v>-0.39038106715507981</c:v>
                </c:pt>
                <c:pt idx="9662">
                  <c:v>0.18797004178845</c:v>
                </c:pt>
                <c:pt idx="9663">
                  <c:v>-0.33899687507594978</c:v>
                </c:pt>
                <c:pt idx="9664">
                  <c:v>9.0270364775104639E-3</c:v>
                </c:pt>
                <c:pt idx="9665">
                  <c:v>-3.1079883948409659E-2</c:v>
                </c:pt>
                <c:pt idx="9666">
                  <c:v>4.1216644367398914E-3</c:v>
                </c:pt>
                <c:pt idx="9667">
                  <c:v>-0.21314393046921953</c:v>
                </c:pt>
                <c:pt idx="9668">
                  <c:v>-0.30065483104431934</c:v>
                </c:pt>
                <c:pt idx="9669">
                  <c:v>9.1967486241504304E-3</c:v>
                </c:pt>
                <c:pt idx="9670">
                  <c:v>-0.31920220667524957</c:v>
                </c:pt>
                <c:pt idx="9671">
                  <c:v>0.1507884640839201</c:v>
                </c:pt>
                <c:pt idx="9672">
                  <c:v>-0.11323105326123928</c:v>
                </c:pt>
                <c:pt idx="9673">
                  <c:v>-0.36558075575670923</c:v>
                </c:pt>
                <c:pt idx="9674">
                  <c:v>6.3997326479459993E-2</c:v>
                </c:pt>
                <c:pt idx="9675">
                  <c:v>0.38682914999315088</c:v>
                </c:pt>
                <c:pt idx="9676">
                  <c:v>7.7420991601630185E-2</c:v>
                </c:pt>
                <c:pt idx="9677">
                  <c:v>0.3331000670429205</c:v>
                </c:pt>
                <c:pt idx="9678">
                  <c:v>1.7487481790060322E-2</c:v>
                </c:pt>
                <c:pt idx="9679">
                  <c:v>-0.3150161429161793</c:v>
                </c:pt>
                <c:pt idx="9680">
                  <c:v>-0.14539734302898921</c:v>
                </c:pt>
                <c:pt idx="9681">
                  <c:v>5.2585070868071071E-2</c:v>
                </c:pt>
                <c:pt idx="9682">
                  <c:v>-0.33355715977627964</c:v>
                </c:pt>
                <c:pt idx="9683" formatCode="General">
                  <c:v>-0.35807285213373952</c:v>
                </c:pt>
                <c:pt idx="9684">
                  <c:v>-0.34244869223793994</c:v>
                </c:pt>
                <c:pt idx="9685">
                  <c:v>-0.19111563489362959</c:v>
                </c:pt>
                <c:pt idx="9686">
                  <c:v>-0.25592569097712969</c:v>
                </c:pt>
                <c:pt idx="9687">
                  <c:v>-0.22672619931594973</c:v>
                </c:pt>
                <c:pt idx="9688">
                  <c:v>-0.27004060419877973</c:v>
                </c:pt>
                <c:pt idx="9689">
                  <c:v>-0.26724691871496997</c:v>
                </c:pt>
                <c:pt idx="9690">
                  <c:v>-0.10342763942857935</c:v>
                </c:pt>
                <c:pt idx="9691">
                  <c:v>0.28461535538860971</c:v>
                </c:pt>
                <c:pt idx="9692">
                  <c:v>-0.28284887369912992</c:v>
                </c:pt>
                <c:pt idx="9693">
                  <c:v>0.26180393140842995</c:v>
                </c:pt>
                <c:pt idx="9694">
                  <c:v>-0.37232260834865993</c:v>
                </c:pt>
                <c:pt idx="9695">
                  <c:v>-0.1688153728213897</c:v>
                </c:pt>
                <c:pt idx="9696">
                  <c:v>-0.20381305295806973</c:v>
                </c:pt>
                <c:pt idx="9697">
                  <c:v>0.25720662354823975</c:v>
                </c:pt>
                <c:pt idx="9698">
                  <c:v>0.49381203980344068</c:v>
                </c:pt>
                <c:pt idx="9699">
                  <c:v>-0.29747016797027959</c:v>
                </c:pt>
                <c:pt idx="9700">
                  <c:v>4.167161047917034E-2</c:v>
                </c:pt>
                <c:pt idx="9701">
                  <c:v>-0.24460399118903986</c:v>
                </c:pt>
                <c:pt idx="9702">
                  <c:v>-0.2230762848488097</c:v>
                </c:pt>
                <c:pt idx="9703">
                  <c:v>0.26776908460412052</c:v>
                </c:pt>
                <c:pt idx="9704">
                  <c:v>7.8521115579450296E-2</c:v>
                </c:pt>
                <c:pt idx="9705">
                  <c:v>-1.4865953042940028E-2</c:v>
                </c:pt>
                <c:pt idx="9706">
                  <c:v>-0.16162910231183947</c:v>
                </c:pt>
                <c:pt idx="9707">
                  <c:v>-0.40902729307166963</c:v>
                </c:pt>
                <c:pt idx="9708">
                  <c:v>-0.28372623316610968</c:v>
                </c:pt>
                <c:pt idx="9709">
                  <c:v>0.18815635275772014</c:v>
                </c:pt>
                <c:pt idx="9710">
                  <c:v>-0.32279171054153943</c:v>
                </c:pt>
                <c:pt idx="9711">
                  <c:v>0.22140596150377068</c:v>
                </c:pt>
                <c:pt idx="9712">
                  <c:v>-0.32364167355647977</c:v>
                </c:pt>
                <c:pt idx="9713">
                  <c:v>0.37392465173744061</c:v>
                </c:pt>
                <c:pt idx="9714">
                  <c:v>0.13765969212062057</c:v>
                </c:pt>
                <c:pt idx="9715">
                  <c:v>0.17607947133853052</c:v>
                </c:pt>
                <c:pt idx="9716">
                  <c:v>-0.26551868557013947</c:v>
                </c:pt>
                <c:pt idx="9717">
                  <c:v>6.5120393756679995E-2</c:v>
                </c:pt>
                <c:pt idx="9718">
                  <c:v>0.2651346710125102</c:v>
                </c:pt>
                <c:pt idx="9719">
                  <c:v>0.4096686294716898</c:v>
                </c:pt>
                <c:pt idx="9720">
                  <c:v>-3.6784349836098684E-3</c:v>
                </c:pt>
                <c:pt idx="9721">
                  <c:v>-0.25651515018831939</c:v>
                </c:pt>
                <c:pt idx="9722">
                  <c:v>0.23607695462243061</c:v>
                </c:pt>
                <c:pt idx="9723">
                  <c:v>1.8830098817899099E-3</c:v>
                </c:pt>
                <c:pt idx="9724">
                  <c:v>0.3949526964647605</c:v>
                </c:pt>
                <c:pt idx="9725">
                  <c:v>-0.14644895733357943</c:v>
                </c:pt>
                <c:pt idx="9726">
                  <c:v>-0.28713062739994966</c:v>
                </c:pt>
                <c:pt idx="9727">
                  <c:v>-0.24403344116442982</c:v>
                </c:pt>
                <c:pt idx="9728">
                  <c:v>-0.16292656459116994</c:v>
                </c:pt>
                <c:pt idx="9729">
                  <c:v>-0.31251741980300984</c:v>
                </c:pt>
                <c:pt idx="9730">
                  <c:v>0.33659530122018033</c:v>
                </c:pt>
                <c:pt idx="9731">
                  <c:v>-0.14303285673452004</c:v>
                </c:pt>
                <c:pt idx="9732">
                  <c:v>-0.33646597803837963</c:v>
                </c:pt>
                <c:pt idx="9733">
                  <c:v>-5.696368650160899E-2</c:v>
                </c:pt>
                <c:pt idx="9734">
                  <c:v>-0.30809697561639959</c:v>
                </c:pt>
                <c:pt idx="9735">
                  <c:v>0.50791018668649013</c:v>
                </c:pt>
                <c:pt idx="9736">
                  <c:v>0.3942910914422102</c:v>
                </c:pt>
                <c:pt idx="9737">
                  <c:v>-0.23539523294594966</c:v>
                </c:pt>
                <c:pt idx="9738">
                  <c:v>-0.3950067965015398</c:v>
                </c:pt>
                <c:pt idx="9739">
                  <c:v>0.28291026301080002</c:v>
                </c:pt>
                <c:pt idx="9740">
                  <c:v>-0.29063182123138942</c:v>
                </c:pt>
                <c:pt idx="9741">
                  <c:v>0.45574394266438034</c:v>
                </c:pt>
                <c:pt idx="9742">
                  <c:v>-6.86020341992295E-2</c:v>
                </c:pt>
                <c:pt idx="9743">
                  <c:v>-0.24139986830328963</c:v>
                </c:pt>
                <c:pt idx="9744">
                  <c:v>-7.5631702056889516E-2</c:v>
                </c:pt>
                <c:pt idx="9745">
                  <c:v>-0.27026529029108959</c:v>
                </c:pt>
                <c:pt idx="9746">
                  <c:v>0.16614086786215054</c:v>
                </c:pt>
                <c:pt idx="9747">
                  <c:v>-0.37370376962860963</c:v>
                </c:pt>
                <c:pt idx="9748">
                  <c:v>-0.22025168162787967</c:v>
                </c:pt>
                <c:pt idx="9749">
                  <c:v>0.26613178374872959</c:v>
                </c:pt>
                <c:pt idx="9750">
                  <c:v>0.48250635144067999</c:v>
                </c:pt>
                <c:pt idx="9751">
                  <c:v>-0.33914624096298951</c:v>
                </c:pt>
                <c:pt idx="9752">
                  <c:v>0.15742473102438037</c:v>
                </c:pt>
                <c:pt idx="9753">
                  <c:v>-0.41885200659166966</c:v>
                </c:pt>
                <c:pt idx="9754">
                  <c:v>0.10242074147932012</c:v>
                </c:pt>
                <c:pt idx="9755">
                  <c:v>0.1678770099193807</c:v>
                </c:pt>
                <c:pt idx="9756">
                  <c:v>-0.37220223912078954</c:v>
                </c:pt>
                <c:pt idx="9757">
                  <c:v>4.3812960017540092E-2</c:v>
                </c:pt>
                <c:pt idx="9758">
                  <c:v>-0.14380166367367941</c:v>
                </c:pt>
                <c:pt idx="9759">
                  <c:v>-8.9323900426808933E-2</c:v>
                </c:pt>
                <c:pt idx="9760">
                  <c:v>-0.15376181247672971</c:v>
                </c:pt>
                <c:pt idx="9761">
                  <c:v>-0.46459827207562965</c:v>
                </c:pt>
                <c:pt idx="9762">
                  <c:v>-3.5340171088889427E-2</c:v>
                </c:pt>
                <c:pt idx="9763">
                  <c:v>-0.12562307899993952</c:v>
                </c:pt>
                <c:pt idx="9764">
                  <c:v>0.22744163741792089</c:v>
                </c:pt>
                <c:pt idx="9765">
                  <c:v>0.3821630291101803</c:v>
                </c:pt>
                <c:pt idx="9766">
                  <c:v>-0.43619376969364998</c:v>
                </c:pt>
                <c:pt idx="9767">
                  <c:v>0.31752455374805066</c:v>
                </c:pt>
                <c:pt idx="9768">
                  <c:v>-0.36612306858762933</c:v>
                </c:pt>
                <c:pt idx="9769">
                  <c:v>-0.36198341933726974</c:v>
                </c:pt>
                <c:pt idx="9770">
                  <c:v>-0.15606595319734984</c:v>
                </c:pt>
                <c:pt idx="9771">
                  <c:v>-0.46920721802220955</c:v>
                </c:pt>
                <c:pt idx="9772">
                  <c:v>-0.15702755312032979</c:v>
                </c:pt>
                <c:pt idx="9773">
                  <c:v>-1.5165725128799323E-2</c:v>
                </c:pt>
                <c:pt idx="9774">
                  <c:v>-0.44824635548426972</c:v>
                </c:pt>
                <c:pt idx="9775">
                  <c:v>0.18146997720342029</c:v>
                </c:pt>
                <c:pt idx="9776">
                  <c:v>-0.21361575894361007</c:v>
                </c:pt>
                <c:pt idx="9777">
                  <c:v>0.44349368684263002</c:v>
                </c:pt>
                <c:pt idx="9778">
                  <c:v>0.28092417016121995</c:v>
                </c:pt>
                <c:pt idx="9779">
                  <c:v>-0.30033234868831959</c:v>
                </c:pt>
                <c:pt idx="9780">
                  <c:v>-0.14849147202629975</c:v>
                </c:pt>
                <c:pt idx="9781">
                  <c:v>-0.40295363537016948</c:v>
                </c:pt>
                <c:pt idx="9782">
                  <c:v>0.17604518704828021</c:v>
                </c:pt>
                <c:pt idx="9783">
                  <c:v>-0.17829454099528919</c:v>
                </c:pt>
                <c:pt idx="9784">
                  <c:v>-0.33643460377720968</c:v>
                </c:pt>
                <c:pt idx="9785">
                  <c:v>-0.12100088419107946</c:v>
                </c:pt>
                <c:pt idx="9786">
                  <c:v>-0.2747082833742196</c:v>
                </c:pt>
                <c:pt idx="9787">
                  <c:v>-5.8451391499849237E-2</c:v>
                </c:pt>
                <c:pt idx="9788">
                  <c:v>-5.0755144251469986E-2</c:v>
                </c:pt>
                <c:pt idx="9789">
                  <c:v>-0.12044014428418937</c:v>
                </c:pt>
                <c:pt idx="9790">
                  <c:v>-0.26334218410322974</c:v>
                </c:pt>
                <c:pt idx="9791">
                  <c:v>-3.129262903993979E-2</c:v>
                </c:pt>
                <c:pt idx="9792">
                  <c:v>0.24513606840099023</c:v>
                </c:pt>
                <c:pt idx="9793">
                  <c:v>0.17625244005689034</c:v>
                </c:pt>
                <c:pt idx="9794">
                  <c:v>0.10746837558548084</c:v>
                </c:pt>
                <c:pt idx="9795">
                  <c:v>0.25713459812964068</c:v>
                </c:pt>
                <c:pt idx="9796">
                  <c:v>-0.24567718386771942</c:v>
                </c:pt>
                <c:pt idx="9797">
                  <c:v>0.38026102944809015</c:v>
                </c:pt>
                <c:pt idx="9798">
                  <c:v>-0.2291709073863597</c:v>
                </c:pt>
                <c:pt idx="9799">
                  <c:v>2.5065062280607009E-3</c:v>
                </c:pt>
                <c:pt idx="9800">
                  <c:v>-0.36999652589597964</c:v>
                </c:pt>
                <c:pt idx="9801">
                  <c:v>0.24493669649365035</c:v>
                </c:pt>
                <c:pt idx="9802">
                  <c:v>0.32563283008339017</c:v>
                </c:pt>
                <c:pt idx="9803">
                  <c:v>-8.2747616793700018E-2</c:v>
                </c:pt>
                <c:pt idx="9804">
                  <c:v>-8.5382098926949368E-2</c:v>
                </c:pt>
                <c:pt idx="9805">
                  <c:v>0.21779803605660053</c:v>
                </c:pt>
                <c:pt idx="9806">
                  <c:v>0.20962778860856979</c:v>
                </c:pt>
                <c:pt idx="9807">
                  <c:v>-0.30479671227086946</c:v>
                </c:pt>
                <c:pt idx="9808">
                  <c:v>-0.37460047142205966</c:v>
                </c:pt>
                <c:pt idx="9809">
                  <c:v>-0.36830132632505963</c:v>
                </c:pt>
                <c:pt idx="9810">
                  <c:v>-0.30345787515438971</c:v>
                </c:pt>
                <c:pt idx="9811">
                  <c:v>-0.31898716577837982</c:v>
                </c:pt>
                <c:pt idx="9812">
                  <c:v>0.23585419133905017</c:v>
                </c:pt>
                <c:pt idx="9813">
                  <c:v>-3.4483869114998456E-3</c:v>
                </c:pt>
                <c:pt idx="9814">
                  <c:v>0.43327060148164076</c:v>
                </c:pt>
                <c:pt idx="9815">
                  <c:v>2.319670470460089E-2</c:v>
                </c:pt>
                <c:pt idx="9816">
                  <c:v>0.10507096587939113</c:v>
                </c:pt>
                <c:pt idx="9817">
                  <c:v>0.38230558087257993</c:v>
                </c:pt>
                <c:pt idx="9818">
                  <c:v>-0.33870965609297965</c:v>
                </c:pt>
                <c:pt idx="9819">
                  <c:v>-0.3932666598153296</c:v>
                </c:pt>
                <c:pt idx="9820">
                  <c:v>-0.20330099002373991</c:v>
                </c:pt>
                <c:pt idx="9821">
                  <c:v>-8.377969395379381E-3</c:v>
                </c:pt>
                <c:pt idx="9822">
                  <c:v>-4.912295861912952E-2</c:v>
                </c:pt>
                <c:pt idx="9823">
                  <c:v>6.4071107135149852E-2</c:v>
                </c:pt>
                <c:pt idx="9824">
                  <c:v>-0.15695985437513915</c:v>
                </c:pt>
                <c:pt idx="9825">
                  <c:v>-0.2407033975864894</c:v>
                </c:pt>
                <c:pt idx="9826">
                  <c:v>-0.10248681495962986</c:v>
                </c:pt>
                <c:pt idx="9827">
                  <c:v>-0.13068652740064968</c:v>
                </c:pt>
                <c:pt idx="9828">
                  <c:v>0.20104541899151052</c:v>
                </c:pt>
                <c:pt idx="9829">
                  <c:v>2.6917344902519957E-2</c:v>
                </c:pt>
                <c:pt idx="9830">
                  <c:v>-0.3111876362998296</c:v>
                </c:pt>
                <c:pt idx="9831">
                  <c:v>-0.17486464619494013</c:v>
                </c:pt>
                <c:pt idx="9832">
                  <c:v>-0.21433161818748969</c:v>
                </c:pt>
                <c:pt idx="9833">
                  <c:v>-0.35809706648978956</c:v>
                </c:pt>
                <c:pt idx="9834">
                  <c:v>0.3942367578513899</c:v>
                </c:pt>
                <c:pt idx="9835">
                  <c:v>-0.28450587052307963</c:v>
                </c:pt>
                <c:pt idx="9836">
                  <c:v>-0.2399614726111694</c:v>
                </c:pt>
                <c:pt idx="9837">
                  <c:v>0.24994561162195073</c:v>
                </c:pt>
                <c:pt idx="9838">
                  <c:v>0.32553806138180086</c:v>
                </c:pt>
                <c:pt idx="9839">
                  <c:v>-0.25226321592799961</c:v>
                </c:pt>
                <c:pt idx="9840">
                  <c:v>0.15151920794477114</c:v>
                </c:pt>
                <c:pt idx="9841">
                  <c:v>-0.32580091963572944</c:v>
                </c:pt>
                <c:pt idx="9842">
                  <c:v>0.39885497108452039</c:v>
                </c:pt>
                <c:pt idx="9843">
                  <c:v>-0.33925018503053961</c:v>
                </c:pt>
                <c:pt idx="9844">
                  <c:v>0.13537788348208046</c:v>
                </c:pt>
                <c:pt idx="9845">
                  <c:v>-0.42505042773899948</c:v>
                </c:pt>
                <c:pt idx="9846">
                  <c:v>-0.25403986632276965</c:v>
                </c:pt>
                <c:pt idx="9847">
                  <c:v>-0.11190508481401018</c:v>
                </c:pt>
                <c:pt idx="9848">
                  <c:v>-3.0137208816496397E-3</c:v>
                </c:pt>
                <c:pt idx="9849">
                  <c:v>0.23909469803678984</c:v>
                </c:pt>
                <c:pt idx="9850">
                  <c:v>-6.5391428194420342E-2</c:v>
                </c:pt>
                <c:pt idx="9851">
                  <c:v>-0.38656121290623968</c:v>
                </c:pt>
                <c:pt idx="9852">
                  <c:v>-0.18914473416255007</c:v>
                </c:pt>
                <c:pt idx="9853">
                  <c:v>-0.21392511273956982</c:v>
                </c:pt>
                <c:pt idx="9854">
                  <c:v>-0.22145667420644966</c:v>
                </c:pt>
                <c:pt idx="9855">
                  <c:v>-0.1624747574904597</c:v>
                </c:pt>
                <c:pt idx="9856">
                  <c:v>-7.9265522985899395E-2</c:v>
                </c:pt>
                <c:pt idx="9857">
                  <c:v>-4.4367339061969879E-2</c:v>
                </c:pt>
                <c:pt idx="9858">
                  <c:v>0.13536568971055019</c:v>
                </c:pt>
                <c:pt idx="9859">
                  <c:v>0.27874670404179103</c:v>
                </c:pt>
                <c:pt idx="9860">
                  <c:v>-8.0798800655459857E-2</c:v>
                </c:pt>
                <c:pt idx="9861">
                  <c:v>0.35241771131097099</c:v>
                </c:pt>
                <c:pt idx="9862">
                  <c:v>-0.31091632072894981</c:v>
                </c:pt>
                <c:pt idx="9863">
                  <c:v>-9.0180480326109702E-2</c:v>
                </c:pt>
                <c:pt idx="9864">
                  <c:v>-0.2464209651230993</c:v>
                </c:pt>
                <c:pt idx="9865">
                  <c:v>-0.33877215401770933</c:v>
                </c:pt>
                <c:pt idx="9866">
                  <c:v>0.14053897549288052</c:v>
                </c:pt>
                <c:pt idx="9867">
                  <c:v>-0.27550747545544985</c:v>
                </c:pt>
                <c:pt idx="9868">
                  <c:v>-0.19484750387015959</c:v>
                </c:pt>
                <c:pt idx="9869">
                  <c:v>-0.17379176711361977</c:v>
                </c:pt>
                <c:pt idx="9870">
                  <c:v>0.33300924161917056</c:v>
                </c:pt>
                <c:pt idx="9871">
                  <c:v>-0.24150679904366967</c:v>
                </c:pt>
                <c:pt idx="9872">
                  <c:v>4.2306926474150686E-2</c:v>
                </c:pt>
                <c:pt idx="9873">
                  <c:v>0.10019318501313101</c:v>
                </c:pt>
                <c:pt idx="9874">
                  <c:v>-0.28113476953116967</c:v>
                </c:pt>
                <c:pt idx="9875">
                  <c:v>0.32700379462776041</c:v>
                </c:pt>
                <c:pt idx="9876">
                  <c:v>9.6807189769320345E-2</c:v>
                </c:pt>
                <c:pt idx="9877">
                  <c:v>0.48530745552622978</c:v>
                </c:pt>
                <c:pt idx="9878">
                  <c:v>-5.5693989182139525E-2</c:v>
                </c:pt>
                <c:pt idx="9879">
                  <c:v>-0.17509926477021009</c:v>
                </c:pt>
                <c:pt idx="9880">
                  <c:v>-0.21618530351356968</c:v>
                </c:pt>
                <c:pt idx="9881">
                  <c:v>0.46177693870331993</c:v>
                </c:pt>
                <c:pt idx="9882">
                  <c:v>0.33046635544139047</c:v>
                </c:pt>
                <c:pt idx="9883">
                  <c:v>-0.37527681051747974</c:v>
                </c:pt>
                <c:pt idx="9884">
                  <c:v>0.21348415016380962</c:v>
                </c:pt>
                <c:pt idx="9885">
                  <c:v>-0.31071684156959956</c:v>
                </c:pt>
                <c:pt idx="9886">
                  <c:v>-6.9248401232890444E-2</c:v>
                </c:pt>
                <c:pt idx="9887">
                  <c:v>-0.32018155912203961</c:v>
                </c:pt>
                <c:pt idx="9888">
                  <c:v>0.42640975655778046</c:v>
                </c:pt>
                <c:pt idx="9889">
                  <c:v>-8.3763873579269621E-2</c:v>
                </c:pt>
                <c:pt idx="9890">
                  <c:v>-0.31910106903485946</c:v>
                </c:pt>
                <c:pt idx="9891">
                  <c:v>4.4365024309560575E-2</c:v>
                </c:pt>
                <c:pt idx="9892">
                  <c:v>-3.4763719416029737E-2</c:v>
                </c:pt>
                <c:pt idx="9893">
                  <c:v>-0.29674909185970932</c:v>
                </c:pt>
                <c:pt idx="9894">
                  <c:v>0.37412579126924062</c:v>
                </c:pt>
                <c:pt idx="9895">
                  <c:v>-0.28154239584572949</c:v>
                </c:pt>
                <c:pt idx="9896">
                  <c:v>-0.22280834569991947</c:v>
                </c:pt>
                <c:pt idx="9897">
                  <c:v>-0.23037688522467992</c:v>
                </c:pt>
                <c:pt idx="9898">
                  <c:v>-0.11341535469382968</c:v>
                </c:pt>
                <c:pt idx="9899">
                  <c:v>-0.3311228201243499</c:v>
                </c:pt>
                <c:pt idx="9900">
                  <c:v>0.48170867253007987</c:v>
                </c:pt>
                <c:pt idx="9901">
                  <c:v>0.29222131025582065</c:v>
                </c:pt>
                <c:pt idx="9902">
                  <c:v>-0.19350031044669969</c:v>
                </c:pt>
                <c:pt idx="9903">
                  <c:v>-0.18701808973685941</c:v>
                </c:pt>
                <c:pt idx="9904">
                  <c:v>0.18160401629264999</c:v>
                </c:pt>
                <c:pt idx="9905">
                  <c:v>0.36416615954837006</c:v>
                </c:pt>
                <c:pt idx="9906">
                  <c:v>0.36091248037971013</c:v>
                </c:pt>
                <c:pt idx="9907">
                  <c:v>-0.33079724433363955</c:v>
                </c:pt>
                <c:pt idx="9908">
                  <c:v>0.31328545303226996</c:v>
                </c:pt>
                <c:pt idx="9909">
                  <c:v>-9.574590779539971E-2</c:v>
                </c:pt>
                <c:pt idx="9910">
                  <c:v>9.8376592263207385E-3</c:v>
                </c:pt>
                <c:pt idx="9911">
                  <c:v>-0.42315018638555957</c:v>
                </c:pt>
                <c:pt idx="9912">
                  <c:v>0.37784597938448972</c:v>
                </c:pt>
                <c:pt idx="9913">
                  <c:v>0.20535202419937981</c:v>
                </c:pt>
                <c:pt idx="9914">
                  <c:v>0.19211710090495071</c:v>
                </c:pt>
                <c:pt idx="9915">
                  <c:v>-0.39848028635124999</c:v>
                </c:pt>
                <c:pt idx="9916">
                  <c:v>0.41467570019294087</c:v>
                </c:pt>
                <c:pt idx="9917">
                  <c:v>-0.19661688158993984</c:v>
                </c:pt>
                <c:pt idx="9918">
                  <c:v>-0.16724340516256975</c:v>
                </c:pt>
                <c:pt idx="9919">
                  <c:v>-0.30811218688864983</c:v>
                </c:pt>
                <c:pt idx="9920">
                  <c:v>-0.2127928512397097</c:v>
                </c:pt>
                <c:pt idx="9921">
                  <c:v>-7.2012508144109866E-2</c:v>
                </c:pt>
                <c:pt idx="9922">
                  <c:v>-0.23220385569621982</c:v>
                </c:pt>
                <c:pt idx="9923">
                  <c:v>-0.4451239852235398</c:v>
                </c:pt>
                <c:pt idx="9924">
                  <c:v>0.19944628143587995</c:v>
                </c:pt>
                <c:pt idx="9925">
                  <c:v>-0.37786402420679988</c:v>
                </c:pt>
                <c:pt idx="9926">
                  <c:v>-5.6112169722269734E-2</c:v>
                </c:pt>
                <c:pt idx="9927">
                  <c:v>0.19750518737200018</c:v>
                </c:pt>
                <c:pt idx="9928">
                  <c:v>0.33771554539945026</c:v>
                </c:pt>
                <c:pt idx="9929">
                  <c:v>-0.21666381984750949</c:v>
                </c:pt>
                <c:pt idx="9930">
                  <c:v>-0.14875613221971973</c:v>
                </c:pt>
                <c:pt idx="9931">
                  <c:v>0.23467012837701073</c:v>
                </c:pt>
                <c:pt idx="9932">
                  <c:v>-0.28786477430928947</c:v>
                </c:pt>
                <c:pt idx="9933">
                  <c:v>-0.35780493297442995</c:v>
                </c:pt>
                <c:pt idx="9934">
                  <c:v>8.2017314200760083E-2</c:v>
                </c:pt>
                <c:pt idx="9935">
                  <c:v>0.16737438042065023</c:v>
                </c:pt>
                <c:pt idx="9936">
                  <c:v>-0.3439015948259696</c:v>
                </c:pt>
                <c:pt idx="9937">
                  <c:v>-0.19667694776762934</c:v>
                </c:pt>
                <c:pt idx="9938">
                  <c:v>0.45921742517015041</c:v>
                </c:pt>
                <c:pt idx="9939">
                  <c:v>-0.25632621838440972</c:v>
                </c:pt>
                <c:pt idx="9940">
                  <c:v>-0.25207932985183978</c:v>
                </c:pt>
                <c:pt idx="9941">
                  <c:v>0.3723966544882602</c:v>
                </c:pt>
                <c:pt idx="9942">
                  <c:v>0.52994426984984067</c:v>
                </c:pt>
                <c:pt idx="9943">
                  <c:v>0.31465241847997039</c:v>
                </c:pt>
                <c:pt idx="9944">
                  <c:v>-0.29782145647366942</c:v>
                </c:pt>
                <c:pt idx="9945">
                  <c:v>0.1059018163776706</c:v>
                </c:pt>
                <c:pt idx="9946">
                  <c:v>-0.10116926291544992</c:v>
                </c:pt>
                <c:pt idx="9947">
                  <c:v>-0.37679248975187996</c:v>
                </c:pt>
                <c:pt idx="9948">
                  <c:v>6.5505134616080873E-2</c:v>
                </c:pt>
                <c:pt idx="9949">
                  <c:v>-0.35691538674955003</c:v>
                </c:pt>
                <c:pt idx="9950">
                  <c:v>0.10222260642774028</c:v>
                </c:pt>
                <c:pt idx="9951">
                  <c:v>0.11561475507690044</c:v>
                </c:pt>
                <c:pt idx="9952">
                  <c:v>0.17912589659538103</c:v>
                </c:pt>
                <c:pt idx="9953">
                  <c:v>0.26137161382918084</c:v>
                </c:pt>
                <c:pt idx="9954">
                  <c:v>2.782241916509065E-2</c:v>
                </c:pt>
                <c:pt idx="9955">
                  <c:v>-0.1362398841774195</c:v>
                </c:pt>
                <c:pt idx="9956">
                  <c:v>-0.19930517716884966</c:v>
                </c:pt>
                <c:pt idx="9957">
                  <c:v>0.39884878365533005</c:v>
                </c:pt>
                <c:pt idx="9958">
                  <c:v>-0.24830575085182938</c:v>
                </c:pt>
                <c:pt idx="9959">
                  <c:v>-0.44588936110395938</c:v>
                </c:pt>
                <c:pt idx="9960">
                  <c:v>1.746162930987083E-2</c:v>
                </c:pt>
                <c:pt idx="9961">
                  <c:v>1.5533759144900294E-2</c:v>
                </c:pt>
                <c:pt idx="9962">
                  <c:v>4.5207525184700614E-2</c:v>
                </c:pt>
                <c:pt idx="9963">
                  <c:v>0.15177298667331041</c:v>
                </c:pt>
                <c:pt idx="9964">
                  <c:v>-0.17212937430438968</c:v>
                </c:pt>
                <c:pt idx="9965">
                  <c:v>-2.3017827534359547E-2</c:v>
                </c:pt>
                <c:pt idx="9966">
                  <c:v>-0.28402239049748967</c:v>
                </c:pt>
                <c:pt idx="9967">
                  <c:v>-6.2411397524595458E-3</c:v>
                </c:pt>
                <c:pt idx="9968">
                  <c:v>-0.22638274747364973</c:v>
                </c:pt>
                <c:pt idx="9969">
                  <c:v>-6.1582065056859925E-2</c:v>
                </c:pt>
                <c:pt idx="9970">
                  <c:v>9.0409314791310535E-2</c:v>
                </c:pt>
                <c:pt idx="9971">
                  <c:v>-5.8383444126289596E-2</c:v>
                </c:pt>
                <c:pt idx="9972">
                  <c:v>-1.1706636118129943E-2</c:v>
                </c:pt>
                <c:pt idx="9973">
                  <c:v>0.16379587881733038</c:v>
                </c:pt>
                <c:pt idx="9974">
                  <c:v>-1.8363078954869216E-2</c:v>
                </c:pt>
                <c:pt idx="9975">
                  <c:v>-0.13028491026269995</c:v>
                </c:pt>
                <c:pt idx="9976">
                  <c:v>-0.19180853385082974</c:v>
                </c:pt>
                <c:pt idx="9977">
                  <c:v>-0.4714338673952998</c:v>
                </c:pt>
                <c:pt idx="9978">
                  <c:v>-0.41190172701481975</c:v>
                </c:pt>
                <c:pt idx="9979">
                  <c:v>-3.97882989311098E-2</c:v>
                </c:pt>
                <c:pt idx="9980">
                  <c:v>0.10221758831498029</c:v>
                </c:pt>
                <c:pt idx="9981">
                  <c:v>4.017320994083029E-2</c:v>
                </c:pt>
                <c:pt idx="9982">
                  <c:v>0.2230711497967901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835264"/>
        <c:axId val="119837440"/>
      </c:scatterChart>
      <c:scatterChart>
        <c:scatterStyle val="lineMarker"/>
        <c:varyColors val="0"/>
        <c:ser>
          <c:idx val="1"/>
          <c:order val="1"/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ECMAG_Lattice!$J$3:$J$10000</c:f>
              <c:numCache>
                <c:formatCode>0.000</c:formatCode>
                <c:ptCount val="9998"/>
                <c:pt idx="0">
                  <c:v>-3.7388708908281885</c:v>
                </c:pt>
                <c:pt idx="1">
                  <c:v>-3.7373753424718572</c:v>
                </c:pt>
                <c:pt idx="2">
                  <c:v>-3.735879794115526</c:v>
                </c:pt>
                <c:pt idx="3">
                  <c:v>-3.7343842457591947</c:v>
                </c:pt>
                <c:pt idx="4">
                  <c:v>-3.7328886974028634</c:v>
                </c:pt>
                <c:pt idx="5">
                  <c:v>-3.7313931490465322</c:v>
                </c:pt>
                <c:pt idx="6">
                  <c:v>-3.7298976006902009</c:v>
                </c:pt>
                <c:pt idx="7">
                  <c:v>-3.7284020523338697</c:v>
                </c:pt>
                <c:pt idx="8">
                  <c:v>-3.7269065039775384</c:v>
                </c:pt>
                <c:pt idx="9">
                  <c:v>-3.7254109556212072</c:v>
                </c:pt>
                <c:pt idx="10">
                  <c:v>-3.7239154072648759</c:v>
                </c:pt>
                <c:pt idx="11">
                  <c:v>-3.7224198589085447</c:v>
                </c:pt>
                <c:pt idx="12">
                  <c:v>-3.7209243105522134</c:v>
                </c:pt>
                <c:pt idx="13">
                  <c:v>-3.7194287621958821</c:v>
                </c:pt>
                <c:pt idx="14">
                  <c:v>-3.7179332138395509</c:v>
                </c:pt>
                <c:pt idx="15">
                  <c:v>-3.7164376654832196</c:v>
                </c:pt>
                <c:pt idx="16">
                  <c:v>-3.7149421171268884</c:v>
                </c:pt>
                <c:pt idx="17">
                  <c:v>-3.7134465687705571</c:v>
                </c:pt>
                <c:pt idx="18">
                  <c:v>-3.7119510204142259</c:v>
                </c:pt>
                <c:pt idx="19">
                  <c:v>-3.7104554720578946</c:v>
                </c:pt>
                <c:pt idx="20">
                  <c:v>-3.7089599237015634</c:v>
                </c:pt>
                <c:pt idx="21">
                  <c:v>-3.7074643753452321</c:v>
                </c:pt>
                <c:pt idx="22">
                  <c:v>-3.7059688269889008</c:v>
                </c:pt>
                <c:pt idx="23">
                  <c:v>-3.7044732786325696</c:v>
                </c:pt>
                <c:pt idx="24">
                  <c:v>-3.7029777302762383</c:v>
                </c:pt>
                <c:pt idx="25">
                  <c:v>-3.7014821819199071</c:v>
                </c:pt>
                <c:pt idx="26">
                  <c:v>-3.6999866335635758</c:v>
                </c:pt>
                <c:pt idx="27">
                  <c:v>-3.6984910852072446</c:v>
                </c:pt>
                <c:pt idx="28">
                  <c:v>-3.6969955368509133</c:v>
                </c:pt>
                <c:pt idx="29">
                  <c:v>-3.6954999884945821</c:v>
                </c:pt>
                <c:pt idx="30">
                  <c:v>-3.6940044401382508</c:v>
                </c:pt>
                <c:pt idx="31">
                  <c:v>-3.6925088917819195</c:v>
                </c:pt>
                <c:pt idx="32">
                  <c:v>-3.6910133434255883</c:v>
                </c:pt>
                <c:pt idx="33">
                  <c:v>-3.689517795069257</c:v>
                </c:pt>
                <c:pt idx="34">
                  <c:v>-3.6880222467129258</c:v>
                </c:pt>
                <c:pt idx="35">
                  <c:v>-3.6865266983565945</c:v>
                </c:pt>
                <c:pt idx="36">
                  <c:v>-3.6850311500002633</c:v>
                </c:pt>
                <c:pt idx="37">
                  <c:v>-3.683535601643932</c:v>
                </c:pt>
                <c:pt idx="38">
                  <c:v>-3.6820400532876008</c:v>
                </c:pt>
                <c:pt idx="39">
                  <c:v>-3.6805445049312695</c:v>
                </c:pt>
                <c:pt idx="40">
                  <c:v>-3.6790489565749382</c:v>
                </c:pt>
                <c:pt idx="41">
                  <c:v>-3.677553408218607</c:v>
                </c:pt>
                <c:pt idx="42">
                  <c:v>-3.6760578598622757</c:v>
                </c:pt>
                <c:pt idx="43">
                  <c:v>-3.6745623115059445</c:v>
                </c:pt>
                <c:pt idx="44">
                  <c:v>-3.6730667631496132</c:v>
                </c:pt>
                <c:pt idx="45">
                  <c:v>-3.671571214793282</c:v>
                </c:pt>
                <c:pt idx="46">
                  <c:v>-3.6700756664369507</c:v>
                </c:pt>
                <c:pt idx="47">
                  <c:v>-3.6685801180806195</c:v>
                </c:pt>
                <c:pt idx="48">
                  <c:v>-3.6670845697242882</c:v>
                </c:pt>
                <c:pt idx="49">
                  <c:v>-3.6655890213679569</c:v>
                </c:pt>
                <c:pt idx="50">
                  <c:v>-3.6640934730116257</c:v>
                </c:pt>
                <c:pt idx="51">
                  <c:v>-3.6625979246552944</c:v>
                </c:pt>
                <c:pt idx="52">
                  <c:v>-3.6611023762989632</c:v>
                </c:pt>
                <c:pt idx="53">
                  <c:v>-3.6596068279426319</c:v>
                </c:pt>
                <c:pt idx="54">
                  <c:v>-3.6581112795863007</c:v>
                </c:pt>
                <c:pt idx="55">
                  <c:v>-3.6566157312299694</c:v>
                </c:pt>
                <c:pt idx="56">
                  <c:v>-3.6551201828736382</c:v>
                </c:pt>
                <c:pt idx="57">
                  <c:v>-3.6536246345173069</c:v>
                </c:pt>
                <c:pt idx="58">
                  <c:v>-3.6521290861609756</c:v>
                </c:pt>
                <c:pt idx="59">
                  <c:v>-3.6506335378046444</c:v>
                </c:pt>
                <c:pt idx="60">
                  <c:v>-3.6491379894483131</c:v>
                </c:pt>
                <c:pt idx="61">
                  <c:v>-3.6476424410919819</c:v>
                </c:pt>
                <c:pt idx="62">
                  <c:v>-3.6461468927356506</c:v>
                </c:pt>
                <c:pt idx="63">
                  <c:v>-3.6446513443793194</c:v>
                </c:pt>
                <c:pt idx="64">
                  <c:v>-3.6431557960229881</c:v>
                </c:pt>
                <c:pt idx="65">
                  <c:v>-3.6416602476666569</c:v>
                </c:pt>
                <c:pt idx="66">
                  <c:v>-3.6401646993103256</c:v>
                </c:pt>
                <c:pt idx="67">
                  <c:v>-3.6386691509539943</c:v>
                </c:pt>
                <c:pt idx="68">
                  <c:v>-3.6371736025976631</c:v>
                </c:pt>
                <c:pt idx="69">
                  <c:v>-3.6356780542413318</c:v>
                </c:pt>
                <c:pt idx="70">
                  <c:v>-3.6341825058850006</c:v>
                </c:pt>
                <c:pt idx="71">
                  <c:v>-3.6326869575286693</c:v>
                </c:pt>
                <c:pt idx="72">
                  <c:v>-3.6311914091723381</c:v>
                </c:pt>
                <c:pt idx="73">
                  <c:v>-3.6296958608160068</c:v>
                </c:pt>
                <c:pt idx="74">
                  <c:v>-3.6282003124596756</c:v>
                </c:pt>
                <c:pt idx="75">
                  <c:v>-3.6267047641033443</c:v>
                </c:pt>
                <c:pt idx="76">
                  <c:v>-3.625209215747013</c:v>
                </c:pt>
                <c:pt idx="77">
                  <c:v>-3.6237136673906818</c:v>
                </c:pt>
                <c:pt idx="78">
                  <c:v>-3.6222181190343505</c:v>
                </c:pt>
                <c:pt idx="79">
                  <c:v>-3.6207225706780193</c:v>
                </c:pt>
                <c:pt idx="80">
                  <c:v>-3.619227022321688</c:v>
                </c:pt>
                <c:pt idx="81">
                  <c:v>-3.6177314739653568</c:v>
                </c:pt>
                <c:pt idx="82">
                  <c:v>-3.6162359256090255</c:v>
                </c:pt>
                <c:pt idx="83">
                  <c:v>-3.6147403772526943</c:v>
                </c:pt>
                <c:pt idx="84">
                  <c:v>-3.613244828896363</c:v>
                </c:pt>
                <c:pt idx="85">
                  <c:v>-3.6117492805400317</c:v>
                </c:pt>
                <c:pt idx="86">
                  <c:v>-3.6102537321837005</c:v>
                </c:pt>
                <c:pt idx="87">
                  <c:v>-3.6087581838273692</c:v>
                </c:pt>
                <c:pt idx="88">
                  <c:v>-3.607262635471038</c:v>
                </c:pt>
                <c:pt idx="89">
                  <c:v>-3.6057670871147067</c:v>
                </c:pt>
                <c:pt idx="90">
                  <c:v>-3.6042715387583755</c:v>
                </c:pt>
                <c:pt idx="91">
                  <c:v>-3.6027759904020442</c:v>
                </c:pt>
                <c:pt idx="92">
                  <c:v>-3.601280442045713</c:v>
                </c:pt>
                <c:pt idx="93">
                  <c:v>-3.5997848936893817</c:v>
                </c:pt>
                <c:pt idx="94">
                  <c:v>-3.5982893453330504</c:v>
                </c:pt>
                <c:pt idx="95">
                  <c:v>-3.5967937969767192</c:v>
                </c:pt>
                <c:pt idx="96">
                  <c:v>-3.5952982486203879</c:v>
                </c:pt>
                <c:pt idx="97">
                  <c:v>-3.5938027002640567</c:v>
                </c:pt>
                <c:pt idx="98">
                  <c:v>-3.5923071519077254</c:v>
                </c:pt>
                <c:pt idx="99">
                  <c:v>-3.5908116035513942</c:v>
                </c:pt>
                <c:pt idx="100">
                  <c:v>-3.5893160551950629</c:v>
                </c:pt>
                <c:pt idx="101">
                  <c:v>-3.5878205068387317</c:v>
                </c:pt>
                <c:pt idx="102">
                  <c:v>-3.5863249584824004</c:v>
                </c:pt>
                <c:pt idx="103">
                  <c:v>-3.5848294101260691</c:v>
                </c:pt>
                <c:pt idx="104">
                  <c:v>-3.5833338617697379</c:v>
                </c:pt>
                <c:pt idx="105">
                  <c:v>-3.5818383134134066</c:v>
                </c:pt>
                <c:pt idx="106">
                  <c:v>-3.5803427650570754</c:v>
                </c:pt>
                <c:pt idx="107">
                  <c:v>-3.5788472167007441</c:v>
                </c:pt>
                <c:pt idx="108">
                  <c:v>-3.5773516683444129</c:v>
                </c:pt>
                <c:pt idx="109">
                  <c:v>-3.5758561199880816</c:v>
                </c:pt>
                <c:pt idx="110">
                  <c:v>-3.5743605716317504</c:v>
                </c:pt>
                <c:pt idx="111">
                  <c:v>-3.5728650232754191</c:v>
                </c:pt>
                <c:pt idx="112">
                  <c:v>-3.5713694749190878</c:v>
                </c:pt>
                <c:pt idx="113">
                  <c:v>-3.5698739265627566</c:v>
                </c:pt>
                <c:pt idx="114">
                  <c:v>-3.5683783782064253</c:v>
                </c:pt>
                <c:pt idx="115">
                  <c:v>-3.5668828298500941</c:v>
                </c:pt>
                <c:pt idx="116">
                  <c:v>-3.5653872814937628</c:v>
                </c:pt>
                <c:pt idx="117">
                  <c:v>-3.5638917331374316</c:v>
                </c:pt>
                <c:pt idx="118">
                  <c:v>-3.5623961847811003</c:v>
                </c:pt>
                <c:pt idx="119">
                  <c:v>-3.5609006364247691</c:v>
                </c:pt>
                <c:pt idx="120">
                  <c:v>-3.5594050880684378</c:v>
                </c:pt>
                <c:pt idx="121">
                  <c:v>-3.5579095397121066</c:v>
                </c:pt>
                <c:pt idx="122">
                  <c:v>-3.5564139913557753</c:v>
                </c:pt>
                <c:pt idx="123">
                  <c:v>-3.554918442999444</c:v>
                </c:pt>
                <c:pt idx="124">
                  <c:v>-3.5534228946431128</c:v>
                </c:pt>
                <c:pt idx="125">
                  <c:v>-3.5519273462867815</c:v>
                </c:pt>
                <c:pt idx="126">
                  <c:v>-3.5504317979304503</c:v>
                </c:pt>
                <c:pt idx="127">
                  <c:v>-3.548936249574119</c:v>
                </c:pt>
                <c:pt idx="128">
                  <c:v>-3.5474407012177878</c:v>
                </c:pt>
                <c:pt idx="129">
                  <c:v>-3.5459451528614565</c:v>
                </c:pt>
                <c:pt idx="130">
                  <c:v>-3.5444496045051253</c:v>
                </c:pt>
                <c:pt idx="131">
                  <c:v>-3.542954056148794</c:v>
                </c:pt>
                <c:pt idx="132">
                  <c:v>-3.5414585077924627</c:v>
                </c:pt>
                <c:pt idx="133">
                  <c:v>-3.5399629594361315</c:v>
                </c:pt>
                <c:pt idx="134">
                  <c:v>-3.5384674110798002</c:v>
                </c:pt>
                <c:pt idx="135">
                  <c:v>-3.536971862723469</c:v>
                </c:pt>
                <c:pt idx="136">
                  <c:v>-3.5354763143671377</c:v>
                </c:pt>
                <c:pt idx="137">
                  <c:v>-3.5339807660108065</c:v>
                </c:pt>
                <c:pt idx="138">
                  <c:v>-3.5324852176544752</c:v>
                </c:pt>
                <c:pt idx="139">
                  <c:v>-3.530989669298144</c:v>
                </c:pt>
                <c:pt idx="140">
                  <c:v>-3.5294941209418127</c:v>
                </c:pt>
                <c:pt idx="141">
                  <c:v>-3.5279985725854814</c:v>
                </c:pt>
                <c:pt idx="142">
                  <c:v>-3.5265030242291502</c:v>
                </c:pt>
                <c:pt idx="143">
                  <c:v>-3.5250074758728189</c:v>
                </c:pt>
                <c:pt idx="144">
                  <c:v>-3.5235119275164877</c:v>
                </c:pt>
                <c:pt idx="145">
                  <c:v>-3.5220163791601564</c:v>
                </c:pt>
                <c:pt idx="146">
                  <c:v>-3.5205208308038252</c:v>
                </c:pt>
                <c:pt idx="147">
                  <c:v>-3.5190252824474939</c:v>
                </c:pt>
                <c:pt idx="148">
                  <c:v>-3.5175297340911627</c:v>
                </c:pt>
                <c:pt idx="149">
                  <c:v>-3.5160341857348314</c:v>
                </c:pt>
                <c:pt idx="150">
                  <c:v>-3.5145386373785001</c:v>
                </c:pt>
                <c:pt idx="151">
                  <c:v>-3.5130430890221689</c:v>
                </c:pt>
                <c:pt idx="152">
                  <c:v>-3.5115475406658376</c:v>
                </c:pt>
                <c:pt idx="153">
                  <c:v>-3.5100519923095064</c:v>
                </c:pt>
                <c:pt idx="154">
                  <c:v>-3.5085564439531751</c:v>
                </c:pt>
                <c:pt idx="155">
                  <c:v>-3.5070608955968439</c:v>
                </c:pt>
                <c:pt idx="156">
                  <c:v>-3.5055653472405126</c:v>
                </c:pt>
                <c:pt idx="157">
                  <c:v>-3.5040697988841814</c:v>
                </c:pt>
                <c:pt idx="158">
                  <c:v>-3.5025742505278501</c:v>
                </c:pt>
                <c:pt idx="159">
                  <c:v>-3.5010787021715188</c:v>
                </c:pt>
                <c:pt idx="160">
                  <c:v>-3.4995831538151876</c:v>
                </c:pt>
                <c:pt idx="161">
                  <c:v>-3.4980876054588563</c:v>
                </c:pt>
                <c:pt idx="162">
                  <c:v>-3.4965920571025251</c:v>
                </c:pt>
                <c:pt idx="163">
                  <c:v>-3.4950965087461938</c:v>
                </c:pt>
                <c:pt idx="164">
                  <c:v>-3.4936009603898626</c:v>
                </c:pt>
                <c:pt idx="165">
                  <c:v>-3.4921054120335313</c:v>
                </c:pt>
                <c:pt idx="166">
                  <c:v>-3.4906098636772001</c:v>
                </c:pt>
                <c:pt idx="167">
                  <c:v>-3.4891143153208688</c:v>
                </c:pt>
                <c:pt idx="168">
                  <c:v>-3.4876187669645375</c:v>
                </c:pt>
                <c:pt idx="169">
                  <c:v>-3.4861232186082063</c:v>
                </c:pt>
                <c:pt idx="170">
                  <c:v>-3.484627670251875</c:v>
                </c:pt>
                <c:pt idx="171">
                  <c:v>-3.4831321218955438</c:v>
                </c:pt>
                <c:pt idx="172">
                  <c:v>-3.4816365735392125</c:v>
                </c:pt>
                <c:pt idx="173">
                  <c:v>-3.4801410251828813</c:v>
                </c:pt>
                <c:pt idx="174">
                  <c:v>-3.47864547682655</c:v>
                </c:pt>
                <c:pt idx="175">
                  <c:v>-3.4771499284702188</c:v>
                </c:pt>
                <c:pt idx="176">
                  <c:v>-3.4756543801138875</c:v>
                </c:pt>
                <c:pt idx="177">
                  <c:v>-3.4741588317575562</c:v>
                </c:pt>
                <c:pt idx="178">
                  <c:v>-3.472663283401225</c:v>
                </c:pt>
                <c:pt idx="179">
                  <c:v>-3.4711677350448937</c:v>
                </c:pt>
                <c:pt idx="180">
                  <c:v>-3.4696721866885625</c:v>
                </c:pt>
                <c:pt idx="181">
                  <c:v>-3.4681766383322312</c:v>
                </c:pt>
                <c:pt idx="182">
                  <c:v>-3.4666810899759</c:v>
                </c:pt>
                <c:pt idx="183">
                  <c:v>-3.4651855416195687</c:v>
                </c:pt>
                <c:pt idx="184">
                  <c:v>-3.4636899932632375</c:v>
                </c:pt>
                <c:pt idx="185">
                  <c:v>-3.4621944449069062</c:v>
                </c:pt>
                <c:pt idx="186">
                  <c:v>-3.4606988965505749</c:v>
                </c:pt>
                <c:pt idx="187">
                  <c:v>-3.4592033481942437</c:v>
                </c:pt>
                <c:pt idx="188">
                  <c:v>-3.4577077998379124</c:v>
                </c:pt>
                <c:pt idx="189">
                  <c:v>-3.4562122514815812</c:v>
                </c:pt>
                <c:pt idx="190">
                  <c:v>-3.4547167031252499</c:v>
                </c:pt>
                <c:pt idx="191">
                  <c:v>-3.4532211547689187</c:v>
                </c:pt>
                <c:pt idx="192">
                  <c:v>-3.4517256064125874</c:v>
                </c:pt>
                <c:pt idx="193">
                  <c:v>-3.4502300580562562</c:v>
                </c:pt>
                <c:pt idx="194">
                  <c:v>-3.4487345096999249</c:v>
                </c:pt>
                <c:pt idx="195">
                  <c:v>-3.4472389613435936</c:v>
                </c:pt>
                <c:pt idx="196">
                  <c:v>-3.4457434129872624</c:v>
                </c:pt>
                <c:pt idx="197">
                  <c:v>-3.4442478646309311</c:v>
                </c:pt>
                <c:pt idx="198">
                  <c:v>-3.4427523162745999</c:v>
                </c:pt>
                <c:pt idx="199">
                  <c:v>-3.4412567679182686</c:v>
                </c:pt>
                <c:pt idx="200">
                  <c:v>-3.4397612195619374</c:v>
                </c:pt>
                <c:pt idx="201">
                  <c:v>-3.4382656712056061</c:v>
                </c:pt>
                <c:pt idx="202">
                  <c:v>-3.4367701228492749</c:v>
                </c:pt>
                <c:pt idx="203">
                  <c:v>-3.4352745744929436</c:v>
                </c:pt>
                <c:pt idx="204">
                  <c:v>-3.4337790261366123</c:v>
                </c:pt>
                <c:pt idx="205">
                  <c:v>-3.4322834777802811</c:v>
                </c:pt>
                <c:pt idx="206">
                  <c:v>-3.4307879294239498</c:v>
                </c:pt>
                <c:pt idx="207">
                  <c:v>-3.4292923810676186</c:v>
                </c:pt>
                <c:pt idx="208">
                  <c:v>-3.4277968327112873</c:v>
                </c:pt>
                <c:pt idx="209">
                  <c:v>-3.4263012843549561</c:v>
                </c:pt>
                <c:pt idx="210">
                  <c:v>-3.4248057359986248</c:v>
                </c:pt>
                <c:pt idx="211">
                  <c:v>-3.4233101876422936</c:v>
                </c:pt>
                <c:pt idx="212">
                  <c:v>-3.4218146392859623</c:v>
                </c:pt>
                <c:pt idx="213">
                  <c:v>-3.420319090929631</c:v>
                </c:pt>
                <c:pt idx="214">
                  <c:v>-3.4188235425732998</c:v>
                </c:pt>
                <c:pt idx="215">
                  <c:v>-3.4173279942169685</c:v>
                </c:pt>
                <c:pt idx="216">
                  <c:v>-3.4158324458606373</c:v>
                </c:pt>
                <c:pt idx="217">
                  <c:v>-3.414336897504306</c:v>
                </c:pt>
                <c:pt idx="218">
                  <c:v>-3.4128413491479748</c:v>
                </c:pt>
                <c:pt idx="219">
                  <c:v>-3.4113458007916435</c:v>
                </c:pt>
                <c:pt idx="220">
                  <c:v>-3.4098502524353123</c:v>
                </c:pt>
                <c:pt idx="221">
                  <c:v>-3.408354704078981</c:v>
                </c:pt>
                <c:pt idx="222">
                  <c:v>-3.4068591557226497</c:v>
                </c:pt>
                <c:pt idx="223">
                  <c:v>-3.4053636073663185</c:v>
                </c:pt>
                <c:pt idx="224">
                  <c:v>-3.4038680590099872</c:v>
                </c:pt>
                <c:pt idx="225">
                  <c:v>-3.402372510653656</c:v>
                </c:pt>
                <c:pt idx="226">
                  <c:v>-3.4008769622973247</c:v>
                </c:pt>
                <c:pt idx="227">
                  <c:v>-3.3993814139409935</c:v>
                </c:pt>
                <c:pt idx="228">
                  <c:v>-3.3978858655846622</c:v>
                </c:pt>
                <c:pt idx="229">
                  <c:v>-3.396390317228331</c:v>
                </c:pt>
                <c:pt idx="230">
                  <c:v>-3.3948947688719997</c:v>
                </c:pt>
                <c:pt idx="231">
                  <c:v>-3.3933992205156684</c:v>
                </c:pt>
                <c:pt idx="232">
                  <c:v>-3.3919036721593372</c:v>
                </c:pt>
                <c:pt idx="233">
                  <c:v>-3.3904081238030059</c:v>
                </c:pt>
                <c:pt idx="234">
                  <c:v>-3.3889125754466747</c:v>
                </c:pt>
                <c:pt idx="235">
                  <c:v>-3.3874170270903434</c:v>
                </c:pt>
                <c:pt idx="236">
                  <c:v>-3.3859214787340122</c:v>
                </c:pt>
                <c:pt idx="237">
                  <c:v>-3.3844259303776809</c:v>
                </c:pt>
                <c:pt idx="238">
                  <c:v>-3.3829303820213497</c:v>
                </c:pt>
                <c:pt idx="239">
                  <c:v>-3.3814348336650184</c:v>
                </c:pt>
                <c:pt idx="240">
                  <c:v>-3.3799392853086871</c:v>
                </c:pt>
                <c:pt idx="241">
                  <c:v>-3.3784437369523559</c:v>
                </c:pt>
                <c:pt idx="242">
                  <c:v>-3.3769481885960246</c:v>
                </c:pt>
                <c:pt idx="243">
                  <c:v>-3.3754526402396934</c:v>
                </c:pt>
                <c:pt idx="244">
                  <c:v>-3.3739570918833621</c:v>
                </c:pt>
                <c:pt idx="245">
                  <c:v>-3.3724615435270309</c:v>
                </c:pt>
                <c:pt idx="246">
                  <c:v>-3.3709659951706996</c:v>
                </c:pt>
                <c:pt idx="247">
                  <c:v>-3.3694704468143684</c:v>
                </c:pt>
                <c:pt idx="248">
                  <c:v>-3.3679748984580371</c:v>
                </c:pt>
                <c:pt idx="249">
                  <c:v>-3.3664793501017058</c:v>
                </c:pt>
                <c:pt idx="250">
                  <c:v>-3.3649838017453746</c:v>
                </c:pt>
                <c:pt idx="251">
                  <c:v>-3.3634882533890433</c:v>
                </c:pt>
                <c:pt idx="252">
                  <c:v>-3.3619927050327121</c:v>
                </c:pt>
                <c:pt idx="253">
                  <c:v>-3.3604971566763808</c:v>
                </c:pt>
                <c:pt idx="254">
                  <c:v>-3.3590016083200496</c:v>
                </c:pt>
                <c:pt idx="255">
                  <c:v>-3.3575060599637183</c:v>
                </c:pt>
                <c:pt idx="256">
                  <c:v>-3.3560105116073871</c:v>
                </c:pt>
                <c:pt idx="257">
                  <c:v>-3.3545149632510558</c:v>
                </c:pt>
                <c:pt idx="258">
                  <c:v>-3.3530194148947245</c:v>
                </c:pt>
                <c:pt idx="259">
                  <c:v>-3.3515238665383933</c:v>
                </c:pt>
                <c:pt idx="260">
                  <c:v>-3.350028318182062</c:v>
                </c:pt>
                <c:pt idx="261">
                  <c:v>-3.3485327698257308</c:v>
                </c:pt>
                <c:pt idx="262">
                  <c:v>-3.3470372214693995</c:v>
                </c:pt>
                <c:pt idx="263">
                  <c:v>-3.3455416731130683</c:v>
                </c:pt>
                <c:pt idx="264">
                  <c:v>-3.344046124756737</c:v>
                </c:pt>
                <c:pt idx="265">
                  <c:v>-3.3425505764004058</c:v>
                </c:pt>
                <c:pt idx="266">
                  <c:v>-3.3410550280440745</c:v>
                </c:pt>
                <c:pt idx="267">
                  <c:v>-3.3395594796877432</c:v>
                </c:pt>
                <c:pt idx="268">
                  <c:v>-3.338063931331412</c:v>
                </c:pt>
                <c:pt idx="269">
                  <c:v>-3.3365683829750807</c:v>
                </c:pt>
                <c:pt idx="270">
                  <c:v>-3.3350728346187495</c:v>
                </c:pt>
                <c:pt idx="271">
                  <c:v>-3.3335772862624182</c:v>
                </c:pt>
                <c:pt idx="272">
                  <c:v>-3.332081737906087</c:v>
                </c:pt>
                <c:pt idx="273">
                  <c:v>-3.3305861895497557</c:v>
                </c:pt>
                <c:pt idx="274">
                  <c:v>-3.3290906411934245</c:v>
                </c:pt>
                <c:pt idx="275">
                  <c:v>-3.3275950928370932</c:v>
                </c:pt>
                <c:pt idx="276">
                  <c:v>-3.3260995444807619</c:v>
                </c:pt>
                <c:pt idx="277">
                  <c:v>-3.3246039961244307</c:v>
                </c:pt>
                <c:pt idx="278">
                  <c:v>-3.3231084477680994</c:v>
                </c:pt>
                <c:pt idx="279">
                  <c:v>-3.3216128994117682</c:v>
                </c:pt>
                <c:pt idx="280">
                  <c:v>-3.3201173510554369</c:v>
                </c:pt>
                <c:pt idx="281">
                  <c:v>-3.3186218026991057</c:v>
                </c:pt>
                <c:pt idx="282">
                  <c:v>-3.3171262543427744</c:v>
                </c:pt>
                <c:pt idx="283">
                  <c:v>-3.3156307059864432</c:v>
                </c:pt>
                <c:pt idx="284">
                  <c:v>-3.3141351576301119</c:v>
                </c:pt>
                <c:pt idx="285">
                  <c:v>-3.3126396092737806</c:v>
                </c:pt>
                <c:pt idx="286">
                  <c:v>-3.3111440609174494</c:v>
                </c:pt>
                <c:pt idx="287">
                  <c:v>-3.3096485125611181</c:v>
                </c:pt>
                <c:pt idx="288">
                  <c:v>-3.3081529642047869</c:v>
                </c:pt>
                <c:pt idx="289">
                  <c:v>-3.3066574158484556</c:v>
                </c:pt>
                <c:pt idx="290">
                  <c:v>-3.3051618674921244</c:v>
                </c:pt>
                <c:pt idx="291">
                  <c:v>-3.3036663191357931</c:v>
                </c:pt>
                <c:pt idx="292">
                  <c:v>-3.3021707707794619</c:v>
                </c:pt>
                <c:pt idx="293">
                  <c:v>-3.3006752224231306</c:v>
                </c:pt>
                <c:pt idx="294">
                  <c:v>-3.2991796740667994</c:v>
                </c:pt>
                <c:pt idx="295">
                  <c:v>-3.2976841257104681</c:v>
                </c:pt>
                <c:pt idx="296">
                  <c:v>-3.2961885773541368</c:v>
                </c:pt>
                <c:pt idx="297">
                  <c:v>-3.2946930289978056</c:v>
                </c:pt>
                <c:pt idx="298">
                  <c:v>-3.2931974806414743</c:v>
                </c:pt>
                <c:pt idx="299">
                  <c:v>-3.2917019322851431</c:v>
                </c:pt>
                <c:pt idx="300">
                  <c:v>-3.2902063839288118</c:v>
                </c:pt>
                <c:pt idx="301">
                  <c:v>-3.2887108355724806</c:v>
                </c:pt>
                <c:pt idx="302">
                  <c:v>-3.2872152872161493</c:v>
                </c:pt>
                <c:pt idx="303">
                  <c:v>-3.2857197388598181</c:v>
                </c:pt>
                <c:pt idx="304">
                  <c:v>-3.2842241905034868</c:v>
                </c:pt>
                <c:pt idx="305">
                  <c:v>-3.2827286421471555</c:v>
                </c:pt>
                <c:pt idx="306">
                  <c:v>-3.2812330937908243</c:v>
                </c:pt>
                <c:pt idx="307">
                  <c:v>-3.279737545434493</c:v>
                </c:pt>
                <c:pt idx="308">
                  <c:v>-3.2782419970781618</c:v>
                </c:pt>
                <c:pt idx="309">
                  <c:v>-3.2767464487218305</c:v>
                </c:pt>
                <c:pt idx="310">
                  <c:v>-3.2752509003654993</c:v>
                </c:pt>
                <c:pt idx="311">
                  <c:v>-3.273755352009168</c:v>
                </c:pt>
                <c:pt idx="312">
                  <c:v>-3.2722598036528368</c:v>
                </c:pt>
                <c:pt idx="313">
                  <c:v>-3.2707642552965055</c:v>
                </c:pt>
                <c:pt idx="314">
                  <c:v>-3.2692687069401742</c:v>
                </c:pt>
                <c:pt idx="315">
                  <c:v>-3.267773158583843</c:v>
                </c:pt>
                <c:pt idx="316">
                  <c:v>-3.2662776102275117</c:v>
                </c:pt>
                <c:pt idx="317">
                  <c:v>-3.2647820618711805</c:v>
                </c:pt>
                <c:pt idx="318">
                  <c:v>-3.2632865135148492</c:v>
                </c:pt>
                <c:pt idx="319">
                  <c:v>-3.261790965158518</c:v>
                </c:pt>
                <c:pt idx="320">
                  <c:v>-3.2602954168021867</c:v>
                </c:pt>
                <c:pt idx="321">
                  <c:v>-3.2587998684458555</c:v>
                </c:pt>
                <c:pt idx="322">
                  <c:v>-3.2573043200895242</c:v>
                </c:pt>
                <c:pt idx="323">
                  <c:v>-3.2558087717331929</c:v>
                </c:pt>
                <c:pt idx="324">
                  <c:v>-3.2543132233768617</c:v>
                </c:pt>
                <c:pt idx="325">
                  <c:v>-3.2528176750205304</c:v>
                </c:pt>
                <c:pt idx="326">
                  <c:v>-3.2513221266641992</c:v>
                </c:pt>
                <c:pt idx="327">
                  <c:v>-3.2498265783078679</c:v>
                </c:pt>
                <c:pt idx="328">
                  <c:v>-3.2483310299515367</c:v>
                </c:pt>
                <c:pt idx="329">
                  <c:v>-3.2468354815952054</c:v>
                </c:pt>
                <c:pt idx="330">
                  <c:v>-3.2453399332388742</c:v>
                </c:pt>
                <c:pt idx="331">
                  <c:v>-3.2438443848825429</c:v>
                </c:pt>
                <c:pt idx="332">
                  <c:v>-3.2423488365262116</c:v>
                </c:pt>
                <c:pt idx="333">
                  <c:v>-3.2408532881698804</c:v>
                </c:pt>
                <c:pt idx="334">
                  <c:v>-3.2393577398135491</c:v>
                </c:pt>
                <c:pt idx="335">
                  <c:v>-3.2378621914572179</c:v>
                </c:pt>
                <c:pt idx="336">
                  <c:v>-3.2363666431008866</c:v>
                </c:pt>
                <c:pt idx="337">
                  <c:v>-3.2348710947445554</c:v>
                </c:pt>
                <c:pt idx="338">
                  <c:v>-3.2333755463882241</c:v>
                </c:pt>
                <c:pt idx="339">
                  <c:v>-3.2318799980318929</c:v>
                </c:pt>
                <c:pt idx="340">
                  <c:v>-3.2303844496755616</c:v>
                </c:pt>
                <c:pt idx="341">
                  <c:v>-3.2288889013192303</c:v>
                </c:pt>
                <c:pt idx="342">
                  <c:v>-3.2273933529628991</c:v>
                </c:pt>
                <c:pt idx="343">
                  <c:v>-3.2258978046065678</c:v>
                </c:pt>
                <c:pt idx="344">
                  <c:v>-3.2244022562502366</c:v>
                </c:pt>
                <c:pt idx="345">
                  <c:v>-3.2229067078939053</c:v>
                </c:pt>
                <c:pt idx="346">
                  <c:v>-3.2214111595375741</c:v>
                </c:pt>
                <c:pt idx="347">
                  <c:v>-3.2199156111812428</c:v>
                </c:pt>
                <c:pt idx="348">
                  <c:v>-3.2184200628249116</c:v>
                </c:pt>
                <c:pt idx="349">
                  <c:v>-3.2169245144685803</c:v>
                </c:pt>
                <c:pt idx="350">
                  <c:v>-3.215428966112249</c:v>
                </c:pt>
                <c:pt idx="351">
                  <c:v>-3.2139334177559178</c:v>
                </c:pt>
                <c:pt idx="352">
                  <c:v>-3.2124378693995865</c:v>
                </c:pt>
                <c:pt idx="353">
                  <c:v>-3.2109423210432553</c:v>
                </c:pt>
                <c:pt idx="354">
                  <c:v>-3.209446772686924</c:v>
                </c:pt>
                <c:pt idx="355">
                  <c:v>-3.2079512243305928</c:v>
                </c:pt>
                <c:pt idx="356">
                  <c:v>-3.2064556759742615</c:v>
                </c:pt>
                <c:pt idx="357">
                  <c:v>-3.2049601276179303</c:v>
                </c:pt>
                <c:pt idx="358">
                  <c:v>-3.203464579261599</c:v>
                </c:pt>
                <c:pt idx="359">
                  <c:v>-3.2019690309052677</c:v>
                </c:pt>
                <c:pt idx="360">
                  <c:v>-3.2004734825489365</c:v>
                </c:pt>
                <c:pt idx="361">
                  <c:v>-3.1989779341926052</c:v>
                </c:pt>
                <c:pt idx="362">
                  <c:v>-3.197482385836274</c:v>
                </c:pt>
                <c:pt idx="363">
                  <c:v>-3.1959868374799427</c:v>
                </c:pt>
                <c:pt idx="364">
                  <c:v>-3.1944912891236115</c:v>
                </c:pt>
                <c:pt idx="365">
                  <c:v>-3.1929957407672802</c:v>
                </c:pt>
                <c:pt idx="366">
                  <c:v>-3.191500192410949</c:v>
                </c:pt>
                <c:pt idx="367">
                  <c:v>-3.1900046440546177</c:v>
                </c:pt>
                <c:pt idx="368">
                  <c:v>-3.1885090956982864</c:v>
                </c:pt>
                <c:pt idx="369">
                  <c:v>-3.1870135473419552</c:v>
                </c:pt>
                <c:pt idx="370">
                  <c:v>-3.1855179989856239</c:v>
                </c:pt>
                <c:pt idx="371">
                  <c:v>-3.1840224506292927</c:v>
                </c:pt>
                <c:pt idx="372">
                  <c:v>-3.1825269022729614</c:v>
                </c:pt>
                <c:pt idx="373">
                  <c:v>-3.1810313539166302</c:v>
                </c:pt>
                <c:pt idx="374">
                  <c:v>-3.1795358055602989</c:v>
                </c:pt>
                <c:pt idx="375">
                  <c:v>-3.1780402572039677</c:v>
                </c:pt>
                <c:pt idx="376">
                  <c:v>-3.1765447088476364</c:v>
                </c:pt>
                <c:pt idx="377">
                  <c:v>-3.1750491604913051</c:v>
                </c:pt>
                <c:pt idx="378">
                  <c:v>-3.1735536121349739</c:v>
                </c:pt>
                <c:pt idx="379">
                  <c:v>-3.1720580637786426</c:v>
                </c:pt>
                <c:pt idx="380">
                  <c:v>-3.1705625154223114</c:v>
                </c:pt>
                <c:pt idx="381">
                  <c:v>-3.1690669670659801</c:v>
                </c:pt>
                <c:pt idx="382">
                  <c:v>-3.1675714187096489</c:v>
                </c:pt>
                <c:pt idx="383">
                  <c:v>-3.1660758703533176</c:v>
                </c:pt>
                <c:pt idx="384">
                  <c:v>-3.1645803219969864</c:v>
                </c:pt>
                <c:pt idx="385">
                  <c:v>-3.1630847736406551</c:v>
                </c:pt>
                <c:pt idx="386">
                  <c:v>-3.1615892252843238</c:v>
                </c:pt>
                <c:pt idx="387">
                  <c:v>-3.1600936769279926</c:v>
                </c:pt>
                <c:pt idx="388">
                  <c:v>-3.1585981285716613</c:v>
                </c:pt>
                <c:pt idx="389">
                  <c:v>-3.1571025802153301</c:v>
                </c:pt>
                <c:pt idx="390">
                  <c:v>-3.1556070318589988</c:v>
                </c:pt>
                <c:pt idx="391">
                  <c:v>-3.1541114835026676</c:v>
                </c:pt>
                <c:pt idx="392">
                  <c:v>-3.1526159351463363</c:v>
                </c:pt>
                <c:pt idx="393">
                  <c:v>-3.1511203867900051</c:v>
                </c:pt>
                <c:pt idx="394">
                  <c:v>-3.1496248384336738</c:v>
                </c:pt>
                <c:pt idx="395">
                  <c:v>-3.1481292900773425</c:v>
                </c:pt>
                <c:pt idx="396">
                  <c:v>-3.1466337417210113</c:v>
                </c:pt>
                <c:pt idx="397">
                  <c:v>-3.14513819336468</c:v>
                </c:pt>
                <c:pt idx="398">
                  <c:v>-3.1436426450083488</c:v>
                </c:pt>
                <c:pt idx="399">
                  <c:v>-3.1421470966520175</c:v>
                </c:pt>
                <c:pt idx="400">
                  <c:v>-3.1406515482956863</c:v>
                </c:pt>
                <c:pt idx="401">
                  <c:v>-3.139155999939355</c:v>
                </c:pt>
                <c:pt idx="402">
                  <c:v>-3.1376604515830238</c:v>
                </c:pt>
                <c:pt idx="403">
                  <c:v>-3.1361649032266925</c:v>
                </c:pt>
                <c:pt idx="404">
                  <c:v>-3.1346693548703612</c:v>
                </c:pt>
                <c:pt idx="405">
                  <c:v>-3.13317380651403</c:v>
                </c:pt>
                <c:pt idx="406">
                  <c:v>-3.1316782581576987</c:v>
                </c:pt>
                <c:pt idx="407">
                  <c:v>-3.1301827098013675</c:v>
                </c:pt>
                <c:pt idx="408">
                  <c:v>-3.1286871614450362</c:v>
                </c:pt>
                <c:pt idx="409">
                  <c:v>-3.127191613088705</c:v>
                </c:pt>
                <c:pt idx="410">
                  <c:v>-3.1256960647323737</c:v>
                </c:pt>
                <c:pt idx="411">
                  <c:v>-3.1242005163760425</c:v>
                </c:pt>
                <c:pt idx="412">
                  <c:v>-3.1227049680197112</c:v>
                </c:pt>
                <c:pt idx="413">
                  <c:v>-3.1212094196633799</c:v>
                </c:pt>
                <c:pt idx="414">
                  <c:v>-3.1197138713070487</c:v>
                </c:pt>
                <c:pt idx="415">
                  <c:v>-3.1182183229507174</c:v>
                </c:pt>
                <c:pt idx="416">
                  <c:v>-3.1167227745943862</c:v>
                </c:pt>
                <c:pt idx="417">
                  <c:v>-3.1152272262380549</c:v>
                </c:pt>
                <c:pt idx="418">
                  <c:v>-3.1137316778817237</c:v>
                </c:pt>
                <c:pt idx="419">
                  <c:v>-3.1122361295253924</c:v>
                </c:pt>
                <c:pt idx="420">
                  <c:v>-3.1107405811690612</c:v>
                </c:pt>
                <c:pt idx="421">
                  <c:v>-3.1092450328127299</c:v>
                </c:pt>
                <c:pt idx="422">
                  <c:v>-3.1077494844563986</c:v>
                </c:pt>
                <c:pt idx="423">
                  <c:v>-3.1062539361000674</c:v>
                </c:pt>
                <c:pt idx="424">
                  <c:v>-3.1047583877437361</c:v>
                </c:pt>
                <c:pt idx="425">
                  <c:v>-3.1032628393874049</c:v>
                </c:pt>
                <c:pt idx="426">
                  <c:v>-3.1017672910310736</c:v>
                </c:pt>
                <c:pt idx="427">
                  <c:v>-3.1002717426747424</c:v>
                </c:pt>
                <c:pt idx="428">
                  <c:v>-3.0987761943184111</c:v>
                </c:pt>
                <c:pt idx="429">
                  <c:v>-3.0972806459620799</c:v>
                </c:pt>
                <c:pt idx="430">
                  <c:v>-3.0957850976057486</c:v>
                </c:pt>
                <c:pt idx="431">
                  <c:v>-3.0942895492494173</c:v>
                </c:pt>
                <c:pt idx="432">
                  <c:v>-3.0927940008930861</c:v>
                </c:pt>
                <c:pt idx="433">
                  <c:v>-3.0912984525367548</c:v>
                </c:pt>
                <c:pt idx="434">
                  <c:v>-3.0898029041804236</c:v>
                </c:pt>
                <c:pt idx="435">
                  <c:v>-3.0883073558240923</c:v>
                </c:pt>
                <c:pt idx="436">
                  <c:v>-3.0868118074677611</c:v>
                </c:pt>
                <c:pt idx="437">
                  <c:v>-3.0853162591114298</c:v>
                </c:pt>
                <c:pt idx="438">
                  <c:v>-3.0838207107550986</c:v>
                </c:pt>
                <c:pt idx="439">
                  <c:v>-3.0823251623987673</c:v>
                </c:pt>
                <c:pt idx="440">
                  <c:v>-3.080829614042436</c:v>
                </c:pt>
                <c:pt idx="441">
                  <c:v>-3.0793340656861048</c:v>
                </c:pt>
                <c:pt idx="442">
                  <c:v>-3.0778385173297735</c:v>
                </c:pt>
                <c:pt idx="443">
                  <c:v>-3.0763429689734423</c:v>
                </c:pt>
                <c:pt idx="444">
                  <c:v>-3.074847420617111</c:v>
                </c:pt>
                <c:pt idx="445">
                  <c:v>-3.0733518722607798</c:v>
                </c:pt>
                <c:pt idx="446">
                  <c:v>-3.0718563239044485</c:v>
                </c:pt>
                <c:pt idx="447">
                  <c:v>-3.0703607755481173</c:v>
                </c:pt>
                <c:pt idx="448">
                  <c:v>-3.068865227191786</c:v>
                </c:pt>
                <c:pt idx="449">
                  <c:v>-3.0673696788354547</c:v>
                </c:pt>
                <c:pt idx="450">
                  <c:v>-3.0658741304791235</c:v>
                </c:pt>
                <c:pt idx="451">
                  <c:v>-3.0643785821227922</c:v>
                </c:pt>
                <c:pt idx="452">
                  <c:v>-3.062883033766461</c:v>
                </c:pt>
                <c:pt idx="453">
                  <c:v>-3.0613874854101297</c:v>
                </c:pt>
                <c:pt idx="454">
                  <c:v>-3.0598919370537985</c:v>
                </c:pt>
                <c:pt idx="455">
                  <c:v>-3.0583963886974672</c:v>
                </c:pt>
                <c:pt idx="456">
                  <c:v>-3.056900840341136</c:v>
                </c:pt>
                <c:pt idx="457">
                  <c:v>-3.0554052919848047</c:v>
                </c:pt>
                <c:pt idx="458">
                  <c:v>-3.0539097436284734</c:v>
                </c:pt>
                <c:pt idx="459">
                  <c:v>-3.0524141952721422</c:v>
                </c:pt>
                <c:pt idx="460">
                  <c:v>-3.0509186469158109</c:v>
                </c:pt>
                <c:pt idx="461">
                  <c:v>-3.0494230985594797</c:v>
                </c:pt>
                <c:pt idx="462">
                  <c:v>-3.0479275502031484</c:v>
                </c:pt>
                <c:pt idx="463">
                  <c:v>-3.0464320018468172</c:v>
                </c:pt>
                <c:pt idx="464">
                  <c:v>-3.0449364534904859</c:v>
                </c:pt>
                <c:pt idx="465">
                  <c:v>-3.0434409051341547</c:v>
                </c:pt>
                <c:pt idx="466">
                  <c:v>-3.0419453567778234</c:v>
                </c:pt>
                <c:pt idx="467">
                  <c:v>-3.0404498084214922</c:v>
                </c:pt>
                <c:pt idx="468">
                  <c:v>-3.0389542600651609</c:v>
                </c:pt>
                <c:pt idx="469">
                  <c:v>-3.0374587117088296</c:v>
                </c:pt>
                <c:pt idx="470">
                  <c:v>-3.0359631633524984</c:v>
                </c:pt>
                <c:pt idx="471">
                  <c:v>-3.0344676149961671</c:v>
                </c:pt>
                <c:pt idx="472">
                  <c:v>-3.0329720666398359</c:v>
                </c:pt>
                <c:pt idx="473">
                  <c:v>-3.0314765182835046</c:v>
                </c:pt>
                <c:pt idx="474">
                  <c:v>-3.0299809699271734</c:v>
                </c:pt>
                <c:pt idx="475">
                  <c:v>-3.0284854215708421</c:v>
                </c:pt>
                <c:pt idx="476">
                  <c:v>-3.0269898732145109</c:v>
                </c:pt>
                <c:pt idx="477">
                  <c:v>-3.0254943248581796</c:v>
                </c:pt>
                <c:pt idx="478">
                  <c:v>-3.0239987765018483</c:v>
                </c:pt>
                <c:pt idx="479">
                  <c:v>-3.0225032281455171</c:v>
                </c:pt>
                <c:pt idx="480">
                  <c:v>-3.0210076797891858</c:v>
                </c:pt>
                <c:pt idx="481">
                  <c:v>-3.0195121314328546</c:v>
                </c:pt>
                <c:pt idx="482">
                  <c:v>-3.0180165830765233</c:v>
                </c:pt>
                <c:pt idx="483">
                  <c:v>-3.0165210347201921</c:v>
                </c:pt>
                <c:pt idx="484">
                  <c:v>-3.0150254863638608</c:v>
                </c:pt>
                <c:pt idx="485">
                  <c:v>-3.0135299380075296</c:v>
                </c:pt>
                <c:pt idx="486">
                  <c:v>-3.0120343896511983</c:v>
                </c:pt>
                <c:pt idx="487">
                  <c:v>-3.010538841294867</c:v>
                </c:pt>
                <c:pt idx="488">
                  <c:v>-3.0090432929385358</c:v>
                </c:pt>
                <c:pt idx="489">
                  <c:v>-3.0075477445822045</c:v>
                </c:pt>
                <c:pt idx="490">
                  <c:v>-3.0060521962258733</c:v>
                </c:pt>
                <c:pt idx="491">
                  <c:v>-3.004556647869542</c:v>
                </c:pt>
                <c:pt idx="492">
                  <c:v>-3.0030610995132108</c:v>
                </c:pt>
                <c:pt idx="493">
                  <c:v>-3.0015655511568795</c:v>
                </c:pt>
                <c:pt idx="494">
                  <c:v>-3.0000700028005483</c:v>
                </c:pt>
                <c:pt idx="495">
                  <c:v>-2.998574454444217</c:v>
                </c:pt>
                <c:pt idx="496">
                  <c:v>-2.9970789060878857</c:v>
                </c:pt>
                <c:pt idx="497">
                  <c:v>-2.9955833577315545</c:v>
                </c:pt>
                <c:pt idx="498">
                  <c:v>-2.9940878093752232</c:v>
                </c:pt>
                <c:pt idx="499">
                  <c:v>-2.992592261018892</c:v>
                </c:pt>
                <c:pt idx="500">
                  <c:v>-2.9910967126625607</c:v>
                </c:pt>
                <c:pt idx="501">
                  <c:v>-2.9896011643062295</c:v>
                </c:pt>
                <c:pt idx="502">
                  <c:v>-2.9881056159498982</c:v>
                </c:pt>
                <c:pt idx="503">
                  <c:v>-2.986610067593567</c:v>
                </c:pt>
                <c:pt idx="504">
                  <c:v>-2.9851145192372357</c:v>
                </c:pt>
                <c:pt idx="505">
                  <c:v>-2.9836189708809044</c:v>
                </c:pt>
                <c:pt idx="506">
                  <c:v>-2.9821234225245732</c:v>
                </c:pt>
                <c:pt idx="507">
                  <c:v>-2.9806278741682419</c:v>
                </c:pt>
                <c:pt idx="508">
                  <c:v>-2.9791323258119107</c:v>
                </c:pt>
                <c:pt idx="509">
                  <c:v>-2.9776367774555794</c:v>
                </c:pt>
                <c:pt idx="510">
                  <c:v>-2.9761412290992482</c:v>
                </c:pt>
                <c:pt idx="511">
                  <c:v>-2.9746456807429169</c:v>
                </c:pt>
                <c:pt idx="512">
                  <c:v>-2.9731501323865857</c:v>
                </c:pt>
                <c:pt idx="513">
                  <c:v>-2.9716545840302544</c:v>
                </c:pt>
                <c:pt idx="514">
                  <c:v>-2.9701590356739231</c:v>
                </c:pt>
                <c:pt idx="515">
                  <c:v>-2.9686634873175919</c:v>
                </c:pt>
                <c:pt idx="516">
                  <c:v>-2.9671679389612606</c:v>
                </c:pt>
                <c:pt idx="517">
                  <c:v>-2.9656723906049294</c:v>
                </c:pt>
                <c:pt idx="518">
                  <c:v>-2.9641768422485981</c:v>
                </c:pt>
                <c:pt idx="519">
                  <c:v>-2.9626812938922669</c:v>
                </c:pt>
                <c:pt idx="520">
                  <c:v>-2.9611857455359356</c:v>
                </c:pt>
                <c:pt idx="521">
                  <c:v>-2.9596901971796044</c:v>
                </c:pt>
                <c:pt idx="522">
                  <c:v>-2.9581946488232731</c:v>
                </c:pt>
                <c:pt idx="523">
                  <c:v>-2.9566991004669418</c:v>
                </c:pt>
                <c:pt idx="524">
                  <c:v>-2.9552035521106106</c:v>
                </c:pt>
                <c:pt idx="525">
                  <c:v>-2.9537080037542793</c:v>
                </c:pt>
                <c:pt idx="526">
                  <c:v>-2.9522124553979481</c:v>
                </c:pt>
                <c:pt idx="527">
                  <c:v>-2.9507169070416168</c:v>
                </c:pt>
                <c:pt idx="528">
                  <c:v>-2.9492213586852856</c:v>
                </c:pt>
                <c:pt idx="529">
                  <c:v>-2.9477258103289543</c:v>
                </c:pt>
                <c:pt idx="530">
                  <c:v>-2.9462302619726231</c:v>
                </c:pt>
                <c:pt idx="531">
                  <c:v>-2.9447347136162918</c:v>
                </c:pt>
                <c:pt idx="532">
                  <c:v>-2.9432391652599605</c:v>
                </c:pt>
                <c:pt idx="533">
                  <c:v>-2.9417436169036293</c:v>
                </c:pt>
                <c:pt idx="534">
                  <c:v>-2.940248068547298</c:v>
                </c:pt>
                <c:pt idx="535">
                  <c:v>-2.9387525201909668</c:v>
                </c:pt>
                <c:pt idx="536">
                  <c:v>-2.9372569718346355</c:v>
                </c:pt>
                <c:pt idx="537">
                  <c:v>-2.9357614234783043</c:v>
                </c:pt>
                <c:pt idx="538">
                  <c:v>-2.934265875121973</c:v>
                </c:pt>
                <c:pt idx="539">
                  <c:v>-2.9327703267656418</c:v>
                </c:pt>
                <c:pt idx="540">
                  <c:v>-2.9312747784093105</c:v>
                </c:pt>
                <c:pt idx="541">
                  <c:v>-2.9297792300529792</c:v>
                </c:pt>
                <c:pt idx="542">
                  <c:v>-2.928283681696648</c:v>
                </c:pt>
                <c:pt idx="543">
                  <c:v>-2.9267881333403167</c:v>
                </c:pt>
                <c:pt idx="544">
                  <c:v>-2.9252925849839855</c:v>
                </c:pt>
                <c:pt idx="545">
                  <c:v>-2.9237970366276542</c:v>
                </c:pt>
                <c:pt idx="546">
                  <c:v>-2.922301488271323</c:v>
                </c:pt>
                <c:pt idx="547">
                  <c:v>-2.9208059399149917</c:v>
                </c:pt>
                <c:pt idx="548">
                  <c:v>-2.9193103915586605</c:v>
                </c:pt>
                <c:pt idx="549">
                  <c:v>-2.9178148432023292</c:v>
                </c:pt>
                <c:pt idx="550">
                  <c:v>-2.9163192948459979</c:v>
                </c:pt>
                <c:pt idx="551">
                  <c:v>-2.9148237464896667</c:v>
                </c:pt>
                <c:pt idx="552">
                  <c:v>-2.9133281981333354</c:v>
                </c:pt>
                <c:pt idx="553">
                  <c:v>-2.9118326497770042</c:v>
                </c:pt>
                <c:pt idx="554">
                  <c:v>-2.9103371014206729</c:v>
                </c:pt>
                <c:pt idx="555">
                  <c:v>-2.9088415530643417</c:v>
                </c:pt>
                <c:pt idx="556">
                  <c:v>-2.9073460047080104</c:v>
                </c:pt>
                <c:pt idx="557">
                  <c:v>-2.9058504563516792</c:v>
                </c:pt>
                <c:pt idx="558">
                  <c:v>-2.9043549079953479</c:v>
                </c:pt>
                <c:pt idx="559">
                  <c:v>-2.9028593596390166</c:v>
                </c:pt>
                <c:pt idx="560">
                  <c:v>-2.9013638112826854</c:v>
                </c:pt>
                <c:pt idx="561">
                  <c:v>-2.8998682629263541</c:v>
                </c:pt>
                <c:pt idx="562">
                  <c:v>-2.8983727145700229</c:v>
                </c:pt>
                <c:pt idx="563">
                  <c:v>-2.8968771662136916</c:v>
                </c:pt>
                <c:pt idx="564">
                  <c:v>-2.8953816178573604</c:v>
                </c:pt>
                <c:pt idx="565">
                  <c:v>-2.8938860695010291</c:v>
                </c:pt>
                <c:pt idx="566">
                  <c:v>-2.8923905211446979</c:v>
                </c:pt>
                <c:pt idx="567">
                  <c:v>-2.8908949727883666</c:v>
                </c:pt>
                <c:pt idx="568">
                  <c:v>-2.8893994244320353</c:v>
                </c:pt>
                <c:pt idx="569">
                  <c:v>-2.8879038760757041</c:v>
                </c:pt>
                <c:pt idx="570">
                  <c:v>-2.8864083277193728</c:v>
                </c:pt>
                <c:pt idx="571">
                  <c:v>-2.8849127793630416</c:v>
                </c:pt>
                <c:pt idx="572">
                  <c:v>-2.8834172310067103</c:v>
                </c:pt>
                <c:pt idx="573">
                  <c:v>-2.8819216826503791</c:v>
                </c:pt>
                <c:pt idx="574">
                  <c:v>-2.8804261342940478</c:v>
                </c:pt>
                <c:pt idx="575">
                  <c:v>-2.8789305859377166</c:v>
                </c:pt>
                <c:pt idx="576">
                  <c:v>-2.8774350375813853</c:v>
                </c:pt>
                <c:pt idx="577">
                  <c:v>-2.875939489225054</c:v>
                </c:pt>
                <c:pt idx="578">
                  <c:v>-2.8744439408687228</c:v>
                </c:pt>
                <c:pt idx="579">
                  <c:v>-2.8729483925123915</c:v>
                </c:pt>
                <c:pt idx="580">
                  <c:v>-2.8714528441560603</c:v>
                </c:pt>
                <c:pt idx="581">
                  <c:v>-2.869957295799729</c:v>
                </c:pt>
                <c:pt idx="582">
                  <c:v>-2.8684617474433978</c:v>
                </c:pt>
                <c:pt idx="583">
                  <c:v>-2.8669661990870665</c:v>
                </c:pt>
                <c:pt idx="584">
                  <c:v>-2.8654706507307353</c:v>
                </c:pt>
                <c:pt idx="585">
                  <c:v>-2.863975102374404</c:v>
                </c:pt>
                <c:pt idx="586">
                  <c:v>-2.8624795540180727</c:v>
                </c:pt>
                <c:pt idx="587">
                  <c:v>-2.8609840056617415</c:v>
                </c:pt>
                <c:pt idx="588">
                  <c:v>-2.8594884573054102</c:v>
                </c:pt>
                <c:pt idx="589">
                  <c:v>-2.857992908949079</c:v>
                </c:pt>
                <c:pt idx="590">
                  <c:v>-2.8564973605927477</c:v>
                </c:pt>
                <c:pt idx="591">
                  <c:v>-2.8550018122364165</c:v>
                </c:pt>
                <c:pt idx="592">
                  <c:v>-2.8535062638800852</c:v>
                </c:pt>
                <c:pt idx="593">
                  <c:v>-2.852010715523754</c:v>
                </c:pt>
                <c:pt idx="594">
                  <c:v>-2.8505151671674227</c:v>
                </c:pt>
                <c:pt idx="595">
                  <c:v>-2.8490196188110914</c:v>
                </c:pt>
                <c:pt idx="596">
                  <c:v>-2.8475240704547602</c:v>
                </c:pt>
                <c:pt idx="597">
                  <c:v>-2.8460285220984289</c:v>
                </c:pt>
                <c:pt idx="598">
                  <c:v>-2.8445329737420977</c:v>
                </c:pt>
                <c:pt idx="599">
                  <c:v>-2.8430374253857664</c:v>
                </c:pt>
                <c:pt idx="600">
                  <c:v>-2.8415418770294352</c:v>
                </c:pt>
                <c:pt idx="601">
                  <c:v>-2.8400463286731039</c:v>
                </c:pt>
                <c:pt idx="602">
                  <c:v>-2.8385507803167727</c:v>
                </c:pt>
                <c:pt idx="603">
                  <c:v>-2.8370552319604414</c:v>
                </c:pt>
                <c:pt idx="604">
                  <c:v>-2.8355596836041101</c:v>
                </c:pt>
                <c:pt idx="605">
                  <c:v>-2.8340641352477789</c:v>
                </c:pt>
                <c:pt idx="606">
                  <c:v>-2.8325685868914476</c:v>
                </c:pt>
                <c:pt idx="607">
                  <c:v>-2.8310730385351164</c:v>
                </c:pt>
                <c:pt idx="608">
                  <c:v>-2.8295774901787851</c:v>
                </c:pt>
                <c:pt idx="609">
                  <c:v>-2.8280819418224539</c:v>
                </c:pt>
                <c:pt idx="610">
                  <c:v>-2.8265863934661226</c:v>
                </c:pt>
                <c:pt idx="611">
                  <c:v>-2.8250908451097914</c:v>
                </c:pt>
                <c:pt idx="612">
                  <c:v>-2.8235952967534601</c:v>
                </c:pt>
                <c:pt idx="613">
                  <c:v>-2.8220997483971288</c:v>
                </c:pt>
                <c:pt idx="614">
                  <c:v>-2.8206042000407976</c:v>
                </c:pt>
                <c:pt idx="615">
                  <c:v>-2.8191086516844663</c:v>
                </c:pt>
                <c:pt idx="616">
                  <c:v>-2.8176131033281351</c:v>
                </c:pt>
                <c:pt idx="617">
                  <c:v>-2.8161175549718038</c:v>
                </c:pt>
                <c:pt idx="618">
                  <c:v>-2.8146220066154726</c:v>
                </c:pt>
                <c:pt idx="619">
                  <c:v>-2.8131264582591413</c:v>
                </c:pt>
                <c:pt idx="620">
                  <c:v>-2.8116309099028101</c:v>
                </c:pt>
                <c:pt idx="621">
                  <c:v>-2.8101353615464788</c:v>
                </c:pt>
                <c:pt idx="622">
                  <c:v>-2.8086398131901475</c:v>
                </c:pt>
                <c:pt idx="623">
                  <c:v>-2.8071442648338163</c:v>
                </c:pt>
                <c:pt idx="624">
                  <c:v>-2.805648716477485</c:v>
                </c:pt>
                <c:pt idx="625">
                  <c:v>-2.8041531681211538</c:v>
                </c:pt>
                <c:pt idx="626">
                  <c:v>-2.8026576197648225</c:v>
                </c:pt>
                <c:pt idx="627">
                  <c:v>-2.8011620714084913</c:v>
                </c:pt>
                <c:pt idx="628">
                  <c:v>-2.79966652305216</c:v>
                </c:pt>
                <c:pt idx="629">
                  <c:v>-2.7981709746958288</c:v>
                </c:pt>
                <c:pt idx="630">
                  <c:v>-2.7966754263394975</c:v>
                </c:pt>
                <c:pt idx="631">
                  <c:v>-2.7951798779831663</c:v>
                </c:pt>
                <c:pt idx="632">
                  <c:v>-2.793684329626835</c:v>
                </c:pt>
                <c:pt idx="633">
                  <c:v>-2.7921887812705037</c:v>
                </c:pt>
                <c:pt idx="634">
                  <c:v>-2.7906932329141725</c:v>
                </c:pt>
                <c:pt idx="635">
                  <c:v>-2.7891976845578412</c:v>
                </c:pt>
                <c:pt idx="636">
                  <c:v>-2.78770213620151</c:v>
                </c:pt>
                <c:pt idx="637">
                  <c:v>-2.7862065878451787</c:v>
                </c:pt>
                <c:pt idx="638">
                  <c:v>-2.7847110394888475</c:v>
                </c:pt>
                <c:pt idx="639">
                  <c:v>-2.7832154911325162</c:v>
                </c:pt>
                <c:pt idx="640">
                  <c:v>-2.781719942776185</c:v>
                </c:pt>
                <c:pt idx="641">
                  <c:v>-2.7802243944198537</c:v>
                </c:pt>
                <c:pt idx="642">
                  <c:v>-2.7787288460635224</c:v>
                </c:pt>
                <c:pt idx="643">
                  <c:v>-2.7772332977071912</c:v>
                </c:pt>
                <c:pt idx="644">
                  <c:v>-2.7757377493508599</c:v>
                </c:pt>
                <c:pt idx="645">
                  <c:v>-2.7742422009945287</c:v>
                </c:pt>
                <c:pt idx="646">
                  <c:v>-2.7727466526381974</c:v>
                </c:pt>
                <c:pt idx="647">
                  <c:v>-2.7712511042818662</c:v>
                </c:pt>
                <c:pt idx="648">
                  <c:v>-2.7697555559255349</c:v>
                </c:pt>
                <c:pt idx="649">
                  <c:v>-2.7682600075692037</c:v>
                </c:pt>
                <c:pt idx="650">
                  <c:v>-2.7667644592128724</c:v>
                </c:pt>
                <c:pt idx="651">
                  <c:v>-2.7652689108565411</c:v>
                </c:pt>
                <c:pt idx="652">
                  <c:v>-2.7637733625002099</c:v>
                </c:pt>
                <c:pt idx="653">
                  <c:v>-2.7622778141438786</c:v>
                </c:pt>
                <c:pt idx="654">
                  <c:v>-2.7607822657875474</c:v>
                </c:pt>
                <c:pt idx="655">
                  <c:v>-2.7592867174312161</c:v>
                </c:pt>
                <c:pt idx="656">
                  <c:v>-2.7577911690748849</c:v>
                </c:pt>
                <c:pt idx="657">
                  <c:v>-2.7562956207185536</c:v>
                </c:pt>
                <c:pt idx="658">
                  <c:v>-2.7548000723622224</c:v>
                </c:pt>
                <c:pt idx="659">
                  <c:v>-2.7533045240058911</c:v>
                </c:pt>
                <c:pt idx="660">
                  <c:v>-2.7518089756495598</c:v>
                </c:pt>
                <c:pt idx="661">
                  <c:v>-2.7503134272932286</c:v>
                </c:pt>
                <c:pt idx="662">
                  <c:v>-2.7488178789368973</c:v>
                </c:pt>
                <c:pt idx="663">
                  <c:v>-2.7473223305805661</c:v>
                </c:pt>
                <c:pt idx="664">
                  <c:v>-2.7458267822242348</c:v>
                </c:pt>
                <c:pt idx="665">
                  <c:v>-2.7443312338679036</c:v>
                </c:pt>
                <c:pt idx="666">
                  <c:v>-2.7428356855115723</c:v>
                </c:pt>
                <c:pt idx="667">
                  <c:v>-2.7413401371552411</c:v>
                </c:pt>
                <c:pt idx="668">
                  <c:v>-2.7398445887989098</c:v>
                </c:pt>
                <c:pt idx="669">
                  <c:v>-2.7383490404425785</c:v>
                </c:pt>
                <c:pt idx="670">
                  <c:v>-2.7368534920862473</c:v>
                </c:pt>
                <c:pt idx="671">
                  <c:v>-2.735357943729916</c:v>
                </c:pt>
                <c:pt idx="672">
                  <c:v>-2.7338623953735848</c:v>
                </c:pt>
                <c:pt idx="673">
                  <c:v>-2.7323668470172535</c:v>
                </c:pt>
                <c:pt idx="674">
                  <c:v>-2.7308712986609223</c:v>
                </c:pt>
                <c:pt idx="675">
                  <c:v>-2.729375750304591</c:v>
                </c:pt>
                <c:pt idx="676">
                  <c:v>-2.7278802019482598</c:v>
                </c:pt>
                <c:pt idx="677">
                  <c:v>-2.7263846535919285</c:v>
                </c:pt>
                <c:pt idx="678">
                  <c:v>-2.7248891052355972</c:v>
                </c:pt>
                <c:pt idx="679">
                  <c:v>-2.723393556879266</c:v>
                </c:pt>
                <c:pt idx="680">
                  <c:v>-2.7218980085229347</c:v>
                </c:pt>
                <c:pt idx="681">
                  <c:v>-2.7204024601666035</c:v>
                </c:pt>
                <c:pt idx="682">
                  <c:v>-2.7189069118102722</c:v>
                </c:pt>
                <c:pt idx="683">
                  <c:v>-2.717411363453941</c:v>
                </c:pt>
                <c:pt idx="684">
                  <c:v>-2.7159158150976097</c:v>
                </c:pt>
                <c:pt idx="685">
                  <c:v>-2.7144202667412785</c:v>
                </c:pt>
                <c:pt idx="686">
                  <c:v>-2.7129247183849472</c:v>
                </c:pt>
                <c:pt idx="687">
                  <c:v>-2.7114291700286159</c:v>
                </c:pt>
                <c:pt idx="688">
                  <c:v>-2.7099336216722847</c:v>
                </c:pt>
                <c:pt idx="689">
                  <c:v>-2.7084380733159534</c:v>
                </c:pt>
                <c:pt idx="690">
                  <c:v>-2.7069425249596222</c:v>
                </c:pt>
                <c:pt idx="691">
                  <c:v>-2.7054469766032909</c:v>
                </c:pt>
                <c:pt idx="692">
                  <c:v>-2.7039514282469597</c:v>
                </c:pt>
                <c:pt idx="693">
                  <c:v>-2.7024558798906284</c:v>
                </c:pt>
                <c:pt idx="694">
                  <c:v>-2.7009603315342972</c:v>
                </c:pt>
                <c:pt idx="695">
                  <c:v>-2.6994647831779659</c:v>
                </c:pt>
                <c:pt idx="696">
                  <c:v>-2.6979692348216346</c:v>
                </c:pt>
                <c:pt idx="697">
                  <c:v>-2.6964736864653034</c:v>
                </c:pt>
                <c:pt idx="698">
                  <c:v>-2.6949781381089721</c:v>
                </c:pt>
                <c:pt idx="699">
                  <c:v>-2.6934825897526409</c:v>
                </c:pt>
                <c:pt idx="700">
                  <c:v>-2.6919870413963096</c:v>
                </c:pt>
                <c:pt idx="701">
                  <c:v>-2.6904914930399784</c:v>
                </c:pt>
                <c:pt idx="702">
                  <c:v>-2.6889959446836471</c:v>
                </c:pt>
                <c:pt idx="703">
                  <c:v>-2.6875003963273159</c:v>
                </c:pt>
                <c:pt idx="704">
                  <c:v>-2.6860048479709846</c:v>
                </c:pt>
                <c:pt idx="705">
                  <c:v>-2.6845092996146533</c:v>
                </c:pt>
                <c:pt idx="706">
                  <c:v>-2.6830137512583221</c:v>
                </c:pt>
                <c:pt idx="707">
                  <c:v>-2.6815182029019908</c:v>
                </c:pt>
                <c:pt idx="708">
                  <c:v>-2.6800226545456596</c:v>
                </c:pt>
                <c:pt idx="709">
                  <c:v>-2.6785271061893283</c:v>
                </c:pt>
                <c:pt idx="710">
                  <c:v>-2.6770315578329971</c:v>
                </c:pt>
                <c:pt idx="711">
                  <c:v>-2.6755360094766658</c:v>
                </c:pt>
                <c:pt idx="712">
                  <c:v>-2.6740404611203346</c:v>
                </c:pt>
                <c:pt idx="713">
                  <c:v>-2.6725449127640033</c:v>
                </c:pt>
                <c:pt idx="714">
                  <c:v>-2.671049364407672</c:v>
                </c:pt>
                <c:pt idx="715">
                  <c:v>-2.6695538160513408</c:v>
                </c:pt>
                <c:pt idx="716">
                  <c:v>-2.6680582676950095</c:v>
                </c:pt>
                <c:pt idx="717">
                  <c:v>-2.6665627193386783</c:v>
                </c:pt>
                <c:pt idx="718">
                  <c:v>-2.665067170982347</c:v>
                </c:pt>
                <c:pt idx="719">
                  <c:v>-2.6635716226260158</c:v>
                </c:pt>
                <c:pt idx="720">
                  <c:v>-2.6620760742696845</c:v>
                </c:pt>
                <c:pt idx="721">
                  <c:v>-2.6605805259133533</c:v>
                </c:pt>
                <c:pt idx="722">
                  <c:v>-2.659084977557022</c:v>
                </c:pt>
                <c:pt idx="723">
                  <c:v>-2.6575894292006907</c:v>
                </c:pt>
                <c:pt idx="724">
                  <c:v>-2.6560938808443595</c:v>
                </c:pt>
                <c:pt idx="725">
                  <c:v>-2.6545983324880282</c:v>
                </c:pt>
                <c:pt idx="726">
                  <c:v>-2.653102784131697</c:v>
                </c:pt>
                <c:pt idx="727">
                  <c:v>-2.6516072357753657</c:v>
                </c:pt>
                <c:pt idx="728">
                  <c:v>-2.6501116874190345</c:v>
                </c:pt>
                <c:pt idx="729">
                  <c:v>-2.6486161390627032</c:v>
                </c:pt>
                <c:pt idx="730">
                  <c:v>-2.647120590706372</c:v>
                </c:pt>
                <c:pt idx="731">
                  <c:v>-2.6456250423500407</c:v>
                </c:pt>
                <c:pt idx="732">
                  <c:v>-2.6441294939937094</c:v>
                </c:pt>
                <c:pt idx="733">
                  <c:v>-2.6426339456373782</c:v>
                </c:pt>
                <c:pt idx="734">
                  <c:v>-2.6411383972810469</c:v>
                </c:pt>
                <c:pt idx="735">
                  <c:v>-2.6396428489247157</c:v>
                </c:pt>
                <c:pt idx="736">
                  <c:v>-2.6381473005683844</c:v>
                </c:pt>
                <c:pt idx="737">
                  <c:v>-2.6366517522120532</c:v>
                </c:pt>
                <c:pt idx="738">
                  <c:v>-2.6351562038557219</c:v>
                </c:pt>
                <c:pt idx="739">
                  <c:v>-2.6336606554993907</c:v>
                </c:pt>
                <c:pt idx="740">
                  <c:v>-2.6321651071430594</c:v>
                </c:pt>
                <c:pt idx="741">
                  <c:v>-2.6306695587867281</c:v>
                </c:pt>
                <c:pt idx="742">
                  <c:v>-2.6291740104303969</c:v>
                </c:pt>
                <c:pt idx="743">
                  <c:v>-2.6276784620740656</c:v>
                </c:pt>
                <c:pt idx="744">
                  <c:v>-2.6261829137177344</c:v>
                </c:pt>
                <c:pt idx="745">
                  <c:v>-2.6246873653614031</c:v>
                </c:pt>
                <c:pt idx="746">
                  <c:v>-2.6231918170050719</c:v>
                </c:pt>
                <c:pt idx="747">
                  <c:v>-2.6216962686487406</c:v>
                </c:pt>
                <c:pt idx="748">
                  <c:v>-2.6202007202924094</c:v>
                </c:pt>
                <c:pt idx="749">
                  <c:v>-2.6187051719360781</c:v>
                </c:pt>
                <c:pt idx="750">
                  <c:v>-2.6172096235797468</c:v>
                </c:pt>
                <c:pt idx="751">
                  <c:v>-2.6157140752234156</c:v>
                </c:pt>
                <c:pt idx="752">
                  <c:v>-2.6142185268670843</c:v>
                </c:pt>
                <c:pt idx="753">
                  <c:v>-2.6127229785107531</c:v>
                </c:pt>
                <c:pt idx="754">
                  <c:v>-2.6112274301544218</c:v>
                </c:pt>
                <c:pt idx="755">
                  <c:v>-2.6097318817980906</c:v>
                </c:pt>
                <c:pt idx="756">
                  <c:v>-2.6082363334417593</c:v>
                </c:pt>
                <c:pt idx="757">
                  <c:v>-2.6067407850854281</c:v>
                </c:pt>
                <c:pt idx="758">
                  <c:v>-2.6052452367290968</c:v>
                </c:pt>
                <c:pt idx="759">
                  <c:v>-2.6037496883727655</c:v>
                </c:pt>
                <c:pt idx="760">
                  <c:v>-2.6022541400164343</c:v>
                </c:pt>
                <c:pt idx="761">
                  <c:v>-2.600758591660103</c:v>
                </c:pt>
                <c:pt idx="762">
                  <c:v>-2.5992630433037718</c:v>
                </c:pt>
                <c:pt idx="763">
                  <c:v>-2.5977674949474405</c:v>
                </c:pt>
                <c:pt idx="764">
                  <c:v>-2.5962719465911093</c:v>
                </c:pt>
                <c:pt idx="765">
                  <c:v>-2.594776398234778</c:v>
                </c:pt>
                <c:pt idx="766">
                  <c:v>-2.5932808498784468</c:v>
                </c:pt>
                <c:pt idx="767">
                  <c:v>-2.5917853015221155</c:v>
                </c:pt>
                <c:pt idx="768">
                  <c:v>-2.5902897531657842</c:v>
                </c:pt>
                <c:pt idx="769">
                  <c:v>-2.588794204809453</c:v>
                </c:pt>
                <c:pt idx="770">
                  <c:v>-2.5872986564531217</c:v>
                </c:pt>
                <c:pt idx="771">
                  <c:v>-2.5858031080967905</c:v>
                </c:pt>
                <c:pt idx="772">
                  <c:v>-2.5843075597404592</c:v>
                </c:pt>
                <c:pt idx="773">
                  <c:v>-2.582812011384128</c:v>
                </c:pt>
                <c:pt idx="774">
                  <c:v>-2.5813164630277967</c:v>
                </c:pt>
                <c:pt idx="775">
                  <c:v>-2.5798209146714655</c:v>
                </c:pt>
                <c:pt idx="776">
                  <c:v>-2.5783253663151342</c:v>
                </c:pt>
                <c:pt idx="777">
                  <c:v>-2.5768298179588029</c:v>
                </c:pt>
                <c:pt idx="778">
                  <c:v>-2.5753342696024717</c:v>
                </c:pt>
                <c:pt idx="779">
                  <c:v>-2.5738387212461404</c:v>
                </c:pt>
                <c:pt idx="780">
                  <c:v>-2.5723431728898092</c:v>
                </c:pt>
                <c:pt idx="781">
                  <c:v>-2.5708476245334779</c:v>
                </c:pt>
                <c:pt idx="782">
                  <c:v>-2.5693520761771467</c:v>
                </c:pt>
                <c:pt idx="783">
                  <c:v>-2.5678565278208154</c:v>
                </c:pt>
                <c:pt idx="784">
                  <c:v>-2.5663609794644842</c:v>
                </c:pt>
                <c:pt idx="785">
                  <c:v>-2.5648654311081529</c:v>
                </c:pt>
                <c:pt idx="786">
                  <c:v>-2.5633698827518216</c:v>
                </c:pt>
                <c:pt idx="787">
                  <c:v>-2.5618743343954904</c:v>
                </c:pt>
                <c:pt idx="788">
                  <c:v>-2.5603787860391591</c:v>
                </c:pt>
                <c:pt idx="789">
                  <c:v>-2.5588832376828279</c:v>
                </c:pt>
                <c:pt idx="790">
                  <c:v>-2.5573876893264966</c:v>
                </c:pt>
                <c:pt idx="791">
                  <c:v>-2.5558921409701654</c:v>
                </c:pt>
                <c:pt idx="792">
                  <c:v>-2.5543965926138341</c:v>
                </c:pt>
                <c:pt idx="793">
                  <c:v>-2.5529010442575029</c:v>
                </c:pt>
                <c:pt idx="794">
                  <c:v>-2.5514054959011716</c:v>
                </c:pt>
                <c:pt idx="795">
                  <c:v>-2.5499099475448403</c:v>
                </c:pt>
                <c:pt idx="796">
                  <c:v>-2.5484143991885091</c:v>
                </c:pt>
                <c:pt idx="797">
                  <c:v>-2.5469188508321778</c:v>
                </c:pt>
                <c:pt idx="798">
                  <c:v>-2.5454233024758466</c:v>
                </c:pt>
                <c:pt idx="799">
                  <c:v>-2.5439277541195153</c:v>
                </c:pt>
                <c:pt idx="800">
                  <c:v>-2.5424322057631841</c:v>
                </c:pt>
                <c:pt idx="801">
                  <c:v>-2.5409366574068528</c:v>
                </c:pt>
                <c:pt idx="802">
                  <c:v>-2.5394411090505216</c:v>
                </c:pt>
                <c:pt idx="803">
                  <c:v>-2.5379455606941903</c:v>
                </c:pt>
                <c:pt idx="804">
                  <c:v>-2.5364500123378591</c:v>
                </c:pt>
                <c:pt idx="805">
                  <c:v>-2.5349544639815278</c:v>
                </c:pt>
                <c:pt idx="806">
                  <c:v>-2.5334589156251965</c:v>
                </c:pt>
                <c:pt idx="807">
                  <c:v>-2.5319633672688653</c:v>
                </c:pt>
                <c:pt idx="808">
                  <c:v>-2.530467818912534</c:v>
                </c:pt>
                <c:pt idx="809">
                  <c:v>-2.5289722705562028</c:v>
                </c:pt>
                <c:pt idx="810">
                  <c:v>-2.5274767221998715</c:v>
                </c:pt>
                <c:pt idx="811">
                  <c:v>-2.5259811738435403</c:v>
                </c:pt>
                <c:pt idx="812">
                  <c:v>-2.524485625487209</c:v>
                </c:pt>
                <c:pt idx="813">
                  <c:v>-2.5229900771308778</c:v>
                </c:pt>
                <c:pt idx="814">
                  <c:v>-2.5214945287745465</c:v>
                </c:pt>
                <c:pt idx="815">
                  <c:v>-2.5199989804182152</c:v>
                </c:pt>
                <c:pt idx="816">
                  <c:v>-2.518503432061884</c:v>
                </c:pt>
                <c:pt idx="817">
                  <c:v>-2.5170078837055527</c:v>
                </c:pt>
                <c:pt idx="818">
                  <c:v>-2.5155123353492215</c:v>
                </c:pt>
                <c:pt idx="819">
                  <c:v>-2.5140167869928902</c:v>
                </c:pt>
                <c:pt idx="820">
                  <c:v>-2.512521238636559</c:v>
                </c:pt>
                <c:pt idx="821">
                  <c:v>-2.5110256902802277</c:v>
                </c:pt>
                <c:pt idx="822">
                  <c:v>-2.5095301419238965</c:v>
                </c:pt>
                <c:pt idx="823">
                  <c:v>-2.5080345935675652</c:v>
                </c:pt>
                <c:pt idx="824">
                  <c:v>-2.5065390452112339</c:v>
                </c:pt>
                <c:pt idx="825">
                  <c:v>-2.5050434968549027</c:v>
                </c:pt>
                <c:pt idx="826">
                  <c:v>-2.5035479484985714</c:v>
                </c:pt>
                <c:pt idx="827">
                  <c:v>-2.5020524001422402</c:v>
                </c:pt>
                <c:pt idx="828">
                  <c:v>-2.5005568517859089</c:v>
                </c:pt>
                <c:pt idx="829">
                  <c:v>-2.4990613034295777</c:v>
                </c:pt>
                <c:pt idx="830">
                  <c:v>-2.4975657550732464</c:v>
                </c:pt>
                <c:pt idx="831">
                  <c:v>-2.4960702067169152</c:v>
                </c:pt>
                <c:pt idx="832">
                  <c:v>-2.4945746583605839</c:v>
                </c:pt>
                <c:pt idx="833">
                  <c:v>-2.4930791100042526</c:v>
                </c:pt>
                <c:pt idx="834">
                  <c:v>-2.4915835616479214</c:v>
                </c:pt>
                <c:pt idx="835">
                  <c:v>-2.4900880132915901</c:v>
                </c:pt>
                <c:pt idx="836">
                  <c:v>-2.4885924649352589</c:v>
                </c:pt>
                <c:pt idx="837">
                  <c:v>-2.4870969165789276</c:v>
                </c:pt>
                <c:pt idx="838">
                  <c:v>-2.4856013682225964</c:v>
                </c:pt>
                <c:pt idx="839">
                  <c:v>-2.4841058198662651</c:v>
                </c:pt>
                <c:pt idx="840">
                  <c:v>-2.4826102715099339</c:v>
                </c:pt>
                <c:pt idx="841">
                  <c:v>-2.4811147231536026</c:v>
                </c:pt>
                <c:pt idx="842">
                  <c:v>-2.4796191747972713</c:v>
                </c:pt>
                <c:pt idx="843">
                  <c:v>-2.4781236264409401</c:v>
                </c:pt>
                <c:pt idx="844">
                  <c:v>-2.4766280780846088</c:v>
                </c:pt>
                <c:pt idx="845">
                  <c:v>-2.4751325297282776</c:v>
                </c:pt>
                <c:pt idx="846">
                  <c:v>-2.4736369813719463</c:v>
                </c:pt>
                <c:pt idx="847">
                  <c:v>-2.4721414330156151</c:v>
                </c:pt>
                <c:pt idx="848">
                  <c:v>-2.4706458846592838</c:v>
                </c:pt>
                <c:pt idx="849">
                  <c:v>-2.4691503363029526</c:v>
                </c:pt>
                <c:pt idx="850">
                  <c:v>-2.4676547879466213</c:v>
                </c:pt>
                <c:pt idx="851">
                  <c:v>-2.46615923959029</c:v>
                </c:pt>
                <c:pt idx="852">
                  <c:v>-2.4646636912339588</c:v>
                </c:pt>
                <c:pt idx="853">
                  <c:v>-2.4631681428776275</c:v>
                </c:pt>
                <c:pt idx="854">
                  <c:v>-2.4616725945212963</c:v>
                </c:pt>
                <c:pt idx="855">
                  <c:v>-2.460177046164965</c:v>
                </c:pt>
                <c:pt idx="856">
                  <c:v>-2.4586814978086338</c:v>
                </c:pt>
                <c:pt idx="857">
                  <c:v>-2.4571859494523025</c:v>
                </c:pt>
                <c:pt idx="858">
                  <c:v>-2.4556904010959713</c:v>
                </c:pt>
                <c:pt idx="859">
                  <c:v>-2.45419485273964</c:v>
                </c:pt>
                <c:pt idx="860">
                  <c:v>-2.4526993043833087</c:v>
                </c:pt>
                <c:pt idx="861">
                  <c:v>-2.4512037560269775</c:v>
                </c:pt>
                <c:pt idx="862">
                  <c:v>-2.4497082076706462</c:v>
                </c:pt>
                <c:pt idx="863">
                  <c:v>-2.448212659314315</c:v>
                </c:pt>
                <c:pt idx="864">
                  <c:v>-2.4467171109579837</c:v>
                </c:pt>
                <c:pt idx="865">
                  <c:v>-2.4452215626016525</c:v>
                </c:pt>
                <c:pt idx="866">
                  <c:v>-2.4437260142453212</c:v>
                </c:pt>
                <c:pt idx="867">
                  <c:v>-2.44223046588899</c:v>
                </c:pt>
                <c:pt idx="868">
                  <c:v>-2.4407349175326587</c:v>
                </c:pt>
                <c:pt idx="869">
                  <c:v>-2.4392393691763274</c:v>
                </c:pt>
                <c:pt idx="870">
                  <c:v>-2.4377438208199962</c:v>
                </c:pt>
                <c:pt idx="871">
                  <c:v>-2.4362482724636649</c:v>
                </c:pt>
                <c:pt idx="872">
                  <c:v>-2.4347527241073337</c:v>
                </c:pt>
                <c:pt idx="873">
                  <c:v>-2.4332571757510024</c:v>
                </c:pt>
                <c:pt idx="874">
                  <c:v>-2.4317616273946712</c:v>
                </c:pt>
                <c:pt idx="875">
                  <c:v>-2.4302660790383399</c:v>
                </c:pt>
                <c:pt idx="876">
                  <c:v>-2.4287705306820087</c:v>
                </c:pt>
                <c:pt idx="877">
                  <c:v>-2.4272749823256774</c:v>
                </c:pt>
                <c:pt idx="878">
                  <c:v>-2.4257794339693461</c:v>
                </c:pt>
                <c:pt idx="879">
                  <c:v>-2.4242838856130149</c:v>
                </c:pt>
                <c:pt idx="880">
                  <c:v>-2.4227883372566836</c:v>
                </c:pt>
                <c:pt idx="881">
                  <c:v>-2.4212927889003524</c:v>
                </c:pt>
                <c:pt idx="882">
                  <c:v>-2.4197972405440211</c:v>
                </c:pt>
                <c:pt idx="883">
                  <c:v>-2.4183016921876899</c:v>
                </c:pt>
                <c:pt idx="884">
                  <c:v>-2.4168061438313586</c:v>
                </c:pt>
                <c:pt idx="885">
                  <c:v>-2.4153105954750274</c:v>
                </c:pt>
                <c:pt idx="886">
                  <c:v>-2.4138150471186961</c:v>
                </c:pt>
                <c:pt idx="887">
                  <c:v>-2.4123194987623648</c:v>
                </c:pt>
                <c:pt idx="888">
                  <c:v>-2.4108239504060336</c:v>
                </c:pt>
                <c:pt idx="889">
                  <c:v>-2.4093284020497023</c:v>
                </c:pt>
                <c:pt idx="890">
                  <c:v>-2.4078328536933711</c:v>
                </c:pt>
                <c:pt idx="891">
                  <c:v>-2.4063373053370398</c:v>
                </c:pt>
                <c:pt idx="892">
                  <c:v>-2.4048417569807086</c:v>
                </c:pt>
                <c:pt idx="893">
                  <c:v>-2.4033462086243773</c:v>
                </c:pt>
                <c:pt idx="894">
                  <c:v>-2.4018506602680461</c:v>
                </c:pt>
                <c:pt idx="895">
                  <c:v>-2.4003551119117148</c:v>
                </c:pt>
                <c:pt idx="896">
                  <c:v>-2.3988595635553835</c:v>
                </c:pt>
                <c:pt idx="897">
                  <c:v>-2.3973640151990523</c:v>
                </c:pt>
                <c:pt idx="898">
                  <c:v>-2.395868466842721</c:v>
                </c:pt>
                <c:pt idx="899">
                  <c:v>-2.3943729184863898</c:v>
                </c:pt>
                <c:pt idx="900">
                  <c:v>-2.3928773701300585</c:v>
                </c:pt>
                <c:pt idx="901">
                  <c:v>-2.3913818217737273</c:v>
                </c:pt>
                <c:pt idx="902">
                  <c:v>-2.389886273417396</c:v>
                </c:pt>
                <c:pt idx="903">
                  <c:v>-2.3883907250610648</c:v>
                </c:pt>
                <c:pt idx="904">
                  <c:v>-2.3868951767047335</c:v>
                </c:pt>
                <c:pt idx="905">
                  <c:v>-2.3853996283484022</c:v>
                </c:pt>
                <c:pt idx="906">
                  <c:v>-2.383904079992071</c:v>
                </c:pt>
                <c:pt idx="907">
                  <c:v>-2.3824085316357397</c:v>
                </c:pt>
                <c:pt idx="908">
                  <c:v>-2.3809129832794085</c:v>
                </c:pt>
                <c:pt idx="909">
                  <c:v>-2.3794174349230772</c:v>
                </c:pt>
                <c:pt idx="910">
                  <c:v>-2.377921886566746</c:v>
                </c:pt>
                <c:pt idx="911">
                  <c:v>-2.3764263382104147</c:v>
                </c:pt>
                <c:pt idx="912">
                  <c:v>-2.3749307898540835</c:v>
                </c:pt>
                <c:pt idx="913">
                  <c:v>-2.3734352414977522</c:v>
                </c:pt>
                <c:pt idx="914">
                  <c:v>-2.3719396931414209</c:v>
                </c:pt>
                <c:pt idx="915">
                  <c:v>-2.3704441447850897</c:v>
                </c:pt>
                <c:pt idx="916">
                  <c:v>-2.3689485964287584</c:v>
                </c:pt>
                <c:pt idx="917">
                  <c:v>-2.3674530480724272</c:v>
                </c:pt>
                <c:pt idx="918">
                  <c:v>-2.3659574997160959</c:v>
                </c:pt>
                <c:pt idx="919">
                  <c:v>-2.3644619513597647</c:v>
                </c:pt>
                <c:pt idx="920">
                  <c:v>-2.3629664030034334</c:v>
                </c:pt>
                <c:pt idx="921">
                  <c:v>-2.3614708546471022</c:v>
                </c:pt>
                <c:pt idx="922">
                  <c:v>-2.3599753062907709</c:v>
                </c:pt>
                <c:pt idx="923">
                  <c:v>-2.3584797579344396</c:v>
                </c:pt>
                <c:pt idx="924">
                  <c:v>-2.3569842095781084</c:v>
                </c:pt>
                <c:pt idx="925">
                  <c:v>-2.3554886612217771</c:v>
                </c:pt>
                <c:pt idx="926">
                  <c:v>-2.3539931128654459</c:v>
                </c:pt>
                <c:pt idx="927">
                  <c:v>-2.3524975645091146</c:v>
                </c:pt>
                <c:pt idx="928">
                  <c:v>-2.3510020161527834</c:v>
                </c:pt>
                <c:pt idx="929">
                  <c:v>-2.3495064677964521</c:v>
                </c:pt>
                <c:pt idx="930">
                  <c:v>-2.3480109194401209</c:v>
                </c:pt>
                <c:pt idx="931">
                  <c:v>-2.3465153710837896</c:v>
                </c:pt>
                <c:pt idx="932">
                  <c:v>-2.3450198227274583</c:v>
                </c:pt>
                <c:pt idx="933">
                  <c:v>-2.3435242743711271</c:v>
                </c:pt>
                <c:pt idx="934">
                  <c:v>-2.3420287260147958</c:v>
                </c:pt>
                <c:pt idx="935">
                  <c:v>-2.3405331776584646</c:v>
                </c:pt>
                <c:pt idx="936">
                  <c:v>-2.3390376293021333</c:v>
                </c:pt>
                <c:pt idx="937">
                  <c:v>-2.3375420809458021</c:v>
                </c:pt>
                <c:pt idx="938">
                  <c:v>-2.3360465325894708</c:v>
                </c:pt>
                <c:pt idx="939">
                  <c:v>-2.3345509842331396</c:v>
                </c:pt>
                <c:pt idx="940">
                  <c:v>-2.3330554358768083</c:v>
                </c:pt>
                <c:pt idx="941">
                  <c:v>-2.331559887520477</c:v>
                </c:pt>
                <c:pt idx="942">
                  <c:v>-2.3300643391641458</c:v>
                </c:pt>
                <c:pt idx="943">
                  <c:v>-2.3285687908078145</c:v>
                </c:pt>
                <c:pt idx="944">
                  <c:v>-2.3270732424514833</c:v>
                </c:pt>
                <c:pt idx="945">
                  <c:v>-2.325577694095152</c:v>
                </c:pt>
                <c:pt idx="946">
                  <c:v>-2.3240821457388208</c:v>
                </c:pt>
                <c:pt idx="947">
                  <c:v>-2.3225865973824895</c:v>
                </c:pt>
                <c:pt idx="948">
                  <c:v>-2.3210910490261583</c:v>
                </c:pt>
                <c:pt idx="949">
                  <c:v>-2.319595500669827</c:v>
                </c:pt>
                <c:pt idx="950">
                  <c:v>-2.3180999523134957</c:v>
                </c:pt>
                <c:pt idx="951">
                  <c:v>-2.3166044039571645</c:v>
                </c:pt>
                <c:pt idx="952">
                  <c:v>-2.3151088556008332</c:v>
                </c:pt>
                <c:pt idx="953">
                  <c:v>-2.313613307244502</c:v>
                </c:pt>
                <c:pt idx="954">
                  <c:v>-2.3121177588881707</c:v>
                </c:pt>
                <c:pt idx="955">
                  <c:v>-2.3106222105318395</c:v>
                </c:pt>
                <c:pt idx="956">
                  <c:v>-2.3091266621755082</c:v>
                </c:pt>
                <c:pt idx="957">
                  <c:v>-2.307631113819177</c:v>
                </c:pt>
                <c:pt idx="958">
                  <c:v>-2.3061355654628457</c:v>
                </c:pt>
                <c:pt idx="959">
                  <c:v>-2.3046400171065144</c:v>
                </c:pt>
                <c:pt idx="960">
                  <c:v>-2.3031444687501832</c:v>
                </c:pt>
                <c:pt idx="961">
                  <c:v>-2.3016489203938519</c:v>
                </c:pt>
                <c:pt idx="962">
                  <c:v>-2.3001533720375207</c:v>
                </c:pt>
                <c:pt idx="963">
                  <c:v>-2.2986578236811894</c:v>
                </c:pt>
                <c:pt idx="964">
                  <c:v>-2.2971622753248582</c:v>
                </c:pt>
                <c:pt idx="965">
                  <c:v>-2.2956667269685269</c:v>
                </c:pt>
                <c:pt idx="966">
                  <c:v>-2.2941711786121957</c:v>
                </c:pt>
                <c:pt idx="967">
                  <c:v>-2.2926756302558644</c:v>
                </c:pt>
                <c:pt idx="968">
                  <c:v>-2.2911800818995331</c:v>
                </c:pt>
                <c:pt idx="969">
                  <c:v>-2.2896845335432019</c:v>
                </c:pt>
                <c:pt idx="970">
                  <c:v>-2.2881889851868706</c:v>
                </c:pt>
                <c:pt idx="971">
                  <c:v>-2.2866934368305394</c:v>
                </c:pt>
                <c:pt idx="972">
                  <c:v>-2.2851978884742081</c:v>
                </c:pt>
                <c:pt idx="973">
                  <c:v>-2.2837023401178769</c:v>
                </c:pt>
                <c:pt idx="974">
                  <c:v>-2.2822067917615456</c:v>
                </c:pt>
                <c:pt idx="975">
                  <c:v>-2.2807112434052144</c:v>
                </c:pt>
                <c:pt idx="976">
                  <c:v>-2.2792156950488831</c:v>
                </c:pt>
                <c:pt idx="977">
                  <c:v>-2.2777201466925519</c:v>
                </c:pt>
                <c:pt idx="978">
                  <c:v>-2.2762245983362206</c:v>
                </c:pt>
                <c:pt idx="979">
                  <c:v>-2.2747290499798893</c:v>
                </c:pt>
                <c:pt idx="980">
                  <c:v>-2.2732335016235581</c:v>
                </c:pt>
                <c:pt idx="981">
                  <c:v>-2.2717379532672268</c:v>
                </c:pt>
                <c:pt idx="982">
                  <c:v>-2.2702424049108956</c:v>
                </c:pt>
                <c:pt idx="983">
                  <c:v>-2.2687468565545643</c:v>
                </c:pt>
                <c:pt idx="984">
                  <c:v>-2.2672513081982331</c:v>
                </c:pt>
                <c:pt idx="985">
                  <c:v>-2.2657557598419018</c:v>
                </c:pt>
                <c:pt idx="986">
                  <c:v>-2.2642602114855706</c:v>
                </c:pt>
                <c:pt idx="987">
                  <c:v>-2.2627646631292393</c:v>
                </c:pt>
                <c:pt idx="988">
                  <c:v>-2.261269114772908</c:v>
                </c:pt>
                <c:pt idx="989">
                  <c:v>-2.2597735664165768</c:v>
                </c:pt>
                <c:pt idx="990">
                  <c:v>-2.2582780180602455</c:v>
                </c:pt>
                <c:pt idx="991">
                  <c:v>-2.2567824697039143</c:v>
                </c:pt>
                <c:pt idx="992">
                  <c:v>-2.255286921347583</c:v>
                </c:pt>
                <c:pt idx="993">
                  <c:v>-2.2537913729912518</c:v>
                </c:pt>
                <c:pt idx="994">
                  <c:v>-2.2522958246349205</c:v>
                </c:pt>
                <c:pt idx="995">
                  <c:v>-2.2508002762785893</c:v>
                </c:pt>
                <c:pt idx="996">
                  <c:v>-2.249304727922258</c:v>
                </c:pt>
                <c:pt idx="997">
                  <c:v>-2.2478091795659267</c:v>
                </c:pt>
                <c:pt idx="998">
                  <c:v>-2.2463136312095955</c:v>
                </c:pt>
                <c:pt idx="999">
                  <c:v>-2.2448180828532642</c:v>
                </c:pt>
                <c:pt idx="1000">
                  <c:v>-2.243322534496933</c:v>
                </c:pt>
                <c:pt idx="1001">
                  <c:v>-2.2418269861406017</c:v>
                </c:pt>
                <c:pt idx="1002">
                  <c:v>-2.2403314377842705</c:v>
                </c:pt>
                <c:pt idx="1003">
                  <c:v>-2.2388358894279392</c:v>
                </c:pt>
                <c:pt idx="1004">
                  <c:v>-2.237340341071608</c:v>
                </c:pt>
                <c:pt idx="1005">
                  <c:v>-2.2358447927152767</c:v>
                </c:pt>
                <c:pt idx="1006">
                  <c:v>-2.2343492443589454</c:v>
                </c:pt>
                <c:pt idx="1007">
                  <c:v>-2.2328536960026142</c:v>
                </c:pt>
                <c:pt idx="1008">
                  <c:v>-2.2313581476462829</c:v>
                </c:pt>
                <c:pt idx="1009">
                  <c:v>-2.2298625992899517</c:v>
                </c:pt>
                <c:pt idx="1010">
                  <c:v>-2.2283670509336204</c:v>
                </c:pt>
                <c:pt idx="1011">
                  <c:v>-2.2268715025772892</c:v>
                </c:pt>
                <c:pt idx="1012">
                  <c:v>-2.2253759542209579</c:v>
                </c:pt>
                <c:pt idx="1013">
                  <c:v>-2.2238804058646267</c:v>
                </c:pt>
                <c:pt idx="1014">
                  <c:v>-2.2223848575082954</c:v>
                </c:pt>
                <c:pt idx="1015">
                  <c:v>-2.2208893091519641</c:v>
                </c:pt>
                <c:pt idx="1016">
                  <c:v>-2.2193937607956329</c:v>
                </c:pt>
                <c:pt idx="1017">
                  <c:v>-2.2178982124393016</c:v>
                </c:pt>
                <c:pt idx="1018">
                  <c:v>-2.2164026640829704</c:v>
                </c:pt>
                <c:pt idx="1019">
                  <c:v>-2.2149071157266391</c:v>
                </c:pt>
                <c:pt idx="1020">
                  <c:v>-2.2134115673703079</c:v>
                </c:pt>
                <c:pt idx="1021">
                  <c:v>-2.2119160190139766</c:v>
                </c:pt>
                <c:pt idx="1022">
                  <c:v>-2.2104204706576454</c:v>
                </c:pt>
                <c:pt idx="1023">
                  <c:v>-2.2089249223013141</c:v>
                </c:pt>
                <c:pt idx="1024">
                  <c:v>-2.2074293739449828</c:v>
                </c:pt>
                <c:pt idx="1025">
                  <c:v>-2.2059338255886516</c:v>
                </c:pt>
                <c:pt idx="1026">
                  <c:v>-2.2044382772323203</c:v>
                </c:pt>
                <c:pt idx="1027">
                  <c:v>-2.2029427288759891</c:v>
                </c:pt>
                <c:pt idx="1028">
                  <c:v>-2.2014471805196578</c:v>
                </c:pt>
                <c:pt idx="1029">
                  <c:v>-2.1999516321633266</c:v>
                </c:pt>
                <c:pt idx="1030">
                  <c:v>-2.1984560838069953</c:v>
                </c:pt>
                <c:pt idx="1031">
                  <c:v>-2.1969605354506641</c:v>
                </c:pt>
                <c:pt idx="1032">
                  <c:v>-2.1954649870943328</c:v>
                </c:pt>
                <c:pt idx="1033">
                  <c:v>-2.1939694387380015</c:v>
                </c:pt>
                <c:pt idx="1034">
                  <c:v>-2.1924738903816703</c:v>
                </c:pt>
                <c:pt idx="1035">
                  <c:v>-2.190978342025339</c:v>
                </c:pt>
                <c:pt idx="1036">
                  <c:v>-2.1894827936690078</c:v>
                </c:pt>
                <c:pt idx="1037">
                  <c:v>-2.1879872453126765</c:v>
                </c:pt>
                <c:pt idx="1038">
                  <c:v>-2.1864916969563453</c:v>
                </c:pt>
                <c:pt idx="1039">
                  <c:v>-2.184996148600014</c:v>
                </c:pt>
                <c:pt idx="1040">
                  <c:v>-2.1835006002436828</c:v>
                </c:pt>
                <c:pt idx="1041">
                  <c:v>-2.1820050518873515</c:v>
                </c:pt>
                <c:pt idx="1042">
                  <c:v>-2.1805095035310202</c:v>
                </c:pt>
                <c:pt idx="1043">
                  <c:v>-2.179013955174689</c:v>
                </c:pt>
                <c:pt idx="1044">
                  <c:v>-2.1775184068183577</c:v>
                </c:pt>
                <c:pt idx="1045">
                  <c:v>-2.1760228584620265</c:v>
                </c:pt>
                <c:pt idx="1046">
                  <c:v>-2.1745273101056952</c:v>
                </c:pt>
                <c:pt idx="1047">
                  <c:v>-2.173031761749364</c:v>
                </c:pt>
                <c:pt idx="1048">
                  <c:v>-2.1715362133930327</c:v>
                </c:pt>
                <c:pt idx="1049">
                  <c:v>-2.1700406650367015</c:v>
                </c:pt>
                <c:pt idx="1050">
                  <c:v>-2.1685451166803702</c:v>
                </c:pt>
                <c:pt idx="1051">
                  <c:v>-2.1670495683240389</c:v>
                </c:pt>
                <c:pt idx="1052">
                  <c:v>-2.1655540199677077</c:v>
                </c:pt>
                <c:pt idx="1053">
                  <c:v>-2.1640584716113764</c:v>
                </c:pt>
                <c:pt idx="1054">
                  <c:v>-2.1625629232550452</c:v>
                </c:pt>
                <c:pt idx="1055">
                  <c:v>-2.1610673748987139</c:v>
                </c:pt>
                <c:pt idx="1056">
                  <c:v>-2.1595718265423827</c:v>
                </c:pt>
                <c:pt idx="1057">
                  <c:v>-2.1580762781860514</c:v>
                </c:pt>
                <c:pt idx="1058">
                  <c:v>-2.1565807298297202</c:v>
                </c:pt>
                <c:pt idx="1059">
                  <c:v>-2.1550851814733889</c:v>
                </c:pt>
                <c:pt idx="1060">
                  <c:v>-2.1535896331170576</c:v>
                </c:pt>
                <c:pt idx="1061">
                  <c:v>-2.1520940847607264</c:v>
                </c:pt>
                <c:pt idx="1062">
                  <c:v>-2.1505985364043951</c:v>
                </c:pt>
                <c:pt idx="1063">
                  <c:v>-2.1491029880480639</c:v>
                </c:pt>
                <c:pt idx="1064">
                  <c:v>-2.1476074396917326</c:v>
                </c:pt>
                <c:pt idx="1065">
                  <c:v>-2.1461118913354014</c:v>
                </c:pt>
                <c:pt idx="1066">
                  <c:v>-2.1446163429790701</c:v>
                </c:pt>
                <c:pt idx="1067">
                  <c:v>-2.1431207946227389</c:v>
                </c:pt>
                <c:pt idx="1068">
                  <c:v>-2.1416252462664076</c:v>
                </c:pt>
                <c:pt idx="1069">
                  <c:v>-2.1401296979100763</c:v>
                </c:pt>
                <c:pt idx="1070">
                  <c:v>-2.1386341495537451</c:v>
                </c:pt>
                <c:pt idx="1071">
                  <c:v>-2.1371386011974138</c:v>
                </c:pt>
                <c:pt idx="1072">
                  <c:v>-2.1356430528410826</c:v>
                </c:pt>
                <c:pt idx="1073">
                  <c:v>-2.1341475044847513</c:v>
                </c:pt>
                <c:pt idx="1074">
                  <c:v>-2.1326519561284201</c:v>
                </c:pt>
                <c:pt idx="1075">
                  <c:v>-2.1311564077720888</c:v>
                </c:pt>
                <c:pt idx="1076">
                  <c:v>-2.1296608594157576</c:v>
                </c:pt>
                <c:pt idx="1077">
                  <c:v>-2.1281653110594263</c:v>
                </c:pt>
                <c:pt idx="1078">
                  <c:v>-2.126669762703095</c:v>
                </c:pt>
                <c:pt idx="1079">
                  <c:v>-2.1251742143467638</c:v>
                </c:pt>
                <c:pt idx="1080">
                  <c:v>-2.1236786659904325</c:v>
                </c:pt>
                <c:pt idx="1081">
                  <c:v>-2.1221831176341013</c:v>
                </c:pt>
                <c:pt idx="1082">
                  <c:v>-2.12068756927777</c:v>
                </c:pt>
                <c:pt idx="1083">
                  <c:v>-2.1191920209214388</c:v>
                </c:pt>
                <c:pt idx="1084">
                  <c:v>-2.1176964725651075</c:v>
                </c:pt>
                <c:pt idx="1085">
                  <c:v>-2.1162009242087763</c:v>
                </c:pt>
                <c:pt idx="1086">
                  <c:v>-2.114705375852445</c:v>
                </c:pt>
                <c:pt idx="1087">
                  <c:v>-2.1132098274961137</c:v>
                </c:pt>
                <c:pt idx="1088">
                  <c:v>-2.1117142791397825</c:v>
                </c:pt>
                <c:pt idx="1089">
                  <c:v>-2.1102187307834512</c:v>
                </c:pt>
                <c:pt idx="1090">
                  <c:v>-2.10872318242712</c:v>
                </c:pt>
                <c:pt idx="1091">
                  <c:v>-2.1072276340707887</c:v>
                </c:pt>
                <c:pt idx="1092">
                  <c:v>-2.1057320857144575</c:v>
                </c:pt>
                <c:pt idx="1093">
                  <c:v>-2.1042365373581262</c:v>
                </c:pt>
                <c:pt idx="1094">
                  <c:v>-2.102740989001795</c:v>
                </c:pt>
                <c:pt idx="1095">
                  <c:v>-2.1012454406454637</c:v>
                </c:pt>
                <c:pt idx="1096">
                  <c:v>-2.0997498922891324</c:v>
                </c:pt>
                <c:pt idx="1097">
                  <c:v>-2.0982543439328012</c:v>
                </c:pt>
                <c:pt idx="1098">
                  <c:v>-2.0967587955764699</c:v>
                </c:pt>
                <c:pt idx="1099">
                  <c:v>-2.0952632472201387</c:v>
                </c:pt>
                <c:pt idx="1100">
                  <c:v>-2.0937676988638074</c:v>
                </c:pt>
                <c:pt idx="1101">
                  <c:v>-2.0922721505074762</c:v>
                </c:pt>
                <c:pt idx="1102">
                  <c:v>-2.0907766021511449</c:v>
                </c:pt>
                <c:pt idx="1103">
                  <c:v>-2.0892810537948137</c:v>
                </c:pt>
                <c:pt idx="1104">
                  <c:v>-2.0877855054384824</c:v>
                </c:pt>
                <c:pt idx="1105">
                  <c:v>-2.0862899570821511</c:v>
                </c:pt>
                <c:pt idx="1106">
                  <c:v>-2.0847944087258199</c:v>
                </c:pt>
                <c:pt idx="1107">
                  <c:v>-2.0832988603694886</c:v>
                </c:pt>
                <c:pt idx="1108">
                  <c:v>-2.0818033120131574</c:v>
                </c:pt>
                <c:pt idx="1109">
                  <c:v>-2.0803077636568261</c:v>
                </c:pt>
                <c:pt idx="1110">
                  <c:v>-2.0788122153004949</c:v>
                </c:pt>
                <c:pt idx="1111">
                  <c:v>-2.0773166669441636</c:v>
                </c:pt>
                <c:pt idx="1112">
                  <c:v>-2.0758211185878324</c:v>
                </c:pt>
                <c:pt idx="1113">
                  <c:v>-2.0743255702315011</c:v>
                </c:pt>
                <c:pt idx="1114">
                  <c:v>-2.0728300218751698</c:v>
                </c:pt>
                <c:pt idx="1115">
                  <c:v>-2.0713344735188386</c:v>
                </c:pt>
                <c:pt idx="1116">
                  <c:v>-2.0698389251625073</c:v>
                </c:pt>
                <c:pt idx="1117">
                  <c:v>-2.0683433768061761</c:v>
                </c:pt>
                <c:pt idx="1118">
                  <c:v>-2.0668478284498448</c:v>
                </c:pt>
                <c:pt idx="1119">
                  <c:v>-2.0653522800935136</c:v>
                </c:pt>
                <c:pt idx="1120">
                  <c:v>-2.0638567317371823</c:v>
                </c:pt>
                <c:pt idx="1121">
                  <c:v>-2.0623611833808511</c:v>
                </c:pt>
                <c:pt idx="1122">
                  <c:v>-2.0608656350245198</c:v>
                </c:pt>
                <c:pt idx="1123">
                  <c:v>-2.0593700866681885</c:v>
                </c:pt>
                <c:pt idx="1124">
                  <c:v>-2.0578745383118573</c:v>
                </c:pt>
                <c:pt idx="1125">
                  <c:v>-2.056378989955526</c:v>
                </c:pt>
                <c:pt idx="1126">
                  <c:v>-2.0548834415991948</c:v>
                </c:pt>
                <c:pt idx="1127">
                  <c:v>-2.0533878932428635</c:v>
                </c:pt>
                <c:pt idx="1128">
                  <c:v>-2.0518923448865323</c:v>
                </c:pt>
                <c:pt idx="1129">
                  <c:v>-2.050396796530201</c:v>
                </c:pt>
                <c:pt idx="1130">
                  <c:v>-2.0489012481738698</c:v>
                </c:pt>
                <c:pt idx="1131">
                  <c:v>-2.0474056998175385</c:v>
                </c:pt>
                <c:pt idx="1132">
                  <c:v>-2.0459101514612072</c:v>
                </c:pt>
                <c:pt idx="1133">
                  <c:v>-2.044414603104876</c:v>
                </c:pt>
                <c:pt idx="1134">
                  <c:v>-2.0429190547485447</c:v>
                </c:pt>
                <c:pt idx="1135">
                  <c:v>-2.0414235063922135</c:v>
                </c:pt>
                <c:pt idx="1136">
                  <c:v>-2.0399279580358822</c:v>
                </c:pt>
                <c:pt idx="1137">
                  <c:v>-2.038432409679551</c:v>
                </c:pt>
                <c:pt idx="1138">
                  <c:v>-2.0369368613232197</c:v>
                </c:pt>
                <c:pt idx="1139">
                  <c:v>-2.0354413129668885</c:v>
                </c:pt>
                <c:pt idx="1140">
                  <c:v>-2.0339457646105572</c:v>
                </c:pt>
                <c:pt idx="1141">
                  <c:v>-2.0324502162542259</c:v>
                </c:pt>
                <c:pt idx="1142">
                  <c:v>-2.0309546678978947</c:v>
                </c:pt>
                <c:pt idx="1143">
                  <c:v>-2.0294591195415634</c:v>
                </c:pt>
                <c:pt idx="1144">
                  <c:v>-2.0279635711852322</c:v>
                </c:pt>
                <c:pt idx="1145">
                  <c:v>-2.0264680228289009</c:v>
                </c:pt>
                <c:pt idx="1146">
                  <c:v>-2.0249724744725697</c:v>
                </c:pt>
                <c:pt idx="1147">
                  <c:v>-2.0234769261162384</c:v>
                </c:pt>
                <c:pt idx="1148">
                  <c:v>-2.0219813777599072</c:v>
                </c:pt>
                <c:pt idx="1149">
                  <c:v>-2.0204858294035759</c:v>
                </c:pt>
                <c:pt idx="1150">
                  <c:v>-2.0189902810472447</c:v>
                </c:pt>
                <c:pt idx="1151">
                  <c:v>-2.0174947326909134</c:v>
                </c:pt>
                <c:pt idx="1152">
                  <c:v>-2.0159991843345821</c:v>
                </c:pt>
                <c:pt idx="1153">
                  <c:v>-2.0145036359782509</c:v>
                </c:pt>
                <c:pt idx="1154">
                  <c:v>-2.0130080876219196</c:v>
                </c:pt>
                <c:pt idx="1155">
                  <c:v>-2.0115125392655884</c:v>
                </c:pt>
                <c:pt idx="1156">
                  <c:v>-2.0100169909092571</c:v>
                </c:pt>
                <c:pt idx="1157">
                  <c:v>-2.0085214425529259</c:v>
                </c:pt>
                <c:pt idx="1158">
                  <c:v>-2.0070258941965946</c:v>
                </c:pt>
                <c:pt idx="1159">
                  <c:v>-2.0055303458402634</c:v>
                </c:pt>
                <c:pt idx="1160">
                  <c:v>-2.0040347974839321</c:v>
                </c:pt>
                <c:pt idx="1161">
                  <c:v>-2.0025392491276008</c:v>
                </c:pt>
                <c:pt idx="1162">
                  <c:v>-2.0010437007712696</c:v>
                </c:pt>
                <c:pt idx="1163">
                  <c:v>-1.9995481524149383</c:v>
                </c:pt>
                <c:pt idx="1164">
                  <c:v>-1.9980526040586071</c:v>
                </c:pt>
                <c:pt idx="1165">
                  <c:v>-1.9965570557022758</c:v>
                </c:pt>
                <c:pt idx="1166">
                  <c:v>-1.9950615073459446</c:v>
                </c:pt>
                <c:pt idx="1167">
                  <c:v>-1.9935659589896133</c:v>
                </c:pt>
                <c:pt idx="1168">
                  <c:v>-1.9920704106332821</c:v>
                </c:pt>
                <c:pt idx="1169">
                  <c:v>-1.9905748622769508</c:v>
                </c:pt>
                <c:pt idx="1170">
                  <c:v>-1.9890793139206195</c:v>
                </c:pt>
                <c:pt idx="1171">
                  <c:v>-1.9875837655642883</c:v>
                </c:pt>
                <c:pt idx="1172">
                  <c:v>-1.986088217207957</c:v>
                </c:pt>
                <c:pt idx="1173">
                  <c:v>-1.9845926688516258</c:v>
                </c:pt>
                <c:pt idx="1174">
                  <c:v>-1.9830971204952945</c:v>
                </c:pt>
                <c:pt idx="1175">
                  <c:v>-1.9816015721389633</c:v>
                </c:pt>
                <c:pt idx="1176">
                  <c:v>-1.980106023782632</c:v>
                </c:pt>
                <c:pt idx="1177">
                  <c:v>-1.9786104754263008</c:v>
                </c:pt>
                <c:pt idx="1178">
                  <c:v>-1.9771149270699695</c:v>
                </c:pt>
                <c:pt idx="1179">
                  <c:v>-1.9756193787136382</c:v>
                </c:pt>
                <c:pt idx="1180">
                  <c:v>-1.974123830357307</c:v>
                </c:pt>
                <c:pt idx="1181">
                  <c:v>-1.9726282820009757</c:v>
                </c:pt>
                <c:pt idx="1182">
                  <c:v>-1.9711327336446445</c:v>
                </c:pt>
                <c:pt idx="1183">
                  <c:v>-1.9696371852883132</c:v>
                </c:pt>
                <c:pt idx="1184">
                  <c:v>-1.968141636931982</c:v>
                </c:pt>
                <c:pt idx="1185">
                  <c:v>-1.9666460885756507</c:v>
                </c:pt>
                <c:pt idx="1186">
                  <c:v>-1.9651505402193195</c:v>
                </c:pt>
                <c:pt idx="1187">
                  <c:v>-1.9636549918629882</c:v>
                </c:pt>
                <c:pt idx="1188">
                  <c:v>-1.9621594435066569</c:v>
                </c:pt>
                <c:pt idx="1189">
                  <c:v>-1.9606638951503257</c:v>
                </c:pt>
                <c:pt idx="1190">
                  <c:v>-1.9591683467939944</c:v>
                </c:pt>
                <c:pt idx="1191">
                  <c:v>-1.9576727984376632</c:v>
                </c:pt>
                <c:pt idx="1192">
                  <c:v>-1.9561772500813319</c:v>
                </c:pt>
                <c:pt idx="1193">
                  <c:v>-1.9546817017250007</c:v>
                </c:pt>
                <c:pt idx="1194">
                  <c:v>-1.9531861533686694</c:v>
                </c:pt>
                <c:pt idx="1195">
                  <c:v>-1.9516906050123382</c:v>
                </c:pt>
                <c:pt idx="1196">
                  <c:v>-1.9501950566560069</c:v>
                </c:pt>
                <c:pt idx="1197">
                  <c:v>-1.9486995082996756</c:v>
                </c:pt>
                <c:pt idx="1198">
                  <c:v>-1.9472039599433444</c:v>
                </c:pt>
                <c:pt idx="1199">
                  <c:v>-1.9457084115870131</c:v>
                </c:pt>
                <c:pt idx="1200">
                  <c:v>-1.9442128632306819</c:v>
                </c:pt>
                <c:pt idx="1201">
                  <c:v>-1.9427173148743506</c:v>
                </c:pt>
                <c:pt idx="1202">
                  <c:v>-1.9412217665180194</c:v>
                </c:pt>
                <c:pt idx="1203">
                  <c:v>-1.9397262181616881</c:v>
                </c:pt>
                <c:pt idx="1204">
                  <c:v>-1.9382306698053569</c:v>
                </c:pt>
                <c:pt idx="1205">
                  <c:v>-1.9367351214490256</c:v>
                </c:pt>
                <c:pt idx="1206">
                  <c:v>-1.9352395730926943</c:v>
                </c:pt>
                <c:pt idx="1207">
                  <c:v>-1.9337440247363631</c:v>
                </c:pt>
                <c:pt idx="1208">
                  <c:v>-1.9322484763800318</c:v>
                </c:pt>
                <c:pt idx="1209">
                  <c:v>-1.9307529280237006</c:v>
                </c:pt>
                <c:pt idx="1210">
                  <c:v>-1.9292573796673693</c:v>
                </c:pt>
                <c:pt idx="1211">
                  <c:v>-1.9277618313110381</c:v>
                </c:pt>
                <c:pt idx="1212">
                  <c:v>-1.9262662829547068</c:v>
                </c:pt>
                <c:pt idx="1213">
                  <c:v>-1.9247707345983756</c:v>
                </c:pt>
                <c:pt idx="1214">
                  <c:v>-1.9232751862420443</c:v>
                </c:pt>
                <c:pt idx="1215">
                  <c:v>-1.921779637885713</c:v>
                </c:pt>
                <c:pt idx="1216">
                  <c:v>-1.9202840895293818</c:v>
                </c:pt>
                <c:pt idx="1217">
                  <c:v>-1.9187885411730505</c:v>
                </c:pt>
                <c:pt idx="1218">
                  <c:v>-1.9172929928167193</c:v>
                </c:pt>
                <c:pt idx="1219">
                  <c:v>-1.915797444460388</c:v>
                </c:pt>
                <c:pt idx="1220">
                  <c:v>-1.9143018961040568</c:v>
                </c:pt>
                <c:pt idx="1221">
                  <c:v>-1.9128063477477255</c:v>
                </c:pt>
                <c:pt idx="1222">
                  <c:v>-1.9113107993913943</c:v>
                </c:pt>
                <c:pt idx="1223">
                  <c:v>-1.909815251035063</c:v>
                </c:pt>
                <c:pt idx="1224">
                  <c:v>-1.9083197026787317</c:v>
                </c:pt>
                <c:pt idx="1225">
                  <c:v>-1.9068241543224005</c:v>
                </c:pt>
                <c:pt idx="1226">
                  <c:v>-1.9053286059660692</c:v>
                </c:pt>
                <c:pt idx="1227">
                  <c:v>-1.903833057609738</c:v>
                </c:pt>
                <c:pt idx="1228">
                  <c:v>-1.9023375092534067</c:v>
                </c:pt>
                <c:pt idx="1229">
                  <c:v>-1.9008419608970755</c:v>
                </c:pt>
                <c:pt idx="1230">
                  <c:v>-1.8993464125407442</c:v>
                </c:pt>
                <c:pt idx="1231">
                  <c:v>-1.897850864184413</c:v>
                </c:pt>
                <c:pt idx="1232">
                  <c:v>-1.8963553158280817</c:v>
                </c:pt>
                <c:pt idx="1233">
                  <c:v>-1.8948597674717504</c:v>
                </c:pt>
                <c:pt idx="1234">
                  <c:v>-1.8933642191154192</c:v>
                </c:pt>
                <c:pt idx="1235">
                  <c:v>-1.8918686707590879</c:v>
                </c:pt>
                <c:pt idx="1236">
                  <c:v>-1.8903731224027567</c:v>
                </c:pt>
                <c:pt idx="1237">
                  <c:v>-1.8888775740464254</c:v>
                </c:pt>
                <c:pt idx="1238">
                  <c:v>-1.8873820256900942</c:v>
                </c:pt>
                <c:pt idx="1239">
                  <c:v>-1.8858864773337629</c:v>
                </c:pt>
                <c:pt idx="1240">
                  <c:v>-1.8843909289774317</c:v>
                </c:pt>
                <c:pt idx="1241">
                  <c:v>-1.8828953806211004</c:v>
                </c:pt>
                <c:pt idx="1242">
                  <c:v>-1.8813998322647691</c:v>
                </c:pt>
                <c:pt idx="1243">
                  <c:v>-1.8799042839084379</c:v>
                </c:pt>
                <c:pt idx="1244">
                  <c:v>-1.8784087355521066</c:v>
                </c:pt>
                <c:pt idx="1245">
                  <c:v>-1.8769131871957754</c:v>
                </c:pt>
                <c:pt idx="1246">
                  <c:v>-1.8754176388394441</c:v>
                </c:pt>
                <c:pt idx="1247">
                  <c:v>-1.8739220904831129</c:v>
                </c:pt>
                <c:pt idx="1248">
                  <c:v>-1.8724265421267816</c:v>
                </c:pt>
                <c:pt idx="1249">
                  <c:v>-1.8709309937704504</c:v>
                </c:pt>
                <c:pt idx="1250">
                  <c:v>-1.8694354454141191</c:v>
                </c:pt>
                <c:pt idx="1251">
                  <c:v>-1.8679398970577878</c:v>
                </c:pt>
                <c:pt idx="1252">
                  <c:v>-1.8664443487014566</c:v>
                </c:pt>
                <c:pt idx="1253">
                  <c:v>-1.8649488003451253</c:v>
                </c:pt>
                <c:pt idx="1254">
                  <c:v>-1.8634532519887941</c:v>
                </c:pt>
                <c:pt idx="1255">
                  <c:v>-1.8619577036324628</c:v>
                </c:pt>
                <c:pt idx="1256">
                  <c:v>-1.8604621552761316</c:v>
                </c:pt>
                <c:pt idx="1257">
                  <c:v>-1.8589666069198003</c:v>
                </c:pt>
                <c:pt idx="1258">
                  <c:v>-1.8574710585634691</c:v>
                </c:pt>
                <c:pt idx="1259">
                  <c:v>-1.8559755102071378</c:v>
                </c:pt>
                <c:pt idx="1260">
                  <c:v>-1.8544799618508065</c:v>
                </c:pt>
                <c:pt idx="1261">
                  <c:v>-1.8529844134944753</c:v>
                </c:pt>
                <c:pt idx="1262">
                  <c:v>-1.851488865138144</c:v>
                </c:pt>
                <c:pt idx="1263">
                  <c:v>-1.8499933167818128</c:v>
                </c:pt>
                <c:pt idx="1264">
                  <c:v>-1.8484977684254815</c:v>
                </c:pt>
                <c:pt idx="1265">
                  <c:v>-1.8470022200691503</c:v>
                </c:pt>
                <c:pt idx="1266">
                  <c:v>-1.845506671712819</c:v>
                </c:pt>
                <c:pt idx="1267">
                  <c:v>-1.8440111233564878</c:v>
                </c:pt>
                <c:pt idx="1268">
                  <c:v>-1.8425155750001565</c:v>
                </c:pt>
                <c:pt idx="1269">
                  <c:v>-1.8410200266438252</c:v>
                </c:pt>
                <c:pt idx="1270">
                  <c:v>-1.839524478287494</c:v>
                </c:pt>
                <c:pt idx="1271">
                  <c:v>-1.8380289299311627</c:v>
                </c:pt>
                <c:pt idx="1272">
                  <c:v>-1.8365333815748315</c:v>
                </c:pt>
                <c:pt idx="1273">
                  <c:v>-1.8350378332185002</c:v>
                </c:pt>
                <c:pt idx="1274">
                  <c:v>-1.833542284862169</c:v>
                </c:pt>
                <c:pt idx="1275">
                  <c:v>-1.8320467365058377</c:v>
                </c:pt>
                <c:pt idx="1276">
                  <c:v>-1.8305511881495065</c:v>
                </c:pt>
                <c:pt idx="1277">
                  <c:v>-1.8290556397931752</c:v>
                </c:pt>
                <c:pt idx="1278">
                  <c:v>-1.8275600914368439</c:v>
                </c:pt>
                <c:pt idx="1279">
                  <c:v>-1.8260645430805127</c:v>
                </c:pt>
                <c:pt idx="1280">
                  <c:v>-1.8245689947241814</c:v>
                </c:pt>
                <c:pt idx="1281">
                  <c:v>-1.8230734463678502</c:v>
                </c:pt>
                <c:pt idx="1282">
                  <c:v>-1.8215778980115189</c:v>
                </c:pt>
                <c:pt idx="1283">
                  <c:v>-1.8200823496551877</c:v>
                </c:pt>
                <c:pt idx="1284">
                  <c:v>-1.8185868012988564</c:v>
                </c:pt>
                <c:pt idx="1285">
                  <c:v>-1.8170912529425252</c:v>
                </c:pt>
                <c:pt idx="1286">
                  <c:v>-1.8155957045861939</c:v>
                </c:pt>
                <c:pt idx="1287">
                  <c:v>-1.8141001562298626</c:v>
                </c:pt>
                <c:pt idx="1288">
                  <c:v>-1.8126046078735314</c:v>
                </c:pt>
                <c:pt idx="1289">
                  <c:v>-1.8111090595172001</c:v>
                </c:pt>
                <c:pt idx="1290">
                  <c:v>-1.8096135111608689</c:v>
                </c:pt>
                <c:pt idx="1291">
                  <c:v>-1.8081179628045376</c:v>
                </c:pt>
                <c:pt idx="1292">
                  <c:v>-1.8066224144482064</c:v>
                </c:pt>
                <c:pt idx="1293">
                  <c:v>-1.8051268660918751</c:v>
                </c:pt>
                <c:pt idx="1294">
                  <c:v>-1.8036313177355439</c:v>
                </c:pt>
                <c:pt idx="1295">
                  <c:v>-1.8021357693792126</c:v>
                </c:pt>
                <c:pt idx="1296">
                  <c:v>-1.8006402210228813</c:v>
                </c:pt>
                <c:pt idx="1297">
                  <c:v>-1.7991446726665501</c:v>
                </c:pt>
                <c:pt idx="1298">
                  <c:v>-1.7976491243102188</c:v>
                </c:pt>
                <c:pt idx="1299">
                  <c:v>-1.7961535759538876</c:v>
                </c:pt>
                <c:pt idx="1300">
                  <c:v>-1.7946580275975563</c:v>
                </c:pt>
                <c:pt idx="1301">
                  <c:v>-1.7931624792412251</c:v>
                </c:pt>
                <c:pt idx="1302">
                  <c:v>-1.7916669308848938</c:v>
                </c:pt>
                <c:pt idx="1303">
                  <c:v>-1.7901713825285626</c:v>
                </c:pt>
                <c:pt idx="1304">
                  <c:v>-1.7886758341722313</c:v>
                </c:pt>
                <c:pt idx="1305">
                  <c:v>-1.7871802858159</c:v>
                </c:pt>
                <c:pt idx="1306">
                  <c:v>-1.7856847374595688</c:v>
                </c:pt>
                <c:pt idx="1307">
                  <c:v>-1.7841891891032375</c:v>
                </c:pt>
                <c:pt idx="1308">
                  <c:v>-1.7826936407469063</c:v>
                </c:pt>
                <c:pt idx="1309">
                  <c:v>-1.781198092390575</c:v>
                </c:pt>
                <c:pt idx="1310">
                  <c:v>-1.7797025440342438</c:v>
                </c:pt>
                <c:pt idx="1311">
                  <c:v>-1.7782069956779125</c:v>
                </c:pt>
                <c:pt idx="1312">
                  <c:v>-1.7767114473215813</c:v>
                </c:pt>
                <c:pt idx="1313">
                  <c:v>-1.77521589896525</c:v>
                </c:pt>
                <c:pt idx="1314">
                  <c:v>-1.7737203506089187</c:v>
                </c:pt>
                <c:pt idx="1315">
                  <c:v>-1.7722248022525875</c:v>
                </c:pt>
                <c:pt idx="1316">
                  <c:v>-1.7707292538962562</c:v>
                </c:pt>
                <c:pt idx="1317">
                  <c:v>-1.769233705539925</c:v>
                </c:pt>
                <c:pt idx="1318">
                  <c:v>-1.7677381571835937</c:v>
                </c:pt>
                <c:pt idx="1319">
                  <c:v>-1.7662426088272625</c:v>
                </c:pt>
                <c:pt idx="1320">
                  <c:v>-1.7647470604709312</c:v>
                </c:pt>
                <c:pt idx="1321">
                  <c:v>-1.7632515121146</c:v>
                </c:pt>
                <c:pt idx="1322">
                  <c:v>-1.7617559637582687</c:v>
                </c:pt>
                <c:pt idx="1323">
                  <c:v>-1.7602604154019375</c:v>
                </c:pt>
                <c:pt idx="1324">
                  <c:v>-1.7587648670456062</c:v>
                </c:pt>
                <c:pt idx="1325">
                  <c:v>-1.7572693186892749</c:v>
                </c:pt>
                <c:pt idx="1326">
                  <c:v>-1.7557737703329437</c:v>
                </c:pt>
                <c:pt idx="1327">
                  <c:v>-1.7542782219766124</c:v>
                </c:pt>
                <c:pt idx="1328">
                  <c:v>-1.7527826736202812</c:v>
                </c:pt>
                <c:pt idx="1329">
                  <c:v>-1.7512871252639499</c:v>
                </c:pt>
                <c:pt idx="1330">
                  <c:v>-1.7497915769076187</c:v>
                </c:pt>
                <c:pt idx="1331">
                  <c:v>-1.7482960285512874</c:v>
                </c:pt>
                <c:pt idx="1332">
                  <c:v>-1.7468004801949562</c:v>
                </c:pt>
                <c:pt idx="1333">
                  <c:v>-1.7453049318386249</c:v>
                </c:pt>
                <c:pt idx="1334">
                  <c:v>-1.7438093834822936</c:v>
                </c:pt>
                <c:pt idx="1335">
                  <c:v>-1.7423138351259624</c:v>
                </c:pt>
                <c:pt idx="1336">
                  <c:v>-1.7408182867696311</c:v>
                </c:pt>
                <c:pt idx="1337">
                  <c:v>-1.7393227384132999</c:v>
                </c:pt>
                <c:pt idx="1338">
                  <c:v>-1.7378271900569686</c:v>
                </c:pt>
                <c:pt idx="1339">
                  <c:v>-1.7363316417006374</c:v>
                </c:pt>
                <c:pt idx="1340">
                  <c:v>-1.7348360933443061</c:v>
                </c:pt>
                <c:pt idx="1341">
                  <c:v>-1.7333405449879749</c:v>
                </c:pt>
                <c:pt idx="1342">
                  <c:v>-1.7318449966316436</c:v>
                </c:pt>
                <c:pt idx="1343">
                  <c:v>-1.7303494482753123</c:v>
                </c:pt>
                <c:pt idx="1344">
                  <c:v>-1.7288538999189811</c:v>
                </c:pt>
                <c:pt idx="1345">
                  <c:v>-1.7273583515626498</c:v>
                </c:pt>
                <c:pt idx="1346">
                  <c:v>-1.7258628032063186</c:v>
                </c:pt>
                <c:pt idx="1347">
                  <c:v>-1.7243672548499873</c:v>
                </c:pt>
                <c:pt idx="1348">
                  <c:v>-1.7228717064936561</c:v>
                </c:pt>
                <c:pt idx="1349">
                  <c:v>-1.7213761581373248</c:v>
                </c:pt>
                <c:pt idx="1350">
                  <c:v>-1.7198806097809936</c:v>
                </c:pt>
                <c:pt idx="1351">
                  <c:v>-1.7183850614246623</c:v>
                </c:pt>
                <c:pt idx="1352">
                  <c:v>-1.716889513068331</c:v>
                </c:pt>
                <c:pt idx="1353">
                  <c:v>-1.7153939647119998</c:v>
                </c:pt>
                <c:pt idx="1354">
                  <c:v>-1.7138984163556685</c:v>
                </c:pt>
                <c:pt idx="1355">
                  <c:v>-1.7124028679993373</c:v>
                </c:pt>
                <c:pt idx="1356">
                  <c:v>-1.710907319643006</c:v>
                </c:pt>
                <c:pt idx="1357">
                  <c:v>-1.7094117712866748</c:v>
                </c:pt>
                <c:pt idx="1358">
                  <c:v>-1.7079162229303435</c:v>
                </c:pt>
                <c:pt idx="1359">
                  <c:v>-1.7064206745740123</c:v>
                </c:pt>
                <c:pt idx="1360">
                  <c:v>-1.704925126217681</c:v>
                </c:pt>
                <c:pt idx="1361">
                  <c:v>-1.7034295778613497</c:v>
                </c:pt>
                <c:pt idx="1362">
                  <c:v>-1.7019340295050185</c:v>
                </c:pt>
                <c:pt idx="1363">
                  <c:v>-1.7004384811486872</c:v>
                </c:pt>
                <c:pt idx="1364">
                  <c:v>-1.698942932792356</c:v>
                </c:pt>
                <c:pt idx="1365">
                  <c:v>-1.6974473844360247</c:v>
                </c:pt>
                <c:pt idx="1366">
                  <c:v>-1.6959518360796935</c:v>
                </c:pt>
                <c:pt idx="1367">
                  <c:v>-1.6944562877233622</c:v>
                </c:pt>
                <c:pt idx="1368">
                  <c:v>-1.692960739367031</c:v>
                </c:pt>
                <c:pt idx="1369">
                  <c:v>-1.6914651910106997</c:v>
                </c:pt>
                <c:pt idx="1370">
                  <c:v>-1.6899696426543684</c:v>
                </c:pt>
                <c:pt idx="1371">
                  <c:v>-1.6884740942980372</c:v>
                </c:pt>
                <c:pt idx="1372">
                  <c:v>-1.6869785459417059</c:v>
                </c:pt>
                <c:pt idx="1373">
                  <c:v>-1.6854829975853747</c:v>
                </c:pt>
                <c:pt idx="1374">
                  <c:v>-1.6839874492290434</c:v>
                </c:pt>
                <c:pt idx="1375">
                  <c:v>-1.6824919008727122</c:v>
                </c:pt>
                <c:pt idx="1376">
                  <c:v>-1.6809963525163809</c:v>
                </c:pt>
                <c:pt idx="1377">
                  <c:v>-1.6795008041600497</c:v>
                </c:pt>
                <c:pt idx="1378">
                  <c:v>-1.6780052558037184</c:v>
                </c:pt>
                <c:pt idx="1379">
                  <c:v>-1.6765097074473871</c:v>
                </c:pt>
                <c:pt idx="1380">
                  <c:v>-1.6750141590910559</c:v>
                </c:pt>
                <c:pt idx="1381">
                  <c:v>-1.6735186107347246</c:v>
                </c:pt>
                <c:pt idx="1382">
                  <c:v>-1.6720230623783934</c:v>
                </c:pt>
                <c:pt idx="1383">
                  <c:v>-1.6705275140220621</c:v>
                </c:pt>
                <c:pt idx="1384">
                  <c:v>-1.6690319656657309</c:v>
                </c:pt>
                <c:pt idx="1385">
                  <c:v>-1.6675364173093996</c:v>
                </c:pt>
                <c:pt idx="1386">
                  <c:v>-1.6660408689530684</c:v>
                </c:pt>
                <c:pt idx="1387">
                  <c:v>-1.6645453205967371</c:v>
                </c:pt>
                <c:pt idx="1388">
                  <c:v>-1.6630497722404058</c:v>
                </c:pt>
                <c:pt idx="1389">
                  <c:v>-1.6615542238840746</c:v>
                </c:pt>
                <c:pt idx="1390">
                  <c:v>-1.6600586755277433</c:v>
                </c:pt>
                <c:pt idx="1391">
                  <c:v>-1.6585631271714121</c:v>
                </c:pt>
                <c:pt idx="1392">
                  <c:v>-1.6570675788150808</c:v>
                </c:pt>
                <c:pt idx="1393">
                  <c:v>-1.6555720304587496</c:v>
                </c:pt>
                <c:pt idx="1394">
                  <c:v>-1.6540764821024183</c:v>
                </c:pt>
                <c:pt idx="1395">
                  <c:v>-1.6525809337460871</c:v>
                </c:pt>
                <c:pt idx="1396">
                  <c:v>-1.6510853853897558</c:v>
                </c:pt>
                <c:pt idx="1397">
                  <c:v>-1.6495898370334245</c:v>
                </c:pt>
                <c:pt idx="1398">
                  <c:v>-1.6480942886770933</c:v>
                </c:pt>
                <c:pt idx="1399">
                  <c:v>-1.646598740320762</c:v>
                </c:pt>
                <c:pt idx="1400">
                  <c:v>-1.6451031919644308</c:v>
                </c:pt>
                <c:pt idx="1401">
                  <c:v>-1.6436076436080995</c:v>
                </c:pt>
                <c:pt idx="1402">
                  <c:v>-1.6421120952517683</c:v>
                </c:pt>
                <c:pt idx="1403">
                  <c:v>-1.640616546895437</c:v>
                </c:pt>
                <c:pt idx="1404">
                  <c:v>-1.6391209985391058</c:v>
                </c:pt>
                <c:pt idx="1405">
                  <c:v>-1.6376254501827745</c:v>
                </c:pt>
                <c:pt idx="1406">
                  <c:v>-1.6361299018264432</c:v>
                </c:pt>
                <c:pt idx="1407">
                  <c:v>-1.634634353470112</c:v>
                </c:pt>
                <c:pt idx="1408">
                  <c:v>-1.6331388051137807</c:v>
                </c:pt>
                <c:pt idx="1409">
                  <c:v>-1.6316432567574495</c:v>
                </c:pt>
                <c:pt idx="1410">
                  <c:v>-1.6301477084011182</c:v>
                </c:pt>
                <c:pt idx="1411">
                  <c:v>-1.628652160044787</c:v>
                </c:pt>
                <c:pt idx="1412">
                  <c:v>-1.6271566116884557</c:v>
                </c:pt>
                <c:pt idx="1413">
                  <c:v>-1.6256610633321245</c:v>
                </c:pt>
                <c:pt idx="1414">
                  <c:v>-1.6241655149757932</c:v>
                </c:pt>
                <c:pt idx="1415">
                  <c:v>-1.6226699666194619</c:v>
                </c:pt>
                <c:pt idx="1416">
                  <c:v>-1.6211744182631307</c:v>
                </c:pt>
                <c:pt idx="1417">
                  <c:v>-1.6196788699067994</c:v>
                </c:pt>
                <c:pt idx="1418">
                  <c:v>-1.6181833215504682</c:v>
                </c:pt>
                <c:pt idx="1419">
                  <c:v>-1.6166877731941369</c:v>
                </c:pt>
                <c:pt idx="1420">
                  <c:v>-1.6151922248378057</c:v>
                </c:pt>
                <c:pt idx="1421">
                  <c:v>-1.6136966764814744</c:v>
                </c:pt>
                <c:pt idx="1422">
                  <c:v>-1.6122011281251432</c:v>
                </c:pt>
                <c:pt idx="1423">
                  <c:v>-1.6107055797688119</c:v>
                </c:pt>
                <c:pt idx="1424">
                  <c:v>-1.6092100314124806</c:v>
                </c:pt>
                <c:pt idx="1425">
                  <c:v>-1.6077144830561494</c:v>
                </c:pt>
                <c:pt idx="1426">
                  <c:v>-1.6062189346998181</c:v>
                </c:pt>
                <c:pt idx="1427">
                  <c:v>-1.6047233863434869</c:v>
                </c:pt>
                <c:pt idx="1428">
                  <c:v>-1.6032278379871556</c:v>
                </c:pt>
                <c:pt idx="1429">
                  <c:v>-1.6017322896308244</c:v>
                </c:pt>
                <c:pt idx="1430">
                  <c:v>-1.6002367412744931</c:v>
                </c:pt>
                <c:pt idx="1431">
                  <c:v>-1.5987411929181619</c:v>
                </c:pt>
                <c:pt idx="1432">
                  <c:v>-1.5972456445618306</c:v>
                </c:pt>
                <c:pt idx="1433">
                  <c:v>-1.5957500962054993</c:v>
                </c:pt>
                <c:pt idx="1434">
                  <c:v>-1.5942545478491681</c:v>
                </c:pt>
                <c:pt idx="1435">
                  <c:v>-1.5927589994928368</c:v>
                </c:pt>
                <c:pt idx="1436">
                  <c:v>-1.5912634511365056</c:v>
                </c:pt>
                <c:pt idx="1437">
                  <c:v>-1.5897679027801743</c:v>
                </c:pt>
                <c:pt idx="1438">
                  <c:v>-1.5882723544238431</c:v>
                </c:pt>
                <c:pt idx="1439">
                  <c:v>-1.5867768060675118</c:v>
                </c:pt>
                <c:pt idx="1440">
                  <c:v>-1.5852812577111806</c:v>
                </c:pt>
                <c:pt idx="1441">
                  <c:v>-1.5837857093548493</c:v>
                </c:pt>
                <c:pt idx="1442">
                  <c:v>-1.582290160998518</c:v>
                </c:pt>
                <c:pt idx="1443">
                  <c:v>-1.5807946126421868</c:v>
                </c:pt>
                <c:pt idx="1444">
                  <c:v>-1.5792990642858555</c:v>
                </c:pt>
                <c:pt idx="1445">
                  <c:v>-1.5778035159295243</c:v>
                </c:pt>
                <c:pt idx="1446">
                  <c:v>-1.576307967573193</c:v>
                </c:pt>
                <c:pt idx="1447">
                  <c:v>-1.5748124192168618</c:v>
                </c:pt>
                <c:pt idx="1448">
                  <c:v>-1.5733168708605305</c:v>
                </c:pt>
                <c:pt idx="1449">
                  <c:v>-1.5718213225041993</c:v>
                </c:pt>
                <c:pt idx="1450">
                  <c:v>-1.570325774147868</c:v>
                </c:pt>
                <c:pt idx="1451">
                  <c:v>-1.5688302257915367</c:v>
                </c:pt>
                <c:pt idx="1452">
                  <c:v>-1.5673346774352055</c:v>
                </c:pt>
                <c:pt idx="1453">
                  <c:v>-1.5658391290788742</c:v>
                </c:pt>
                <c:pt idx="1454">
                  <c:v>-1.564343580722543</c:v>
                </c:pt>
                <c:pt idx="1455">
                  <c:v>-1.5628480323662117</c:v>
                </c:pt>
                <c:pt idx="1456">
                  <c:v>-1.5613524840098805</c:v>
                </c:pt>
                <c:pt idx="1457">
                  <c:v>-1.5598569356535492</c:v>
                </c:pt>
                <c:pt idx="1458">
                  <c:v>-1.558361387297218</c:v>
                </c:pt>
                <c:pt idx="1459">
                  <c:v>-1.5568658389408867</c:v>
                </c:pt>
                <c:pt idx="1460">
                  <c:v>-1.5553702905845554</c:v>
                </c:pt>
                <c:pt idx="1461">
                  <c:v>-1.5538747422282242</c:v>
                </c:pt>
                <c:pt idx="1462">
                  <c:v>-1.5523791938718929</c:v>
                </c:pt>
                <c:pt idx="1463">
                  <c:v>-1.5508836455155617</c:v>
                </c:pt>
                <c:pt idx="1464">
                  <c:v>-1.5493880971592304</c:v>
                </c:pt>
                <c:pt idx="1465">
                  <c:v>-1.5478925488028992</c:v>
                </c:pt>
                <c:pt idx="1466">
                  <c:v>-1.5463970004465679</c:v>
                </c:pt>
                <c:pt idx="1467">
                  <c:v>-1.5449014520902367</c:v>
                </c:pt>
                <c:pt idx="1468">
                  <c:v>-1.5434059037339054</c:v>
                </c:pt>
                <c:pt idx="1469">
                  <c:v>-1.5419103553775741</c:v>
                </c:pt>
                <c:pt idx="1470">
                  <c:v>-1.5404148070212429</c:v>
                </c:pt>
                <c:pt idx="1471">
                  <c:v>-1.5389192586649116</c:v>
                </c:pt>
                <c:pt idx="1472">
                  <c:v>-1.5374237103085804</c:v>
                </c:pt>
                <c:pt idx="1473">
                  <c:v>-1.5359281619522491</c:v>
                </c:pt>
                <c:pt idx="1474">
                  <c:v>-1.5344326135959179</c:v>
                </c:pt>
                <c:pt idx="1475">
                  <c:v>-1.5329370652395866</c:v>
                </c:pt>
                <c:pt idx="1476">
                  <c:v>-1.5314415168832554</c:v>
                </c:pt>
                <c:pt idx="1477">
                  <c:v>-1.5299459685269241</c:v>
                </c:pt>
                <c:pt idx="1478">
                  <c:v>-1.5284504201705928</c:v>
                </c:pt>
                <c:pt idx="1479">
                  <c:v>-1.5269548718142616</c:v>
                </c:pt>
                <c:pt idx="1480">
                  <c:v>-1.5254593234579303</c:v>
                </c:pt>
                <c:pt idx="1481">
                  <c:v>-1.5239637751015991</c:v>
                </c:pt>
                <c:pt idx="1482">
                  <c:v>-1.5224682267452678</c:v>
                </c:pt>
                <c:pt idx="1483">
                  <c:v>-1.5209726783889366</c:v>
                </c:pt>
                <c:pt idx="1484">
                  <c:v>-1.5194771300326053</c:v>
                </c:pt>
                <c:pt idx="1485">
                  <c:v>-1.5179815816762741</c:v>
                </c:pt>
                <c:pt idx="1486">
                  <c:v>-1.5164860333199428</c:v>
                </c:pt>
                <c:pt idx="1487">
                  <c:v>-1.5149904849636116</c:v>
                </c:pt>
                <c:pt idx="1488">
                  <c:v>-1.5134949366072803</c:v>
                </c:pt>
                <c:pt idx="1489">
                  <c:v>-1.511999388250949</c:v>
                </c:pt>
                <c:pt idx="1490">
                  <c:v>-1.5105038398946178</c:v>
                </c:pt>
                <c:pt idx="1491">
                  <c:v>-1.5090082915382865</c:v>
                </c:pt>
                <c:pt idx="1492">
                  <c:v>-1.5075127431819553</c:v>
                </c:pt>
                <c:pt idx="1493">
                  <c:v>-1.506017194825624</c:v>
                </c:pt>
                <c:pt idx="1494">
                  <c:v>-1.5045216464692928</c:v>
                </c:pt>
                <c:pt idx="1495">
                  <c:v>-1.5030260981129615</c:v>
                </c:pt>
                <c:pt idx="1496">
                  <c:v>-1.5015305497566303</c:v>
                </c:pt>
                <c:pt idx="1497">
                  <c:v>-1.500035001400299</c:v>
                </c:pt>
                <c:pt idx="1498">
                  <c:v>-1.4985394530439677</c:v>
                </c:pt>
                <c:pt idx="1499">
                  <c:v>-1.4970439046876365</c:v>
                </c:pt>
                <c:pt idx="1500">
                  <c:v>-1.4955483563313052</c:v>
                </c:pt>
                <c:pt idx="1501">
                  <c:v>-1.494052807974974</c:v>
                </c:pt>
                <c:pt idx="1502">
                  <c:v>-1.4925572596186427</c:v>
                </c:pt>
                <c:pt idx="1503">
                  <c:v>-1.4910617112623115</c:v>
                </c:pt>
                <c:pt idx="1504">
                  <c:v>-1.4895661629059802</c:v>
                </c:pt>
                <c:pt idx="1505">
                  <c:v>-1.488070614549649</c:v>
                </c:pt>
                <c:pt idx="1506">
                  <c:v>-1.4865750661933177</c:v>
                </c:pt>
                <c:pt idx="1507">
                  <c:v>-1.4850795178369864</c:v>
                </c:pt>
                <c:pt idx="1508">
                  <c:v>-1.4835839694806552</c:v>
                </c:pt>
                <c:pt idx="1509">
                  <c:v>-1.4820884211243239</c:v>
                </c:pt>
                <c:pt idx="1510">
                  <c:v>-1.4805928727679927</c:v>
                </c:pt>
                <c:pt idx="1511">
                  <c:v>-1.4790973244116614</c:v>
                </c:pt>
                <c:pt idx="1512">
                  <c:v>-1.4776017760553302</c:v>
                </c:pt>
                <c:pt idx="1513">
                  <c:v>-1.4761062276989989</c:v>
                </c:pt>
                <c:pt idx="1514">
                  <c:v>-1.4746106793426677</c:v>
                </c:pt>
                <c:pt idx="1515">
                  <c:v>-1.4731151309863364</c:v>
                </c:pt>
                <c:pt idx="1516">
                  <c:v>-1.4716195826300051</c:v>
                </c:pt>
                <c:pt idx="1517">
                  <c:v>-1.4701240342736739</c:v>
                </c:pt>
                <c:pt idx="1518">
                  <c:v>-1.4686284859173426</c:v>
                </c:pt>
                <c:pt idx="1519">
                  <c:v>-1.4671329375610114</c:v>
                </c:pt>
                <c:pt idx="1520">
                  <c:v>-1.4656373892046801</c:v>
                </c:pt>
                <c:pt idx="1521">
                  <c:v>-1.4641418408483489</c:v>
                </c:pt>
                <c:pt idx="1522">
                  <c:v>-1.4626462924920176</c:v>
                </c:pt>
                <c:pt idx="1523">
                  <c:v>-1.4611507441356864</c:v>
                </c:pt>
                <c:pt idx="1524">
                  <c:v>-1.4596551957793551</c:v>
                </c:pt>
                <c:pt idx="1525">
                  <c:v>-1.4581596474230238</c:v>
                </c:pt>
                <c:pt idx="1526">
                  <c:v>-1.4566640990666926</c:v>
                </c:pt>
                <c:pt idx="1527">
                  <c:v>-1.4551685507103613</c:v>
                </c:pt>
                <c:pt idx="1528">
                  <c:v>-1.4536730023540301</c:v>
                </c:pt>
                <c:pt idx="1529">
                  <c:v>-1.4521774539976988</c:v>
                </c:pt>
                <c:pt idx="1530">
                  <c:v>-1.4506819056413676</c:v>
                </c:pt>
                <c:pt idx="1531">
                  <c:v>-1.4491863572850363</c:v>
                </c:pt>
                <c:pt idx="1532">
                  <c:v>-1.4476908089287051</c:v>
                </c:pt>
                <c:pt idx="1533">
                  <c:v>-1.4461952605723738</c:v>
                </c:pt>
                <c:pt idx="1534">
                  <c:v>-1.4446997122160425</c:v>
                </c:pt>
                <c:pt idx="1535">
                  <c:v>-1.4432041638597113</c:v>
                </c:pt>
                <c:pt idx="1536">
                  <c:v>-1.44170861550338</c:v>
                </c:pt>
                <c:pt idx="1537">
                  <c:v>-1.4402130671470488</c:v>
                </c:pt>
                <c:pt idx="1538">
                  <c:v>-1.4387175187907175</c:v>
                </c:pt>
                <c:pt idx="1539">
                  <c:v>-1.4372219704343863</c:v>
                </c:pt>
                <c:pt idx="1540">
                  <c:v>-1.435726422078055</c:v>
                </c:pt>
                <c:pt idx="1541">
                  <c:v>-1.4342308737217238</c:v>
                </c:pt>
                <c:pt idx="1542">
                  <c:v>-1.4327353253653925</c:v>
                </c:pt>
                <c:pt idx="1543">
                  <c:v>-1.4312397770090612</c:v>
                </c:pt>
                <c:pt idx="1544">
                  <c:v>-1.42974422865273</c:v>
                </c:pt>
                <c:pt idx="1545">
                  <c:v>-1.4282486802963987</c:v>
                </c:pt>
                <c:pt idx="1546">
                  <c:v>-1.4267531319400675</c:v>
                </c:pt>
                <c:pt idx="1547">
                  <c:v>-1.4252575835837362</c:v>
                </c:pt>
                <c:pt idx="1548">
                  <c:v>-1.423762035227405</c:v>
                </c:pt>
                <c:pt idx="1549">
                  <c:v>-1.4222664868710737</c:v>
                </c:pt>
                <c:pt idx="1550">
                  <c:v>-1.4207709385147425</c:v>
                </c:pt>
                <c:pt idx="1551">
                  <c:v>-1.4192753901584112</c:v>
                </c:pt>
                <c:pt idx="1552">
                  <c:v>-1.4177798418020799</c:v>
                </c:pt>
                <c:pt idx="1553">
                  <c:v>-1.4162842934457487</c:v>
                </c:pt>
                <c:pt idx="1554">
                  <c:v>-1.4147887450894174</c:v>
                </c:pt>
                <c:pt idx="1555">
                  <c:v>-1.4132931967330862</c:v>
                </c:pt>
                <c:pt idx="1556">
                  <c:v>-1.4117976483767549</c:v>
                </c:pt>
                <c:pt idx="1557">
                  <c:v>-1.4103021000204237</c:v>
                </c:pt>
                <c:pt idx="1558">
                  <c:v>-1.4088065516640924</c:v>
                </c:pt>
                <c:pt idx="1559">
                  <c:v>-1.4073110033077612</c:v>
                </c:pt>
                <c:pt idx="1560">
                  <c:v>-1.4058154549514299</c:v>
                </c:pt>
                <c:pt idx="1561">
                  <c:v>-1.4043199065950986</c:v>
                </c:pt>
                <c:pt idx="1562">
                  <c:v>-1.4028243582387674</c:v>
                </c:pt>
                <c:pt idx="1563">
                  <c:v>-1.4013288098824361</c:v>
                </c:pt>
                <c:pt idx="1564">
                  <c:v>-1.3998332615261049</c:v>
                </c:pt>
                <c:pt idx="1565">
                  <c:v>-1.3983377131697736</c:v>
                </c:pt>
                <c:pt idx="1566">
                  <c:v>-1.3968421648134424</c:v>
                </c:pt>
                <c:pt idx="1567">
                  <c:v>-1.3953466164571111</c:v>
                </c:pt>
                <c:pt idx="1568">
                  <c:v>-1.3938510681007799</c:v>
                </c:pt>
                <c:pt idx="1569">
                  <c:v>-1.3923555197444486</c:v>
                </c:pt>
                <c:pt idx="1570">
                  <c:v>-1.3908599713881173</c:v>
                </c:pt>
                <c:pt idx="1571">
                  <c:v>-1.3893644230317861</c:v>
                </c:pt>
                <c:pt idx="1572">
                  <c:v>-1.3878688746754548</c:v>
                </c:pt>
                <c:pt idx="1573">
                  <c:v>-1.3863733263191236</c:v>
                </c:pt>
                <c:pt idx="1574">
                  <c:v>-1.3848777779627923</c:v>
                </c:pt>
                <c:pt idx="1575">
                  <c:v>-1.3833822296064611</c:v>
                </c:pt>
                <c:pt idx="1576">
                  <c:v>-1.3818866812501298</c:v>
                </c:pt>
                <c:pt idx="1577">
                  <c:v>-1.3803911328937986</c:v>
                </c:pt>
                <c:pt idx="1578">
                  <c:v>-1.3788955845374673</c:v>
                </c:pt>
                <c:pt idx="1579">
                  <c:v>-1.377400036181136</c:v>
                </c:pt>
                <c:pt idx="1580">
                  <c:v>-1.3759044878248048</c:v>
                </c:pt>
                <c:pt idx="1581">
                  <c:v>-1.3744089394684735</c:v>
                </c:pt>
                <c:pt idx="1582">
                  <c:v>-1.3729133911121423</c:v>
                </c:pt>
                <c:pt idx="1583">
                  <c:v>-1.371417842755811</c:v>
                </c:pt>
                <c:pt idx="1584">
                  <c:v>-1.3699222943994798</c:v>
                </c:pt>
                <c:pt idx="1585">
                  <c:v>-1.3684267460431485</c:v>
                </c:pt>
                <c:pt idx="1586">
                  <c:v>-1.3669311976868173</c:v>
                </c:pt>
                <c:pt idx="1587">
                  <c:v>-1.365435649330486</c:v>
                </c:pt>
                <c:pt idx="1588">
                  <c:v>-1.3639401009741547</c:v>
                </c:pt>
                <c:pt idx="1589">
                  <c:v>-1.3624445526178235</c:v>
                </c:pt>
                <c:pt idx="1590">
                  <c:v>-1.3609490042614922</c:v>
                </c:pt>
                <c:pt idx="1591">
                  <c:v>-1.359453455905161</c:v>
                </c:pt>
                <c:pt idx="1592">
                  <c:v>-1.3579579075488297</c:v>
                </c:pt>
                <c:pt idx="1593">
                  <c:v>-1.3564623591924985</c:v>
                </c:pt>
                <c:pt idx="1594">
                  <c:v>-1.3549668108361672</c:v>
                </c:pt>
                <c:pt idx="1595">
                  <c:v>-1.353471262479836</c:v>
                </c:pt>
                <c:pt idx="1596">
                  <c:v>-1.3519757141235047</c:v>
                </c:pt>
                <c:pt idx="1597">
                  <c:v>-1.3504801657671734</c:v>
                </c:pt>
                <c:pt idx="1598">
                  <c:v>-1.3489846174108422</c:v>
                </c:pt>
                <c:pt idx="1599">
                  <c:v>-1.3474890690545109</c:v>
                </c:pt>
                <c:pt idx="1600">
                  <c:v>-1.3459935206981797</c:v>
                </c:pt>
                <c:pt idx="1601">
                  <c:v>-1.3444979723418484</c:v>
                </c:pt>
                <c:pt idx="1602">
                  <c:v>-1.3430024239855172</c:v>
                </c:pt>
                <c:pt idx="1603">
                  <c:v>-1.3415068756291859</c:v>
                </c:pt>
                <c:pt idx="1604">
                  <c:v>-1.3400113272728547</c:v>
                </c:pt>
                <c:pt idx="1605">
                  <c:v>-1.3385157789165234</c:v>
                </c:pt>
                <c:pt idx="1606">
                  <c:v>-1.3370202305601921</c:v>
                </c:pt>
                <c:pt idx="1607">
                  <c:v>-1.3355246822038609</c:v>
                </c:pt>
                <c:pt idx="1608">
                  <c:v>-1.3340291338475296</c:v>
                </c:pt>
                <c:pt idx="1609">
                  <c:v>-1.3325335854911984</c:v>
                </c:pt>
                <c:pt idx="1610">
                  <c:v>-1.3310380371348671</c:v>
                </c:pt>
                <c:pt idx="1611">
                  <c:v>-1.3295424887785359</c:v>
                </c:pt>
                <c:pt idx="1612">
                  <c:v>-1.3280469404222046</c:v>
                </c:pt>
                <c:pt idx="1613">
                  <c:v>-1.3265513920658734</c:v>
                </c:pt>
                <c:pt idx="1614">
                  <c:v>-1.3250558437095421</c:v>
                </c:pt>
                <c:pt idx="1615">
                  <c:v>-1.3235602953532108</c:v>
                </c:pt>
                <c:pt idx="1616">
                  <c:v>-1.3220647469968796</c:v>
                </c:pt>
                <c:pt idx="1617">
                  <c:v>-1.3205691986405483</c:v>
                </c:pt>
                <c:pt idx="1618">
                  <c:v>-1.3190736502842171</c:v>
                </c:pt>
                <c:pt idx="1619">
                  <c:v>-1.3175781019278858</c:v>
                </c:pt>
                <c:pt idx="1620">
                  <c:v>-1.3160825535715546</c:v>
                </c:pt>
                <c:pt idx="1621">
                  <c:v>-1.3145870052152233</c:v>
                </c:pt>
                <c:pt idx="1622">
                  <c:v>-1.3130914568588921</c:v>
                </c:pt>
                <c:pt idx="1623">
                  <c:v>-1.3115959085025608</c:v>
                </c:pt>
                <c:pt idx="1624">
                  <c:v>-1.3101003601462295</c:v>
                </c:pt>
                <c:pt idx="1625">
                  <c:v>-1.3086048117898983</c:v>
                </c:pt>
                <c:pt idx="1626">
                  <c:v>-1.307109263433567</c:v>
                </c:pt>
                <c:pt idx="1627">
                  <c:v>-1.3056137150772358</c:v>
                </c:pt>
                <c:pt idx="1628">
                  <c:v>-1.3041181667209045</c:v>
                </c:pt>
                <c:pt idx="1629">
                  <c:v>-1.3026226183645733</c:v>
                </c:pt>
                <c:pt idx="1630">
                  <c:v>-1.301127070008242</c:v>
                </c:pt>
                <c:pt idx="1631">
                  <c:v>-1.2996315216519108</c:v>
                </c:pt>
                <c:pt idx="1632">
                  <c:v>-1.2981359732955795</c:v>
                </c:pt>
                <c:pt idx="1633">
                  <c:v>-1.2966404249392482</c:v>
                </c:pt>
                <c:pt idx="1634">
                  <c:v>-1.295144876582917</c:v>
                </c:pt>
                <c:pt idx="1635">
                  <c:v>-1.2936493282265857</c:v>
                </c:pt>
                <c:pt idx="1636">
                  <c:v>-1.2921537798702545</c:v>
                </c:pt>
                <c:pt idx="1637">
                  <c:v>-1.2906582315139232</c:v>
                </c:pt>
                <c:pt idx="1638">
                  <c:v>-1.289162683157592</c:v>
                </c:pt>
                <c:pt idx="1639">
                  <c:v>-1.2876671348012607</c:v>
                </c:pt>
                <c:pt idx="1640">
                  <c:v>-1.2861715864449295</c:v>
                </c:pt>
                <c:pt idx="1641">
                  <c:v>-1.2846760380885982</c:v>
                </c:pt>
                <c:pt idx="1642">
                  <c:v>-1.2831804897322669</c:v>
                </c:pt>
                <c:pt idx="1643">
                  <c:v>-1.2816849413759357</c:v>
                </c:pt>
                <c:pt idx="1644">
                  <c:v>-1.2801893930196044</c:v>
                </c:pt>
                <c:pt idx="1645">
                  <c:v>-1.2786938446632732</c:v>
                </c:pt>
                <c:pt idx="1646">
                  <c:v>-1.2771982963069419</c:v>
                </c:pt>
                <c:pt idx="1647">
                  <c:v>-1.2757027479506107</c:v>
                </c:pt>
                <c:pt idx="1648">
                  <c:v>-1.2742071995942794</c:v>
                </c:pt>
                <c:pt idx="1649">
                  <c:v>-1.2727116512379482</c:v>
                </c:pt>
                <c:pt idx="1650">
                  <c:v>-1.2712161028816169</c:v>
                </c:pt>
                <c:pt idx="1651">
                  <c:v>-1.2697205545252856</c:v>
                </c:pt>
                <c:pt idx="1652">
                  <c:v>-1.2682250061689544</c:v>
                </c:pt>
                <c:pt idx="1653">
                  <c:v>-1.2667294578126231</c:v>
                </c:pt>
                <c:pt idx="1654">
                  <c:v>-1.2652339094562919</c:v>
                </c:pt>
                <c:pt idx="1655">
                  <c:v>-1.2637383610999606</c:v>
                </c:pt>
                <c:pt idx="1656">
                  <c:v>-1.2622428127436294</c:v>
                </c:pt>
                <c:pt idx="1657">
                  <c:v>-1.2607472643872981</c:v>
                </c:pt>
                <c:pt idx="1658">
                  <c:v>-1.2592517160309669</c:v>
                </c:pt>
                <c:pt idx="1659">
                  <c:v>-1.2577561676746356</c:v>
                </c:pt>
                <c:pt idx="1660">
                  <c:v>-1.2562606193183044</c:v>
                </c:pt>
                <c:pt idx="1661">
                  <c:v>-1.2547650709619731</c:v>
                </c:pt>
                <c:pt idx="1662">
                  <c:v>-1.2532695226056418</c:v>
                </c:pt>
                <c:pt idx="1663">
                  <c:v>-1.2517739742493106</c:v>
                </c:pt>
                <c:pt idx="1664">
                  <c:v>-1.2502784258929793</c:v>
                </c:pt>
                <c:pt idx="1665">
                  <c:v>-1.2487828775366481</c:v>
                </c:pt>
                <c:pt idx="1666">
                  <c:v>-1.2472873291803168</c:v>
                </c:pt>
                <c:pt idx="1667">
                  <c:v>-1.2457917808239856</c:v>
                </c:pt>
                <c:pt idx="1668">
                  <c:v>-1.2442962324676543</c:v>
                </c:pt>
                <c:pt idx="1669">
                  <c:v>-1.2428006841113231</c:v>
                </c:pt>
                <c:pt idx="1670">
                  <c:v>-1.2413051357549918</c:v>
                </c:pt>
                <c:pt idx="1671">
                  <c:v>-1.2398095873986605</c:v>
                </c:pt>
                <c:pt idx="1672">
                  <c:v>-1.2383140390423293</c:v>
                </c:pt>
                <c:pt idx="1673">
                  <c:v>-1.236818490685998</c:v>
                </c:pt>
                <c:pt idx="1674">
                  <c:v>-1.2353229423296668</c:v>
                </c:pt>
                <c:pt idx="1675">
                  <c:v>-1.2338273939733355</c:v>
                </c:pt>
                <c:pt idx="1676">
                  <c:v>-1.2323318456170043</c:v>
                </c:pt>
                <c:pt idx="1677">
                  <c:v>-1.230836297260673</c:v>
                </c:pt>
                <c:pt idx="1678">
                  <c:v>-1.2293407489043418</c:v>
                </c:pt>
                <c:pt idx="1679">
                  <c:v>-1.2278452005480105</c:v>
                </c:pt>
                <c:pt idx="1680">
                  <c:v>-1.2263496521916792</c:v>
                </c:pt>
                <c:pt idx="1681">
                  <c:v>-1.224854103835348</c:v>
                </c:pt>
                <c:pt idx="1682">
                  <c:v>-1.2233585554790167</c:v>
                </c:pt>
                <c:pt idx="1683">
                  <c:v>-1.2218630071226855</c:v>
                </c:pt>
                <c:pt idx="1684">
                  <c:v>-1.2203674587663542</c:v>
                </c:pt>
                <c:pt idx="1685">
                  <c:v>-1.218871910410023</c:v>
                </c:pt>
                <c:pt idx="1686">
                  <c:v>-1.2173763620536917</c:v>
                </c:pt>
                <c:pt idx="1687">
                  <c:v>-1.2158808136973605</c:v>
                </c:pt>
                <c:pt idx="1688">
                  <c:v>-1.2143852653410292</c:v>
                </c:pt>
                <c:pt idx="1689">
                  <c:v>-1.2128897169846979</c:v>
                </c:pt>
                <c:pt idx="1690">
                  <c:v>-1.2113941686283667</c:v>
                </c:pt>
                <c:pt idx="1691">
                  <c:v>-1.2098986202720354</c:v>
                </c:pt>
                <c:pt idx="1692">
                  <c:v>-1.2084030719157042</c:v>
                </c:pt>
                <c:pt idx="1693">
                  <c:v>-1.2069075235593729</c:v>
                </c:pt>
                <c:pt idx="1694">
                  <c:v>-1.2054119752030417</c:v>
                </c:pt>
                <c:pt idx="1695">
                  <c:v>-1.2039164268467104</c:v>
                </c:pt>
                <c:pt idx="1696">
                  <c:v>-1.2024208784903792</c:v>
                </c:pt>
                <c:pt idx="1697">
                  <c:v>-1.2009253301340479</c:v>
                </c:pt>
                <c:pt idx="1698">
                  <c:v>-1.1994297817777166</c:v>
                </c:pt>
                <c:pt idx="1699">
                  <c:v>-1.1979342334213854</c:v>
                </c:pt>
                <c:pt idx="1700">
                  <c:v>-1.1964386850650541</c:v>
                </c:pt>
                <c:pt idx="1701">
                  <c:v>-1.1949431367087229</c:v>
                </c:pt>
                <c:pt idx="1702">
                  <c:v>-1.1934475883523916</c:v>
                </c:pt>
                <c:pt idx="1703">
                  <c:v>-1.1919520399960604</c:v>
                </c:pt>
                <c:pt idx="1704">
                  <c:v>-1.1904564916397291</c:v>
                </c:pt>
                <c:pt idx="1705">
                  <c:v>-1.1889609432833979</c:v>
                </c:pt>
                <c:pt idx="1706">
                  <c:v>-1.1874653949270666</c:v>
                </c:pt>
                <c:pt idx="1707">
                  <c:v>-1.1859698465707353</c:v>
                </c:pt>
                <c:pt idx="1708">
                  <c:v>-1.1844742982144041</c:v>
                </c:pt>
                <c:pt idx="1709">
                  <c:v>-1.1829787498580728</c:v>
                </c:pt>
                <c:pt idx="1710">
                  <c:v>-1.1814832015017416</c:v>
                </c:pt>
                <c:pt idx="1711">
                  <c:v>-1.1799876531454103</c:v>
                </c:pt>
                <c:pt idx="1712">
                  <c:v>-1.1784921047890791</c:v>
                </c:pt>
                <c:pt idx="1713">
                  <c:v>-1.1769965564327478</c:v>
                </c:pt>
                <c:pt idx="1714">
                  <c:v>-1.1755010080764166</c:v>
                </c:pt>
                <c:pt idx="1715">
                  <c:v>-1.1740054597200853</c:v>
                </c:pt>
                <c:pt idx="1716">
                  <c:v>-1.172509911363754</c:v>
                </c:pt>
                <c:pt idx="1717">
                  <c:v>-1.1710143630074228</c:v>
                </c:pt>
                <c:pt idx="1718">
                  <c:v>-1.1695188146510915</c:v>
                </c:pt>
                <c:pt idx="1719">
                  <c:v>-1.1680232662947603</c:v>
                </c:pt>
                <c:pt idx="1720">
                  <c:v>-1.166527717938429</c:v>
                </c:pt>
                <c:pt idx="1721">
                  <c:v>-1.1650321695820978</c:v>
                </c:pt>
                <c:pt idx="1722">
                  <c:v>-1.1635366212257665</c:v>
                </c:pt>
                <c:pt idx="1723">
                  <c:v>-1.1620410728694353</c:v>
                </c:pt>
                <c:pt idx="1724">
                  <c:v>-1.160545524513104</c:v>
                </c:pt>
                <c:pt idx="1725">
                  <c:v>-1.1590499761567727</c:v>
                </c:pt>
                <c:pt idx="1726">
                  <c:v>-1.1575544278004415</c:v>
                </c:pt>
                <c:pt idx="1727">
                  <c:v>-1.1560588794441102</c:v>
                </c:pt>
                <c:pt idx="1728">
                  <c:v>-1.154563331087779</c:v>
                </c:pt>
                <c:pt idx="1729">
                  <c:v>-1.1530677827314477</c:v>
                </c:pt>
                <c:pt idx="1730">
                  <c:v>-1.1515722343751165</c:v>
                </c:pt>
                <c:pt idx="1731">
                  <c:v>-1.1500766860187852</c:v>
                </c:pt>
                <c:pt idx="1732">
                  <c:v>-1.148581137662454</c:v>
                </c:pt>
                <c:pt idx="1733">
                  <c:v>-1.1470855893061227</c:v>
                </c:pt>
                <c:pt idx="1734">
                  <c:v>-1.1455900409497914</c:v>
                </c:pt>
                <c:pt idx="1735">
                  <c:v>-1.1440944925934602</c:v>
                </c:pt>
                <c:pt idx="1736">
                  <c:v>-1.1425989442371289</c:v>
                </c:pt>
                <c:pt idx="1737">
                  <c:v>-1.1411033958807977</c:v>
                </c:pt>
                <c:pt idx="1738">
                  <c:v>-1.1396078475244664</c:v>
                </c:pt>
                <c:pt idx="1739">
                  <c:v>-1.1381122991681352</c:v>
                </c:pt>
                <c:pt idx="1740">
                  <c:v>-1.1366167508118039</c:v>
                </c:pt>
                <c:pt idx="1741">
                  <c:v>-1.1351212024554727</c:v>
                </c:pt>
                <c:pt idx="1742">
                  <c:v>-1.1336256540991414</c:v>
                </c:pt>
                <c:pt idx="1743">
                  <c:v>-1.1321301057428101</c:v>
                </c:pt>
                <c:pt idx="1744">
                  <c:v>-1.1306345573864789</c:v>
                </c:pt>
                <c:pt idx="1745">
                  <c:v>-1.1291390090301476</c:v>
                </c:pt>
                <c:pt idx="1746">
                  <c:v>-1.1276434606738164</c:v>
                </c:pt>
                <c:pt idx="1747">
                  <c:v>-1.1261479123174851</c:v>
                </c:pt>
                <c:pt idx="1748">
                  <c:v>-1.1246523639611539</c:v>
                </c:pt>
                <c:pt idx="1749">
                  <c:v>-1.1231568156048226</c:v>
                </c:pt>
                <c:pt idx="1750">
                  <c:v>-1.1216612672484914</c:v>
                </c:pt>
                <c:pt idx="1751">
                  <c:v>-1.1201657188921601</c:v>
                </c:pt>
                <c:pt idx="1752">
                  <c:v>-1.1186701705358288</c:v>
                </c:pt>
                <c:pt idx="1753">
                  <c:v>-1.1171746221794976</c:v>
                </c:pt>
                <c:pt idx="1754">
                  <c:v>-1.1156790738231663</c:v>
                </c:pt>
                <c:pt idx="1755">
                  <c:v>-1.1141835254668351</c:v>
                </c:pt>
                <c:pt idx="1756">
                  <c:v>-1.1126879771105038</c:v>
                </c:pt>
                <c:pt idx="1757">
                  <c:v>-1.1111924287541726</c:v>
                </c:pt>
                <c:pt idx="1758">
                  <c:v>-1.1096968803978413</c:v>
                </c:pt>
                <c:pt idx="1759">
                  <c:v>-1.1082013320415101</c:v>
                </c:pt>
                <c:pt idx="1760">
                  <c:v>-1.1067057836851788</c:v>
                </c:pt>
                <c:pt idx="1761">
                  <c:v>-1.1052102353288475</c:v>
                </c:pt>
                <c:pt idx="1762">
                  <c:v>-1.1037146869725163</c:v>
                </c:pt>
                <c:pt idx="1763">
                  <c:v>-1.102219138616185</c:v>
                </c:pt>
                <c:pt idx="1764">
                  <c:v>-1.1007235902598538</c:v>
                </c:pt>
                <c:pt idx="1765">
                  <c:v>-1.0992280419035225</c:v>
                </c:pt>
                <c:pt idx="1766">
                  <c:v>-1.0977324935471913</c:v>
                </c:pt>
                <c:pt idx="1767">
                  <c:v>-1.09623694519086</c:v>
                </c:pt>
                <c:pt idx="1768">
                  <c:v>-1.0947413968345288</c:v>
                </c:pt>
                <c:pt idx="1769">
                  <c:v>-1.0932458484781975</c:v>
                </c:pt>
                <c:pt idx="1770">
                  <c:v>-1.0917503001218662</c:v>
                </c:pt>
                <c:pt idx="1771">
                  <c:v>-1.090254751765535</c:v>
                </c:pt>
                <c:pt idx="1772">
                  <c:v>-1.0887592034092037</c:v>
                </c:pt>
                <c:pt idx="1773">
                  <c:v>-1.0872636550528725</c:v>
                </c:pt>
                <c:pt idx="1774">
                  <c:v>-1.0857681066965412</c:v>
                </c:pt>
                <c:pt idx="1775">
                  <c:v>-1.08427255834021</c:v>
                </c:pt>
                <c:pt idx="1776">
                  <c:v>-1.0827770099838787</c:v>
                </c:pt>
                <c:pt idx="1777">
                  <c:v>-1.0812814616275475</c:v>
                </c:pt>
                <c:pt idx="1778">
                  <c:v>-1.0797859132712162</c:v>
                </c:pt>
                <c:pt idx="1779">
                  <c:v>-1.0782903649148849</c:v>
                </c:pt>
                <c:pt idx="1780">
                  <c:v>-1.0767948165585537</c:v>
                </c:pt>
                <c:pt idx="1781">
                  <c:v>-1.0752992682022224</c:v>
                </c:pt>
                <c:pt idx="1782">
                  <c:v>-1.0738037198458912</c:v>
                </c:pt>
                <c:pt idx="1783">
                  <c:v>-1.0723081714895599</c:v>
                </c:pt>
                <c:pt idx="1784">
                  <c:v>-1.0708126231332287</c:v>
                </c:pt>
                <c:pt idx="1785">
                  <c:v>-1.0693170747768974</c:v>
                </c:pt>
                <c:pt idx="1786">
                  <c:v>-1.0678215264205662</c:v>
                </c:pt>
                <c:pt idx="1787">
                  <c:v>-1.0663259780642349</c:v>
                </c:pt>
                <c:pt idx="1788">
                  <c:v>-1.0648304297079036</c:v>
                </c:pt>
                <c:pt idx="1789">
                  <c:v>-1.0633348813515724</c:v>
                </c:pt>
                <c:pt idx="1790">
                  <c:v>-1.0618393329952411</c:v>
                </c:pt>
                <c:pt idx="1791">
                  <c:v>-1.0603437846389099</c:v>
                </c:pt>
                <c:pt idx="1792">
                  <c:v>-1.0588482362825786</c:v>
                </c:pt>
                <c:pt idx="1793">
                  <c:v>-1.0573526879262474</c:v>
                </c:pt>
                <c:pt idx="1794">
                  <c:v>-1.0558571395699161</c:v>
                </c:pt>
                <c:pt idx="1795">
                  <c:v>-1.0543615912135849</c:v>
                </c:pt>
                <c:pt idx="1796">
                  <c:v>-1.0528660428572536</c:v>
                </c:pt>
                <c:pt idx="1797">
                  <c:v>-1.0513704945009223</c:v>
                </c:pt>
                <c:pt idx="1798">
                  <c:v>-1.0498749461445911</c:v>
                </c:pt>
                <c:pt idx="1799">
                  <c:v>-1.0483793977882598</c:v>
                </c:pt>
                <c:pt idx="1800">
                  <c:v>-1.0468838494319286</c:v>
                </c:pt>
                <c:pt idx="1801">
                  <c:v>-1.0453883010755973</c:v>
                </c:pt>
                <c:pt idx="1802">
                  <c:v>-1.0438927527192661</c:v>
                </c:pt>
                <c:pt idx="1803">
                  <c:v>-1.0423972043629348</c:v>
                </c:pt>
                <c:pt idx="1804">
                  <c:v>-1.0409016560066036</c:v>
                </c:pt>
                <c:pt idx="1805">
                  <c:v>-1.0394061076502723</c:v>
                </c:pt>
                <c:pt idx="1806">
                  <c:v>-1.037910559293941</c:v>
                </c:pt>
                <c:pt idx="1807">
                  <c:v>-1.0364150109376098</c:v>
                </c:pt>
                <c:pt idx="1808">
                  <c:v>-1.0349194625812785</c:v>
                </c:pt>
                <c:pt idx="1809">
                  <c:v>-1.0334239142249473</c:v>
                </c:pt>
                <c:pt idx="1810">
                  <c:v>-1.031928365868616</c:v>
                </c:pt>
                <c:pt idx="1811">
                  <c:v>-1.0304328175122848</c:v>
                </c:pt>
                <c:pt idx="1812">
                  <c:v>-1.0289372691559535</c:v>
                </c:pt>
                <c:pt idx="1813">
                  <c:v>-1.0274417207996223</c:v>
                </c:pt>
                <c:pt idx="1814">
                  <c:v>-1.025946172443291</c:v>
                </c:pt>
                <c:pt idx="1815">
                  <c:v>-1.0244506240869597</c:v>
                </c:pt>
                <c:pt idx="1816">
                  <c:v>-1.0229550757306285</c:v>
                </c:pt>
                <c:pt idx="1817">
                  <c:v>-1.0214595273742972</c:v>
                </c:pt>
                <c:pt idx="1818">
                  <c:v>-1.019963979017966</c:v>
                </c:pt>
                <c:pt idx="1819">
                  <c:v>-1.0184684306616347</c:v>
                </c:pt>
                <c:pt idx="1820">
                  <c:v>-1.0169728823053035</c:v>
                </c:pt>
                <c:pt idx="1821">
                  <c:v>-1.0154773339489722</c:v>
                </c:pt>
                <c:pt idx="1822">
                  <c:v>-1.013981785592641</c:v>
                </c:pt>
                <c:pt idx="1823">
                  <c:v>-1.0124862372363097</c:v>
                </c:pt>
                <c:pt idx="1824">
                  <c:v>-1.0109906888799784</c:v>
                </c:pt>
                <c:pt idx="1825">
                  <c:v>-1.0094951405236472</c:v>
                </c:pt>
                <c:pt idx="1826">
                  <c:v>-1.0079995921673159</c:v>
                </c:pt>
                <c:pt idx="1827">
                  <c:v>-1.0065040438109847</c:v>
                </c:pt>
                <c:pt idx="1828">
                  <c:v>-1.0050084954546534</c:v>
                </c:pt>
                <c:pt idx="1829">
                  <c:v>-1.0035129470983222</c:v>
                </c:pt>
                <c:pt idx="1830">
                  <c:v>-1.0020173987419909</c:v>
                </c:pt>
                <c:pt idx="1831">
                  <c:v>-1.0005218503856597</c:v>
                </c:pt>
                <c:pt idx="1832">
                  <c:v>-0.99902630202932841</c:v>
                </c:pt>
                <c:pt idx="1833">
                  <c:v>-0.99753075367299715</c:v>
                </c:pt>
                <c:pt idx="1834">
                  <c:v>-0.99603520531666589</c:v>
                </c:pt>
                <c:pt idx="1835">
                  <c:v>-0.99453965696033464</c:v>
                </c:pt>
                <c:pt idx="1836">
                  <c:v>-0.99304410860400338</c:v>
                </c:pt>
                <c:pt idx="1837">
                  <c:v>-0.99154856024767213</c:v>
                </c:pt>
                <c:pt idx="1838">
                  <c:v>-0.99005301189134087</c:v>
                </c:pt>
                <c:pt idx="1839">
                  <c:v>-0.98855746353500962</c:v>
                </c:pt>
                <c:pt idx="1840">
                  <c:v>-0.98706191517867836</c:v>
                </c:pt>
                <c:pt idx="1841">
                  <c:v>-0.98556636682234711</c:v>
                </c:pt>
                <c:pt idx="1842">
                  <c:v>-0.98407081846601585</c:v>
                </c:pt>
                <c:pt idx="1843">
                  <c:v>-0.9825752701096846</c:v>
                </c:pt>
                <c:pt idx="1844">
                  <c:v>-0.98107972175335334</c:v>
                </c:pt>
                <c:pt idx="1845">
                  <c:v>-0.97958417339702208</c:v>
                </c:pt>
                <c:pt idx="1846">
                  <c:v>-0.97808862504069083</c:v>
                </c:pt>
                <c:pt idx="1847">
                  <c:v>-0.97659307668435957</c:v>
                </c:pt>
                <c:pt idx="1848">
                  <c:v>-0.97509752832802832</c:v>
                </c:pt>
                <c:pt idx="1849">
                  <c:v>-0.97360197997169706</c:v>
                </c:pt>
                <c:pt idx="1850">
                  <c:v>-0.97210643161536581</c:v>
                </c:pt>
                <c:pt idx="1851">
                  <c:v>-0.97061088325903455</c:v>
                </c:pt>
                <c:pt idx="1852">
                  <c:v>-0.9691153349027033</c:v>
                </c:pt>
                <c:pt idx="1853">
                  <c:v>-0.96761978654637204</c:v>
                </c:pt>
                <c:pt idx="1854">
                  <c:v>-0.96612423819004078</c:v>
                </c:pt>
                <c:pt idx="1855">
                  <c:v>-0.96462868983370953</c:v>
                </c:pt>
                <c:pt idx="1856">
                  <c:v>-0.96313314147737827</c:v>
                </c:pt>
                <c:pt idx="1857">
                  <c:v>-0.96163759312104702</c:v>
                </c:pt>
                <c:pt idx="1858">
                  <c:v>-0.96014204476471576</c:v>
                </c:pt>
                <c:pt idx="1859">
                  <c:v>-0.95864649640838451</c:v>
                </c:pt>
                <c:pt idx="1860">
                  <c:v>-0.95715094805205325</c:v>
                </c:pt>
                <c:pt idx="1861">
                  <c:v>-0.955655399695722</c:v>
                </c:pt>
                <c:pt idx="1862">
                  <c:v>-0.95415985133939074</c:v>
                </c:pt>
                <c:pt idx="1863">
                  <c:v>-0.95266430298305949</c:v>
                </c:pt>
                <c:pt idx="1864">
                  <c:v>-0.95116875462672823</c:v>
                </c:pt>
                <c:pt idx="1865">
                  <c:v>-0.94967320627039697</c:v>
                </c:pt>
                <c:pt idx="1866">
                  <c:v>-0.94817765791406572</c:v>
                </c:pt>
                <c:pt idx="1867">
                  <c:v>-0.94668210955773446</c:v>
                </c:pt>
                <c:pt idx="1868">
                  <c:v>-0.94518656120140321</c:v>
                </c:pt>
                <c:pt idx="1869">
                  <c:v>-0.94369101284507195</c:v>
                </c:pt>
                <c:pt idx="1870">
                  <c:v>-0.9421954644887407</c:v>
                </c:pt>
                <c:pt idx="1871">
                  <c:v>-0.94069991613240944</c:v>
                </c:pt>
                <c:pt idx="1872">
                  <c:v>-0.93920436777607819</c:v>
                </c:pt>
                <c:pt idx="1873">
                  <c:v>-0.93770881941974693</c:v>
                </c:pt>
                <c:pt idx="1874">
                  <c:v>-0.93621327106341568</c:v>
                </c:pt>
                <c:pt idx="1875">
                  <c:v>-0.93471772270708442</c:v>
                </c:pt>
                <c:pt idx="1876">
                  <c:v>-0.93322217435075316</c:v>
                </c:pt>
                <c:pt idx="1877">
                  <c:v>-0.93172662599442191</c:v>
                </c:pt>
                <c:pt idx="1878">
                  <c:v>-0.93023107763809065</c:v>
                </c:pt>
                <c:pt idx="1879">
                  <c:v>-0.9287355292817594</c:v>
                </c:pt>
                <c:pt idx="1880">
                  <c:v>-0.92723998092542814</c:v>
                </c:pt>
                <c:pt idx="1881">
                  <c:v>-0.92574443256909689</c:v>
                </c:pt>
                <c:pt idx="1882">
                  <c:v>-0.92424888421276563</c:v>
                </c:pt>
                <c:pt idx="1883">
                  <c:v>-0.92275333585643438</c:v>
                </c:pt>
                <c:pt idx="1884">
                  <c:v>-0.92125778750010312</c:v>
                </c:pt>
                <c:pt idx="1885">
                  <c:v>-0.91976223914377186</c:v>
                </c:pt>
                <c:pt idx="1886">
                  <c:v>-0.91826669078744061</c:v>
                </c:pt>
                <c:pt idx="1887">
                  <c:v>-0.91677114243110935</c:v>
                </c:pt>
                <c:pt idx="1888">
                  <c:v>-0.9152755940747781</c:v>
                </c:pt>
                <c:pt idx="1889">
                  <c:v>-0.91378004571844684</c:v>
                </c:pt>
                <c:pt idx="1890">
                  <c:v>-0.91228449736211559</c:v>
                </c:pt>
                <c:pt idx="1891">
                  <c:v>-0.91078894900578433</c:v>
                </c:pt>
                <c:pt idx="1892">
                  <c:v>-0.90929340064945308</c:v>
                </c:pt>
                <c:pt idx="1893">
                  <c:v>-0.90779785229312182</c:v>
                </c:pt>
                <c:pt idx="1894">
                  <c:v>-0.90630230393679057</c:v>
                </c:pt>
                <c:pt idx="1895">
                  <c:v>-0.90480675558045931</c:v>
                </c:pt>
                <c:pt idx="1896">
                  <c:v>-0.90331120722412805</c:v>
                </c:pt>
                <c:pt idx="1897">
                  <c:v>-0.9018156588677968</c:v>
                </c:pt>
                <c:pt idx="1898">
                  <c:v>-0.90032011051146554</c:v>
                </c:pt>
                <c:pt idx="1899">
                  <c:v>-0.89882456215513429</c:v>
                </c:pt>
                <c:pt idx="1900">
                  <c:v>-0.89732901379880303</c:v>
                </c:pt>
                <c:pt idx="1901">
                  <c:v>-0.89583346544247178</c:v>
                </c:pt>
                <c:pt idx="1902">
                  <c:v>-0.89433791708614052</c:v>
                </c:pt>
                <c:pt idx="1903">
                  <c:v>-0.89284236872980927</c:v>
                </c:pt>
                <c:pt idx="1904">
                  <c:v>-0.89134682037347801</c:v>
                </c:pt>
                <c:pt idx="1905">
                  <c:v>-0.88985127201714675</c:v>
                </c:pt>
                <c:pt idx="1906">
                  <c:v>-0.8883557236608155</c:v>
                </c:pt>
                <c:pt idx="1907">
                  <c:v>-0.88686017530448424</c:v>
                </c:pt>
                <c:pt idx="1908">
                  <c:v>-0.88536462694815299</c:v>
                </c:pt>
                <c:pt idx="1909">
                  <c:v>-0.88386907859182173</c:v>
                </c:pt>
                <c:pt idx="1910">
                  <c:v>-0.88237353023549048</c:v>
                </c:pt>
                <c:pt idx="1911">
                  <c:v>-0.88087798187915922</c:v>
                </c:pt>
                <c:pt idx="1912">
                  <c:v>-0.87938243352282797</c:v>
                </c:pt>
                <c:pt idx="1913">
                  <c:v>-0.87788688516649671</c:v>
                </c:pt>
                <c:pt idx="1914">
                  <c:v>-0.87639133681016546</c:v>
                </c:pt>
                <c:pt idx="1915">
                  <c:v>-0.8748957884538342</c:v>
                </c:pt>
                <c:pt idx="1916">
                  <c:v>-0.87340024009750294</c:v>
                </c:pt>
                <c:pt idx="1917">
                  <c:v>-0.87190469174117169</c:v>
                </c:pt>
                <c:pt idx="1918">
                  <c:v>-0.87040914338484043</c:v>
                </c:pt>
                <c:pt idx="1919">
                  <c:v>-0.86891359502850918</c:v>
                </c:pt>
                <c:pt idx="1920">
                  <c:v>-0.86741804667217792</c:v>
                </c:pt>
                <c:pt idx="1921">
                  <c:v>-0.86592249831584667</c:v>
                </c:pt>
                <c:pt idx="1922">
                  <c:v>-0.86442694995951541</c:v>
                </c:pt>
                <c:pt idx="1923">
                  <c:v>-0.86293140160318416</c:v>
                </c:pt>
                <c:pt idx="1924">
                  <c:v>-0.8614358532468529</c:v>
                </c:pt>
                <c:pt idx="1925">
                  <c:v>-0.85994030489052165</c:v>
                </c:pt>
                <c:pt idx="1926">
                  <c:v>-0.85844475653419039</c:v>
                </c:pt>
                <c:pt idx="1927">
                  <c:v>-0.85694920817785913</c:v>
                </c:pt>
                <c:pt idx="1928">
                  <c:v>-0.85545365982152788</c:v>
                </c:pt>
                <c:pt idx="1929">
                  <c:v>-0.85395811146519662</c:v>
                </c:pt>
                <c:pt idx="1930">
                  <c:v>-0.85246256310886537</c:v>
                </c:pt>
                <c:pt idx="1931">
                  <c:v>-0.85096701475253411</c:v>
                </c:pt>
                <c:pt idx="1932">
                  <c:v>-0.84947146639620286</c:v>
                </c:pt>
                <c:pt idx="1933">
                  <c:v>-0.8479759180398716</c:v>
                </c:pt>
                <c:pt idx="1934">
                  <c:v>-0.84648036968354035</c:v>
                </c:pt>
                <c:pt idx="1935">
                  <c:v>-0.84498482132720909</c:v>
                </c:pt>
                <c:pt idx="1936">
                  <c:v>-0.84348927297087783</c:v>
                </c:pt>
                <c:pt idx="1937">
                  <c:v>-0.84199372461454658</c:v>
                </c:pt>
                <c:pt idx="1938">
                  <c:v>-0.84049817625821532</c:v>
                </c:pt>
                <c:pt idx="1939">
                  <c:v>-0.83900262790188407</c:v>
                </c:pt>
                <c:pt idx="1940">
                  <c:v>-0.83750707954555281</c:v>
                </c:pt>
                <c:pt idx="1941">
                  <c:v>-0.83601153118922156</c:v>
                </c:pt>
                <c:pt idx="1942">
                  <c:v>-0.8345159828328903</c:v>
                </c:pt>
                <c:pt idx="1943">
                  <c:v>-0.83302043447655905</c:v>
                </c:pt>
                <c:pt idx="1944">
                  <c:v>-0.83152488612022779</c:v>
                </c:pt>
                <c:pt idx="1945">
                  <c:v>-0.83002933776389654</c:v>
                </c:pt>
                <c:pt idx="1946">
                  <c:v>-0.82853378940756528</c:v>
                </c:pt>
                <c:pt idx="1947">
                  <c:v>-0.82703824105123402</c:v>
                </c:pt>
                <c:pt idx="1948">
                  <c:v>-0.82554269269490277</c:v>
                </c:pt>
                <c:pt idx="1949">
                  <c:v>-0.82404714433857151</c:v>
                </c:pt>
                <c:pt idx="1950">
                  <c:v>-0.82255159598224026</c:v>
                </c:pt>
                <c:pt idx="1951">
                  <c:v>-0.821056047625909</c:v>
                </c:pt>
                <c:pt idx="1952">
                  <c:v>-0.81956049926957775</c:v>
                </c:pt>
                <c:pt idx="1953">
                  <c:v>-0.81806495091324649</c:v>
                </c:pt>
                <c:pt idx="1954">
                  <c:v>-0.81656940255691524</c:v>
                </c:pt>
                <c:pt idx="1955">
                  <c:v>-0.81507385420058398</c:v>
                </c:pt>
                <c:pt idx="1956">
                  <c:v>-0.81357830584425272</c:v>
                </c:pt>
                <c:pt idx="1957">
                  <c:v>-0.81208275748792147</c:v>
                </c:pt>
                <c:pt idx="1958">
                  <c:v>-0.81058720913159021</c:v>
                </c:pt>
                <c:pt idx="1959">
                  <c:v>-0.80909166077525896</c:v>
                </c:pt>
                <c:pt idx="1960">
                  <c:v>-0.8075961124189277</c:v>
                </c:pt>
                <c:pt idx="1961">
                  <c:v>-0.80610056406259645</c:v>
                </c:pt>
                <c:pt idx="1962">
                  <c:v>-0.80460501570626519</c:v>
                </c:pt>
                <c:pt idx="1963">
                  <c:v>-0.80310946734993394</c:v>
                </c:pt>
                <c:pt idx="1964">
                  <c:v>-0.80161391899360268</c:v>
                </c:pt>
                <c:pt idx="1965">
                  <c:v>-0.80011837063727143</c:v>
                </c:pt>
                <c:pt idx="1966">
                  <c:v>-0.79862282228094017</c:v>
                </c:pt>
                <c:pt idx="1967">
                  <c:v>-0.79712727392460891</c:v>
                </c:pt>
                <c:pt idx="1968">
                  <c:v>-0.79563172556827766</c:v>
                </c:pt>
                <c:pt idx="1969">
                  <c:v>-0.7941361772119464</c:v>
                </c:pt>
                <c:pt idx="1970">
                  <c:v>-0.79264062885561515</c:v>
                </c:pt>
                <c:pt idx="1971">
                  <c:v>-0.79114508049928389</c:v>
                </c:pt>
                <c:pt idx="1972">
                  <c:v>-0.78964953214295264</c:v>
                </c:pt>
                <c:pt idx="1973">
                  <c:v>-0.78815398378662138</c:v>
                </c:pt>
                <c:pt idx="1974">
                  <c:v>-0.78665843543029013</c:v>
                </c:pt>
                <c:pt idx="1975">
                  <c:v>-0.78516288707395887</c:v>
                </c:pt>
                <c:pt idx="1976">
                  <c:v>-0.78366733871762762</c:v>
                </c:pt>
                <c:pt idx="1977">
                  <c:v>-0.78217179036129636</c:v>
                </c:pt>
                <c:pt idx="1978">
                  <c:v>-0.7806762420049651</c:v>
                </c:pt>
                <c:pt idx="1979">
                  <c:v>-0.77918069364863385</c:v>
                </c:pt>
                <c:pt idx="1980">
                  <c:v>-0.77768514529230259</c:v>
                </c:pt>
                <c:pt idx="1981">
                  <c:v>-0.77618959693597134</c:v>
                </c:pt>
                <c:pt idx="1982">
                  <c:v>-0.77469404857964008</c:v>
                </c:pt>
                <c:pt idx="1983">
                  <c:v>-0.77319850022330883</c:v>
                </c:pt>
                <c:pt idx="1984">
                  <c:v>-0.77170295186697757</c:v>
                </c:pt>
                <c:pt idx="1985">
                  <c:v>-0.77020740351064632</c:v>
                </c:pt>
                <c:pt idx="1986">
                  <c:v>-0.76871185515431506</c:v>
                </c:pt>
                <c:pt idx="1987">
                  <c:v>-0.7672163067979838</c:v>
                </c:pt>
                <c:pt idx="1988">
                  <c:v>-0.76572075844165255</c:v>
                </c:pt>
                <c:pt idx="1989">
                  <c:v>-0.76422521008532129</c:v>
                </c:pt>
                <c:pt idx="1990">
                  <c:v>-0.76272966172899004</c:v>
                </c:pt>
                <c:pt idx="1991">
                  <c:v>-0.76123411337265878</c:v>
                </c:pt>
                <c:pt idx="1992">
                  <c:v>-0.75973856501632753</c:v>
                </c:pt>
                <c:pt idx="1993">
                  <c:v>-0.75824301665999627</c:v>
                </c:pt>
                <c:pt idx="1994">
                  <c:v>-0.75674746830366502</c:v>
                </c:pt>
                <c:pt idx="1995">
                  <c:v>-0.75525191994733376</c:v>
                </c:pt>
                <c:pt idx="1996">
                  <c:v>-0.75375637159100251</c:v>
                </c:pt>
                <c:pt idx="1997">
                  <c:v>-0.75226082323467125</c:v>
                </c:pt>
                <c:pt idx="1998">
                  <c:v>-0.75076527487833999</c:v>
                </c:pt>
                <c:pt idx="1999">
                  <c:v>-0.74926972652200874</c:v>
                </c:pt>
                <c:pt idx="2000">
                  <c:v>-0.74777417816567748</c:v>
                </c:pt>
                <c:pt idx="2001">
                  <c:v>-0.74627862980934623</c:v>
                </c:pt>
                <c:pt idx="2002">
                  <c:v>-0.74478308145301497</c:v>
                </c:pt>
                <c:pt idx="2003">
                  <c:v>-0.74328753309668372</c:v>
                </c:pt>
                <c:pt idx="2004">
                  <c:v>-0.74179198474035246</c:v>
                </c:pt>
                <c:pt idx="2005">
                  <c:v>-0.74029643638402121</c:v>
                </c:pt>
                <c:pt idx="2006">
                  <c:v>-0.73880088802768995</c:v>
                </c:pt>
                <c:pt idx="2007">
                  <c:v>-0.73730533967135869</c:v>
                </c:pt>
                <c:pt idx="2008">
                  <c:v>-0.73580979131502744</c:v>
                </c:pt>
                <c:pt idx="2009">
                  <c:v>-0.73431424295869618</c:v>
                </c:pt>
                <c:pt idx="2010">
                  <c:v>-0.73281869460236493</c:v>
                </c:pt>
                <c:pt idx="2011">
                  <c:v>-0.73132314624603367</c:v>
                </c:pt>
                <c:pt idx="2012">
                  <c:v>-0.72982759788970242</c:v>
                </c:pt>
                <c:pt idx="2013">
                  <c:v>-0.72833204953337116</c:v>
                </c:pt>
                <c:pt idx="2014">
                  <c:v>-0.72683650117703991</c:v>
                </c:pt>
                <c:pt idx="2015">
                  <c:v>-0.72534095282070865</c:v>
                </c:pt>
                <c:pt idx="2016">
                  <c:v>-0.7238454044643774</c:v>
                </c:pt>
                <c:pt idx="2017">
                  <c:v>-0.72234985610804614</c:v>
                </c:pt>
                <c:pt idx="2018">
                  <c:v>-0.72085430775171488</c:v>
                </c:pt>
                <c:pt idx="2019">
                  <c:v>-0.71935875939538363</c:v>
                </c:pt>
                <c:pt idx="2020">
                  <c:v>-0.71786321103905237</c:v>
                </c:pt>
                <c:pt idx="2021">
                  <c:v>-0.71636766268272112</c:v>
                </c:pt>
                <c:pt idx="2022">
                  <c:v>-0.71487211432638986</c:v>
                </c:pt>
                <c:pt idx="2023">
                  <c:v>-0.71337656597005861</c:v>
                </c:pt>
                <c:pt idx="2024">
                  <c:v>-0.71188101761372735</c:v>
                </c:pt>
                <c:pt idx="2025">
                  <c:v>-0.7103854692573961</c:v>
                </c:pt>
                <c:pt idx="2026">
                  <c:v>-0.70888992090106484</c:v>
                </c:pt>
                <c:pt idx="2027">
                  <c:v>-0.70739437254473359</c:v>
                </c:pt>
                <c:pt idx="2028">
                  <c:v>-0.70589882418840233</c:v>
                </c:pt>
                <c:pt idx="2029">
                  <c:v>-0.70440327583207107</c:v>
                </c:pt>
                <c:pt idx="2030">
                  <c:v>-0.70290772747573982</c:v>
                </c:pt>
                <c:pt idx="2031">
                  <c:v>-0.70141217911940856</c:v>
                </c:pt>
                <c:pt idx="2032">
                  <c:v>-0.69991663076307731</c:v>
                </c:pt>
                <c:pt idx="2033">
                  <c:v>-0.69842108240674605</c:v>
                </c:pt>
                <c:pt idx="2034">
                  <c:v>-0.6969255340504148</c:v>
                </c:pt>
                <c:pt idx="2035">
                  <c:v>-0.69542998569408354</c:v>
                </c:pt>
                <c:pt idx="2036">
                  <c:v>-0.69393443733775229</c:v>
                </c:pt>
                <c:pt idx="2037">
                  <c:v>-0.69243888898142103</c:v>
                </c:pt>
                <c:pt idx="2038">
                  <c:v>-0.69094334062508977</c:v>
                </c:pt>
                <c:pt idx="2039">
                  <c:v>-0.68944779226875852</c:v>
                </c:pt>
                <c:pt idx="2040">
                  <c:v>-0.68795224391242726</c:v>
                </c:pt>
                <c:pt idx="2041">
                  <c:v>-0.68645669555609601</c:v>
                </c:pt>
                <c:pt idx="2042">
                  <c:v>-0.68496114719976475</c:v>
                </c:pt>
                <c:pt idx="2043">
                  <c:v>-0.6834655988434335</c:v>
                </c:pt>
                <c:pt idx="2044">
                  <c:v>-0.68197005048710224</c:v>
                </c:pt>
                <c:pt idx="2045">
                  <c:v>-0.68047450213077099</c:v>
                </c:pt>
                <c:pt idx="2046">
                  <c:v>-0.67897895377443973</c:v>
                </c:pt>
                <c:pt idx="2047">
                  <c:v>-0.67748340541810848</c:v>
                </c:pt>
                <c:pt idx="2048">
                  <c:v>-0.67598785706177722</c:v>
                </c:pt>
                <c:pt idx="2049">
                  <c:v>-0.67449230870544596</c:v>
                </c:pt>
                <c:pt idx="2050">
                  <c:v>-0.67299676034911471</c:v>
                </c:pt>
                <c:pt idx="2051">
                  <c:v>-0.67150121199278345</c:v>
                </c:pt>
                <c:pt idx="2052">
                  <c:v>-0.6700056636364522</c:v>
                </c:pt>
                <c:pt idx="2053">
                  <c:v>-0.66851011528012094</c:v>
                </c:pt>
                <c:pt idx="2054">
                  <c:v>-0.66701456692378969</c:v>
                </c:pt>
                <c:pt idx="2055">
                  <c:v>-0.66551901856745843</c:v>
                </c:pt>
                <c:pt idx="2056">
                  <c:v>-0.66402347021112718</c:v>
                </c:pt>
                <c:pt idx="2057">
                  <c:v>-0.66252792185479592</c:v>
                </c:pt>
                <c:pt idx="2058">
                  <c:v>-0.66103237349846466</c:v>
                </c:pt>
                <c:pt idx="2059">
                  <c:v>-0.65953682514213341</c:v>
                </c:pt>
                <c:pt idx="2060">
                  <c:v>-0.65804127678580215</c:v>
                </c:pt>
                <c:pt idx="2061">
                  <c:v>-0.6565457284294709</c:v>
                </c:pt>
                <c:pt idx="2062">
                  <c:v>-0.65505018007313964</c:v>
                </c:pt>
                <c:pt idx="2063">
                  <c:v>-0.65355463171680839</c:v>
                </c:pt>
                <c:pt idx="2064">
                  <c:v>-0.65205908336047713</c:v>
                </c:pt>
                <c:pt idx="2065">
                  <c:v>-0.65056353500414588</c:v>
                </c:pt>
                <c:pt idx="2066">
                  <c:v>-0.64906798664781462</c:v>
                </c:pt>
                <c:pt idx="2067">
                  <c:v>-0.64757243829148337</c:v>
                </c:pt>
                <c:pt idx="2068">
                  <c:v>-0.64607688993515211</c:v>
                </c:pt>
                <c:pt idx="2069">
                  <c:v>-0.64458134157882085</c:v>
                </c:pt>
                <c:pt idx="2070">
                  <c:v>-0.6430857932224896</c:v>
                </c:pt>
                <c:pt idx="2071">
                  <c:v>-0.64159024486615834</c:v>
                </c:pt>
                <c:pt idx="2072">
                  <c:v>-0.64009469650982709</c:v>
                </c:pt>
                <c:pt idx="2073">
                  <c:v>-0.63859914815349583</c:v>
                </c:pt>
                <c:pt idx="2074">
                  <c:v>-0.63710359979716458</c:v>
                </c:pt>
                <c:pt idx="2075">
                  <c:v>-0.63560805144083332</c:v>
                </c:pt>
                <c:pt idx="2076">
                  <c:v>-0.63411250308450207</c:v>
                </c:pt>
                <c:pt idx="2077">
                  <c:v>-0.63261695472817081</c:v>
                </c:pt>
                <c:pt idx="2078">
                  <c:v>-0.63112140637183956</c:v>
                </c:pt>
                <c:pt idx="2079">
                  <c:v>-0.6296258580155083</c:v>
                </c:pt>
                <c:pt idx="2080">
                  <c:v>-0.62813030965917704</c:v>
                </c:pt>
                <c:pt idx="2081">
                  <c:v>-0.62663476130284579</c:v>
                </c:pt>
                <c:pt idx="2082">
                  <c:v>-0.62513921294651453</c:v>
                </c:pt>
                <c:pt idx="2083">
                  <c:v>-0.62364366459018328</c:v>
                </c:pt>
                <c:pt idx="2084">
                  <c:v>-0.62214811623385202</c:v>
                </c:pt>
                <c:pt idx="2085">
                  <c:v>-0.62065256787752077</c:v>
                </c:pt>
                <c:pt idx="2086">
                  <c:v>-0.61915701952118951</c:v>
                </c:pt>
                <c:pt idx="2087">
                  <c:v>-0.61766147116485826</c:v>
                </c:pt>
                <c:pt idx="2088">
                  <c:v>-0.616165922808527</c:v>
                </c:pt>
                <c:pt idx="2089">
                  <c:v>-0.61467037445219574</c:v>
                </c:pt>
                <c:pt idx="2090">
                  <c:v>-0.61317482609586449</c:v>
                </c:pt>
                <c:pt idx="2091">
                  <c:v>-0.61167927773953323</c:v>
                </c:pt>
                <c:pt idx="2092">
                  <c:v>-0.61018372938320198</c:v>
                </c:pt>
                <c:pt idx="2093">
                  <c:v>-0.60868818102687072</c:v>
                </c:pt>
                <c:pt idx="2094">
                  <c:v>-0.60719263267053947</c:v>
                </c:pt>
                <c:pt idx="2095">
                  <c:v>-0.60569708431420821</c:v>
                </c:pt>
                <c:pt idx="2096">
                  <c:v>-0.60420153595787696</c:v>
                </c:pt>
                <c:pt idx="2097">
                  <c:v>-0.6027059876015457</c:v>
                </c:pt>
                <c:pt idx="2098">
                  <c:v>-0.60121043924521445</c:v>
                </c:pt>
                <c:pt idx="2099">
                  <c:v>-0.59971489088888319</c:v>
                </c:pt>
                <c:pt idx="2100">
                  <c:v>-0.59821934253255193</c:v>
                </c:pt>
                <c:pt idx="2101">
                  <c:v>-0.59672379417622068</c:v>
                </c:pt>
                <c:pt idx="2102">
                  <c:v>-0.59522824581988942</c:v>
                </c:pt>
                <c:pt idx="2103">
                  <c:v>-0.59373269746355817</c:v>
                </c:pt>
                <c:pt idx="2104">
                  <c:v>-0.59223714910722691</c:v>
                </c:pt>
                <c:pt idx="2105">
                  <c:v>-0.59074160075089566</c:v>
                </c:pt>
                <c:pt idx="2106">
                  <c:v>-0.5892460523945644</c:v>
                </c:pt>
                <c:pt idx="2107">
                  <c:v>-0.58775050403823315</c:v>
                </c:pt>
                <c:pt idx="2108">
                  <c:v>-0.58625495568190189</c:v>
                </c:pt>
                <c:pt idx="2109">
                  <c:v>-0.58475940732557063</c:v>
                </c:pt>
                <c:pt idx="2110">
                  <c:v>-0.58326385896923938</c:v>
                </c:pt>
                <c:pt idx="2111">
                  <c:v>-0.58176831061290812</c:v>
                </c:pt>
                <c:pt idx="2112">
                  <c:v>-0.58027276225657687</c:v>
                </c:pt>
                <c:pt idx="2113">
                  <c:v>-0.57877721390024561</c:v>
                </c:pt>
                <c:pt idx="2114">
                  <c:v>-0.57728166554391436</c:v>
                </c:pt>
                <c:pt idx="2115">
                  <c:v>-0.5757861171875831</c:v>
                </c:pt>
                <c:pt idx="2116">
                  <c:v>-0.57429056883125185</c:v>
                </c:pt>
                <c:pt idx="2117">
                  <c:v>-0.57279502047492059</c:v>
                </c:pt>
                <c:pt idx="2118">
                  <c:v>-0.57129947211858934</c:v>
                </c:pt>
                <c:pt idx="2119">
                  <c:v>-0.56980392376225808</c:v>
                </c:pt>
                <c:pt idx="2120">
                  <c:v>-0.56830837540592682</c:v>
                </c:pt>
                <c:pt idx="2121">
                  <c:v>-0.56681282704959557</c:v>
                </c:pt>
                <c:pt idx="2122">
                  <c:v>-0.56531727869326431</c:v>
                </c:pt>
                <c:pt idx="2123">
                  <c:v>-0.56382173033693306</c:v>
                </c:pt>
                <c:pt idx="2124">
                  <c:v>-0.5623261819806018</c:v>
                </c:pt>
                <c:pt idx="2125">
                  <c:v>-0.56083063362427055</c:v>
                </c:pt>
                <c:pt idx="2126">
                  <c:v>-0.55933508526793929</c:v>
                </c:pt>
                <c:pt idx="2127">
                  <c:v>-0.55783953691160804</c:v>
                </c:pt>
                <c:pt idx="2128">
                  <c:v>-0.55634398855527678</c:v>
                </c:pt>
                <c:pt idx="2129">
                  <c:v>-0.55484844019894553</c:v>
                </c:pt>
                <c:pt idx="2130">
                  <c:v>-0.55335289184261427</c:v>
                </c:pt>
                <c:pt idx="2131">
                  <c:v>-0.55185734348628301</c:v>
                </c:pt>
                <c:pt idx="2132">
                  <c:v>-0.55036179512995176</c:v>
                </c:pt>
                <c:pt idx="2133">
                  <c:v>-0.5488662467736205</c:v>
                </c:pt>
                <c:pt idx="2134">
                  <c:v>-0.54737069841728925</c:v>
                </c:pt>
                <c:pt idx="2135">
                  <c:v>-0.54587515006095799</c:v>
                </c:pt>
                <c:pt idx="2136">
                  <c:v>-0.54437960170462674</c:v>
                </c:pt>
                <c:pt idx="2137">
                  <c:v>-0.54288405334829548</c:v>
                </c:pt>
                <c:pt idx="2138">
                  <c:v>-0.54138850499196423</c:v>
                </c:pt>
                <c:pt idx="2139">
                  <c:v>-0.53989295663563297</c:v>
                </c:pt>
                <c:pt idx="2140">
                  <c:v>-0.53839740827930171</c:v>
                </c:pt>
                <c:pt idx="2141">
                  <c:v>-0.53690185992297046</c:v>
                </c:pt>
                <c:pt idx="2142">
                  <c:v>-0.5354063115666392</c:v>
                </c:pt>
                <c:pt idx="2143">
                  <c:v>-0.53391076321030795</c:v>
                </c:pt>
                <c:pt idx="2144">
                  <c:v>-0.53241521485397669</c:v>
                </c:pt>
                <c:pt idx="2145">
                  <c:v>-0.53091966649764544</c:v>
                </c:pt>
                <c:pt idx="2146">
                  <c:v>-0.52942411814131418</c:v>
                </c:pt>
                <c:pt idx="2147">
                  <c:v>-0.52792856978498293</c:v>
                </c:pt>
                <c:pt idx="2148">
                  <c:v>-0.52643302142865167</c:v>
                </c:pt>
                <c:pt idx="2149">
                  <c:v>-0.52493747307232042</c:v>
                </c:pt>
                <c:pt idx="2150">
                  <c:v>-0.52344192471598916</c:v>
                </c:pt>
                <c:pt idx="2151">
                  <c:v>-0.5219463763596579</c:v>
                </c:pt>
                <c:pt idx="2152">
                  <c:v>-0.52045082800332665</c:v>
                </c:pt>
                <c:pt idx="2153">
                  <c:v>-0.51895527964699539</c:v>
                </c:pt>
                <c:pt idx="2154">
                  <c:v>-0.51745973129066414</c:v>
                </c:pt>
                <c:pt idx="2155">
                  <c:v>-0.51596418293433288</c:v>
                </c:pt>
                <c:pt idx="2156">
                  <c:v>-0.51446863457800163</c:v>
                </c:pt>
                <c:pt idx="2157">
                  <c:v>-0.51297308622167037</c:v>
                </c:pt>
                <c:pt idx="2158">
                  <c:v>-0.51147753786533912</c:v>
                </c:pt>
                <c:pt idx="2159">
                  <c:v>-0.50998198950900786</c:v>
                </c:pt>
                <c:pt idx="2160">
                  <c:v>-0.5084864411526766</c:v>
                </c:pt>
                <c:pt idx="2161">
                  <c:v>-0.50699089279634535</c:v>
                </c:pt>
                <c:pt idx="2162">
                  <c:v>-0.50549534444001409</c:v>
                </c:pt>
                <c:pt idx="2163">
                  <c:v>-0.50399979608368284</c:v>
                </c:pt>
                <c:pt idx="2164">
                  <c:v>-0.50250424772735158</c:v>
                </c:pt>
                <c:pt idx="2165">
                  <c:v>-0.50100869937102033</c:v>
                </c:pt>
                <c:pt idx="2166">
                  <c:v>-0.49951315101468907</c:v>
                </c:pt>
                <c:pt idx="2167">
                  <c:v>-0.49801760265835782</c:v>
                </c:pt>
                <c:pt idx="2168">
                  <c:v>-0.49652205430202656</c:v>
                </c:pt>
                <c:pt idx="2169">
                  <c:v>-0.49502650594569531</c:v>
                </c:pt>
                <c:pt idx="2170">
                  <c:v>-0.49353095758936405</c:v>
                </c:pt>
                <c:pt idx="2171">
                  <c:v>-0.49203540923303279</c:v>
                </c:pt>
                <c:pt idx="2172">
                  <c:v>-0.49053986087670154</c:v>
                </c:pt>
                <c:pt idx="2173">
                  <c:v>-0.48904431252037028</c:v>
                </c:pt>
                <c:pt idx="2174">
                  <c:v>-0.48754876416403903</c:v>
                </c:pt>
                <c:pt idx="2175">
                  <c:v>-0.48605321580770777</c:v>
                </c:pt>
                <c:pt idx="2176">
                  <c:v>-0.48455766745137652</c:v>
                </c:pt>
                <c:pt idx="2177">
                  <c:v>-0.48306211909504526</c:v>
                </c:pt>
                <c:pt idx="2178">
                  <c:v>-0.48156657073871401</c:v>
                </c:pt>
                <c:pt idx="2179">
                  <c:v>-0.48007102238238275</c:v>
                </c:pt>
                <c:pt idx="2180">
                  <c:v>-0.4785754740260515</c:v>
                </c:pt>
                <c:pt idx="2181">
                  <c:v>-0.47707992566972024</c:v>
                </c:pt>
                <c:pt idx="2182">
                  <c:v>-0.47558437731338898</c:v>
                </c:pt>
                <c:pt idx="2183">
                  <c:v>-0.47408882895705773</c:v>
                </c:pt>
                <c:pt idx="2184">
                  <c:v>-0.47259328060072647</c:v>
                </c:pt>
                <c:pt idx="2185">
                  <c:v>-0.47109773224439522</c:v>
                </c:pt>
                <c:pt idx="2186">
                  <c:v>-0.46960218388806396</c:v>
                </c:pt>
                <c:pt idx="2187">
                  <c:v>-0.46810663553173271</c:v>
                </c:pt>
                <c:pt idx="2188">
                  <c:v>-0.46661108717540145</c:v>
                </c:pt>
                <c:pt idx="2189">
                  <c:v>-0.4651155388190702</c:v>
                </c:pt>
                <c:pt idx="2190">
                  <c:v>-0.46361999046273894</c:v>
                </c:pt>
                <c:pt idx="2191">
                  <c:v>-0.46212444210640768</c:v>
                </c:pt>
                <c:pt idx="2192">
                  <c:v>-0.46062889375007643</c:v>
                </c:pt>
                <c:pt idx="2193">
                  <c:v>-0.45913334539374517</c:v>
                </c:pt>
                <c:pt idx="2194">
                  <c:v>-0.45763779703741392</c:v>
                </c:pt>
                <c:pt idx="2195">
                  <c:v>-0.45614224868108266</c:v>
                </c:pt>
                <c:pt idx="2196">
                  <c:v>-0.45464670032475141</c:v>
                </c:pt>
                <c:pt idx="2197">
                  <c:v>-0.45315115196842015</c:v>
                </c:pt>
                <c:pt idx="2198">
                  <c:v>-0.4516556036120889</c:v>
                </c:pt>
                <c:pt idx="2199">
                  <c:v>-0.45016005525575764</c:v>
                </c:pt>
                <c:pt idx="2200">
                  <c:v>-0.44866450689942639</c:v>
                </c:pt>
                <c:pt idx="2201">
                  <c:v>-0.44716895854309513</c:v>
                </c:pt>
                <c:pt idx="2202">
                  <c:v>-0.44567341018676387</c:v>
                </c:pt>
                <c:pt idx="2203">
                  <c:v>-0.44417786183043262</c:v>
                </c:pt>
                <c:pt idx="2204">
                  <c:v>-0.44268231347410136</c:v>
                </c:pt>
                <c:pt idx="2205">
                  <c:v>-0.44118676511777011</c:v>
                </c:pt>
                <c:pt idx="2206">
                  <c:v>-0.43969121676143885</c:v>
                </c:pt>
                <c:pt idx="2207">
                  <c:v>-0.4381956684051076</c:v>
                </c:pt>
                <c:pt idx="2208">
                  <c:v>-0.43670012004877634</c:v>
                </c:pt>
                <c:pt idx="2209">
                  <c:v>-0.43520457169244509</c:v>
                </c:pt>
                <c:pt idx="2210">
                  <c:v>-0.43370902333611383</c:v>
                </c:pt>
                <c:pt idx="2211">
                  <c:v>-0.43221347497978257</c:v>
                </c:pt>
                <c:pt idx="2212">
                  <c:v>-0.43071792662345132</c:v>
                </c:pt>
                <c:pt idx="2213">
                  <c:v>-0.42922237826712006</c:v>
                </c:pt>
                <c:pt idx="2214">
                  <c:v>-0.42772682991078881</c:v>
                </c:pt>
                <c:pt idx="2215">
                  <c:v>-0.42623128155445755</c:v>
                </c:pt>
                <c:pt idx="2216">
                  <c:v>-0.4247357331981263</c:v>
                </c:pt>
                <c:pt idx="2217">
                  <c:v>-0.42324018484179504</c:v>
                </c:pt>
                <c:pt idx="2218">
                  <c:v>-0.42174463648546379</c:v>
                </c:pt>
                <c:pt idx="2219">
                  <c:v>-0.42024908812913253</c:v>
                </c:pt>
                <c:pt idx="2220">
                  <c:v>-0.41875353977280128</c:v>
                </c:pt>
                <c:pt idx="2221">
                  <c:v>-0.41725799141647002</c:v>
                </c:pt>
                <c:pt idx="2222">
                  <c:v>-0.41576244306013876</c:v>
                </c:pt>
                <c:pt idx="2223">
                  <c:v>-0.41426689470380751</c:v>
                </c:pt>
                <c:pt idx="2224">
                  <c:v>-0.41277134634747625</c:v>
                </c:pt>
                <c:pt idx="2225">
                  <c:v>-0.411275797991145</c:v>
                </c:pt>
                <c:pt idx="2226">
                  <c:v>-0.40978024963481374</c:v>
                </c:pt>
                <c:pt idx="2227">
                  <c:v>-0.40828470127848249</c:v>
                </c:pt>
                <c:pt idx="2228">
                  <c:v>-0.40678915292215123</c:v>
                </c:pt>
                <c:pt idx="2229">
                  <c:v>-0.40529360456581998</c:v>
                </c:pt>
                <c:pt idx="2230">
                  <c:v>-0.40379805620948872</c:v>
                </c:pt>
                <c:pt idx="2231">
                  <c:v>-0.40230250785315746</c:v>
                </c:pt>
                <c:pt idx="2232">
                  <c:v>-0.40080695949682621</c:v>
                </c:pt>
                <c:pt idx="2233">
                  <c:v>-0.39931141114049495</c:v>
                </c:pt>
                <c:pt idx="2234">
                  <c:v>-0.3978158627841637</c:v>
                </c:pt>
                <c:pt idx="2235">
                  <c:v>-0.39632031442783244</c:v>
                </c:pt>
                <c:pt idx="2236">
                  <c:v>-0.39482476607150119</c:v>
                </c:pt>
                <c:pt idx="2237">
                  <c:v>-0.39332921771516993</c:v>
                </c:pt>
                <c:pt idx="2238">
                  <c:v>-0.39183366935883868</c:v>
                </c:pt>
                <c:pt idx="2239">
                  <c:v>-0.39033812100250742</c:v>
                </c:pt>
                <c:pt idx="2240">
                  <c:v>-0.38884257264617617</c:v>
                </c:pt>
                <c:pt idx="2241">
                  <c:v>-0.38734702428984491</c:v>
                </c:pt>
                <c:pt idx="2242">
                  <c:v>-0.38585147593351365</c:v>
                </c:pt>
                <c:pt idx="2243">
                  <c:v>-0.3843559275771824</c:v>
                </c:pt>
                <c:pt idx="2244">
                  <c:v>-0.38286037922085114</c:v>
                </c:pt>
                <c:pt idx="2245">
                  <c:v>-0.38136483086451989</c:v>
                </c:pt>
                <c:pt idx="2246">
                  <c:v>-0.37986928250818863</c:v>
                </c:pt>
                <c:pt idx="2247">
                  <c:v>-0.37837373415185738</c:v>
                </c:pt>
                <c:pt idx="2248">
                  <c:v>-0.37687818579552612</c:v>
                </c:pt>
                <c:pt idx="2249">
                  <c:v>-0.37538263743919487</c:v>
                </c:pt>
                <c:pt idx="2250">
                  <c:v>-0.37388708908286361</c:v>
                </c:pt>
                <c:pt idx="2251">
                  <c:v>-0.37239154072653236</c:v>
                </c:pt>
                <c:pt idx="2252">
                  <c:v>-0.3708959923702011</c:v>
                </c:pt>
                <c:pt idx="2253">
                  <c:v>-0.36940044401386984</c:v>
                </c:pt>
                <c:pt idx="2254">
                  <c:v>-0.36790489565753859</c:v>
                </c:pt>
                <c:pt idx="2255">
                  <c:v>-0.36640934730120733</c:v>
                </c:pt>
                <c:pt idx="2256">
                  <c:v>-0.36491379894487608</c:v>
                </c:pt>
                <c:pt idx="2257">
                  <c:v>-0.36341825058854482</c:v>
                </c:pt>
                <c:pt idx="2258">
                  <c:v>-0.36192270223221357</c:v>
                </c:pt>
                <c:pt idx="2259">
                  <c:v>-0.36042715387588231</c:v>
                </c:pt>
                <c:pt idx="2260">
                  <c:v>-0.35893160551955106</c:v>
                </c:pt>
                <c:pt idx="2261">
                  <c:v>-0.3574360571632198</c:v>
                </c:pt>
                <c:pt idx="2262">
                  <c:v>-0.35594050880688854</c:v>
                </c:pt>
                <c:pt idx="2263">
                  <c:v>-0.35444496045055729</c:v>
                </c:pt>
                <c:pt idx="2264">
                  <c:v>-0.35294941209422603</c:v>
                </c:pt>
                <c:pt idx="2265">
                  <c:v>-0.35145386373789478</c:v>
                </c:pt>
                <c:pt idx="2266">
                  <c:v>-0.34995831538156352</c:v>
                </c:pt>
                <c:pt idx="2267">
                  <c:v>-0.34846276702523227</c:v>
                </c:pt>
                <c:pt idx="2268">
                  <c:v>-0.34696721866890101</c:v>
                </c:pt>
                <c:pt idx="2269">
                  <c:v>-0.34547167031256976</c:v>
                </c:pt>
                <c:pt idx="2270">
                  <c:v>-0.3439761219562385</c:v>
                </c:pt>
                <c:pt idx="2271">
                  <c:v>-0.34248057359990725</c:v>
                </c:pt>
                <c:pt idx="2272">
                  <c:v>-0.34098502524357599</c:v>
                </c:pt>
                <c:pt idx="2273">
                  <c:v>-0.33948947688724473</c:v>
                </c:pt>
                <c:pt idx="2274">
                  <c:v>-0.33799392853091348</c:v>
                </c:pt>
                <c:pt idx="2275">
                  <c:v>-0.33649838017458222</c:v>
                </c:pt>
                <c:pt idx="2276">
                  <c:v>-0.33500283181825097</c:v>
                </c:pt>
                <c:pt idx="2277">
                  <c:v>-0.33350728346191971</c:v>
                </c:pt>
                <c:pt idx="2278">
                  <c:v>-0.33201173510558846</c:v>
                </c:pt>
                <c:pt idx="2279">
                  <c:v>-0.3305161867492572</c:v>
                </c:pt>
                <c:pt idx="2280">
                  <c:v>-0.32902063839292595</c:v>
                </c:pt>
                <c:pt idx="2281">
                  <c:v>-0.32752509003659469</c:v>
                </c:pt>
                <c:pt idx="2282">
                  <c:v>-0.32602954168026343</c:v>
                </c:pt>
                <c:pt idx="2283">
                  <c:v>-0.32453399332393218</c:v>
                </c:pt>
                <c:pt idx="2284">
                  <c:v>-0.32303844496760092</c:v>
                </c:pt>
                <c:pt idx="2285">
                  <c:v>-0.32154289661126967</c:v>
                </c:pt>
                <c:pt idx="2286">
                  <c:v>-0.32004734825493841</c:v>
                </c:pt>
                <c:pt idx="2287">
                  <c:v>-0.31855179989860716</c:v>
                </c:pt>
                <c:pt idx="2288">
                  <c:v>-0.3170562515422759</c:v>
                </c:pt>
                <c:pt idx="2289">
                  <c:v>-0.31556070318594465</c:v>
                </c:pt>
                <c:pt idx="2290">
                  <c:v>-0.31406515482961339</c:v>
                </c:pt>
                <c:pt idx="2291">
                  <c:v>-0.31256960647328214</c:v>
                </c:pt>
                <c:pt idx="2292">
                  <c:v>-0.31107405811695088</c:v>
                </c:pt>
                <c:pt idx="2293">
                  <c:v>-0.30957850976061962</c:v>
                </c:pt>
                <c:pt idx="2294">
                  <c:v>-0.30808296140428837</c:v>
                </c:pt>
                <c:pt idx="2295">
                  <c:v>-0.30658741304795711</c:v>
                </c:pt>
                <c:pt idx="2296">
                  <c:v>-0.30509186469162586</c:v>
                </c:pt>
                <c:pt idx="2297">
                  <c:v>-0.3035963163352946</c:v>
                </c:pt>
                <c:pt idx="2298">
                  <c:v>-0.30210076797896335</c:v>
                </c:pt>
                <c:pt idx="2299">
                  <c:v>-0.30060521962263209</c:v>
                </c:pt>
                <c:pt idx="2300">
                  <c:v>-0.29910967126630084</c:v>
                </c:pt>
                <c:pt idx="2301">
                  <c:v>-0.29761412290996958</c:v>
                </c:pt>
                <c:pt idx="2302">
                  <c:v>-0.29611857455363833</c:v>
                </c:pt>
                <c:pt idx="2303">
                  <c:v>-0.29462302619730707</c:v>
                </c:pt>
                <c:pt idx="2304">
                  <c:v>-0.29312747784097581</c:v>
                </c:pt>
                <c:pt idx="2305">
                  <c:v>-0.29163192948464456</c:v>
                </c:pt>
                <c:pt idx="2306">
                  <c:v>-0.2901363811283133</c:v>
                </c:pt>
                <c:pt idx="2307">
                  <c:v>-0.28864083277198205</c:v>
                </c:pt>
                <c:pt idx="2308">
                  <c:v>-0.28714528441565079</c:v>
                </c:pt>
                <c:pt idx="2309">
                  <c:v>-0.28564973605931954</c:v>
                </c:pt>
                <c:pt idx="2310">
                  <c:v>-0.28415418770298828</c:v>
                </c:pt>
                <c:pt idx="2311">
                  <c:v>-0.28265863934665703</c:v>
                </c:pt>
                <c:pt idx="2312">
                  <c:v>-0.28116309099032577</c:v>
                </c:pt>
                <c:pt idx="2313">
                  <c:v>-0.27966754263399451</c:v>
                </c:pt>
                <c:pt idx="2314">
                  <c:v>-0.27817199427766326</c:v>
                </c:pt>
                <c:pt idx="2315">
                  <c:v>-0.276676445921332</c:v>
                </c:pt>
                <c:pt idx="2316">
                  <c:v>-0.27518089756500075</c:v>
                </c:pt>
                <c:pt idx="2317">
                  <c:v>-0.27368534920866949</c:v>
                </c:pt>
                <c:pt idx="2318">
                  <c:v>-0.27218980085233824</c:v>
                </c:pt>
                <c:pt idx="2319">
                  <c:v>-0.27069425249600698</c:v>
                </c:pt>
                <c:pt idx="2320">
                  <c:v>-0.26919870413967573</c:v>
                </c:pt>
                <c:pt idx="2321">
                  <c:v>-0.26770315578334447</c:v>
                </c:pt>
                <c:pt idx="2322">
                  <c:v>-0.26620760742701322</c:v>
                </c:pt>
                <c:pt idx="2323">
                  <c:v>-0.26471205907068196</c:v>
                </c:pt>
                <c:pt idx="2324">
                  <c:v>-0.2632165107143507</c:v>
                </c:pt>
                <c:pt idx="2325">
                  <c:v>-0.26172096235801945</c:v>
                </c:pt>
                <c:pt idx="2326">
                  <c:v>-0.26022541400168819</c:v>
                </c:pt>
                <c:pt idx="2327">
                  <c:v>-0.25872986564535694</c:v>
                </c:pt>
                <c:pt idx="2328">
                  <c:v>-0.25723431728902568</c:v>
                </c:pt>
                <c:pt idx="2329">
                  <c:v>-0.25573876893269443</c:v>
                </c:pt>
                <c:pt idx="2330">
                  <c:v>-0.25424322057636317</c:v>
                </c:pt>
                <c:pt idx="2331">
                  <c:v>-0.25274767222003192</c:v>
                </c:pt>
                <c:pt idx="2332">
                  <c:v>-0.25125212386370066</c:v>
                </c:pt>
                <c:pt idx="2333">
                  <c:v>-0.24975657550736938</c:v>
                </c:pt>
                <c:pt idx="2334">
                  <c:v>-0.24826102715103809</c:v>
                </c:pt>
                <c:pt idx="2335">
                  <c:v>-0.24676547879470681</c:v>
                </c:pt>
                <c:pt idx="2336">
                  <c:v>-0.24526993043837553</c:v>
                </c:pt>
                <c:pt idx="2337">
                  <c:v>-0.24377438208204424</c:v>
                </c:pt>
                <c:pt idx="2338">
                  <c:v>-0.24227883372571296</c:v>
                </c:pt>
                <c:pt idx="2339">
                  <c:v>-0.24078328536938168</c:v>
                </c:pt>
                <c:pt idx="2340">
                  <c:v>-0.23928773701305039</c:v>
                </c:pt>
                <c:pt idx="2341">
                  <c:v>-0.23779218865671911</c:v>
                </c:pt>
                <c:pt idx="2342">
                  <c:v>-0.23629664030038783</c:v>
                </c:pt>
                <c:pt idx="2343">
                  <c:v>-0.23480109194405654</c:v>
                </c:pt>
                <c:pt idx="2344">
                  <c:v>-0.23330554358772526</c:v>
                </c:pt>
                <c:pt idx="2345">
                  <c:v>-0.23180999523139398</c:v>
                </c:pt>
                <c:pt idx="2346">
                  <c:v>-0.23031444687506269</c:v>
                </c:pt>
                <c:pt idx="2347">
                  <c:v>-0.22881889851873141</c:v>
                </c:pt>
                <c:pt idx="2348">
                  <c:v>-0.22732335016240013</c:v>
                </c:pt>
                <c:pt idx="2349">
                  <c:v>-0.22582780180606885</c:v>
                </c:pt>
                <c:pt idx="2350">
                  <c:v>-0.22433225344973756</c:v>
                </c:pt>
                <c:pt idx="2351">
                  <c:v>-0.22283670509340628</c:v>
                </c:pt>
                <c:pt idx="2352">
                  <c:v>-0.221341156737075</c:v>
                </c:pt>
                <c:pt idx="2353">
                  <c:v>-0.21984560838074371</c:v>
                </c:pt>
                <c:pt idx="2354">
                  <c:v>-0.21835006002441243</c:v>
                </c:pt>
                <c:pt idx="2355">
                  <c:v>-0.21685451166808115</c:v>
                </c:pt>
                <c:pt idx="2356">
                  <c:v>-0.21535896331174986</c:v>
                </c:pt>
                <c:pt idx="2357">
                  <c:v>-0.21386341495541858</c:v>
                </c:pt>
                <c:pt idx="2358">
                  <c:v>-0.2123678665990873</c:v>
                </c:pt>
                <c:pt idx="2359">
                  <c:v>-0.21087231824275601</c:v>
                </c:pt>
                <c:pt idx="2360">
                  <c:v>-0.20937676988642473</c:v>
                </c:pt>
                <c:pt idx="2361">
                  <c:v>-0.20788122153009345</c:v>
                </c:pt>
                <c:pt idx="2362">
                  <c:v>-0.20638567317376216</c:v>
                </c:pt>
                <c:pt idx="2363">
                  <c:v>-0.20489012481743088</c:v>
                </c:pt>
                <c:pt idx="2364">
                  <c:v>-0.2033945764610996</c:v>
                </c:pt>
                <c:pt idx="2365">
                  <c:v>-0.20189902810476831</c:v>
                </c:pt>
                <c:pt idx="2366">
                  <c:v>-0.20040347974843703</c:v>
                </c:pt>
                <c:pt idx="2367">
                  <c:v>-0.19890793139210575</c:v>
                </c:pt>
                <c:pt idx="2368">
                  <c:v>-0.19741238303577446</c:v>
                </c:pt>
                <c:pt idx="2369">
                  <c:v>-0.19591683467944318</c:v>
                </c:pt>
                <c:pt idx="2370">
                  <c:v>-0.1944212863231119</c:v>
                </c:pt>
                <c:pt idx="2371">
                  <c:v>-0.19292573796678061</c:v>
                </c:pt>
                <c:pt idx="2372">
                  <c:v>-0.19143018961044933</c:v>
                </c:pt>
                <c:pt idx="2373">
                  <c:v>-0.18993464125411805</c:v>
                </c:pt>
                <c:pt idx="2374">
                  <c:v>-0.18843909289778676</c:v>
                </c:pt>
                <c:pt idx="2375">
                  <c:v>-0.18694354454145548</c:v>
                </c:pt>
                <c:pt idx="2376">
                  <c:v>-0.1854479961851242</c:v>
                </c:pt>
                <c:pt idx="2377">
                  <c:v>-0.18395244782879291</c:v>
                </c:pt>
                <c:pt idx="2378">
                  <c:v>-0.18245689947246163</c:v>
                </c:pt>
                <c:pt idx="2379">
                  <c:v>-0.18096135111613035</c:v>
                </c:pt>
                <c:pt idx="2380">
                  <c:v>-0.17946580275979906</c:v>
                </c:pt>
                <c:pt idx="2381">
                  <c:v>-0.17797025440346778</c:v>
                </c:pt>
                <c:pt idx="2382">
                  <c:v>-0.1764747060471365</c:v>
                </c:pt>
                <c:pt idx="2383">
                  <c:v>-0.17497915769080521</c:v>
                </c:pt>
                <c:pt idx="2384">
                  <c:v>-0.17348360933447393</c:v>
                </c:pt>
                <c:pt idx="2385">
                  <c:v>-0.17198806097814265</c:v>
                </c:pt>
                <c:pt idx="2386">
                  <c:v>-0.17049251262181137</c:v>
                </c:pt>
                <c:pt idx="2387">
                  <c:v>-0.16899696426548008</c:v>
                </c:pt>
                <c:pt idx="2388">
                  <c:v>-0.1675014159091488</c:v>
                </c:pt>
                <c:pt idx="2389">
                  <c:v>-0.16600586755281752</c:v>
                </c:pt>
                <c:pt idx="2390">
                  <c:v>-0.16451031919648623</c:v>
                </c:pt>
                <c:pt idx="2391">
                  <c:v>-0.16301477084015495</c:v>
                </c:pt>
                <c:pt idx="2392">
                  <c:v>-0.16151922248382367</c:v>
                </c:pt>
                <c:pt idx="2393">
                  <c:v>-0.16002367412749238</c:v>
                </c:pt>
                <c:pt idx="2394">
                  <c:v>-0.1585281257711611</c:v>
                </c:pt>
                <c:pt idx="2395">
                  <c:v>-0.15703257741482982</c:v>
                </c:pt>
                <c:pt idx="2396">
                  <c:v>-0.15553702905849853</c:v>
                </c:pt>
                <c:pt idx="2397">
                  <c:v>-0.15404148070216725</c:v>
                </c:pt>
                <c:pt idx="2398">
                  <c:v>-0.15254593234583597</c:v>
                </c:pt>
                <c:pt idx="2399">
                  <c:v>-0.15105038398950468</c:v>
                </c:pt>
                <c:pt idx="2400">
                  <c:v>-0.1495548356331734</c:v>
                </c:pt>
                <c:pt idx="2401">
                  <c:v>-0.14805928727684212</c:v>
                </c:pt>
                <c:pt idx="2402">
                  <c:v>-0.14656373892051083</c:v>
                </c:pt>
                <c:pt idx="2403">
                  <c:v>-0.14506819056417955</c:v>
                </c:pt>
                <c:pt idx="2404">
                  <c:v>-0.14357264220784827</c:v>
                </c:pt>
                <c:pt idx="2405">
                  <c:v>-0.14207709385151698</c:v>
                </c:pt>
                <c:pt idx="2406">
                  <c:v>-0.1405815454951857</c:v>
                </c:pt>
                <c:pt idx="2407">
                  <c:v>-0.13908599713885442</c:v>
                </c:pt>
                <c:pt idx="2408">
                  <c:v>-0.13759044878252313</c:v>
                </c:pt>
                <c:pt idx="2409">
                  <c:v>-0.13609490042619185</c:v>
                </c:pt>
                <c:pt idx="2410">
                  <c:v>-0.13459935206986057</c:v>
                </c:pt>
                <c:pt idx="2411">
                  <c:v>-0.13310380371352928</c:v>
                </c:pt>
                <c:pt idx="2412">
                  <c:v>-0.131608255357198</c:v>
                </c:pt>
                <c:pt idx="2413">
                  <c:v>-0.13011270700086672</c:v>
                </c:pt>
                <c:pt idx="2414">
                  <c:v>-0.12861715864453543</c:v>
                </c:pt>
                <c:pt idx="2415">
                  <c:v>-0.12712161028820415</c:v>
                </c:pt>
                <c:pt idx="2416">
                  <c:v>-0.12562606193187287</c:v>
                </c:pt>
                <c:pt idx="2417">
                  <c:v>-0.1241305135755416</c:v>
                </c:pt>
                <c:pt idx="2418">
                  <c:v>-0.12263496521921033</c:v>
                </c:pt>
                <c:pt idx="2419">
                  <c:v>-0.12113941686287906</c:v>
                </c:pt>
                <c:pt idx="2420">
                  <c:v>-0.11964386850654779</c:v>
                </c:pt>
                <c:pt idx="2421">
                  <c:v>-0.11814832015021652</c:v>
                </c:pt>
                <c:pt idx="2422">
                  <c:v>-0.11665277179388525</c:v>
                </c:pt>
                <c:pt idx="2423">
                  <c:v>-0.11515722343755398</c:v>
                </c:pt>
                <c:pt idx="2424">
                  <c:v>-0.11366167508122271</c:v>
                </c:pt>
                <c:pt idx="2425">
                  <c:v>-0.11216612672489144</c:v>
                </c:pt>
                <c:pt idx="2426">
                  <c:v>-0.11067057836856017</c:v>
                </c:pt>
                <c:pt idx="2427">
                  <c:v>-0.1091750300122289</c:v>
                </c:pt>
                <c:pt idx="2428">
                  <c:v>-0.10767948165589764</c:v>
                </c:pt>
                <c:pt idx="2429">
                  <c:v>-0.10618393329956637</c:v>
                </c:pt>
                <c:pt idx="2430">
                  <c:v>-0.1046883849432351</c:v>
                </c:pt>
                <c:pt idx="2431">
                  <c:v>-0.10319283658690383</c:v>
                </c:pt>
                <c:pt idx="2432">
                  <c:v>-0.10169728823057256</c:v>
                </c:pt>
                <c:pt idx="2433">
                  <c:v>-0.10020173987424129</c:v>
                </c:pt>
                <c:pt idx="2434">
                  <c:v>-9.8706191517910019E-2</c:v>
                </c:pt>
                <c:pt idx="2435">
                  <c:v>-9.721064316157875E-2</c:v>
                </c:pt>
                <c:pt idx="2436">
                  <c:v>-9.571509480524748E-2</c:v>
                </c:pt>
                <c:pt idx="2437">
                  <c:v>-9.4219546448916211E-2</c:v>
                </c:pt>
                <c:pt idx="2438">
                  <c:v>-9.2723998092584942E-2</c:v>
                </c:pt>
                <c:pt idx="2439">
                  <c:v>-9.1228449736253672E-2</c:v>
                </c:pt>
                <c:pt idx="2440">
                  <c:v>-8.9732901379922403E-2</c:v>
                </c:pt>
                <c:pt idx="2441">
                  <c:v>-8.8237353023591134E-2</c:v>
                </c:pt>
                <c:pt idx="2442">
                  <c:v>-8.6741804667259864E-2</c:v>
                </c:pt>
                <c:pt idx="2443">
                  <c:v>-8.5246256310928595E-2</c:v>
                </c:pt>
                <c:pt idx="2444">
                  <c:v>-8.3750707954597325E-2</c:v>
                </c:pt>
                <c:pt idx="2445">
                  <c:v>-8.2255159598266056E-2</c:v>
                </c:pt>
                <c:pt idx="2446">
                  <c:v>-8.0759611241934787E-2</c:v>
                </c:pt>
                <c:pt idx="2447">
                  <c:v>-7.9264062885603517E-2</c:v>
                </c:pt>
                <c:pt idx="2448">
                  <c:v>-7.7768514529272248E-2</c:v>
                </c:pt>
                <c:pt idx="2449">
                  <c:v>-7.6272966172940979E-2</c:v>
                </c:pt>
                <c:pt idx="2450">
                  <c:v>-7.4777417816609709E-2</c:v>
                </c:pt>
                <c:pt idx="2451">
                  <c:v>-7.328186946027844E-2</c:v>
                </c:pt>
                <c:pt idx="2452">
                  <c:v>-7.178632110394717E-2</c:v>
                </c:pt>
                <c:pt idx="2453">
                  <c:v>-7.0290772747615901E-2</c:v>
                </c:pt>
                <c:pt idx="2454">
                  <c:v>-6.8795224391284632E-2</c:v>
                </c:pt>
                <c:pt idx="2455">
                  <c:v>-6.7299676034953362E-2</c:v>
                </c:pt>
                <c:pt idx="2456">
                  <c:v>-6.5804127678622093E-2</c:v>
                </c:pt>
                <c:pt idx="2457">
                  <c:v>-6.4308579322290824E-2</c:v>
                </c:pt>
                <c:pt idx="2458">
                  <c:v>-6.2813030965959554E-2</c:v>
                </c:pt>
                <c:pt idx="2459">
                  <c:v>-6.1317482609628278E-2</c:v>
                </c:pt>
                <c:pt idx="2460">
                  <c:v>-5.9821934253297002E-2</c:v>
                </c:pt>
                <c:pt idx="2461">
                  <c:v>-5.8326385896965725E-2</c:v>
                </c:pt>
                <c:pt idx="2462">
                  <c:v>-5.6830837540634449E-2</c:v>
                </c:pt>
                <c:pt idx="2463">
                  <c:v>-5.5335289184303173E-2</c:v>
                </c:pt>
                <c:pt idx="2464">
                  <c:v>-5.3839740827971896E-2</c:v>
                </c:pt>
                <c:pt idx="2465">
                  <c:v>-5.234419247164062E-2</c:v>
                </c:pt>
                <c:pt idx="2466">
                  <c:v>-5.0848644115309344E-2</c:v>
                </c:pt>
                <c:pt idx="2467">
                  <c:v>-4.9353095758978067E-2</c:v>
                </c:pt>
                <c:pt idx="2468">
                  <c:v>-4.7857547402646791E-2</c:v>
                </c:pt>
                <c:pt idx="2469">
                  <c:v>-4.6361999046315515E-2</c:v>
                </c:pt>
                <c:pt idx="2470">
                  <c:v>-4.4866450689984239E-2</c:v>
                </c:pt>
                <c:pt idx="2471">
                  <c:v>-4.3370902333652962E-2</c:v>
                </c:pt>
                <c:pt idx="2472">
                  <c:v>-4.1875353977321686E-2</c:v>
                </c:pt>
                <c:pt idx="2473">
                  <c:v>-4.037980562099041E-2</c:v>
                </c:pt>
                <c:pt idx="2474">
                  <c:v>-3.8884257264659133E-2</c:v>
                </c:pt>
                <c:pt idx="2475">
                  <c:v>-3.7388708908327857E-2</c:v>
                </c:pt>
                <c:pt idx="2476">
                  <c:v>-3.5893160551996581E-2</c:v>
                </c:pt>
                <c:pt idx="2477">
                  <c:v>-3.4397612195665304E-2</c:v>
                </c:pt>
                <c:pt idx="2478">
                  <c:v>-3.2902063839334028E-2</c:v>
                </c:pt>
                <c:pt idx="2479">
                  <c:v>-3.1406515483002752E-2</c:v>
                </c:pt>
                <c:pt idx="2480">
                  <c:v>-2.9910967126671476E-2</c:v>
                </c:pt>
                <c:pt idx="2481">
                  <c:v>-2.8415418770340199E-2</c:v>
                </c:pt>
                <c:pt idx="2482">
                  <c:v>-2.6919870414008923E-2</c:v>
                </c:pt>
                <c:pt idx="2483">
                  <c:v>-2.5424322057677647E-2</c:v>
                </c:pt>
                <c:pt idx="2484">
                  <c:v>-2.392877370134637E-2</c:v>
                </c:pt>
                <c:pt idx="2485">
                  <c:v>-2.2433225345015094E-2</c:v>
                </c:pt>
                <c:pt idx="2486">
                  <c:v>-2.0937676988683818E-2</c:v>
                </c:pt>
                <c:pt idx="2487">
                  <c:v>-1.9442128632352541E-2</c:v>
                </c:pt>
                <c:pt idx="2488">
                  <c:v>-1.7946580276021265E-2</c:v>
                </c:pt>
                <c:pt idx="2489">
                  <c:v>-1.6451031919689989E-2</c:v>
                </c:pt>
                <c:pt idx="2490">
                  <c:v>-1.4955483563358712E-2</c:v>
                </c:pt>
                <c:pt idx="2491">
                  <c:v>-1.3459935207027436E-2</c:v>
                </c:pt>
                <c:pt idx="2492">
                  <c:v>-1.196438685069616E-2</c:v>
                </c:pt>
                <c:pt idx="2493">
                  <c:v>-1.0468838494364884E-2</c:v>
                </c:pt>
                <c:pt idx="2494">
                  <c:v>-8.9732901380336072E-3</c:v>
                </c:pt>
                <c:pt idx="2495">
                  <c:v>-7.4777417817023318E-3</c:v>
                </c:pt>
                <c:pt idx="2496">
                  <c:v>-5.9821934253710563E-3</c:v>
                </c:pt>
                <c:pt idx="2497">
                  <c:v>-4.4866450690397809E-3</c:v>
                </c:pt>
                <c:pt idx="2498">
                  <c:v>-2.9910967127085054E-3</c:v>
                </c:pt>
                <c:pt idx="2499">
                  <c:v>-1.49554835637723E-3</c:v>
                </c:pt>
                <c:pt idx="2500">
                  <c:v>-4.5954559602101597E-14</c:v>
                </c:pt>
                <c:pt idx="2501">
                  <c:v>1.4955483562853209E-3</c:v>
                </c:pt>
                <c:pt idx="2502">
                  <c:v>2.9910967126165963E-3</c:v>
                </c:pt>
                <c:pt idx="2503">
                  <c:v>4.4866450689478718E-3</c:v>
                </c:pt>
                <c:pt idx="2504">
                  <c:v>5.9821934252791472E-3</c:v>
                </c:pt>
                <c:pt idx="2505">
                  <c:v>7.4777417816104226E-3</c:v>
                </c:pt>
                <c:pt idx="2506">
                  <c:v>8.9732901379416981E-3</c:v>
                </c:pt>
                <c:pt idx="2507">
                  <c:v>1.0468838494272974E-2</c:v>
                </c:pt>
                <c:pt idx="2508">
                  <c:v>1.1964386850604251E-2</c:v>
                </c:pt>
                <c:pt idx="2509">
                  <c:v>1.3459935206935527E-2</c:v>
                </c:pt>
                <c:pt idx="2510">
                  <c:v>1.4955483563266803E-2</c:v>
                </c:pt>
                <c:pt idx="2511">
                  <c:v>1.645103191959808E-2</c:v>
                </c:pt>
                <c:pt idx="2512">
                  <c:v>1.7946580275929356E-2</c:v>
                </c:pt>
                <c:pt idx="2513">
                  <c:v>1.9442128632260632E-2</c:v>
                </c:pt>
                <c:pt idx="2514">
                  <c:v>2.0937676988591909E-2</c:v>
                </c:pt>
                <c:pt idx="2515">
                  <c:v>2.2433225344923185E-2</c:v>
                </c:pt>
                <c:pt idx="2516">
                  <c:v>2.3928773701254461E-2</c:v>
                </c:pt>
                <c:pt idx="2517">
                  <c:v>2.5424322057585737E-2</c:v>
                </c:pt>
                <c:pt idx="2518">
                  <c:v>2.6919870413917014E-2</c:v>
                </c:pt>
                <c:pt idx="2519">
                  <c:v>2.841541877024829E-2</c:v>
                </c:pt>
                <c:pt idx="2520">
                  <c:v>2.9910967126579566E-2</c:v>
                </c:pt>
                <c:pt idx="2521">
                  <c:v>3.1406515482910839E-2</c:v>
                </c:pt>
                <c:pt idx="2522">
                  <c:v>3.2902063839242116E-2</c:v>
                </c:pt>
                <c:pt idx="2523">
                  <c:v>3.4397612195573392E-2</c:v>
                </c:pt>
                <c:pt idx="2524">
                  <c:v>3.5893160551904668E-2</c:v>
                </c:pt>
                <c:pt idx="2525">
                  <c:v>3.7388708908235944E-2</c:v>
                </c:pt>
                <c:pt idx="2526">
                  <c:v>3.8884257264567221E-2</c:v>
                </c:pt>
                <c:pt idx="2527">
                  <c:v>4.0379805620898497E-2</c:v>
                </c:pt>
                <c:pt idx="2528">
                  <c:v>4.1875353977229773E-2</c:v>
                </c:pt>
                <c:pt idx="2529">
                  <c:v>4.337090233356105E-2</c:v>
                </c:pt>
                <c:pt idx="2530">
                  <c:v>4.4866450689892326E-2</c:v>
                </c:pt>
                <c:pt idx="2531">
                  <c:v>4.6361999046223602E-2</c:v>
                </c:pt>
                <c:pt idx="2532">
                  <c:v>4.7857547402554879E-2</c:v>
                </c:pt>
                <c:pt idx="2533">
                  <c:v>4.9353095758886155E-2</c:v>
                </c:pt>
                <c:pt idx="2534">
                  <c:v>5.0848644115217431E-2</c:v>
                </c:pt>
                <c:pt idx="2535">
                  <c:v>5.2344192471548708E-2</c:v>
                </c:pt>
                <c:pt idx="2536">
                  <c:v>5.3839740827879984E-2</c:v>
                </c:pt>
                <c:pt idx="2537">
                  <c:v>5.533528918421126E-2</c:v>
                </c:pt>
                <c:pt idx="2538">
                  <c:v>5.6830837540542536E-2</c:v>
                </c:pt>
                <c:pt idx="2539">
                  <c:v>5.8326385896873813E-2</c:v>
                </c:pt>
                <c:pt idx="2540">
                  <c:v>5.9821934253205089E-2</c:v>
                </c:pt>
                <c:pt idx="2541">
                  <c:v>6.1317482609536365E-2</c:v>
                </c:pt>
                <c:pt idx="2542">
                  <c:v>6.2813030965867642E-2</c:v>
                </c:pt>
                <c:pt idx="2543">
                  <c:v>6.4308579322198911E-2</c:v>
                </c:pt>
                <c:pt idx="2544">
                  <c:v>6.580412767853018E-2</c:v>
                </c:pt>
                <c:pt idx="2545">
                  <c:v>6.729967603486145E-2</c:v>
                </c:pt>
                <c:pt idx="2546">
                  <c:v>6.8795224391192719E-2</c:v>
                </c:pt>
                <c:pt idx="2547">
                  <c:v>7.0290772747523989E-2</c:v>
                </c:pt>
                <c:pt idx="2548">
                  <c:v>7.1786321103855258E-2</c:v>
                </c:pt>
                <c:pt idx="2549">
                  <c:v>7.3281869460186527E-2</c:v>
                </c:pt>
                <c:pt idx="2550">
                  <c:v>7.4777417816517797E-2</c:v>
                </c:pt>
                <c:pt idx="2551">
                  <c:v>7.6272966172849066E-2</c:v>
                </c:pt>
                <c:pt idx="2552">
                  <c:v>7.7768514529180335E-2</c:v>
                </c:pt>
                <c:pt idx="2553">
                  <c:v>7.9264062885511605E-2</c:v>
                </c:pt>
                <c:pt idx="2554">
                  <c:v>8.0759611241842874E-2</c:v>
                </c:pt>
                <c:pt idx="2555">
                  <c:v>8.2255159598174143E-2</c:v>
                </c:pt>
                <c:pt idx="2556">
                  <c:v>8.3750707954505413E-2</c:v>
                </c:pt>
                <c:pt idx="2557">
                  <c:v>8.5246256310836682E-2</c:v>
                </c:pt>
                <c:pt idx="2558">
                  <c:v>8.6741804667167952E-2</c:v>
                </c:pt>
                <c:pt idx="2559">
                  <c:v>8.8237353023499221E-2</c:v>
                </c:pt>
                <c:pt idx="2560">
                  <c:v>8.973290137983049E-2</c:v>
                </c:pt>
                <c:pt idx="2561">
                  <c:v>9.122844973616176E-2</c:v>
                </c:pt>
                <c:pt idx="2562">
                  <c:v>9.2723998092493029E-2</c:v>
                </c:pt>
                <c:pt idx="2563">
                  <c:v>9.4219546448824298E-2</c:v>
                </c:pt>
                <c:pt idx="2564">
                  <c:v>9.5715094805155568E-2</c:v>
                </c:pt>
                <c:pt idx="2565">
                  <c:v>9.7210643161486837E-2</c:v>
                </c:pt>
                <c:pt idx="2566">
                  <c:v>9.8706191517818107E-2</c:v>
                </c:pt>
                <c:pt idx="2567">
                  <c:v>0.10020173987414938</c:v>
                </c:pt>
                <c:pt idx="2568">
                  <c:v>0.10169728823048065</c:v>
                </c:pt>
                <c:pt idx="2569">
                  <c:v>0.10319283658681191</c:v>
                </c:pt>
                <c:pt idx="2570">
                  <c:v>0.10468838494314318</c:v>
                </c:pt>
                <c:pt idx="2571">
                  <c:v>0.10618393329947445</c:v>
                </c:pt>
                <c:pt idx="2572">
                  <c:v>0.10767948165580572</c:v>
                </c:pt>
                <c:pt idx="2573">
                  <c:v>0.10917503001213699</c:v>
                </c:pt>
                <c:pt idx="2574">
                  <c:v>0.11067057836846826</c:v>
                </c:pt>
                <c:pt idx="2575">
                  <c:v>0.11216612672479953</c:v>
                </c:pt>
                <c:pt idx="2576">
                  <c:v>0.1136616750811308</c:v>
                </c:pt>
                <c:pt idx="2577">
                  <c:v>0.11515722343746207</c:v>
                </c:pt>
                <c:pt idx="2578">
                  <c:v>0.11665277179379334</c:v>
                </c:pt>
                <c:pt idx="2579">
                  <c:v>0.11814832015012461</c:v>
                </c:pt>
                <c:pt idx="2580">
                  <c:v>0.11964386850645588</c:v>
                </c:pt>
                <c:pt idx="2581">
                  <c:v>0.12113941686278715</c:v>
                </c:pt>
                <c:pt idx="2582">
                  <c:v>0.12263496521911842</c:v>
                </c:pt>
                <c:pt idx="2583">
                  <c:v>0.12413051357544969</c:v>
                </c:pt>
                <c:pt idx="2584">
                  <c:v>0.12562606193178097</c:v>
                </c:pt>
                <c:pt idx="2585">
                  <c:v>0.12712161028811225</c:v>
                </c:pt>
                <c:pt idx="2586">
                  <c:v>0.12861715864444354</c:v>
                </c:pt>
                <c:pt idx="2587">
                  <c:v>0.13011270700077482</c:v>
                </c:pt>
                <c:pt idx="2588">
                  <c:v>0.1316082553571061</c:v>
                </c:pt>
                <c:pt idx="2589">
                  <c:v>0.13310380371343739</c:v>
                </c:pt>
                <c:pt idx="2590">
                  <c:v>0.13459935206976867</c:v>
                </c:pt>
                <c:pt idx="2591">
                  <c:v>0.13609490042609995</c:v>
                </c:pt>
                <c:pt idx="2592">
                  <c:v>0.13759044878243123</c:v>
                </c:pt>
                <c:pt idx="2593">
                  <c:v>0.13908599713876252</c:v>
                </c:pt>
                <c:pt idx="2594">
                  <c:v>0.1405815454950938</c:v>
                </c:pt>
                <c:pt idx="2595">
                  <c:v>0.14207709385142508</c:v>
                </c:pt>
                <c:pt idx="2596">
                  <c:v>0.14357264220775637</c:v>
                </c:pt>
                <c:pt idx="2597">
                  <c:v>0.14506819056408765</c:v>
                </c:pt>
                <c:pt idx="2598">
                  <c:v>0.14656373892041893</c:v>
                </c:pt>
                <c:pt idx="2599">
                  <c:v>0.14805928727675022</c:v>
                </c:pt>
                <c:pt idx="2600">
                  <c:v>0.1495548356330815</c:v>
                </c:pt>
                <c:pt idx="2601">
                  <c:v>0.15105038398941278</c:v>
                </c:pt>
                <c:pt idx="2602">
                  <c:v>0.15254593234574407</c:v>
                </c:pt>
                <c:pt idx="2603">
                  <c:v>0.15404148070207535</c:v>
                </c:pt>
                <c:pt idx="2604">
                  <c:v>0.15553702905840663</c:v>
                </c:pt>
                <c:pt idx="2605">
                  <c:v>0.15703257741473792</c:v>
                </c:pt>
                <c:pt idx="2606">
                  <c:v>0.1585281257710692</c:v>
                </c:pt>
                <c:pt idx="2607">
                  <c:v>0.16002367412740048</c:v>
                </c:pt>
                <c:pt idx="2608">
                  <c:v>0.16151922248373177</c:v>
                </c:pt>
                <c:pt idx="2609">
                  <c:v>0.16301477084006305</c:v>
                </c:pt>
                <c:pt idx="2610">
                  <c:v>0.16451031919639433</c:v>
                </c:pt>
                <c:pt idx="2611">
                  <c:v>0.16600586755272562</c:v>
                </c:pt>
                <c:pt idx="2612">
                  <c:v>0.1675014159090569</c:v>
                </c:pt>
                <c:pt idx="2613">
                  <c:v>0.16899696426538818</c:v>
                </c:pt>
                <c:pt idx="2614">
                  <c:v>0.17049251262171947</c:v>
                </c:pt>
                <c:pt idx="2615">
                  <c:v>0.17198806097805075</c:v>
                </c:pt>
                <c:pt idx="2616">
                  <c:v>0.17348360933438203</c:v>
                </c:pt>
                <c:pt idx="2617">
                  <c:v>0.17497915769071332</c:v>
                </c:pt>
                <c:pt idx="2618">
                  <c:v>0.1764747060470446</c:v>
                </c:pt>
                <c:pt idx="2619">
                  <c:v>0.17797025440337588</c:v>
                </c:pt>
                <c:pt idx="2620">
                  <c:v>0.17946580275970717</c:v>
                </c:pt>
                <c:pt idx="2621">
                  <c:v>0.18096135111603845</c:v>
                </c:pt>
                <c:pt idx="2622">
                  <c:v>0.18245689947236973</c:v>
                </c:pt>
                <c:pt idx="2623">
                  <c:v>0.18395244782870102</c:v>
                </c:pt>
                <c:pt idx="2624">
                  <c:v>0.1854479961850323</c:v>
                </c:pt>
                <c:pt idx="2625">
                  <c:v>0.18694354454136358</c:v>
                </c:pt>
                <c:pt idx="2626">
                  <c:v>0.18843909289769487</c:v>
                </c:pt>
                <c:pt idx="2627">
                  <c:v>0.18993464125402615</c:v>
                </c:pt>
                <c:pt idx="2628">
                  <c:v>0.19143018961035743</c:v>
                </c:pt>
                <c:pt idx="2629">
                  <c:v>0.19292573796668872</c:v>
                </c:pt>
                <c:pt idx="2630">
                  <c:v>0.19442128632302</c:v>
                </c:pt>
                <c:pt idx="2631">
                  <c:v>0.19591683467935128</c:v>
                </c:pt>
                <c:pt idx="2632">
                  <c:v>0.19741238303568256</c:v>
                </c:pt>
                <c:pt idx="2633">
                  <c:v>0.19890793139201385</c:v>
                </c:pt>
                <c:pt idx="2634">
                  <c:v>0.20040347974834513</c:v>
                </c:pt>
                <c:pt idx="2635">
                  <c:v>0.20189902810467641</c:v>
                </c:pt>
                <c:pt idx="2636">
                  <c:v>0.2033945764610077</c:v>
                </c:pt>
                <c:pt idx="2637">
                  <c:v>0.20489012481733898</c:v>
                </c:pt>
                <c:pt idx="2638">
                  <c:v>0.20638567317367026</c:v>
                </c:pt>
                <c:pt idx="2639">
                  <c:v>0.20788122153000155</c:v>
                </c:pt>
                <c:pt idx="2640">
                  <c:v>0.20937676988633283</c:v>
                </c:pt>
                <c:pt idx="2641">
                  <c:v>0.21087231824266411</c:v>
                </c:pt>
                <c:pt idx="2642">
                  <c:v>0.2123678665989954</c:v>
                </c:pt>
                <c:pt idx="2643">
                  <c:v>0.21386341495532668</c:v>
                </c:pt>
                <c:pt idx="2644">
                  <c:v>0.21535896331165796</c:v>
                </c:pt>
                <c:pt idx="2645">
                  <c:v>0.21685451166798925</c:v>
                </c:pt>
                <c:pt idx="2646">
                  <c:v>0.21835006002432053</c:v>
                </c:pt>
                <c:pt idx="2647">
                  <c:v>0.21984560838065181</c:v>
                </c:pt>
                <c:pt idx="2648">
                  <c:v>0.2213411567369831</c:v>
                </c:pt>
                <c:pt idx="2649">
                  <c:v>0.22283670509331438</c:v>
                </c:pt>
                <c:pt idx="2650">
                  <c:v>0.22433225344964566</c:v>
                </c:pt>
                <c:pt idx="2651">
                  <c:v>0.22582780180597695</c:v>
                </c:pt>
                <c:pt idx="2652">
                  <c:v>0.22732335016230823</c:v>
                </c:pt>
                <c:pt idx="2653">
                  <c:v>0.22881889851863951</c:v>
                </c:pt>
                <c:pt idx="2654">
                  <c:v>0.2303144468749708</c:v>
                </c:pt>
                <c:pt idx="2655">
                  <c:v>0.23180999523130208</c:v>
                </c:pt>
                <c:pt idx="2656">
                  <c:v>0.23330554358763336</c:v>
                </c:pt>
                <c:pt idx="2657">
                  <c:v>0.23480109194396465</c:v>
                </c:pt>
                <c:pt idx="2658">
                  <c:v>0.23629664030029593</c:v>
                </c:pt>
                <c:pt idx="2659">
                  <c:v>0.23779218865662721</c:v>
                </c:pt>
                <c:pt idx="2660">
                  <c:v>0.2392877370129585</c:v>
                </c:pt>
                <c:pt idx="2661">
                  <c:v>0.24078328536928978</c:v>
                </c:pt>
                <c:pt idx="2662">
                  <c:v>0.24227883372562106</c:v>
                </c:pt>
                <c:pt idx="2663">
                  <c:v>0.24377438208195235</c:v>
                </c:pt>
                <c:pt idx="2664">
                  <c:v>0.24526993043828363</c:v>
                </c:pt>
                <c:pt idx="2665">
                  <c:v>0.24676547879461491</c:v>
                </c:pt>
                <c:pt idx="2666">
                  <c:v>0.2482610271509462</c:v>
                </c:pt>
                <c:pt idx="2667">
                  <c:v>0.24975657550727748</c:v>
                </c:pt>
                <c:pt idx="2668">
                  <c:v>0.25125212386360873</c:v>
                </c:pt>
                <c:pt idx="2669">
                  <c:v>0.25274767221993999</c:v>
                </c:pt>
                <c:pt idx="2670">
                  <c:v>0.25424322057627124</c:v>
                </c:pt>
                <c:pt idx="2671">
                  <c:v>0.2557387689326025</c:v>
                </c:pt>
                <c:pt idx="2672">
                  <c:v>0.25723431728893376</c:v>
                </c:pt>
                <c:pt idx="2673">
                  <c:v>0.25872986564526501</c:v>
                </c:pt>
                <c:pt idx="2674">
                  <c:v>0.26022541400159627</c:v>
                </c:pt>
                <c:pt idx="2675">
                  <c:v>0.26172096235792752</c:v>
                </c:pt>
                <c:pt idx="2676">
                  <c:v>0.26321651071425878</c:v>
                </c:pt>
                <c:pt idx="2677">
                  <c:v>0.26471205907059003</c:v>
                </c:pt>
                <c:pt idx="2678">
                  <c:v>0.26620760742692129</c:v>
                </c:pt>
                <c:pt idx="2679">
                  <c:v>0.26770315578325254</c:v>
                </c:pt>
                <c:pt idx="2680">
                  <c:v>0.2691987041395838</c:v>
                </c:pt>
                <c:pt idx="2681">
                  <c:v>0.27069425249591506</c:v>
                </c:pt>
                <c:pt idx="2682">
                  <c:v>0.27218980085224631</c:v>
                </c:pt>
                <c:pt idx="2683">
                  <c:v>0.27368534920857757</c:v>
                </c:pt>
                <c:pt idx="2684">
                  <c:v>0.27518089756490882</c:v>
                </c:pt>
                <c:pt idx="2685">
                  <c:v>0.27667644592124008</c:v>
                </c:pt>
                <c:pt idx="2686">
                  <c:v>0.27817199427757133</c:v>
                </c:pt>
                <c:pt idx="2687">
                  <c:v>0.27966754263390259</c:v>
                </c:pt>
                <c:pt idx="2688">
                  <c:v>0.28116309099023384</c:v>
                </c:pt>
                <c:pt idx="2689">
                  <c:v>0.2826586393465651</c:v>
                </c:pt>
                <c:pt idx="2690">
                  <c:v>0.28415418770289635</c:v>
                </c:pt>
                <c:pt idx="2691">
                  <c:v>0.28564973605922761</c:v>
                </c:pt>
                <c:pt idx="2692">
                  <c:v>0.28714528441555887</c:v>
                </c:pt>
                <c:pt idx="2693">
                  <c:v>0.28864083277189012</c:v>
                </c:pt>
                <c:pt idx="2694">
                  <c:v>0.29013638112822138</c:v>
                </c:pt>
                <c:pt idx="2695">
                  <c:v>0.29163192948455263</c:v>
                </c:pt>
                <c:pt idx="2696">
                  <c:v>0.29312747784088389</c:v>
                </c:pt>
                <c:pt idx="2697">
                  <c:v>0.29462302619721514</c:v>
                </c:pt>
                <c:pt idx="2698">
                  <c:v>0.2961185745535464</c:v>
                </c:pt>
                <c:pt idx="2699">
                  <c:v>0.29761412290987765</c:v>
                </c:pt>
                <c:pt idx="2700">
                  <c:v>0.29910967126620891</c:v>
                </c:pt>
                <c:pt idx="2701">
                  <c:v>0.30060521962254017</c:v>
                </c:pt>
                <c:pt idx="2702">
                  <c:v>0.30210076797887142</c:v>
                </c:pt>
                <c:pt idx="2703">
                  <c:v>0.30359631633520268</c:v>
                </c:pt>
                <c:pt idx="2704">
                  <c:v>0.30509186469153393</c:v>
                </c:pt>
                <c:pt idx="2705">
                  <c:v>0.30658741304786519</c:v>
                </c:pt>
                <c:pt idx="2706">
                  <c:v>0.30808296140419644</c:v>
                </c:pt>
                <c:pt idx="2707">
                  <c:v>0.3095785097605277</c:v>
                </c:pt>
                <c:pt idx="2708">
                  <c:v>0.31107405811685895</c:v>
                </c:pt>
                <c:pt idx="2709">
                  <c:v>0.31256960647319021</c:v>
                </c:pt>
                <c:pt idx="2710">
                  <c:v>0.31406515482952146</c:v>
                </c:pt>
                <c:pt idx="2711">
                  <c:v>0.31556070318585272</c:v>
                </c:pt>
                <c:pt idx="2712">
                  <c:v>0.31705625154218398</c:v>
                </c:pt>
                <c:pt idx="2713">
                  <c:v>0.31855179989851523</c:v>
                </c:pt>
                <c:pt idx="2714">
                  <c:v>0.32004734825484649</c:v>
                </c:pt>
                <c:pt idx="2715">
                  <c:v>0.32154289661117774</c:v>
                </c:pt>
                <c:pt idx="2716">
                  <c:v>0.323038444967509</c:v>
                </c:pt>
                <c:pt idx="2717">
                  <c:v>0.32453399332384025</c:v>
                </c:pt>
                <c:pt idx="2718">
                  <c:v>0.32602954168017151</c:v>
                </c:pt>
                <c:pt idx="2719">
                  <c:v>0.32752509003650276</c:v>
                </c:pt>
                <c:pt idx="2720">
                  <c:v>0.32902063839283402</c:v>
                </c:pt>
                <c:pt idx="2721">
                  <c:v>0.33051618674916527</c:v>
                </c:pt>
                <c:pt idx="2722">
                  <c:v>0.33201173510549653</c:v>
                </c:pt>
                <c:pt idx="2723">
                  <c:v>0.33350728346182779</c:v>
                </c:pt>
                <c:pt idx="2724">
                  <c:v>0.33500283181815904</c:v>
                </c:pt>
                <c:pt idx="2725">
                  <c:v>0.3364983801744903</c:v>
                </c:pt>
                <c:pt idx="2726">
                  <c:v>0.33799392853082155</c:v>
                </c:pt>
                <c:pt idx="2727">
                  <c:v>0.33948947688715281</c:v>
                </c:pt>
                <c:pt idx="2728">
                  <c:v>0.34098502524348406</c:v>
                </c:pt>
                <c:pt idx="2729">
                  <c:v>0.34248057359981532</c:v>
                </c:pt>
                <c:pt idx="2730">
                  <c:v>0.34397612195614657</c:v>
                </c:pt>
                <c:pt idx="2731">
                  <c:v>0.34547167031247783</c:v>
                </c:pt>
                <c:pt idx="2732">
                  <c:v>0.34696721866880909</c:v>
                </c:pt>
                <c:pt idx="2733">
                  <c:v>0.34846276702514034</c:v>
                </c:pt>
                <c:pt idx="2734">
                  <c:v>0.3499583153814716</c:v>
                </c:pt>
                <c:pt idx="2735">
                  <c:v>0.35145386373780285</c:v>
                </c:pt>
                <c:pt idx="2736">
                  <c:v>0.35294941209413411</c:v>
                </c:pt>
                <c:pt idx="2737">
                  <c:v>0.35444496045046536</c:v>
                </c:pt>
                <c:pt idx="2738">
                  <c:v>0.35594050880679662</c:v>
                </c:pt>
                <c:pt idx="2739">
                  <c:v>0.35743605716312787</c:v>
                </c:pt>
                <c:pt idx="2740">
                  <c:v>0.35893160551945913</c:v>
                </c:pt>
                <c:pt idx="2741">
                  <c:v>0.36042715387579038</c:v>
                </c:pt>
                <c:pt idx="2742">
                  <c:v>0.36192270223212164</c:v>
                </c:pt>
                <c:pt idx="2743">
                  <c:v>0.3634182505884529</c:v>
                </c:pt>
                <c:pt idx="2744">
                  <c:v>0.36491379894478415</c:v>
                </c:pt>
                <c:pt idx="2745">
                  <c:v>0.36640934730111541</c:v>
                </c:pt>
                <c:pt idx="2746">
                  <c:v>0.36790489565744666</c:v>
                </c:pt>
                <c:pt idx="2747">
                  <c:v>0.36940044401377792</c:v>
                </c:pt>
                <c:pt idx="2748">
                  <c:v>0.37089599237010917</c:v>
                </c:pt>
                <c:pt idx="2749">
                  <c:v>0.37239154072644043</c:v>
                </c:pt>
                <c:pt idx="2750">
                  <c:v>0.37388708908277168</c:v>
                </c:pt>
                <c:pt idx="2751">
                  <c:v>0.37538263743910294</c:v>
                </c:pt>
                <c:pt idx="2752">
                  <c:v>0.3768781857954342</c:v>
                </c:pt>
                <c:pt idx="2753">
                  <c:v>0.37837373415176545</c:v>
                </c:pt>
                <c:pt idx="2754">
                  <c:v>0.37986928250809671</c:v>
                </c:pt>
                <c:pt idx="2755">
                  <c:v>0.38136483086442796</c:v>
                </c:pt>
                <c:pt idx="2756">
                  <c:v>0.38286037922075922</c:v>
                </c:pt>
                <c:pt idx="2757">
                  <c:v>0.38435592757709047</c:v>
                </c:pt>
                <c:pt idx="2758">
                  <c:v>0.38585147593342173</c:v>
                </c:pt>
                <c:pt idx="2759">
                  <c:v>0.38734702428975298</c:v>
                </c:pt>
                <c:pt idx="2760">
                  <c:v>0.38884257264608424</c:v>
                </c:pt>
                <c:pt idx="2761">
                  <c:v>0.39033812100241549</c:v>
                </c:pt>
                <c:pt idx="2762">
                  <c:v>0.39183366935874675</c:v>
                </c:pt>
                <c:pt idx="2763">
                  <c:v>0.39332921771507801</c:v>
                </c:pt>
                <c:pt idx="2764">
                  <c:v>0.39482476607140926</c:v>
                </c:pt>
                <c:pt idx="2765">
                  <c:v>0.39632031442774052</c:v>
                </c:pt>
                <c:pt idx="2766">
                  <c:v>0.39781586278407177</c:v>
                </c:pt>
                <c:pt idx="2767">
                  <c:v>0.39931141114040303</c:v>
                </c:pt>
                <c:pt idx="2768">
                  <c:v>0.40080695949673428</c:v>
                </c:pt>
                <c:pt idx="2769">
                  <c:v>0.40230250785306554</c:v>
                </c:pt>
                <c:pt idx="2770">
                  <c:v>0.40379805620939679</c:v>
                </c:pt>
                <c:pt idx="2771">
                  <c:v>0.40529360456572805</c:v>
                </c:pt>
                <c:pt idx="2772">
                  <c:v>0.4067891529220593</c:v>
                </c:pt>
                <c:pt idx="2773">
                  <c:v>0.40828470127839056</c:v>
                </c:pt>
                <c:pt idx="2774">
                  <c:v>0.40978024963472182</c:v>
                </c:pt>
                <c:pt idx="2775">
                  <c:v>0.41127579799105307</c:v>
                </c:pt>
                <c:pt idx="2776">
                  <c:v>0.41277134634738433</c:v>
                </c:pt>
                <c:pt idx="2777">
                  <c:v>0.41426689470371558</c:v>
                </c:pt>
                <c:pt idx="2778">
                  <c:v>0.41576244306004684</c:v>
                </c:pt>
                <c:pt idx="2779">
                  <c:v>0.41725799141637809</c:v>
                </c:pt>
                <c:pt idx="2780">
                  <c:v>0.41875353977270935</c:v>
                </c:pt>
                <c:pt idx="2781">
                  <c:v>0.4202490881290406</c:v>
                </c:pt>
                <c:pt idx="2782">
                  <c:v>0.42174463648537186</c:v>
                </c:pt>
                <c:pt idx="2783">
                  <c:v>0.42324018484170312</c:v>
                </c:pt>
                <c:pt idx="2784">
                  <c:v>0.42473573319803437</c:v>
                </c:pt>
                <c:pt idx="2785">
                  <c:v>0.42623128155436563</c:v>
                </c:pt>
                <c:pt idx="2786">
                  <c:v>0.42772682991069688</c:v>
                </c:pt>
                <c:pt idx="2787">
                  <c:v>0.42922237826702814</c:v>
                </c:pt>
                <c:pt idx="2788">
                  <c:v>0.43071792662335939</c:v>
                </c:pt>
                <c:pt idx="2789">
                  <c:v>0.43221347497969065</c:v>
                </c:pt>
                <c:pt idx="2790">
                  <c:v>0.4337090233360219</c:v>
                </c:pt>
                <c:pt idx="2791">
                  <c:v>0.43520457169235316</c:v>
                </c:pt>
                <c:pt idx="2792">
                  <c:v>0.43670012004868441</c:v>
                </c:pt>
                <c:pt idx="2793">
                  <c:v>0.43819566840501567</c:v>
                </c:pt>
                <c:pt idx="2794">
                  <c:v>0.43969121676134693</c:v>
                </c:pt>
                <c:pt idx="2795">
                  <c:v>0.44118676511767818</c:v>
                </c:pt>
                <c:pt idx="2796">
                  <c:v>0.44268231347400944</c:v>
                </c:pt>
                <c:pt idx="2797">
                  <c:v>0.44417786183034069</c:v>
                </c:pt>
                <c:pt idx="2798">
                  <c:v>0.44567341018667195</c:v>
                </c:pt>
                <c:pt idx="2799">
                  <c:v>0.4471689585430032</c:v>
                </c:pt>
                <c:pt idx="2800">
                  <c:v>0.44866450689933446</c:v>
                </c:pt>
                <c:pt idx="2801">
                  <c:v>0.45016005525566571</c:v>
                </c:pt>
                <c:pt idx="2802">
                  <c:v>0.45165560361199697</c:v>
                </c:pt>
                <c:pt idx="2803">
                  <c:v>0.45315115196832823</c:v>
                </c:pt>
                <c:pt idx="2804">
                  <c:v>0.45464670032465948</c:v>
                </c:pt>
                <c:pt idx="2805">
                  <c:v>0.45614224868099074</c:v>
                </c:pt>
                <c:pt idx="2806">
                  <c:v>0.45763779703732199</c:v>
                </c:pt>
                <c:pt idx="2807">
                  <c:v>0.45913334539365325</c:v>
                </c:pt>
                <c:pt idx="2808">
                  <c:v>0.4606288937499845</c:v>
                </c:pt>
                <c:pt idx="2809">
                  <c:v>0.46212444210631576</c:v>
                </c:pt>
                <c:pt idx="2810">
                  <c:v>0.46361999046264701</c:v>
                </c:pt>
                <c:pt idx="2811">
                  <c:v>0.46511553881897827</c:v>
                </c:pt>
                <c:pt idx="2812">
                  <c:v>0.46661108717530952</c:v>
                </c:pt>
                <c:pt idx="2813">
                  <c:v>0.46810663553164078</c:v>
                </c:pt>
                <c:pt idx="2814">
                  <c:v>0.46960218388797204</c:v>
                </c:pt>
                <c:pt idx="2815">
                  <c:v>0.47109773224430329</c:v>
                </c:pt>
                <c:pt idx="2816">
                  <c:v>0.47259328060063455</c:v>
                </c:pt>
                <c:pt idx="2817">
                  <c:v>0.4740888289569658</c:v>
                </c:pt>
                <c:pt idx="2818">
                  <c:v>0.47558437731329706</c:v>
                </c:pt>
                <c:pt idx="2819">
                  <c:v>0.47707992566962831</c:v>
                </c:pt>
                <c:pt idx="2820">
                  <c:v>0.47857547402595957</c:v>
                </c:pt>
                <c:pt idx="2821">
                  <c:v>0.48007102238229082</c:v>
                </c:pt>
                <c:pt idx="2822">
                  <c:v>0.48156657073862208</c:v>
                </c:pt>
                <c:pt idx="2823">
                  <c:v>0.48306211909495334</c:v>
                </c:pt>
                <c:pt idx="2824">
                  <c:v>0.48455766745128459</c:v>
                </c:pt>
                <c:pt idx="2825">
                  <c:v>0.48605321580761585</c:v>
                </c:pt>
                <c:pt idx="2826">
                  <c:v>0.4875487641639471</c:v>
                </c:pt>
                <c:pt idx="2827">
                  <c:v>0.48904431252027836</c:v>
                </c:pt>
                <c:pt idx="2828">
                  <c:v>0.49053986087660961</c:v>
                </c:pt>
                <c:pt idx="2829">
                  <c:v>0.49203540923294087</c:v>
                </c:pt>
                <c:pt idx="2830">
                  <c:v>0.49353095758927212</c:v>
                </c:pt>
                <c:pt idx="2831">
                  <c:v>0.49502650594560338</c:v>
                </c:pt>
                <c:pt idx="2832">
                  <c:v>0.49652205430193463</c:v>
                </c:pt>
                <c:pt idx="2833">
                  <c:v>0.49801760265826589</c:v>
                </c:pt>
                <c:pt idx="2834">
                  <c:v>0.49951315101459715</c:v>
                </c:pt>
                <c:pt idx="2835">
                  <c:v>0.5010086993709284</c:v>
                </c:pt>
                <c:pt idx="2836">
                  <c:v>0.50250424772725966</c:v>
                </c:pt>
                <c:pt idx="2837">
                  <c:v>0.50399979608359091</c:v>
                </c:pt>
                <c:pt idx="2838">
                  <c:v>0.50549534443992217</c:v>
                </c:pt>
                <c:pt idx="2839">
                  <c:v>0.50699089279625342</c:v>
                </c:pt>
                <c:pt idx="2840">
                  <c:v>0.50848644115258468</c:v>
                </c:pt>
                <c:pt idx="2841">
                  <c:v>0.50998198950891593</c:v>
                </c:pt>
                <c:pt idx="2842">
                  <c:v>0.51147753786524719</c:v>
                </c:pt>
                <c:pt idx="2843">
                  <c:v>0.51297308622157844</c:v>
                </c:pt>
                <c:pt idx="2844">
                  <c:v>0.5144686345779097</c:v>
                </c:pt>
                <c:pt idx="2845">
                  <c:v>0.51596418293424096</c:v>
                </c:pt>
                <c:pt idx="2846">
                  <c:v>0.51745973129057221</c:v>
                </c:pt>
                <c:pt idx="2847">
                  <c:v>0.51895527964690347</c:v>
                </c:pt>
                <c:pt idx="2848">
                  <c:v>0.52045082800323472</c:v>
                </c:pt>
                <c:pt idx="2849">
                  <c:v>0.52194637635956598</c:v>
                </c:pt>
                <c:pt idx="2850">
                  <c:v>0.52344192471589723</c:v>
                </c:pt>
                <c:pt idx="2851">
                  <c:v>0.52493747307222849</c:v>
                </c:pt>
                <c:pt idx="2852">
                  <c:v>0.52643302142855974</c:v>
                </c:pt>
                <c:pt idx="2853">
                  <c:v>0.527928569784891</c:v>
                </c:pt>
                <c:pt idx="2854">
                  <c:v>0.52942411814122226</c:v>
                </c:pt>
                <c:pt idx="2855">
                  <c:v>0.53091966649755351</c:v>
                </c:pt>
                <c:pt idx="2856">
                  <c:v>0.53241521485388477</c:v>
                </c:pt>
                <c:pt idx="2857">
                  <c:v>0.53391076321021602</c:v>
                </c:pt>
                <c:pt idx="2858">
                  <c:v>0.53540631156654728</c:v>
                </c:pt>
                <c:pt idx="2859">
                  <c:v>0.53690185992287853</c:v>
                </c:pt>
                <c:pt idx="2860">
                  <c:v>0.53839740827920979</c:v>
                </c:pt>
                <c:pt idx="2861">
                  <c:v>0.53989295663554104</c:v>
                </c:pt>
                <c:pt idx="2862">
                  <c:v>0.5413885049918723</c:v>
                </c:pt>
                <c:pt idx="2863">
                  <c:v>0.54288405334820355</c:v>
                </c:pt>
                <c:pt idx="2864">
                  <c:v>0.54437960170453481</c:v>
                </c:pt>
                <c:pt idx="2865">
                  <c:v>0.54587515006086607</c:v>
                </c:pt>
                <c:pt idx="2866">
                  <c:v>0.54737069841719732</c:v>
                </c:pt>
                <c:pt idx="2867">
                  <c:v>0.54886624677352858</c:v>
                </c:pt>
                <c:pt idx="2868">
                  <c:v>0.55036179512985983</c:v>
                </c:pt>
                <c:pt idx="2869">
                  <c:v>0.55185734348619109</c:v>
                </c:pt>
                <c:pt idx="2870">
                  <c:v>0.55335289184252234</c:v>
                </c:pt>
                <c:pt idx="2871">
                  <c:v>0.5548484401988536</c:v>
                </c:pt>
                <c:pt idx="2872">
                  <c:v>0.55634398855518485</c:v>
                </c:pt>
                <c:pt idx="2873">
                  <c:v>0.55783953691151611</c:v>
                </c:pt>
                <c:pt idx="2874">
                  <c:v>0.55933508526784737</c:v>
                </c:pt>
                <c:pt idx="2875">
                  <c:v>0.56083063362417862</c:v>
                </c:pt>
                <c:pt idx="2876">
                  <c:v>0.56232618198050988</c:v>
                </c:pt>
                <c:pt idx="2877">
                  <c:v>0.56382173033684113</c:v>
                </c:pt>
                <c:pt idx="2878">
                  <c:v>0.56531727869317239</c:v>
                </c:pt>
                <c:pt idx="2879">
                  <c:v>0.56681282704950364</c:v>
                </c:pt>
                <c:pt idx="2880">
                  <c:v>0.5683083754058349</c:v>
                </c:pt>
                <c:pt idx="2881">
                  <c:v>0.56980392376216615</c:v>
                </c:pt>
                <c:pt idx="2882">
                  <c:v>0.57129947211849741</c:v>
                </c:pt>
                <c:pt idx="2883">
                  <c:v>0.57279502047482866</c:v>
                </c:pt>
                <c:pt idx="2884">
                  <c:v>0.57429056883115992</c:v>
                </c:pt>
                <c:pt idx="2885">
                  <c:v>0.57578611718749118</c:v>
                </c:pt>
                <c:pt idx="2886">
                  <c:v>0.57728166554382243</c:v>
                </c:pt>
                <c:pt idx="2887">
                  <c:v>0.57877721390015369</c:v>
                </c:pt>
                <c:pt idx="2888">
                  <c:v>0.58027276225648494</c:v>
                </c:pt>
                <c:pt idx="2889">
                  <c:v>0.5817683106128162</c:v>
                </c:pt>
                <c:pt idx="2890">
                  <c:v>0.58326385896914745</c:v>
                </c:pt>
                <c:pt idx="2891">
                  <c:v>0.58475940732547871</c:v>
                </c:pt>
                <c:pt idx="2892">
                  <c:v>0.58625495568180996</c:v>
                </c:pt>
                <c:pt idx="2893">
                  <c:v>0.58775050403814122</c:v>
                </c:pt>
                <c:pt idx="2894">
                  <c:v>0.58924605239447247</c:v>
                </c:pt>
                <c:pt idx="2895">
                  <c:v>0.59074160075080373</c:v>
                </c:pt>
                <c:pt idx="2896">
                  <c:v>0.59223714910713499</c:v>
                </c:pt>
                <c:pt idx="2897">
                  <c:v>0.59373269746346624</c:v>
                </c:pt>
                <c:pt idx="2898">
                  <c:v>0.5952282458197975</c:v>
                </c:pt>
                <c:pt idx="2899">
                  <c:v>0.59672379417612875</c:v>
                </c:pt>
                <c:pt idx="2900">
                  <c:v>0.59821934253246001</c:v>
                </c:pt>
                <c:pt idx="2901">
                  <c:v>0.59971489088879126</c:v>
                </c:pt>
                <c:pt idx="2902">
                  <c:v>0.60121043924512252</c:v>
                </c:pt>
                <c:pt idx="2903">
                  <c:v>0.60270598760145377</c:v>
                </c:pt>
                <c:pt idx="2904">
                  <c:v>0.60420153595778503</c:v>
                </c:pt>
                <c:pt idx="2905">
                  <c:v>0.60569708431411629</c:v>
                </c:pt>
                <c:pt idx="2906">
                  <c:v>0.60719263267044754</c:v>
                </c:pt>
                <c:pt idx="2907">
                  <c:v>0.6086881810267788</c:v>
                </c:pt>
                <c:pt idx="2908">
                  <c:v>0.61018372938311005</c:v>
                </c:pt>
                <c:pt idx="2909">
                  <c:v>0.61167927773944131</c:v>
                </c:pt>
                <c:pt idx="2910">
                  <c:v>0.61317482609577256</c:v>
                </c:pt>
                <c:pt idx="2911">
                  <c:v>0.61467037445210382</c:v>
                </c:pt>
                <c:pt idx="2912">
                  <c:v>0.61616592280843507</c:v>
                </c:pt>
                <c:pt idx="2913">
                  <c:v>0.61766147116476633</c:v>
                </c:pt>
                <c:pt idx="2914">
                  <c:v>0.61915701952109758</c:v>
                </c:pt>
                <c:pt idx="2915">
                  <c:v>0.62065256787742884</c:v>
                </c:pt>
                <c:pt idx="2916">
                  <c:v>0.6221481162337601</c:v>
                </c:pt>
                <c:pt idx="2917">
                  <c:v>0.62364366459009135</c:v>
                </c:pt>
                <c:pt idx="2918">
                  <c:v>0.62513921294642261</c:v>
                </c:pt>
                <c:pt idx="2919">
                  <c:v>0.62663476130275386</c:v>
                </c:pt>
                <c:pt idx="2920">
                  <c:v>0.62813030965908512</c:v>
                </c:pt>
                <c:pt idx="2921">
                  <c:v>0.62962585801541637</c:v>
                </c:pt>
                <c:pt idx="2922">
                  <c:v>0.63112140637174763</c:v>
                </c:pt>
                <c:pt idx="2923">
                  <c:v>0.63261695472807888</c:v>
                </c:pt>
                <c:pt idx="2924">
                  <c:v>0.63411250308441014</c:v>
                </c:pt>
                <c:pt idx="2925">
                  <c:v>0.6356080514407414</c:v>
                </c:pt>
                <c:pt idx="2926">
                  <c:v>0.63710359979707265</c:v>
                </c:pt>
                <c:pt idx="2927">
                  <c:v>0.63859914815340391</c:v>
                </c:pt>
                <c:pt idx="2928">
                  <c:v>0.64009469650973516</c:v>
                </c:pt>
                <c:pt idx="2929">
                  <c:v>0.64159024486606642</c:v>
                </c:pt>
                <c:pt idx="2930">
                  <c:v>0.64308579322239767</c:v>
                </c:pt>
                <c:pt idx="2931">
                  <c:v>0.64458134157872893</c:v>
                </c:pt>
                <c:pt idx="2932">
                  <c:v>0.64607688993506018</c:v>
                </c:pt>
                <c:pt idx="2933">
                  <c:v>0.64757243829139144</c:v>
                </c:pt>
                <c:pt idx="2934">
                  <c:v>0.64906798664772269</c:v>
                </c:pt>
                <c:pt idx="2935">
                  <c:v>0.65056353500405395</c:v>
                </c:pt>
                <c:pt idx="2936">
                  <c:v>0.65205908336038521</c:v>
                </c:pt>
                <c:pt idx="2937">
                  <c:v>0.65355463171671646</c:v>
                </c:pt>
                <c:pt idx="2938">
                  <c:v>0.65505018007304772</c:v>
                </c:pt>
                <c:pt idx="2939">
                  <c:v>0.65654572842937897</c:v>
                </c:pt>
                <c:pt idx="2940">
                  <c:v>0.65804127678571023</c:v>
                </c:pt>
                <c:pt idx="2941">
                  <c:v>0.65953682514204148</c:v>
                </c:pt>
                <c:pt idx="2942">
                  <c:v>0.66103237349837274</c:v>
                </c:pt>
                <c:pt idx="2943">
                  <c:v>0.66252792185470399</c:v>
                </c:pt>
                <c:pt idx="2944">
                  <c:v>0.66402347021103525</c:v>
                </c:pt>
                <c:pt idx="2945">
                  <c:v>0.6655190185673665</c:v>
                </c:pt>
                <c:pt idx="2946">
                  <c:v>0.66701456692369776</c:v>
                </c:pt>
                <c:pt idx="2947">
                  <c:v>0.66851011528002902</c:v>
                </c:pt>
                <c:pt idx="2948">
                  <c:v>0.67000566363636027</c:v>
                </c:pt>
                <c:pt idx="2949">
                  <c:v>0.67150121199269153</c:v>
                </c:pt>
                <c:pt idx="2950">
                  <c:v>0.67299676034902278</c:v>
                </c:pt>
                <c:pt idx="2951">
                  <c:v>0.67449230870535404</c:v>
                </c:pt>
                <c:pt idx="2952">
                  <c:v>0.67598785706168529</c:v>
                </c:pt>
                <c:pt idx="2953">
                  <c:v>0.67748340541801655</c:v>
                </c:pt>
                <c:pt idx="2954">
                  <c:v>0.6789789537743478</c:v>
                </c:pt>
                <c:pt idx="2955">
                  <c:v>0.68047450213067906</c:v>
                </c:pt>
                <c:pt idx="2956">
                  <c:v>0.68197005048701032</c:v>
                </c:pt>
                <c:pt idx="2957">
                  <c:v>0.68346559884334157</c:v>
                </c:pt>
                <c:pt idx="2958">
                  <c:v>0.68496114719967283</c:v>
                </c:pt>
                <c:pt idx="2959">
                  <c:v>0.68645669555600408</c:v>
                </c:pt>
                <c:pt idx="2960">
                  <c:v>0.68795224391233534</c:v>
                </c:pt>
                <c:pt idx="2961">
                  <c:v>0.68944779226866659</c:v>
                </c:pt>
                <c:pt idx="2962">
                  <c:v>0.69094334062499785</c:v>
                </c:pt>
                <c:pt idx="2963">
                  <c:v>0.6924388889813291</c:v>
                </c:pt>
                <c:pt idx="2964">
                  <c:v>0.69393443733766036</c:v>
                </c:pt>
                <c:pt idx="2965">
                  <c:v>0.69542998569399161</c:v>
                </c:pt>
                <c:pt idx="2966">
                  <c:v>0.69692553405032287</c:v>
                </c:pt>
                <c:pt idx="2967">
                  <c:v>0.69842108240665413</c:v>
                </c:pt>
                <c:pt idx="2968">
                  <c:v>0.69991663076298538</c:v>
                </c:pt>
                <c:pt idx="2969">
                  <c:v>0.70141217911931664</c:v>
                </c:pt>
                <c:pt idx="2970">
                  <c:v>0.70290772747564789</c:v>
                </c:pt>
                <c:pt idx="2971">
                  <c:v>0.70440327583197915</c:v>
                </c:pt>
                <c:pt idx="2972">
                  <c:v>0.7058988241883104</c:v>
                </c:pt>
                <c:pt idx="2973">
                  <c:v>0.70739437254464166</c:v>
                </c:pt>
                <c:pt idx="2974">
                  <c:v>0.70888992090097291</c:v>
                </c:pt>
                <c:pt idx="2975">
                  <c:v>0.71038546925730417</c:v>
                </c:pt>
                <c:pt idx="2976">
                  <c:v>0.71188101761363543</c:v>
                </c:pt>
                <c:pt idx="2977">
                  <c:v>0.71337656596996668</c:v>
                </c:pt>
                <c:pt idx="2978">
                  <c:v>0.71487211432629794</c:v>
                </c:pt>
                <c:pt idx="2979">
                  <c:v>0.71636766268262919</c:v>
                </c:pt>
                <c:pt idx="2980">
                  <c:v>0.71786321103896045</c:v>
                </c:pt>
                <c:pt idx="2981">
                  <c:v>0.7193587593952917</c:v>
                </c:pt>
                <c:pt idx="2982">
                  <c:v>0.72085430775162296</c:v>
                </c:pt>
                <c:pt idx="2983">
                  <c:v>0.72234985610795421</c:v>
                </c:pt>
                <c:pt idx="2984">
                  <c:v>0.72384540446428547</c:v>
                </c:pt>
                <c:pt idx="2985">
                  <c:v>0.72534095282061672</c:v>
                </c:pt>
                <c:pt idx="2986">
                  <c:v>0.72683650117694798</c:v>
                </c:pt>
                <c:pt idx="2987">
                  <c:v>0.72833204953327924</c:v>
                </c:pt>
                <c:pt idx="2988">
                  <c:v>0.72982759788961049</c:v>
                </c:pt>
                <c:pt idx="2989">
                  <c:v>0.73132314624594175</c:v>
                </c:pt>
                <c:pt idx="2990">
                  <c:v>0.732818694602273</c:v>
                </c:pt>
                <c:pt idx="2991">
                  <c:v>0.73431424295860426</c:v>
                </c:pt>
                <c:pt idx="2992">
                  <c:v>0.73580979131493551</c:v>
                </c:pt>
                <c:pt idx="2993">
                  <c:v>0.73730533967126677</c:v>
                </c:pt>
                <c:pt idx="2994">
                  <c:v>0.73880088802759802</c:v>
                </c:pt>
                <c:pt idx="2995">
                  <c:v>0.74029643638392928</c:v>
                </c:pt>
                <c:pt idx="2996">
                  <c:v>0.74179198474026053</c:v>
                </c:pt>
                <c:pt idx="2997">
                  <c:v>0.74328753309659179</c:v>
                </c:pt>
                <c:pt idx="2998">
                  <c:v>0.74478308145292305</c:v>
                </c:pt>
                <c:pt idx="2999">
                  <c:v>0.7462786298092543</c:v>
                </c:pt>
                <c:pt idx="3000">
                  <c:v>0.74777417816558556</c:v>
                </c:pt>
                <c:pt idx="3001">
                  <c:v>0.74926972652191681</c:v>
                </c:pt>
                <c:pt idx="3002">
                  <c:v>0.75076527487824807</c:v>
                </c:pt>
                <c:pt idx="3003">
                  <c:v>0.75226082323457932</c:v>
                </c:pt>
                <c:pt idx="3004">
                  <c:v>0.75375637159091058</c:v>
                </c:pt>
                <c:pt idx="3005">
                  <c:v>0.75525191994724183</c:v>
                </c:pt>
                <c:pt idx="3006">
                  <c:v>0.75674746830357309</c:v>
                </c:pt>
                <c:pt idx="3007">
                  <c:v>0.75824301665990435</c:v>
                </c:pt>
                <c:pt idx="3008">
                  <c:v>0.7597385650162356</c:v>
                </c:pt>
                <c:pt idx="3009">
                  <c:v>0.76123411337256686</c:v>
                </c:pt>
                <c:pt idx="3010">
                  <c:v>0.76272966172889811</c:v>
                </c:pt>
                <c:pt idx="3011">
                  <c:v>0.76422521008522937</c:v>
                </c:pt>
                <c:pt idx="3012">
                  <c:v>0.76572075844156062</c:v>
                </c:pt>
                <c:pt idx="3013">
                  <c:v>0.76721630679789188</c:v>
                </c:pt>
                <c:pt idx="3014">
                  <c:v>0.76871185515422313</c:v>
                </c:pt>
                <c:pt idx="3015">
                  <c:v>0.77020740351055439</c:v>
                </c:pt>
                <c:pt idx="3016">
                  <c:v>0.77170295186688564</c:v>
                </c:pt>
                <c:pt idx="3017">
                  <c:v>0.7731985002232169</c:v>
                </c:pt>
                <c:pt idx="3018">
                  <c:v>0.77469404857954816</c:v>
                </c:pt>
                <c:pt idx="3019">
                  <c:v>0.77618959693587941</c:v>
                </c:pt>
                <c:pt idx="3020">
                  <c:v>0.77768514529221067</c:v>
                </c:pt>
                <c:pt idx="3021">
                  <c:v>0.77918069364854192</c:v>
                </c:pt>
                <c:pt idx="3022">
                  <c:v>0.78067624200487318</c:v>
                </c:pt>
                <c:pt idx="3023">
                  <c:v>0.78217179036120443</c:v>
                </c:pt>
                <c:pt idx="3024">
                  <c:v>0.78366733871753569</c:v>
                </c:pt>
                <c:pt idx="3025">
                  <c:v>0.78516288707386694</c:v>
                </c:pt>
                <c:pt idx="3026">
                  <c:v>0.7866584354301982</c:v>
                </c:pt>
                <c:pt idx="3027">
                  <c:v>0.78815398378652946</c:v>
                </c:pt>
                <c:pt idx="3028">
                  <c:v>0.78964953214286071</c:v>
                </c:pt>
                <c:pt idx="3029">
                  <c:v>0.79114508049919197</c:v>
                </c:pt>
                <c:pt idx="3030">
                  <c:v>0.79264062885552322</c:v>
                </c:pt>
                <c:pt idx="3031">
                  <c:v>0.79413617721185448</c:v>
                </c:pt>
                <c:pt idx="3032">
                  <c:v>0.79563172556818573</c:v>
                </c:pt>
                <c:pt idx="3033">
                  <c:v>0.79712727392451699</c:v>
                </c:pt>
                <c:pt idx="3034">
                  <c:v>0.79862282228084824</c:v>
                </c:pt>
                <c:pt idx="3035">
                  <c:v>0.8001183706371795</c:v>
                </c:pt>
                <c:pt idx="3036">
                  <c:v>0.80161391899351075</c:v>
                </c:pt>
                <c:pt idx="3037">
                  <c:v>0.80310946734984201</c:v>
                </c:pt>
                <c:pt idx="3038">
                  <c:v>0.80460501570617327</c:v>
                </c:pt>
                <c:pt idx="3039">
                  <c:v>0.80610056406250452</c:v>
                </c:pt>
                <c:pt idx="3040">
                  <c:v>0.80759611241883578</c:v>
                </c:pt>
                <c:pt idx="3041">
                  <c:v>0.80909166077516703</c:v>
                </c:pt>
                <c:pt idx="3042">
                  <c:v>0.81058720913149829</c:v>
                </c:pt>
                <c:pt idx="3043">
                  <c:v>0.81208275748782954</c:v>
                </c:pt>
                <c:pt idx="3044">
                  <c:v>0.8135783058441608</c:v>
                </c:pt>
                <c:pt idx="3045">
                  <c:v>0.81507385420049205</c:v>
                </c:pt>
                <c:pt idx="3046">
                  <c:v>0.81656940255682331</c:v>
                </c:pt>
                <c:pt idx="3047">
                  <c:v>0.81806495091315456</c:v>
                </c:pt>
                <c:pt idx="3048">
                  <c:v>0.81956049926948582</c:v>
                </c:pt>
                <c:pt idx="3049">
                  <c:v>0.82105604762581708</c:v>
                </c:pt>
                <c:pt idx="3050">
                  <c:v>0.82255159598214833</c:v>
                </c:pt>
                <c:pt idx="3051">
                  <c:v>0.82404714433847959</c:v>
                </c:pt>
                <c:pt idx="3052">
                  <c:v>0.82554269269481084</c:v>
                </c:pt>
                <c:pt idx="3053">
                  <c:v>0.8270382410511421</c:v>
                </c:pt>
                <c:pt idx="3054">
                  <c:v>0.82853378940747335</c:v>
                </c:pt>
                <c:pt idx="3055">
                  <c:v>0.83002933776380461</c:v>
                </c:pt>
                <c:pt idx="3056">
                  <c:v>0.83152488612013586</c:v>
                </c:pt>
                <c:pt idx="3057">
                  <c:v>0.83302043447646712</c:v>
                </c:pt>
                <c:pt idx="3058">
                  <c:v>0.83451598283279838</c:v>
                </c:pt>
                <c:pt idx="3059">
                  <c:v>0.83601153118912963</c:v>
                </c:pt>
                <c:pt idx="3060">
                  <c:v>0.83750707954546089</c:v>
                </c:pt>
                <c:pt idx="3061">
                  <c:v>0.83900262790179214</c:v>
                </c:pt>
                <c:pt idx="3062">
                  <c:v>0.8404981762581234</c:v>
                </c:pt>
                <c:pt idx="3063">
                  <c:v>0.84199372461445465</c:v>
                </c:pt>
                <c:pt idx="3064">
                  <c:v>0.84348927297078591</c:v>
                </c:pt>
                <c:pt idx="3065">
                  <c:v>0.84498482132711716</c:v>
                </c:pt>
                <c:pt idx="3066">
                  <c:v>0.84648036968344842</c:v>
                </c:pt>
                <c:pt idx="3067">
                  <c:v>0.84797591803977967</c:v>
                </c:pt>
                <c:pt idx="3068">
                  <c:v>0.84947146639611093</c:v>
                </c:pt>
                <c:pt idx="3069">
                  <c:v>0.85096701475244219</c:v>
                </c:pt>
                <c:pt idx="3070">
                  <c:v>0.85246256310877344</c:v>
                </c:pt>
                <c:pt idx="3071">
                  <c:v>0.8539581114651047</c:v>
                </c:pt>
                <c:pt idx="3072">
                  <c:v>0.85545365982143595</c:v>
                </c:pt>
                <c:pt idx="3073">
                  <c:v>0.85694920817776721</c:v>
                </c:pt>
                <c:pt idx="3074">
                  <c:v>0.85844475653409846</c:v>
                </c:pt>
                <c:pt idx="3075">
                  <c:v>0.85994030489042972</c:v>
                </c:pt>
                <c:pt idx="3076">
                  <c:v>0.86143585324676097</c:v>
                </c:pt>
                <c:pt idx="3077">
                  <c:v>0.86293140160309223</c:v>
                </c:pt>
                <c:pt idx="3078">
                  <c:v>0.86442694995942349</c:v>
                </c:pt>
                <c:pt idx="3079">
                  <c:v>0.86592249831575474</c:v>
                </c:pt>
                <c:pt idx="3080">
                  <c:v>0.867418046672086</c:v>
                </c:pt>
                <c:pt idx="3081">
                  <c:v>0.86891359502841725</c:v>
                </c:pt>
                <c:pt idx="3082">
                  <c:v>0.87040914338474851</c:v>
                </c:pt>
                <c:pt idx="3083">
                  <c:v>0.87190469174107976</c:v>
                </c:pt>
                <c:pt idx="3084">
                  <c:v>0.87340024009741102</c:v>
                </c:pt>
                <c:pt idx="3085">
                  <c:v>0.87489578845374227</c:v>
                </c:pt>
                <c:pt idx="3086">
                  <c:v>0.87639133681007353</c:v>
                </c:pt>
                <c:pt idx="3087">
                  <c:v>0.87788688516640478</c:v>
                </c:pt>
                <c:pt idx="3088">
                  <c:v>0.87938243352273604</c:v>
                </c:pt>
                <c:pt idx="3089">
                  <c:v>0.8808779818790673</c:v>
                </c:pt>
                <c:pt idx="3090">
                  <c:v>0.88237353023539855</c:v>
                </c:pt>
                <c:pt idx="3091">
                  <c:v>0.88386907859172981</c:v>
                </c:pt>
                <c:pt idx="3092">
                  <c:v>0.88536462694806106</c:v>
                </c:pt>
                <c:pt idx="3093">
                  <c:v>0.88686017530439232</c:v>
                </c:pt>
                <c:pt idx="3094">
                  <c:v>0.88835572366072357</c:v>
                </c:pt>
                <c:pt idx="3095">
                  <c:v>0.88985127201705483</c:v>
                </c:pt>
                <c:pt idx="3096">
                  <c:v>0.89134682037338608</c:v>
                </c:pt>
                <c:pt idx="3097">
                  <c:v>0.89284236872971734</c:v>
                </c:pt>
                <c:pt idx="3098">
                  <c:v>0.89433791708604859</c:v>
                </c:pt>
                <c:pt idx="3099">
                  <c:v>0.89583346544237985</c:v>
                </c:pt>
                <c:pt idx="3100">
                  <c:v>0.89732901379871111</c:v>
                </c:pt>
                <c:pt idx="3101">
                  <c:v>0.89882456215504236</c:v>
                </c:pt>
                <c:pt idx="3102">
                  <c:v>0.90032011051137362</c:v>
                </c:pt>
                <c:pt idx="3103">
                  <c:v>0.90181565886770487</c:v>
                </c:pt>
                <c:pt idx="3104">
                  <c:v>0.90331120722403613</c:v>
                </c:pt>
                <c:pt idx="3105">
                  <c:v>0.90480675558036738</c:v>
                </c:pt>
                <c:pt idx="3106">
                  <c:v>0.90630230393669864</c:v>
                </c:pt>
                <c:pt idx="3107">
                  <c:v>0.90779785229302989</c:v>
                </c:pt>
                <c:pt idx="3108">
                  <c:v>0.90929340064936115</c:v>
                </c:pt>
                <c:pt idx="3109">
                  <c:v>0.91078894900569241</c:v>
                </c:pt>
                <c:pt idx="3110">
                  <c:v>0.91228449736202366</c:v>
                </c:pt>
                <c:pt idx="3111">
                  <c:v>0.91378004571835492</c:v>
                </c:pt>
                <c:pt idx="3112">
                  <c:v>0.91527559407468617</c:v>
                </c:pt>
                <c:pt idx="3113">
                  <c:v>0.91677114243101743</c:v>
                </c:pt>
                <c:pt idx="3114">
                  <c:v>0.91826669078734868</c:v>
                </c:pt>
                <c:pt idx="3115">
                  <c:v>0.91976223914367994</c:v>
                </c:pt>
                <c:pt idx="3116">
                  <c:v>0.92125778750001119</c:v>
                </c:pt>
                <c:pt idx="3117">
                  <c:v>0.92275333585634245</c:v>
                </c:pt>
                <c:pt idx="3118">
                  <c:v>0.9242488842126737</c:v>
                </c:pt>
                <c:pt idx="3119">
                  <c:v>0.92574443256900496</c:v>
                </c:pt>
                <c:pt idx="3120">
                  <c:v>0.92723998092533622</c:v>
                </c:pt>
                <c:pt idx="3121">
                  <c:v>0.92873552928166747</c:v>
                </c:pt>
                <c:pt idx="3122">
                  <c:v>0.93023107763799873</c:v>
                </c:pt>
                <c:pt idx="3123">
                  <c:v>0.93172662599432998</c:v>
                </c:pt>
                <c:pt idx="3124">
                  <c:v>0.93322217435066124</c:v>
                </c:pt>
                <c:pt idx="3125">
                  <c:v>0.93471772270699249</c:v>
                </c:pt>
                <c:pt idx="3126">
                  <c:v>0.93621327106332375</c:v>
                </c:pt>
                <c:pt idx="3127">
                  <c:v>0.937708819419655</c:v>
                </c:pt>
                <c:pt idx="3128">
                  <c:v>0.93920436777598626</c:v>
                </c:pt>
                <c:pt idx="3129">
                  <c:v>0.94069991613231752</c:v>
                </c:pt>
                <c:pt idx="3130">
                  <c:v>0.94219546448864877</c:v>
                </c:pt>
                <c:pt idx="3131">
                  <c:v>0.94369101284498003</c:v>
                </c:pt>
                <c:pt idx="3132">
                  <c:v>0.94518656120131128</c:v>
                </c:pt>
                <c:pt idx="3133">
                  <c:v>0.94668210955764254</c:v>
                </c:pt>
                <c:pt idx="3134">
                  <c:v>0.94817765791397379</c:v>
                </c:pt>
                <c:pt idx="3135">
                  <c:v>0.94967320627030505</c:v>
                </c:pt>
                <c:pt idx="3136">
                  <c:v>0.9511687546266363</c:v>
                </c:pt>
                <c:pt idx="3137">
                  <c:v>0.95266430298296756</c:v>
                </c:pt>
                <c:pt idx="3138">
                  <c:v>0.95415985133929881</c:v>
                </c:pt>
                <c:pt idx="3139">
                  <c:v>0.95565539969563007</c:v>
                </c:pt>
                <c:pt idx="3140">
                  <c:v>0.95715094805196133</c:v>
                </c:pt>
                <c:pt idx="3141">
                  <c:v>0.95864649640829258</c:v>
                </c:pt>
                <c:pt idx="3142">
                  <c:v>0.96014204476462384</c:v>
                </c:pt>
                <c:pt idx="3143">
                  <c:v>0.96163759312095509</c:v>
                </c:pt>
                <c:pt idx="3144">
                  <c:v>0.96313314147728635</c:v>
                </c:pt>
                <c:pt idx="3145">
                  <c:v>0.9646286898336176</c:v>
                </c:pt>
                <c:pt idx="3146">
                  <c:v>0.96612423818994886</c:v>
                </c:pt>
                <c:pt idx="3147">
                  <c:v>0.96761978654628011</c:v>
                </c:pt>
                <c:pt idx="3148">
                  <c:v>0.96911533490261137</c:v>
                </c:pt>
                <c:pt idx="3149">
                  <c:v>0.97061088325894262</c:v>
                </c:pt>
                <c:pt idx="3150">
                  <c:v>0.97210643161527388</c:v>
                </c:pt>
                <c:pt idx="3151">
                  <c:v>0.97360197997160514</c:v>
                </c:pt>
                <c:pt idx="3152">
                  <c:v>0.97509752832793639</c:v>
                </c:pt>
                <c:pt idx="3153">
                  <c:v>0.97659307668426765</c:v>
                </c:pt>
                <c:pt idx="3154">
                  <c:v>0.9780886250405989</c:v>
                </c:pt>
                <c:pt idx="3155">
                  <c:v>0.97958417339693016</c:v>
                </c:pt>
                <c:pt idx="3156">
                  <c:v>0.98107972175326141</c:v>
                </c:pt>
                <c:pt idx="3157">
                  <c:v>0.98257527010959267</c:v>
                </c:pt>
                <c:pt idx="3158">
                  <c:v>0.98407081846592392</c:v>
                </c:pt>
                <c:pt idx="3159">
                  <c:v>0.98556636682225518</c:v>
                </c:pt>
                <c:pt idx="3160">
                  <c:v>0.98706191517858644</c:v>
                </c:pt>
                <c:pt idx="3161">
                  <c:v>0.98855746353491769</c:v>
                </c:pt>
                <c:pt idx="3162">
                  <c:v>0.99005301189124895</c:v>
                </c:pt>
                <c:pt idx="3163">
                  <c:v>0.9915485602475802</c:v>
                </c:pt>
                <c:pt idx="3164">
                  <c:v>0.99304410860391146</c:v>
                </c:pt>
                <c:pt idx="3165">
                  <c:v>0.99453965696024271</c:v>
                </c:pt>
                <c:pt idx="3166">
                  <c:v>0.99603520531657397</c:v>
                </c:pt>
                <c:pt idx="3167">
                  <c:v>0.99753075367290522</c:v>
                </c:pt>
                <c:pt idx="3168">
                  <c:v>0.99902630202923648</c:v>
                </c:pt>
                <c:pt idx="3169">
                  <c:v>1.0005218503855677</c:v>
                </c:pt>
                <c:pt idx="3170">
                  <c:v>1.002017398741899</c:v>
                </c:pt>
                <c:pt idx="3171">
                  <c:v>1.0035129470982302</c:v>
                </c:pt>
                <c:pt idx="3172">
                  <c:v>1.0050084954545615</c:v>
                </c:pt>
                <c:pt idx="3173">
                  <c:v>1.0065040438108928</c:v>
                </c:pt>
                <c:pt idx="3174">
                  <c:v>1.007999592167224</c:v>
                </c:pt>
                <c:pt idx="3175">
                  <c:v>1.0094951405235553</c:v>
                </c:pt>
                <c:pt idx="3176">
                  <c:v>1.0109906888798865</c:v>
                </c:pt>
                <c:pt idx="3177">
                  <c:v>1.0124862372362178</c:v>
                </c:pt>
                <c:pt idx="3178">
                  <c:v>1.013981785592549</c:v>
                </c:pt>
                <c:pt idx="3179">
                  <c:v>1.0154773339488803</c:v>
                </c:pt>
                <c:pt idx="3180">
                  <c:v>1.0169728823052115</c:v>
                </c:pt>
                <c:pt idx="3181">
                  <c:v>1.0184684306615428</c:v>
                </c:pt>
                <c:pt idx="3182">
                  <c:v>1.0199639790178741</c:v>
                </c:pt>
                <c:pt idx="3183">
                  <c:v>1.0214595273742053</c:v>
                </c:pt>
                <c:pt idx="3184">
                  <c:v>1.0229550757305366</c:v>
                </c:pt>
                <c:pt idx="3185">
                  <c:v>1.0244506240868678</c:v>
                </c:pt>
                <c:pt idx="3186">
                  <c:v>1.0259461724431991</c:v>
                </c:pt>
                <c:pt idx="3187">
                  <c:v>1.0274417207995303</c:v>
                </c:pt>
                <c:pt idx="3188">
                  <c:v>1.0289372691558616</c:v>
                </c:pt>
                <c:pt idx="3189">
                  <c:v>1.0304328175121928</c:v>
                </c:pt>
                <c:pt idx="3190">
                  <c:v>1.0319283658685241</c:v>
                </c:pt>
                <c:pt idx="3191">
                  <c:v>1.0334239142248554</c:v>
                </c:pt>
                <c:pt idx="3192">
                  <c:v>1.0349194625811866</c:v>
                </c:pt>
                <c:pt idx="3193">
                  <c:v>1.0364150109375179</c:v>
                </c:pt>
                <c:pt idx="3194">
                  <c:v>1.0379105592938491</c:v>
                </c:pt>
                <c:pt idx="3195">
                  <c:v>1.0394061076501804</c:v>
                </c:pt>
                <c:pt idx="3196">
                  <c:v>1.0409016560065116</c:v>
                </c:pt>
                <c:pt idx="3197">
                  <c:v>1.0423972043628429</c:v>
                </c:pt>
                <c:pt idx="3198">
                  <c:v>1.0438927527191741</c:v>
                </c:pt>
                <c:pt idx="3199">
                  <c:v>1.0453883010755054</c:v>
                </c:pt>
                <c:pt idx="3200">
                  <c:v>1.0468838494318367</c:v>
                </c:pt>
                <c:pt idx="3201">
                  <c:v>1.0483793977881679</c:v>
                </c:pt>
                <c:pt idx="3202">
                  <c:v>1.0498749461444992</c:v>
                </c:pt>
                <c:pt idx="3203">
                  <c:v>1.0513704945008304</c:v>
                </c:pt>
                <c:pt idx="3204">
                  <c:v>1.0528660428571617</c:v>
                </c:pt>
                <c:pt idx="3205">
                  <c:v>1.0543615912134929</c:v>
                </c:pt>
                <c:pt idx="3206">
                  <c:v>1.0558571395698242</c:v>
                </c:pt>
                <c:pt idx="3207">
                  <c:v>1.0573526879261554</c:v>
                </c:pt>
                <c:pt idx="3208">
                  <c:v>1.0588482362824867</c:v>
                </c:pt>
                <c:pt idx="3209">
                  <c:v>1.060343784638818</c:v>
                </c:pt>
                <c:pt idx="3210">
                  <c:v>1.0618393329951492</c:v>
                </c:pt>
                <c:pt idx="3211">
                  <c:v>1.0633348813514805</c:v>
                </c:pt>
                <c:pt idx="3212">
                  <c:v>1.0648304297078117</c:v>
                </c:pt>
                <c:pt idx="3213">
                  <c:v>1.066325978064143</c:v>
                </c:pt>
                <c:pt idx="3214">
                  <c:v>1.0678215264204742</c:v>
                </c:pt>
                <c:pt idx="3215">
                  <c:v>1.0693170747768055</c:v>
                </c:pt>
                <c:pt idx="3216">
                  <c:v>1.0708126231331367</c:v>
                </c:pt>
                <c:pt idx="3217">
                  <c:v>1.072308171489468</c:v>
                </c:pt>
                <c:pt idx="3218">
                  <c:v>1.0738037198457993</c:v>
                </c:pt>
                <c:pt idx="3219">
                  <c:v>1.0752992682021305</c:v>
                </c:pt>
                <c:pt idx="3220">
                  <c:v>1.0767948165584618</c:v>
                </c:pt>
                <c:pt idx="3221">
                  <c:v>1.078290364914793</c:v>
                </c:pt>
                <c:pt idx="3222">
                  <c:v>1.0797859132711243</c:v>
                </c:pt>
                <c:pt idx="3223">
                  <c:v>1.0812814616274555</c:v>
                </c:pt>
                <c:pt idx="3224">
                  <c:v>1.0827770099837868</c:v>
                </c:pt>
                <c:pt idx="3225">
                  <c:v>1.084272558340118</c:v>
                </c:pt>
                <c:pt idx="3226">
                  <c:v>1.0857681066964493</c:v>
                </c:pt>
                <c:pt idx="3227">
                  <c:v>1.0872636550527806</c:v>
                </c:pt>
                <c:pt idx="3228">
                  <c:v>1.0887592034091118</c:v>
                </c:pt>
                <c:pt idx="3229">
                  <c:v>1.0902547517654431</c:v>
                </c:pt>
                <c:pt idx="3230">
                  <c:v>1.0917503001217743</c:v>
                </c:pt>
                <c:pt idx="3231">
                  <c:v>1.0932458484781056</c:v>
                </c:pt>
                <c:pt idx="3232">
                  <c:v>1.0947413968344368</c:v>
                </c:pt>
                <c:pt idx="3233">
                  <c:v>1.0962369451907681</c:v>
                </c:pt>
                <c:pt idx="3234">
                  <c:v>1.0977324935470993</c:v>
                </c:pt>
                <c:pt idx="3235">
                  <c:v>1.0992280419034306</c:v>
                </c:pt>
                <c:pt idx="3236">
                  <c:v>1.1007235902597619</c:v>
                </c:pt>
                <c:pt idx="3237">
                  <c:v>1.1022191386160931</c:v>
                </c:pt>
                <c:pt idx="3238">
                  <c:v>1.1037146869724244</c:v>
                </c:pt>
                <c:pt idx="3239">
                  <c:v>1.1052102353287556</c:v>
                </c:pt>
                <c:pt idx="3240">
                  <c:v>1.1067057836850869</c:v>
                </c:pt>
                <c:pt idx="3241">
                  <c:v>1.1082013320414181</c:v>
                </c:pt>
                <c:pt idx="3242">
                  <c:v>1.1096968803977494</c:v>
                </c:pt>
                <c:pt idx="3243">
                  <c:v>1.1111924287540806</c:v>
                </c:pt>
                <c:pt idx="3244">
                  <c:v>1.1126879771104119</c:v>
                </c:pt>
                <c:pt idx="3245">
                  <c:v>1.1141835254667432</c:v>
                </c:pt>
                <c:pt idx="3246">
                  <c:v>1.1156790738230744</c:v>
                </c:pt>
                <c:pt idx="3247">
                  <c:v>1.1171746221794057</c:v>
                </c:pt>
                <c:pt idx="3248">
                  <c:v>1.1186701705357369</c:v>
                </c:pt>
                <c:pt idx="3249">
                  <c:v>1.1201657188920682</c:v>
                </c:pt>
                <c:pt idx="3250">
                  <c:v>1.1216612672483994</c:v>
                </c:pt>
                <c:pt idx="3251">
                  <c:v>1.1231568156047307</c:v>
                </c:pt>
                <c:pt idx="3252">
                  <c:v>1.1246523639610619</c:v>
                </c:pt>
                <c:pt idx="3253">
                  <c:v>1.1261479123173932</c:v>
                </c:pt>
                <c:pt idx="3254">
                  <c:v>1.1276434606737245</c:v>
                </c:pt>
                <c:pt idx="3255">
                  <c:v>1.1291390090300557</c:v>
                </c:pt>
                <c:pt idx="3256">
                  <c:v>1.130634557386387</c:v>
                </c:pt>
                <c:pt idx="3257">
                  <c:v>1.1321301057427182</c:v>
                </c:pt>
                <c:pt idx="3258">
                  <c:v>1.1336256540990495</c:v>
                </c:pt>
                <c:pt idx="3259">
                  <c:v>1.1351212024553807</c:v>
                </c:pt>
                <c:pt idx="3260">
                  <c:v>1.136616750811712</c:v>
                </c:pt>
                <c:pt idx="3261">
                  <c:v>1.1381122991680432</c:v>
                </c:pt>
                <c:pt idx="3262">
                  <c:v>1.1396078475243745</c:v>
                </c:pt>
                <c:pt idx="3263">
                  <c:v>1.1411033958807058</c:v>
                </c:pt>
                <c:pt idx="3264">
                  <c:v>1.142598944237037</c:v>
                </c:pt>
                <c:pt idx="3265">
                  <c:v>1.1440944925933683</c:v>
                </c:pt>
                <c:pt idx="3266">
                  <c:v>1.1455900409496995</c:v>
                </c:pt>
                <c:pt idx="3267">
                  <c:v>1.1470855893060308</c:v>
                </c:pt>
                <c:pt idx="3268">
                  <c:v>1.148581137662362</c:v>
                </c:pt>
                <c:pt idx="3269">
                  <c:v>1.1500766860186933</c:v>
                </c:pt>
                <c:pt idx="3270">
                  <c:v>1.1515722343750245</c:v>
                </c:pt>
                <c:pt idx="3271">
                  <c:v>1.1530677827313558</c:v>
                </c:pt>
                <c:pt idx="3272">
                  <c:v>1.1545633310876871</c:v>
                </c:pt>
                <c:pt idx="3273">
                  <c:v>1.1560588794440183</c:v>
                </c:pt>
                <c:pt idx="3274">
                  <c:v>1.1575544278003496</c:v>
                </c:pt>
                <c:pt idx="3275">
                  <c:v>1.1590499761566808</c:v>
                </c:pt>
                <c:pt idx="3276">
                  <c:v>1.1605455245130121</c:v>
                </c:pt>
                <c:pt idx="3277">
                  <c:v>1.1620410728693433</c:v>
                </c:pt>
                <c:pt idx="3278">
                  <c:v>1.1635366212256746</c:v>
                </c:pt>
                <c:pt idx="3279">
                  <c:v>1.1650321695820058</c:v>
                </c:pt>
                <c:pt idx="3280">
                  <c:v>1.1665277179383371</c:v>
                </c:pt>
                <c:pt idx="3281">
                  <c:v>1.1680232662946683</c:v>
                </c:pt>
                <c:pt idx="3282">
                  <c:v>1.1695188146509996</c:v>
                </c:pt>
                <c:pt idx="3283">
                  <c:v>1.1710143630073309</c:v>
                </c:pt>
                <c:pt idx="3284">
                  <c:v>1.1725099113636621</c:v>
                </c:pt>
                <c:pt idx="3285">
                  <c:v>1.1740054597199934</c:v>
                </c:pt>
                <c:pt idx="3286">
                  <c:v>1.1755010080763246</c:v>
                </c:pt>
                <c:pt idx="3287">
                  <c:v>1.1769965564326559</c:v>
                </c:pt>
                <c:pt idx="3288">
                  <c:v>1.1784921047889871</c:v>
                </c:pt>
                <c:pt idx="3289">
                  <c:v>1.1799876531453184</c:v>
                </c:pt>
                <c:pt idx="3290">
                  <c:v>1.1814832015016496</c:v>
                </c:pt>
                <c:pt idx="3291">
                  <c:v>1.1829787498579809</c:v>
                </c:pt>
                <c:pt idx="3292">
                  <c:v>1.1844742982143122</c:v>
                </c:pt>
                <c:pt idx="3293">
                  <c:v>1.1859698465706434</c:v>
                </c:pt>
                <c:pt idx="3294">
                  <c:v>1.1874653949269747</c:v>
                </c:pt>
                <c:pt idx="3295">
                  <c:v>1.1889609432833059</c:v>
                </c:pt>
                <c:pt idx="3296">
                  <c:v>1.1904564916396372</c:v>
                </c:pt>
                <c:pt idx="3297">
                  <c:v>1.1919520399959684</c:v>
                </c:pt>
                <c:pt idx="3298">
                  <c:v>1.1934475883522997</c:v>
                </c:pt>
                <c:pt idx="3299">
                  <c:v>1.1949431367086309</c:v>
                </c:pt>
                <c:pt idx="3300">
                  <c:v>1.1964386850649622</c:v>
                </c:pt>
                <c:pt idx="3301">
                  <c:v>1.1979342334212935</c:v>
                </c:pt>
                <c:pt idx="3302">
                  <c:v>1.1994297817776247</c:v>
                </c:pt>
                <c:pt idx="3303">
                  <c:v>1.200925330133956</c:v>
                </c:pt>
                <c:pt idx="3304">
                  <c:v>1.2024208784902872</c:v>
                </c:pt>
                <c:pt idx="3305">
                  <c:v>1.2039164268466185</c:v>
                </c:pt>
                <c:pt idx="3306">
                  <c:v>1.2054119752029497</c:v>
                </c:pt>
                <c:pt idx="3307">
                  <c:v>1.206907523559281</c:v>
                </c:pt>
                <c:pt idx="3308">
                  <c:v>1.2084030719156122</c:v>
                </c:pt>
                <c:pt idx="3309">
                  <c:v>1.2098986202719435</c:v>
                </c:pt>
                <c:pt idx="3310">
                  <c:v>1.2113941686282748</c:v>
                </c:pt>
                <c:pt idx="3311">
                  <c:v>1.212889716984606</c:v>
                </c:pt>
                <c:pt idx="3312">
                  <c:v>1.2143852653409373</c:v>
                </c:pt>
                <c:pt idx="3313">
                  <c:v>1.2158808136972685</c:v>
                </c:pt>
                <c:pt idx="3314">
                  <c:v>1.2173763620535998</c:v>
                </c:pt>
                <c:pt idx="3315">
                  <c:v>1.218871910409931</c:v>
                </c:pt>
                <c:pt idx="3316">
                  <c:v>1.2203674587662623</c:v>
                </c:pt>
                <c:pt idx="3317">
                  <c:v>1.2218630071225935</c:v>
                </c:pt>
                <c:pt idx="3318">
                  <c:v>1.2233585554789248</c:v>
                </c:pt>
                <c:pt idx="3319">
                  <c:v>1.2248541038352561</c:v>
                </c:pt>
                <c:pt idx="3320">
                  <c:v>1.2263496521915873</c:v>
                </c:pt>
                <c:pt idx="3321">
                  <c:v>1.2278452005479186</c:v>
                </c:pt>
                <c:pt idx="3322">
                  <c:v>1.2293407489042498</c:v>
                </c:pt>
                <c:pt idx="3323">
                  <c:v>1.2308362972605811</c:v>
                </c:pt>
                <c:pt idx="3324">
                  <c:v>1.2323318456169123</c:v>
                </c:pt>
                <c:pt idx="3325">
                  <c:v>1.2338273939732436</c:v>
                </c:pt>
                <c:pt idx="3326">
                  <c:v>1.2353229423295748</c:v>
                </c:pt>
                <c:pt idx="3327">
                  <c:v>1.2368184906859061</c:v>
                </c:pt>
                <c:pt idx="3328">
                  <c:v>1.2383140390422374</c:v>
                </c:pt>
                <c:pt idx="3329">
                  <c:v>1.2398095873985686</c:v>
                </c:pt>
                <c:pt idx="3330">
                  <c:v>1.2413051357548999</c:v>
                </c:pt>
                <c:pt idx="3331">
                  <c:v>1.2428006841112311</c:v>
                </c:pt>
                <c:pt idx="3332">
                  <c:v>1.2442962324675624</c:v>
                </c:pt>
                <c:pt idx="3333">
                  <c:v>1.2457917808238936</c:v>
                </c:pt>
                <c:pt idx="3334">
                  <c:v>1.2472873291802249</c:v>
                </c:pt>
                <c:pt idx="3335">
                  <c:v>1.2487828775365561</c:v>
                </c:pt>
                <c:pt idx="3336">
                  <c:v>1.2502784258928874</c:v>
                </c:pt>
                <c:pt idx="3337">
                  <c:v>1.2517739742492187</c:v>
                </c:pt>
                <c:pt idx="3338">
                  <c:v>1.2532695226055499</c:v>
                </c:pt>
                <c:pt idx="3339">
                  <c:v>1.2547650709618812</c:v>
                </c:pt>
                <c:pt idx="3340">
                  <c:v>1.2562606193182124</c:v>
                </c:pt>
                <c:pt idx="3341">
                  <c:v>1.2577561676745437</c:v>
                </c:pt>
                <c:pt idx="3342">
                  <c:v>1.2592517160308749</c:v>
                </c:pt>
                <c:pt idx="3343">
                  <c:v>1.2607472643872062</c:v>
                </c:pt>
                <c:pt idx="3344">
                  <c:v>1.2622428127435374</c:v>
                </c:pt>
                <c:pt idx="3345">
                  <c:v>1.2637383610998687</c:v>
                </c:pt>
                <c:pt idx="3346">
                  <c:v>1.2652339094562</c:v>
                </c:pt>
                <c:pt idx="3347">
                  <c:v>1.2667294578125312</c:v>
                </c:pt>
                <c:pt idx="3348">
                  <c:v>1.2682250061688625</c:v>
                </c:pt>
                <c:pt idx="3349">
                  <c:v>1.2697205545251937</c:v>
                </c:pt>
                <c:pt idx="3350">
                  <c:v>1.271216102881525</c:v>
                </c:pt>
                <c:pt idx="3351">
                  <c:v>1.2727116512378562</c:v>
                </c:pt>
                <c:pt idx="3352">
                  <c:v>1.2742071995941875</c:v>
                </c:pt>
                <c:pt idx="3353">
                  <c:v>1.2757027479505187</c:v>
                </c:pt>
                <c:pt idx="3354">
                  <c:v>1.27719829630685</c:v>
                </c:pt>
                <c:pt idx="3355">
                  <c:v>1.2786938446631813</c:v>
                </c:pt>
                <c:pt idx="3356">
                  <c:v>1.2801893930195125</c:v>
                </c:pt>
                <c:pt idx="3357">
                  <c:v>1.2816849413758438</c:v>
                </c:pt>
                <c:pt idx="3358">
                  <c:v>1.283180489732175</c:v>
                </c:pt>
                <c:pt idx="3359">
                  <c:v>1.2846760380885063</c:v>
                </c:pt>
                <c:pt idx="3360">
                  <c:v>1.2861715864448375</c:v>
                </c:pt>
                <c:pt idx="3361">
                  <c:v>1.2876671348011688</c:v>
                </c:pt>
                <c:pt idx="3362">
                  <c:v>1.2891626831575</c:v>
                </c:pt>
                <c:pt idx="3363">
                  <c:v>1.2906582315138313</c:v>
                </c:pt>
                <c:pt idx="3364">
                  <c:v>1.2921537798701626</c:v>
                </c:pt>
                <c:pt idx="3365">
                  <c:v>1.2936493282264938</c:v>
                </c:pt>
                <c:pt idx="3366">
                  <c:v>1.2951448765828251</c:v>
                </c:pt>
                <c:pt idx="3367">
                  <c:v>1.2966404249391563</c:v>
                </c:pt>
                <c:pt idx="3368">
                  <c:v>1.2981359732954876</c:v>
                </c:pt>
                <c:pt idx="3369">
                  <c:v>1.2996315216518188</c:v>
                </c:pt>
                <c:pt idx="3370">
                  <c:v>1.3011270700081501</c:v>
                </c:pt>
                <c:pt idx="3371">
                  <c:v>1.3026226183644813</c:v>
                </c:pt>
                <c:pt idx="3372">
                  <c:v>1.3041181667208126</c:v>
                </c:pt>
                <c:pt idx="3373">
                  <c:v>1.3056137150771439</c:v>
                </c:pt>
                <c:pt idx="3374">
                  <c:v>1.3071092634334751</c:v>
                </c:pt>
                <c:pt idx="3375">
                  <c:v>1.3086048117898064</c:v>
                </c:pt>
                <c:pt idx="3376">
                  <c:v>1.3101003601461376</c:v>
                </c:pt>
                <c:pt idx="3377">
                  <c:v>1.3115959085024689</c:v>
                </c:pt>
                <c:pt idx="3378">
                  <c:v>1.3130914568588001</c:v>
                </c:pt>
                <c:pt idx="3379">
                  <c:v>1.3145870052151314</c:v>
                </c:pt>
                <c:pt idx="3380">
                  <c:v>1.3160825535714626</c:v>
                </c:pt>
                <c:pt idx="3381">
                  <c:v>1.3175781019277939</c:v>
                </c:pt>
                <c:pt idx="3382">
                  <c:v>1.3190736502841252</c:v>
                </c:pt>
                <c:pt idx="3383">
                  <c:v>1.3205691986404564</c:v>
                </c:pt>
                <c:pt idx="3384">
                  <c:v>1.3220647469967877</c:v>
                </c:pt>
                <c:pt idx="3385">
                  <c:v>1.3235602953531189</c:v>
                </c:pt>
                <c:pt idx="3386">
                  <c:v>1.3250558437094502</c:v>
                </c:pt>
                <c:pt idx="3387">
                  <c:v>1.3265513920657814</c:v>
                </c:pt>
                <c:pt idx="3388">
                  <c:v>1.3280469404221127</c:v>
                </c:pt>
                <c:pt idx="3389">
                  <c:v>1.3295424887784439</c:v>
                </c:pt>
                <c:pt idx="3390">
                  <c:v>1.3310380371347752</c:v>
                </c:pt>
                <c:pt idx="3391">
                  <c:v>1.3325335854911065</c:v>
                </c:pt>
                <c:pt idx="3392">
                  <c:v>1.3340291338474377</c:v>
                </c:pt>
                <c:pt idx="3393">
                  <c:v>1.335524682203769</c:v>
                </c:pt>
                <c:pt idx="3394">
                  <c:v>1.3370202305601002</c:v>
                </c:pt>
                <c:pt idx="3395">
                  <c:v>1.3385157789164315</c:v>
                </c:pt>
                <c:pt idx="3396">
                  <c:v>1.3400113272727627</c:v>
                </c:pt>
                <c:pt idx="3397">
                  <c:v>1.341506875629094</c:v>
                </c:pt>
                <c:pt idx="3398">
                  <c:v>1.3430024239854252</c:v>
                </c:pt>
                <c:pt idx="3399">
                  <c:v>1.3444979723417565</c:v>
                </c:pt>
                <c:pt idx="3400">
                  <c:v>1.3459935206980878</c:v>
                </c:pt>
                <c:pt idx="3401">
                  <c:v>1.347489069054419</c:v>
                </c:pt>
                <c:pt idx="3402">
                  <c:v>1.3489846174107503</c:v>
                </c:pt>
                <c:pt idx="3403">
                  <c:v>1.3504801657670815</c:v>
                </c:pt>
                <c:pt idx="3404">
                  <c:v>1.3519757141234128</c:v>
                </c:pt>
                <c:pt idx="3405">
                  <c:v>1.353471262479744</c:v>
                </c:pt>
                <c:pt idx="3406">
                  <c:v>1.3549668108360753</c:v>
                </c:pt>
                <c:pt idx="3407">
                  <c:v>1.3564623591924065</c:v>
                </c:pt>
                <c:pt idx="3408">
                  <c:v>1.3579579075487378</c:v>
                </c:pt>
                <c:pt idx="3409">
                  <c:v>1.3594534559050691</c:v>
                </c:pt>
                <c:pt idx="3410">
                  <c:v>1.3609490042614003</c:v>
                </c:pt>
                <c:pt idx="3411">
                  <c:v>1.3624445526177316</c:v>
                </c:pt>
                <c:pt idx="3412">
                  <c:v>1.3639401009740628</c:v>
                </c:pt>
                <c:pt idx="3413">
                  <c:v>1.3654356493303941</c:v>
                </c:pt>
                <c:pt idx="3414">
                  <c:v>1.3669311976867253</c:v>
                </c:pt>
                <c:pt idx="3415">
                  <c:v>1.3684267460430566</c:v>
                </c:pt>
                <c:pt idx="3416">
                  <c:v>1.3699222943993878</c:v>
                </c:pt>
                <c:pt idx="3417">
                  <c:v>1.3714178427557191</c:v>
                </c:pt>
                <c:pt idx="3418">
                  <c:v>1.3729133911120504</c:v>
                </c:pt>
                <c:pt idx="3419">
                  <c:v>1.3744089394683816</c:v>
                </c:pt>
                <c:pt idx="3420">
                  <c:v>1.3759044878247129</c:v>
                </c:pt>
                <c:pt idx="3421">
                  <c:v>1.3774000361810441</c:v>
                </c:pt>
                <c:pt idx="3422">
                  <c:v>1.3788955845373754</c:v>
                </c:pt>
                <c:pt idx="3423">
                  <c:v>1.3803911328937066</c:v>
                </c:pt>
                <c:pt idx="3424">
                  <c:v>1.3818866812500379</c:v>
                </c:pt>
                <c:pt idx="3425">
                  <c:v>1.3833822296063691</c:v>
                </c:pt>
                <c:pt idx="3426">
                  <c:v>1.3848777779627004</c:v>
                </c:pt>
                <c:pt idx="3427">
                  <c:v>1.3863733263190317</c:v>
                </c:pt>
                <c:pt idx="3428">
                  <c:v>1.3878688746753629</c:v>
                </c:pt>
                <c:pt idx="3429">
                  <c:v>1.3893644230316942</c:v>
                </c:pt>
                <c:pt idx="3430">
                  <c:v>1.3908599713880254</c:v>
                </c:pt>
                <c:pt idx="3431">
                  <c:v>1.3923555197443567</c:v>
                </c:pt>
                <c:pt idx="3432">
                  <c:v>1.3938510681006879</c:v>
                </c:pt>
                <c:pt idx="3433">
                  <c:v>1.3953466164570192</c:v>
                </c:pt>
                <c:pt idx="3434">
                  <c:v>1.3968421648133504</c:v>
                </c:pt>
                <c:pt idx="3435">
                  <c:v>1.3983377131696817</c:v>
                </c:pt>
                <c:pt idx="3436">
                  <c:v>1.399833261526013</c:v>
                </c:pt>
                <c:pt idx="3437">
                  <c:v>1.4013288098823442</c:v>
                </c:pt>
                <c:pt idx="3438">
                  <c:v>1.4028243582386755</c:v>
                </c:pt>
                <c:pt idx="3439">
                  <c:v>1.4043199065950067</c:v>
                </c:pt>
                <c:pt idx="3440">
                  <c:v>1.405815454951338</c:v>
                </c:pt>
                <c:pt idx="3441">
                  <c:v>1.4073110033076692</c:v>
                </c:pt>
                <c:pt idx="3442">
                  <c:v>1.4088065516640005</c:v>
                </c:pt>
                <c:pt idx="3443">
                  <c:v>1.4103021000203317</c:v>
                </c:pt>
                <c:pt idx="3444">
                  <c:v>1.411797648376663</c:v>
                </c:pt>
                <c:pt idx="3445">
                  <c:v>1.4132931967329943</c:v>
                </c:pt>
                <c:pt idx="3446">
                  <c:v>1.4147887450893255</c:v>
                </c:pt>
                <c:pt idx="3447">
                  <c:v>1.4162842934456568</c:v>
                </c:pt>
                <c:pt idx="3448">
                  <c:v>1.417779841801988</c:v>
                </c:pt>
                <c:pt idx="3449">
                  <c:v>1.4192753901583193</c:v>
                </c:pt>
                <c:pt idx="3450">
                  <c:v>1.4207709385146505</c:v>
                </c:pt>
                <c:pt idx="3451">
                  <c:v>1.4222664868709818</c:v>
                </c:pt>
                <c:pt idx="3452">
                  <c:v>1.423762035227313</c:v>
                </c:pt>
                <c:pt idx="3453">
                  <c:v>1.4252575835836443</c:v>
                </c:pt>
                <c:pt idx="3454">
                  <c:v>1.4267531319399755</c:v>
                </c:pt>
                <c:pt idx="3455">
                  <c:v>1.4282486802963068</c:v>
                </c:pt>
                <c:pt idx="3456">
                  <c:v>1.4297442286526381</c:v>
                </c:pt>
                <c:pt idx="3457">
                  <c:v>1.4312397770089693</c:v>
                </c:pt>
                <c:pt idx="3458">
                  <c:v>1.4327353253653006</c:v>
                </c:pt>
                <c:pt idx="3459">
                  <c:v>1.4342308737216318</c:v>
                </c:pt>
                <c:pt idx="3460">
                  <c:v>1.4357264220779631</c:v>
                </c:pt>
                <c:pt idx="3461">
                  <c:v>1.4372219704342943</c:v>
                </c:pt>
                <c:pt idx="3462">
                  <c:v>1.4387175187906256</c:v>
                </c:pt>
                <c:pt idx="3463">
                  <c:v>1.4402130671469568</c:v>
                </c:pt>
                <c:pt idx="3464">
                  <c:v>1.4417086155032881</c:v>
                </c:pt>
                <c:pt idx="3465">
                  <c:v>1.4432041638596194</c:v>
                </c:pt>
                <c:pt idx="3466">
                  <c:v>1.4446997122159506</c:v>
                </c:pt>
                <c:pt idx="3467">
                  <c:v>1.4461952605722819</c:v>
                </c:pt>
                <c:pt idx="3468">
                  <c:v>1.4476908089286131</c:v>
                </c:pt>
                <c:pt idx="3469">
                  <c:v>1.4491863572849444</c:v>
                </c:pt>
                <c:pt idx="3470">
                  <c:v>1.4506819056412756</c:v>
                </c:pt>
                <c:pt idx="3471">
                  <c:v>1.4521774539976069</c:v>
                </c:pt>
                <c:pt idx="3472">
                  <c:v>1.4536730023539381</c:v>
                </c:pt>
                <c:pt idx="3473">
                  <c:v>1.4551685507102694</c:v>
                </c:pt>
                <c:pt idx="3474">
                  <c:v>1.4566640990666007</c:v>
                </c:pt>
                <c:pt idx="3475">
                  <c:v>1.4581596474229319</c:v>
                </c:pt>
                <c:pt idx="3476">
                  <c:v>1.4596551957792632</c:v>
                </c:pt>
                <c:pt idx="3477">
                  <c:v>1.4611507441355944</c:v>
                </c:pt>
                <c:pt idx="3478">
                  <c:v>1.4626462924919257</c:v>
                </c:pt>
                <c:pt idx="3479">
                  <c:v>1.4641418408482569</c:v>
                </c:pt>
                <c:pt idx="3480">
                  <c:v>1.4656373892045882</c:v>
                </c:pt>
                <c:pt idx="3481">
                  <c:v>1.4671329375609194</c:v>
                </c:pt>
                <c:pt idx="3482">
                  <c:v>1.4686284859172507</c:v>
                </c:pt>
                <c:pt idx="3483">
                  <c:v>1.470124034273582</c:v>
                </c:pt>
                <c:pt idx="3484">
                  <c:v>1.4716195826299132</c:v>
                </c:pt>
                <c:pt idx="3485">
                  <c:v>1.4731151309862445</c:v>
                </c:pt>
                <c:pt idx="3486">
                  <c:v>1.4746106793425757</c:v>
                </c:pt>
                <c:pt idx="3487">
                  <c:v>1.476106227698907</c:v>
                </c:pt>
                <c:pt idx="3488">
                  <c:v>1.4776017760552382</c:v>
                </c:pt>
                <c:pt idx="3489">
                  <c:v>1.4790973244115695</c:v>
                </c:pt>
                <c:pt idx="3490">
                  <c:v>1.4805928727679007</c:v>
                </c:pt>
                <c:pt idx="3491">
                  <c:v>1.482088421124232</c:v>
                </c:pt>
                <c:pt idx="3492">
                  <c:v>1.4835839694805633</c:v>
                </c:pt>
                <c:pt idx="3493">
                  <c:v>1.4850795178368945</c:v>
                </c:pt>
                <c:pt idx="3494">
                  <c:v>1.4865750661932258</c:v>
                </c:pt>
                <c:pt idx="3495">
                  <c:v>1.488070614549557</c:v>
                </c:pt>
                <c:pt idx="3496">
                  <c:v>1.4895661629058883</c:v>
                </c:pt>
                <c:pt idx="3497">
                  <c:v>1.4910617112622195</c:v>
                </c:pt>
                <c:pt idx="3498">
                  <c:v>1.4925572596185508</c:v>
                </c:pt>
                <c:pt idx="3499">
                  <c:v>1.494052807974882</c:v>
                </c:pt>
                <c:pt idx="3500">
                  <c:v>1.4955483563312133</c:v>
                </c:pt>
                <c:pt idx="3501">
                  <c:v>1.4970439046875446</c:v>
                </c:pt>
                <c:pt idx="3502">
                  <c:v>1.4985394530438758</c:v>
                </c:pt>
                <c:pt idx="3503">
                  <c:v>1.5000350014002071</c:v>
                </c:pt>
                <c:pt idx="3504">
                  <c:v>1.5015305497565383</c:v>
                </c:pt>
                <c:pt idx="3505">
                  <c:v>1.5030260981128696</c:v>
                </c:pt>
                <c:pt idx="3506">
                  <c:v>1.5045216464692008</c:v>
                </c:pt>
                <c:pt idx="3507">
                  <c:v>1.5060171948255321</c:v>
                </c:pt>
                <c:pt idx="3508">
                  <c:v>1.5075127431818633</c:v>
                </c:pt>
                <c:pt idx="3509">
                  <c:v>1.5090082915381946</c:v>
                </c:pt>
                <c:pt idx="3510">
                  <c:v>1.5105038398945259</c:v>
                </c:pt>
                <c:pt idx="3511">
                  <c:v>1.5119993882508571</c:v>
                </c:pt>
                <c:pt idx="3512">
                  <c:v>1.5134949366071884</c:v>
                </c:pt>
                <c:pt idx="3513">
                  <c:v>1.5149904849635196</c:v>
                </c:pt>
                <c:pt idx="3514">
                  <c:v>1.5164860333198509</c:v>
                </c:pt>
                <c:pt idx="3515">
                  <c:v>1.5179815816761821</c:v>
                </c:pt>
                <c:pt idx="3516">
                  <c:v>1.5194771300325134</c:v>
                </c:pt>
                <c:pt idx="3517">
                  <c:v>1.5209726783888446</c:v>
                </c:pt>
                <c:pt idx="3518">
                  <c:v>1.5224682267451759</c:v>
                </c:pt>
                <c:pt idx="3519">
                  <c:v>1.5239637751015072</c:v>
                </c:pt>
                <c:pt idx="3520">
                  <c:v>1.5254593234578384</c:v>
                </c:pt>
                <c:pt idx="3521">
                  <c:v>1.5269548718141697</c:v>
                </c:pt>
                <c:pt idx="3522">
                  <c:v>1.5284504201705009</c:v>
                </c:pt>
                <c:pt idx="3523">
                  <c:v>1.5299459685268322</c:v>
                </c:pt>
                <c:pt idx="3524">
                  <c:v>1.5314415168831634</c:v>
                </c:pt>
                <c:pt idx="3525">
                  <c:v>1.5329370652394947</c:v>
                </c:pt>
                <c:pt idx="3526">
                  <c:v>1.5344326135958259</c:v>
                </c:pt>
                <c:pt idx="3527">
                  <c:v>1.5359281619521572</c:v>
                </c:pt>
                <c:pt idx="3528">
                  <c:v>1.5374237103084885</c:v>
                </c:pt>
                <c:pt idx="3529">
                  <c:v>1.5389192586648197</c:v>
                </c:pt>
                <c:pt idx="3530">
                  <c:v>1.540414807021151</c:v>
                </c:pt>
                <c:pt idx="3531">
                  <c:v>1.5419103553774822</c:v>
                </c:pt>
                <c:pt idx="3532">
                  <c:v>1.5434059037338135</c:v>
                </c:pt>
                <c:pt idx="3533">
                  <c:v>1.5449014520901447</c:v>
                </c:pt>
                <c:pt idx="3534">
                  <c:v>1.546397000446476</c:v>
                </c:pt>
                <c:pt idx="3535">
                  <c:v>1.5478925488028072</c:v>
                </c:pt>
                <c:pt idx="3536">
                  <c:v>1.5493880971591385</c:v>
                </c:pt>
                <c:pt idx="3537">
                  <c:v>1.5508836455154698</c:v>
                </c:pt>
                <c:pt idx="3538">
                  <c:v>1.552379193871801</c:v>
                </c:pt>
                <c:pt idx="3539">
                  <c:v>1.5538747422281323</c:v>
                </c:pt>
                <c:pt idx="3540">
                  <c:v>1.5553702905844635</c:v>
                </c:pt>
                <c:pt idx="3541">
                  <c:v>1.5568658389407948</c:v>
                </c:pt>
                <c:pt idx="3542">
                  <c:v>1.558361387297126</c:v>
                </c:pt>
                <c:pt idx="3543">
                  <c:v>1.5598569356534573</c:v>
                </c:pt>
                <c:pt idx="3544">
                  <c:v>1.5613524840097885</c:v>
                </c:pt>
                <c:pt idx="3545">
                  <c:v>1.5628480323661198</c:v>
                </c:pt>
                <c:pt idx="3546">
                  <c:v>1.5643435807224511</c:v>
                </c:pt>
                <c:pt idx="3547">
                  <c:v>1.5658391290787823</c:v>
                </c:pt>
                <c:pt idx="3548">
                  <c:v>1.5673346774351136</c:v>
                </c:pt>
                <c:pt idx="3549">
                  <c:v>1.5688302257914448</c:v>
                </c:pt>
                <c:pt idx="3550">
                  <c:v>1.5703257741477761</c:v>
                </c:pt>
                <c:pt idx="3551">
                  <c:v>1.5718213225041073</c:v>
                </c:pt>
                <c:pt idx="3552">
                  <c:v>1.5733168708604386</c:v>
                </c:pt>
                <c:pt idx="3553">
                  <c:v>1.5748124192167698</c:v>
                </c:pt>
                <c:pt idx="3554">
                  <c:v>1.5763079675731011</c:v>
                </c:pt>
                <c:pt idx="3555">
                  <c:v>1.5778035159294324</c:v>
                </c:pt>
                <c:pt idx="3556">
                  <c:v>1.5792990642857636</c:v>
                </c:pt>
                <c:pt idx="3557">
                  <c:v>1.5807946126420949</c:v>
                </c:pt>
                <c:pt idx="3558">
                  <c:v>1.5822901609984261</c:v>
                </c:pt>
                <c:pt idx="3559">
                  <c:v>1.5837857093547574</c:v>
                </c:pt>
                <c:pt idx="3560">
                  <c:v>1.5852812577110886</c:v>
                </c:pt>
                <c:pt idx="3561">
                  <c:v>1.5867768060674199</c:v>
                </c:pt>
                <c:pt idx="3562">
                  <c:v>1.5882723544237511</c:v>
                </c:pt>
                <c:pt idx="3563">
                  <c:v>1.5897679027800824</c:v>
                </c:pt>
                <c:pt idx="3564">
                  <c:v>1.5912634511364137</c:v>
                </c:pt>
                <c:pt idx="3565">
                  <c:v>1.5927589994927449</c:v>
                </c:pt>
                <c:pt idx="3566">
                  <c:v>1.5942545478490762</c:v>
                </c:pt>
                <c:pt idx="3567">
                  <c:v>1.5957500962054074</c:v>
                </c:pt>
                <c:pt idx="3568">
                  <c:v>1.5972456445617387</c:v>
                </c:pt>
                <c:pt idx="3569">
                  <c:v>1.5987411929180699</c:v>
                </c:pt>
                <c:pt idx="3570">
                  <c:v>1.6002367412744012</c:v>
                </c:pt>
                <c:pt idx="3571">
                  <c:v>1.6017322896307324</c:v>
                </c:pt>
                <c:pt idx="3572">
                  <c:v>1.6032278379870637</c:v>
                </c:pt>
                <c:pt idx="3573">
                  <c:v>1.604723386343395</c:v>
                </c:pt>
                <c:pt idx="3574">
                  <c:v>1.6062189346997262</c:v>
                </c:pt>
                <c:pt idx="3575">
                  <c:v>1.6077144830560575</c:v>
                </c:pt>
                <c:pt idx="3576">
                  <c:v>1.6092100314123887</c:v>
                </c:pt>
                <c:pt idx="3577">
                  <c:v>1.61070557976872</c:v>
                </c:pt>
                <c:pt idx="3578">
                  <c:v>1.6122011281250512</c:v>
                </c:pt>
                <c:pt idx="3579">
                  <c:v>1.6136966764813825</c:v>
                </c:pt>
                <c:pt idx="3580">
                  <c:v>1.6151922248377137</c:v>
                </c:pt>
                <c:pt idx="3581">
                  <c:v>1.616687773194045</c:v>
                </c:pt>
                <c:pt idx="3582">
                  <c:v>1.6181833215503763</c:v>
                </c:pt>
                <c:pt idx="3583">
                  <c:v>1.6196788699067075</c:v>
                </c:pt>
                <c:pt idx="3584">
                  <c:v>1.6211744182630388</c:v>
                </c:pt>
                <c:pt idx="3585">
                  <c:v>1.62266996661937</c:v>
                </c:pt>
                <c:pt idx="3586">
                  <c:v>1.6241655149757013</c:v>
                </c:pt>
                <c:pt idx="3587">
                  <c:v>1.6256610633320325</c:v>
                </c:pt>
                <c:pt idx="3588">
                  <c:v>1.6271566116883638</c:v>
                </c:pt>
                <c:pt idx="3589">
                  <c:v>1.628652160044695</c:v>
                </c:pt>
                <c:pt idx="3590">
                  <c:v>1.6301477084010263</c:v>
                </c:pt>
                <c:pt idx="3591">
                  <c:v>1.6316432567573576</c:v>
                </c:pt>
                <c:pt idx="3592">
                  <c:v>1.6331388051136888</c:v>
                </c:pt>
                <c:pt idx="3593">
                  <c:v>1.6346343534700201</c:v>
                </c:pt>
                <c:pt idx="3594">
                  <c:v>1.6361299018263513</c:v>
                </c:pt>
                <c:pt idx="3595">
                  <c:v>1.6376254501826826</c:v>
                </c:pt>
                <c:pt idx="3596">
                  <c:v>1.6391209985390138</c:v>
                </c:pt>
                <c:pt idx="3597">
                  <c:v>1.6406165468953451</c:v>
                </c:pt>
                <c:pt idx="3598">
                  <c:v>1.6421120952516763</c:v>
                </c:pt>
                <c:pt idx="3599">
                  <c:v>1.6436076436080076</c:v>
                </c:pt>
                <c:pt idx="3600">
                  <c:v>1.6451031919643389</c:v>
                </c:pt>
                <c:pt idx="3601">
                  <c:v>1.6465987403206701</c:v>
                </c:pt>
                <c:pt idx="3602">
                  <c:v>1.6480942886770014</c:v>
                </c:pt>
                <c:pt idx="3603">
                  <c:v>1.6495898370333326</c:v>
                </c:pt>
                <c:pt idx="3604">
                  <c:v>1.6510853853896639</c:v>
                </c:pt>
                <c:pt idx="3605">
                  <c:v>1.6525809337459951</c:v>
                </c:pt>
                <c:pt idx="3606">
                  <c:v>1.6540764821023264</c:v>
                </c:pt>
                <c:pt idx="3607">
                  <c:v>1.6555720304586576</c:v>
                </c:pt>
                <c:pt idx="3608">
                  <c:v>1.6570675788149889</c:v>
                </c:pt>
                <c:pt idx="3609">
                  <c:v>1.6585631271713202</c:v>
                </c:pt>
                <c:pt idx="3610">
                  <c:v>1.6600586755276514</c:v>
                </c:pt>
                <c:pt idx="3611">
                  <c:v>1.6615542238839827</c:v>
                </c:pt>
                <c:pt idx="3612">
                  <c:v>1.6630497722403139</c:v>
                </c:pt>
                <c:pt idx="3613">
                  <c:v>1.6645453205966452</c:v>
                </c:pt>
                <c:pt idx="3614">
                  <c:v>1.6660408689529764</c:v>
                </c:pt>
                <c:pt idx="3615">
                  <c:v>1.6675364173093077</c:v>
                </c:pt>
                <c:pt idx="3616">
                  <c:v>1.6690319656656389</c:v>
                </c:pt>
                <c:pt idx="3617">
                  <c:v>1.6705275140219702</c:v>
                </c:pt>
                <c:pt idx="3618">
                  <c:v>1.6720230623783015</c:v>
                </c:pt>
                <c:pt idx="3619">
                  <c:v>1.6735186107346327</c:v>
                </c:pt>
                <c:pt idx="3620">
                  <c:v>1.675014159090964</c:v>
                </c:pt>
                <c:pt idx="3621">
                  <c:v>1.6765097074472952</c:v>
                </c:pt>
                <c:pt idx="3622">
                  <c:v>1.6780052558036265</c:v>
                </c:pt>
                <c:pt idx="3623">
                  <c:v>1.6795008041599577</c:v>
                </c:pt>
                <c:pt idx="3624">
                  <c:v>1.680996352516289</c:v>
                </c:pt>
                <c:pt idx="3625">
                  <c:v>1.6824919008726202</c:v>
                </c:pt>
                <c:pt idx="3626">
                  <c:v>1.6839874492289515</c:v>
                </c:pt>
                <c:pt idx="3627">
                  <c:v>1.6854829975852827</c:v>
                </c:pt>
                <c:pt idx="3628">
                  <c:v>1.686978545941614</c:v>
                </c:pt>
                <c:pt idx="3629">
                  <c:v>1.6884740942979453</c:v>
                </c:pt>
                <c:pt idx="3630">
                  <c:v>1.6899696426542765</c:v>
                </c:pt>
                <c:pt idx="3631">
                  <c:v>1.6914651910106078</c:v>
                </c:pt>
                <c:pt idx="3632">
                  <c:v>1.692960739366939</c:v>
                </c:pt>
                <c:pt idx="3633">
                  <c:v>1.6944562877232703</c:v>
                </c:pt>
                <c:pt idx="3634">
                  <c:v>1.6959518360796015</c:v>
                </c:pt>
                <c:pt idx="3635">
                  <c:v>1.6974473844359328</c:v>
                </c:pt>
                <c:pt idx="3636">
                  <c:v>1.698942932792264</c:v>
                </c:pt>
                <c:pt idx="3637">
                  <c:v>1.7004384811485953</c:v>
                </c:pt>
                <c:pt idx="3638">
                  <c:v>1.7019340295049266</c:v>
                </c:pt>
                <c:pt idx="3639">
                  <c:v>1.7034295778612578</c:v>
                </c:pt>
                <c:pt idx="3640">
                  <c:v>1.7049251262175891</c:v>
                </c:pt>
                <c:pt idx="3641">
                  <c:v>1.7064206745739203</c:v>
                </c:pt>
                <c:pt idx="3642">
                  <c:v>1.7079162229302516</c:v>
                </c:pt>
                <c:pt idx="3643">
                  <c:v>1.7094117712865828</c:v>
                </c:pt>
                <c:pt idx="3644">
                  <c:v>1.7109073196429141</c:v>
                </c:pt>
                <c:pt idx="3645">
                  <c:v>1.7124028679992453</c:v>
                </c:pt>
                <c:pt idx="3646">
                  <c:v>1.7138984163555766</c:v>
                </c:pt>
                <c:pt idx="3647">
                  <c:v>1.7153939647119079</c:v>
                </c:pt>
                <c:pt idx="3648">
                  <c:v>1.7168895130682391</c:v>
                </c:pt>
                <c:pt idx="3649">
                  <c:v>1.7183850614245704</c:v>
                </c:pt>
                <c:pt idx="3650">
                  <c:v>1.7198806097809016</c:v>
                </c:pt>
                <c:pt idx="3651">
                  <c:v>1.7213761581372329</c:v>
                </c:pt>
                <c:pt idx="3652">
                  <c:v>1.7228717064935641</c:v>
                </c:pt>
                <c:pt idx="3653">
                  <c:v>1.7243672548498954</c:v>
                </c:pt>
                <c:pt idx="3654">
                  <c:v>1.7258628032062266</c:v>
                </c:pt>
                <c:pt idx="3655">
                  <c:v>1.7273583515625579</c:v>
                </c:pt>
                <c:pt idx="3656">
                  <c:v>1.7288538999188892</c:v>
                </c:pt>
                <c:pt idx="3657">
                  <c:v>1.7303494482752204</c:v>
                </c:pt>
                <c:pt idx="3658">
                  <c:v>1.7318449966315517</c:v>
                </c:pt>
                <c:pt idx="3659">
                  <c:v>1.7333405449878829</c:v>
                </c:pt>
                <c:pt idx="3660">
                  <c:v>1.7348360933442142</c:v>
                </c:pt>
                <c:pt idx="3661">
                  <c:v>1.7363316417005454</c:v>
                </c:pt>
                <c:pt idx="3662">
                  <c:v>1.7378271900568767</c:v>
                </c:pt>
                <c:pt idx="3663">
                  <c:v>1.7393227384132079</c:v>
                </c:pt>
                <c:pt idx="3664">
                  <c:v>1.7408182867695392</c:v>
                </c:pt>
                <c:pt idx="3665">
                  <c:v>1.7423138351258705</c:v>
                </c:pt>
                <c:pt idx="3666">
                  <c:v>1.7438093834822017</c:v>
                </c:pt>
                <c:pt idx="3667">
                  <c:v>1.745304931838533</c:v>
                </c:pt>
                <c:pt idx="3668">
                  <c:v>1.7468004801948642</c:v>
                </c:pt>
                <c:pt idx="3669">
                  <c:v>1.7482960285511955</c:v>
                </c:pt>
                <c:pt idx="3670">
                  <c:v>1.7497915769075267</c:v>
                </c:pt>
                <c:pt idx="3671">
                  <c:v>1.751287125263858</c:v>
                </c:pt>
                <c:pt idx="3672">
                  <c:v>1.7527826736201892</c:v>
                </c:pt>
                <c:pt idx="3673">
                  <c:v>1.7542782219765205</c:v>
                </c:pt>
                <c:pt idx="3674">
                  <c:v>1.7557737703328518</c:v>
                </c:pt>
                <c:pt idx="3675">
                  <c:v>1.757269318689183</c:v>
                </c:pt>
                <c:pt idx="3676">
                  <c:v>1.7587648670455143</c:v>
                </c:pt>
                <c:pt idx="3677">
                  <c:v>1.7602604154018455</c:v>
                </c:pt>
                <c:pt idx="3678">
                  <c:v>1.7617559637581768</c:v>
                </c:pt>
                <c:pt idx="3679">
                  <c:v>1.763251512114508</c:v>
                </c:pt>
                <c:pt idx="3680">
                  <c:v>1.7647470604708393</c:v>
                </c:pt>
                <c:pt idx="3681">
                  <c:v>1.7662426088271705</c:v>
                </c:pt>
                <c:pt idx="3682">
                  <c:v>1.7677381571835018</c:v>
                </c:pt>
                <c:pt idx="3683">
                  <c:v>1.7692337055398331</c:v>
                </c:pt>
                <c:pt idx="3684">
                  <c:v>1.7707292538961643</c:v>
                </c:pt>
                <c:pt idx="3685">
                  <c:v>1.7722248022524956</c:v>
                </c:pt>
                <c:pt idx="3686">
                  <c:v>1.7737203506088268</c:v>
                </c:pt>
                <c:pt idx="3687">
                  <c:v>1.7752158989651581</c:v>
                </c:pt>
                <c:pt idx="3688">
                  <c:v>1.7767114473214893</c:v>
                </c:pt>
                <c:pt idx="3689">
                  <c:v>1.7782069956778206</c:v>
                </c:pt>
                <c:pt idx="3690">
                  <c:v>1.7797025440341518</c:v>
                </c:pt>
                <c:pt idx="3691">
                  <c:v>1.7811980923904831</c:v>
                </c:pt>
                <c:pt idx="3692">
                  <c:v>1.7826936407468144</c:v>
                </c:pt>
                <c:pt idx="3693">
                  <c:v>1.7841891891031456</c:v>
                </c:pt>
                <c:pt idx="3694">
                  <c:v>1.7856847374594769</c:v>
                </c:pt>
                <c:pt idx="3695">
                  <c:v>1.7871802858158081</c:v>
                </c:pt>
                <c:pt idx="3696">
                  <c:v>1.7886758341721394</c:v>
                </c:pt>
                <c:pt idx="3697">
                  <c:v>1.7901713825284706</c:v>
                </c:pt>
                <c:pt idx="3698">
                  <c:v>1.7916669308848019</c:v>
                </c:pt>
                <c:pt idx="3699">
                  <c:v>1.7931624792411331</c:v>
                </c:pt>
                <c:pt idx="3700">
                  <c:v>1.7946580275974644</c:v>
                </c:pt>
                <c:pt idx="3701">
                  <c:v>1.7961535759537957</c:v>
                </c:pt>
                <c:pt idx="3702">
                  <c:v>1.7976491243101269</c:v>
                </c:pt>
                <c:pt idx="3703">
                  <c:v>1.7991446726664582</c:v>
                </c:pt>
                <c:pt idx="3704">
                  <c:v>1.8006402210227894</c:v>
                </c:pt>
                <c:pt idx="3705">
                  <c:v>1.8021357693791207</c:v>
                </c:pt>
                <c:pt idx="3706">
                  <c:v>1.8036313177354519</c:v>
                </c:pt>
                <c:pt idx="3707">
                  <c:v>1.8051268660917832</c:v>
                </c:pt>
                <c:pt idx="3708">
                  <c:v>1.8066224144481144</c:v>
                </c:pt>
                <c:pt idx="3709">
                  <c:v>1.8081179628044457</c:v>
                </c:pt>
                <c:pt idx="3710">
                  <c:v>1.809613511160777</c:v>
                </c:pt>
                <c:pt idx="3711">
                  <c:v>1.8111090595171082</c:v>
                </c:pt>
                <c:pt idx="3712">
                  <c:v>1.8126046078734395</c:v>
                </c:pt>
                <c:pt idx="3713">
                  <c:v>1.8141001562297707</c:v>
                </c:pt>
                <c:pt idx="3714">
                  <c:v>1.815595704586102</c:v>
                </c:pt>
                <c:pt idx="3715">
                  <c:v>1.8170912529424332</c:v>
                </c:pt>
                <c:pt idx="3716">
                  <c:v>1.8185868012987645</c:v>
                </c:pt>
                <c:pt idx="3717">
                  <c:v>1.8200823496550957</c:v>
                </c:pt>
                <c:pt idx="3718">
                  <c:v>1.821577898011427</c:v>
                </c:pt>
                <c:pt idx="3719">
                  <c:v>1.8230734463677583</c:v>
                </c:pt>
                <c:pt idx="3720">
                  <c:v>1.8245689947240895</c:v>
                </c:pt>
                <c:pt idx="3721">
                  <c:v>1.8260645430804208</c:v>
                </c:pt>
                <c:pt idx="3722">
                  <c:v>1.827560091436752</c:v>
                </c:pt>
                <c:pt idx="3723">
                  <c:v>1.8290556397930833</c:v>
                </c:pt>
                <c:pt idx="3724">
                  <c:v>1.8305511881494145</c:v>
                </c:pt>
                <c:pt idx="3725">
                  <c:v>1.8320467365057458</c:v>
                </c:pt>
                <c:pt idx="3726">
                  <c:v>1.833542284862077</c:v>
                </c:pt>
                <c:pt idx="3727">
                  <c:v>1.8350378332184083</c:v>
                </c:pt>
                <c:pt idx="3728">
                  <c:v>1.8365333815747396</c:v>
                </c:pt>
                <c:pt idx="3729">
                  <c:v>1.8380289299310708</c:v>
                </c:pt>
                <c:pt idx="3730">
                  <c:v>1.8395244782874021</c:v>
                </c:pt>
                <c:pt idx="3731">
                  <c:v>1.8410200266437333</c:v>
                </c:pt>
                <c:pt idx="3732">
                  <c:v>1.8425155750000646</c:v>
                </c:pt>
                <c:pt idx="3733">
                  <c:v>1.8440111233563958</c:v>
                </c:pt>
                <c:pt idx="3734">
                  <c:v>1.8455066717127271</c:v>
                </c:pt>
                <c:pt idx="3735">
                  <c:v>1.8470022200690583</c:v>
                </c:pt>
                <c:pt idx="3736">
                  <c:v>1.8484977684253896</c:v>
                </c:pt>
                <c:pt idx="3737">
                  <c:v>1.8499933167817209</c:v>
                </c:pt>
                <c:pt idx="3738">
                  <c:v>1.8514888651380521</c:v>
                </c:pt>
                <c:pt idx="3739">
                  <c:v>1.8529844134943834</c:v>
                </c:pt>
                <c:pt idx="3740">
                  <c:v>1.8544799618507146</c:v>
                </c:pt>
                <c:pt idx="3741">
                  <c:v>1.8559755102070459</c:v>
                </c:pt>
                <c:pt idx="3742">
                  <c:v>1.8574710585633771</c:v>
                </c:pt>
                <c:pt idx="3743">
                  <c:v>1.8589666069197084</c:v>
                </c:pt>
                <c:pt idx="3744">
                  <c:v>1.8604621552760396</c:v>
                </c:pt>
                <c:pt idx="3745">
                  <c:v>1.8619577036323709</c:v>
                </c:pt>
                <c:pt idx="3746">
                  <c:v>1.8634532519887022</c:v>
                </c:pt>
                <c:pt idx="3747">
                  <c:v>1.8649488003450334</c:v>
                </c:pt>
                <c:pt idx="3748">
                  <c:v>1.8664443487013647</c:v>
                </c:pt>
                <c:pt idx="3749">
                  <c:v>1.8679398970576959</c:v>
                </c:pt>
                <c:pt idx="3750">
                  <c:v>1.8694354454140272</c:v>
                </c:pt>
                <c:pt idx="3751">
                  <c:v>1.8709309937703584</c:v>
                </c:pt>
                <c:pt idx="3752">
                  <c:v>1.8724265421266897</c:v>
                </c:pt>
                <c:pt idx="3753">
                  <c:v>1.8739220904830209</c:v>
                </c:pt>
                <c:pt idx="3754">
                  <c:v>1.8754176388393522</c:v>
                </c:pt>
                <c:pt idx="3755">
                  <c:v>1.8769131871956835</c:v>
                </c:pt>
                <c:pt idx="3756">
                  <c:v>1.8784087355520147</c:v>
                </c:pt>
                <c:pt idx="3757">
                  <c:v>1.879904283908346</c:v>
                </c:pt>
                <c:pt idx="3758">
                  <c:v>1.8813998322646772</c:v>
                </c:pt>
                <c:pt idx="3759">
                  <c:v>1.8828953806210085</c:v>
                </c:pt>
                <c:pt idx="3760">
                  <c:v>1.8843909289773397</c:v>
                </c:pt>
                <c:pt idx="3761">
                  <c:v>1.885886477333671</c:v>
                </c:pt>
                <c:pt idx="3762">
                  <c:v>1.8873820256900022</c:v>
                </c:pt>
                <c:pt idx="3763">
                  <c:v>1.8888775740463335</c:v>
                </c:pt>
                <c:pt idx="3764">
                  <c:v>1.8903731224026648</c:v>
                </c:pt>
                <c:pt idx="3765">
                  <c:v>1.891868670758996</c:v>
                </c:pt>
                <c:pt idx="3766">
                  <c:v>1.8933642191153273</c:v>
                </c:pt>
                <c:pt idx="3767">
                  <c:v>1.8948597674716585</c:v>
                </c:pt>
                <c:pt idx="3768">
                  <c:v>1.8963553158279898</c:v>
                </c:pt>
                <c:pt idx="3769">
                  <c:v>1.897850864184321</c:v>
                </c:pt>
                <c:pt idx="3770">
                  <c:v>1.8993464125406523</c:v>
                </c:pt>
                <c:pt idx="3771">
                  <c:v>1.9008419608969835</c:v>
                </c:pt>
                <c:pt idx="3772">
                  <c:v>1.9023375092533148</c:v>
                </c:pt>
                <c:pt idx="3773">
                  <c:v>1.9038330576096461</c:v>
                </c:pt>
                <c:pt idx="3774">
                  <c:v>1.9053286059659773</c:v>
                </c:pt>
                <c:pt idx="3775">
                  <c:v>1.9068241543223086</c:v>
                </c:pt>
                <c:pt idx="3776">
                  <c:v>1.9083197026786398</c:v>
                </c:pt>
                <c:pt idx="3777">
                  <c:v>1.9098152510349711</c:v>
                </c:pt>
                <c:pt idx="3778">
                  <c:v>1.9113107993913023</c:v>
                </c:pt>
                <c:pt idx="3779">
                  <c:v>1.9128063477476336</c:v>
                </c:pt>
                <c:pt idx="3780">
                  <c:v>1.9143018961039648</c:v>
                </c:pt>
                <c:pt idx="3781">
                  <c:v>1.9157974444602961</c:v>
                </c:pt>
                <c:pt idx="3782">
                  <c:v>1.9172929928166274</c:v>
                </c:pt>
                <c:pt idx="3783">
                  <c:v>1.9187885411729586</c:v>
                </c:pt>
                <c:pt idx="3784">
                  <c:v>1.9202840895292899</c:v>
                </c:pt>
                <c:pt idx="3785">
                  <c:v>1.9217796378856211</c:v>
                </c:pt>
                <c:pt idx="3786">
                  <c:v>1.9232751862419524</c:v>
                </c:pt>
                <c:pt idx="3787">
                  <c:v>1.9247707345982836</c:v>
                </c:pt>
                <c:pt idx="3788">
                  <c:v>1.9262662829546149</c:v>
                </c:pt>
                <c:pt idx="3789">
                  <c:v>1.9277618313109461</c:v>
                </c:pt>
                <c:pt idx="3790">
                  <c:v>1.9292573796672774</c:v>
                </c:pt>
                <c:pt idx="3791">
                  <c:v>1.9307529280236086</c:v>
                </c:pt>
                <c:pt idx="3792">
                  <c:v>1.9322484763799399</c:v>
                </c:pt>
                <c:pt idx="3793">
                  <c:v>1.9337440247362712</c:v>
                </c:pt>
                <c:pt idx="3794">
                  <c:v>1.9352395730926024</c:v>
                </c:pt>
                <c:pt idx="3795">
                  <c:v>1.9367351214489337</c:v>
                </c:pt>
                <c:pt idx="3796">
                  <c:v>1.9382306698052649</c:v>
                </c:pt>
                <c:pt idx="3797">
                  <c:v>1.9397262181615962</c:v>
                </c:pt>
                <c:pt idx="3798">
                  <c:v>1.9412217665179274</c:v>
                </c:pt>
                <c:pt idx="3799">
                  <c:v>1.9427173148742587</c:v>
                </c:pt>
                <c:pt idx="3800">
                  <c:v>1.9442128632305899</c:v>
                </c:pt>
                <c:pt idx="3801">
                  <c:v>1.9457084115869212</c:v>
                </c:pt>
                <c:pt idx="3802">
                  <c:v>1.9472039599432525</c:v>
                </c:pt>
                <c:pt idx="3803">
                  <c:v>1.9486995082995837</c:v>
                </c:pt>
                <c:pt idx="3804">
                  <c:v>1.950195056655915</c:v>
                </c:pt>
                <c:pt idx="3805">
                  <c:v>1.9516906050122462</c:v>
                </c:pt>
                <c:pt idx="3806">
                  <c:v>1.9531861533685775</c:v>
                </c:pt>
                <c:pt idx="3807">
                  <c:v>1.9546817017249087</c:v>
                </c:pt>
                <c:pt idx="3808">
                  <c:v>1.95617725008124</c:v>
                </c:pt>
                <c:pt idx="3809">
                  <c:v>1.9576727984375712</c:v>
                </c:pt>
                <c:pt idx="3810">
                  <c:v>1.9591683467939025</c:v>
                </c:pt>
                <c:pt idx="3811">
                  <c:v>1.9606638951502338</c:v>
                </c:pt>
                <c:pt idx="3812">
                  <c:v>1.962159443506565</c:v>
                </c:pt>
                <c:pt idx="3813">
                  <c:v>1.9636549918628963</c:v>
                </c:pt>
                <c:pt idx="3814">
                  <c:v>1.9651505402192275</c:v>
                </c:pt>
                <c:pt idx="3815">
                  <c:v>1.9666460885755588</c:v>
                </c:pt>
                <c:pt idx="3816">
                  <c:v>1.96814163693189</c:v>
                </c:pt>
                <c:pt idx="3817">
                  <c:v>1.9696371852882213</c:v>
                </c:pt>
                <c:pt idx="3818">
                  <c:v>1.9711327336445525</c:v>
                </c:pt>
                <c:pt idx="3819">
                  <c:v>1.9726282820008838</c:v>
                </c:pt>
                <c:pt idx="3820">
                  <c:v>1.9741238303572151</c:v>
                </c:pt>
                <c:pt idx="3821">
                  <c:v>1.9756193787135463</c:v>
                </c:pt>
                <c:pt idx="3822">
                  <c:v>1.9771149270698776</c:v>
                </c:pt>
                <c:pt idx="3823">
                  <c:v>1.9786104754262088</c:v>
                </c:pt>
                <c:pt idx="3824">
                  <c:v>1.9801060237825401</c:v>
                </c:pt>
                <c:pt idx="3825">
                  <c:v>1.9816015721388713</c:v>
                </c:pt>
                <c:pt idx="3826">
                  <c:v>1.9830971204952026</c:v>
                </c:pt>
                <c:pt idx="3827">
                  <c:v>1.9845926688515338</c:v>
                </c:pt>
                <c:pt idx="3828">
                  <c:v>1.9860882172078651</c:v>
                </c:pt>
                <c:pt idx="3829">
                  <c:v>1.9875837655641964</c:v>
                </c:pt>
                <c:pt idx="3830">
                  <c:v>1.9890793139205276</c:v>
                </c:pt>
                <c:pt idx="3831">
                  <c:v>1.9905748622768589</c:v>
                </c:pt>
                <c:pt idx="3832">
                  <c:v>1.9920704106331901</c:v>
                </c:pt>
                <c:pt idx="3833">
                  <c:v>1.9935659589895214</c:v>
                </c:pt>
                <c:pt idx="3834">
                  <c:v>1.9950615073458526</c:v>
                </c:pt>
                <c:pt idx="3835">
                  <c:v>1.9965570557021839</c:v>
                </c:pt>
                <c:pt idx="3836">
                  <c:v>1.9980526040585151</c:v>
                </c:pt>
                <c:pt idx="3837">
                  <c:v>1.9995481524148464</c:v>
                </c:pt>
                <c:pt idx="3838">
                  <c:v>2.0010437007711777</c:v>
                </c:pt>
                <c:pt idx="3839">
                  <c:v>2.0025392491275089</c:v>
                </c:pt>
                <c:pt idx="3840">
                  <c:v>2.0040347974838402</c:v>
                </c:pt>
                <c:pt idx="3841">
                  <c:v>2.0055303458401714</c:v>
                </c:pt>
                <c:pt idx="3842">
                  <c:v>2.0070258941965027</c:v>
                </c:pt>
                <c:pt idx="3843">
                  <c:v>2.0085214425528339</c:v>
                </c:pt>
                <c:pt idx="3844">
                  <c:v>2.0100169909091652</c:v>
                </c:pt>
                <c:pt idx="3845">
                  <c:v>2.0115125392654964</c:v>
                </c:pt>
                <c:pt idx="3846">
                  <c:v>2.0130080876218277</c:v>
                </c:pt>
                <c:pt idx="3847">
                  <c:v>2.014503635978159</c:v>
                </c:pt>
                <c:pt idx="3848">
                  <c:v>2.0159991843344902</c:v>
                </c:pt>
                <c:pt idx="3849">
                  <c:v>2.0174947326908215</c:v>
                </c:pt>
                <c:pt idx="3850">
                  <c:v>2.0189902810471527</c:v>
                </c:pt>
                <c:pt idx="3851">
                  <c:v>2.020485829403484</c:v>
                </c:pt>
                <c:pt idx="3852">
                  <c:v>2.0219813777598152</c:v>
                </c:pt>
                <c:pt idx="3853">
                  <c:v>2.0234769261161465</c:v>
                </c:pt>
                <c:pt idx="3854">
                  <c:v>2.0249724744724777</c:v>
                </c:pt>
                <c:pt idx="3855">
                  <c:v>2.026468022828809</c:v>
                </c:pt>
                <c:pt idx="3856">
                  <c:v>2.0279635711851403</c:v>
                </c:pt>
                <c:pt idx="3857">
                  <c:v>2.0294591195414715</c:v>
                </c:pt>
                <c:pt idx="3858">
                  <c:v>2.0309546678978028</c:v>
                </c:pt>
                <c:pt idx="3859">
                  <c:v>2.032450216254134</c:v>
                </c:pt>
                <c:pt idx="3860">
                  <c:v>2.0339457646104653</c:v>
                </c:pt>
                <c:pt idx="3861">
                  <c:v>2.0354413129667965</c:v>
                </c:pt>
                <c:pt idx="3862">
                  <c:v>2.0369368613231278</c:v>
                </c:pt>
                <c:pt idx="3863">
                  <c:v>2.038432409679459</c:v>
                </c:pt>
                <c:pt idx="3864">
                  <c:v>2.0399279580357903</c:v>
                </c:pt>
                <c:pt idx="3865">
                  <c:v>2.0414235063921216</c:v>
                </c:pt>
                <c:pt idx="3866">
                  <c:v>2.0429190547484528</c:v>
                </c:pt>
                <c:pt idx="3867">
                  <c:v>2.0444146031047841</c:v>
                </c:pt>
                <c:pt idx="3868">
                  <c:v>2.0459101514611153</c:v>
                </c:pt>
                <c:pt idx="3869">
                  <c:v>2.0474056998174466</c:v>
                </c:pt>
                <c:pt idx="3870">
                  <c:v>2.0489012481737778</c:v>
                </c:pt>
                <c:pt idx="3871">
                  <c:v>2.0503967965301091</c:v>
                </c:pt>
                <c:pt idx="3872">
                  <c:v>2.0518923448864403</c:v>
                </c:pt>
                <c:pt idx="3873">
                  <c:v>2.0533878932427716</c:v>
                </c:pt>
                <c:pt idx="3874">
                  <c:v>2.0548834415991029</c:v>
                </c:pt>
                <c:pt idx="3875">
                  <c:v>2.0563789899554341</c:v>
                </c:pt>
                <c:pt idx="3876">
                  <c:v>2.0578745383117654</c:v>
                </c:pt>
                <c:pt idx="3877">
                  <c:v>2.0593700866680966</c:v>
                </c:pt>
                <c:pt idx="3878">
                  <c:v>2.0608656350244279</c:v>
                </c:pt>
                <c:pt idx="3879">
                  <c:v>2.0623611833807591</c:v>
                </c:pt>
                <c:pt idx="3880">
                  <c:v>2.0638567317370904</c:v>
                </c:pt>
                <c:pt idx="3881">
                  <c:v>2.0653522800934216</c:v>
                </c:pt>
                <c:pt idx="3882">
                  <c:v>2.0668478284497529</c:v>
                </c:pt>
                <c:pt idx="3883">
                  <c:v>2.0683433768060842</c:v>
                </c:pt>
                <c:pt idx="3884">
                  <c:v>2.0698389251624154</c:v>
                </c:pt>
                <c:pt idx="3885">
                  <c:v>2.0713344735187467</c:v>
                </c:pt>
                <c:pt idx="3886">
                  <c:v>2.0728300218750779</c:v>
                </c:pt>
                <c:pt idx="3887">
                  <c:v>2.0743255702314092</c:v>
                </c:pt>
                <c:pt idx="3888">
                  <c:v>2.0758211185877404</c:v>
                </c:pt>
                <c:pt idx="3889">
                  <c:v>2.0773166669440717</c:v>
                </c:pt>
                <c:pt idx="3890">
                  <c:v>2.0788122153004029</c:v>
                </c:pt>
                <c:pt idx="3891">
                  <c:v>2.0803077636567342</c:v>
                </c:pt>
                <c:pt idx="3892">
                  <c:v>2.0818033120130655</c:v>
                </c:pt>
                <c:pt idx="3893">
                  <c:v>2.0832988603693967</c:v>
                </c:pt>
                <c:pt idx="3894">
                  <c:v>2.084794408725728</c:v>
                </c:pt>
                <c:pt idx="3895">
                  <c:v>2.0862899570820592</c:v>
                </c:pt>
                <c:pt idx="3896">
                  <c:v>2.0877855054383905</c:v>
                </c:pt>
                <c:pt idx="3897">
                  <c:v>2.0892810537947217</c:v>
                </c:pt>
                <c:pt idx="3898">
                  <c:v>2.090776602151053</c:v>
                </c:pt>
                <c:pt idx="3899">
                  <c:v>2.0922721505073842</c:v>
                </c:pt>
                <c:pt idx="3900">
                  <c:v>2.0937676988637155</c:v>
                </c:pt>
                <c:pt idx="3901">
                  <c:v>2.0952632472200468</c:v>
                </c:pt>
                <c:pt idx="3902">
                  <c:v>2.096758795576378</c:v>
                </c:pt>
                <c:pt idx="3903">
                  <c:v>2.0982543439327093</c:v>
                </c:pt>
                <c:pt idx="3904">
                  <c:v>2.0997498922890405</c:v>
                </c:pt>
                <c:pt idx="3905">
                  <c:v>2.1012454406453718</c:v>
                </c:pt>
                <c:pt idx="3906">
                  <c:v>2.102740989001703</c:v>
                </c:pt>
                <c:pt idx="3907">
                  <c:v>2.1042365373580343</c:v>
                </c:pt>
                <c:pt idx="3908">
                  <c:v>2.1057320857143655</c:v>
                </c:pt>
                <c:pt idx="3909">
                  <c:v>2.1072276340706968</c:v>
                </c:pt>
                <c:pt idx="3910">
                  <c:v>2.1087231824270281</c:v>
                </c:pt>
                <c:pt idx="3911">
                  <c:v>2.1102187307833593</c:v>
                </c:pt>
                <c:pt idx="3912">
                  <c:v>2.1117142791396906</c:v>
                </c:pt>
                <c:pt idx="3913">
                  <c:v>2.1132098274960218</c:v>
                </c:pt>
                <c:pt idx="3914">
                  <c:v>2.1147053758523531</c:v>
                </c:pt>
                <c:pt idx="3915">
                  <c:v>2.1162009242086843</c:v>
                </c:pt>
                <c:pt idx="3916">
                  <c:v>2.1176964725650156</c:v>
                </c:pt>
                <c:pt idx="3917">
                  <c:v>2.1191920209213468</c:v>
                </c:pt>
                <c:pt idx="3918">
                  <c:v>2.1206875692776781</c:v>
                </c:pt>
                <c:pt idx="3919">
                  <c:v>2.1221831176340094</c:v>
                </c:pt>
                <c:pt idx="3920">
                  <c:v>2.1236786659903406</c:v>
                </c:pt>
                <c:pt idx="3921">
                  <c:v>2.1251742143466719</c:v>
                </c:pt>
                <c:pt idx="3922">
                  <c:v>2.1266697627030031</c:v>
                </c:pt>
                <c:pt idx="3923">
                  <c:v>2.1281653110593344</c:v>
                </c:pt>
                <c:pt idx="3924">
                  <c:v>2.1296608594156656</c:v>
                </c:pt>
                <c:pt idx="3925">
                  <c:v>2.1311564077719969</c:v>
                </c:pt>
                <c:pt idx="3926">
                  <c:v>2.1326519561283281</c:v>
                </c:pt>
                <c:pt idx="3927">
                  <c:v>2.1341475044846594</c:v>
                </c:pt>
                <c:pt idx="3928">
                  <c:v>2.1356430528409907</c:v>
                </c:pt>
                <c:pt idx="3929">
                  <c:v>2.1371386011973219</c:v>
                </c:pt>
                <c:pt idx="3930">
                  <c:v>2.1386341495536532</c:v>
                </c:pt>
                <c:pt idx="3931">
                  <c:v>2.1401296979099844</c:v>
                </c:pt>
                <c:pt idx="3932">
                  <c:v>2.1416252462663157</c:v>
                </c:pt>
                <c:pt idx="3933">
                  <c:v>2.1431207946226469</c:v>
                </c:pt>
                <c:pt idx="3934">
                  <c:v>2.1446163429789782</c:v>
                </c:pt>
                <c:pt idx="3935">
                  <c:v>2.1461118913353094</c:v>
                </c:pt>
                <c:pt idx="3936">
                  <c:v>2.1476074396916407</c:v>
                </c:pt>
                <c:pt idx="3937">
                  <c:v>2.149102988047972</c:v>
                </c:pt>
                <c:pt idx="3938">
                  <c:v>2.1505985364043032</c:v>
                </c:pt>
                <c:pt idx="3939">
                  <c:v>2.1520940847606345</c:v>
                </c:pt>
                <c:pt idx="3940">
                  <c:v>2.1535896331169657</c:v>
                </c:pt>
                <c:pt idx="3941">
                  <c:v>2.155085181473297</c:v>
                </c:pt>
                <c:pt idx="3942">
                  <c:v>2.1565807298296282</c:v>
                </c:pt>
                <c:pt idx="3943">
                  <c:v>2.1580762781859595</c:v>
                </c:pt>
                <c:pt idx="3944">
                  <c:v>2.1595718265422907</c:v>
                </c:pt>
                <c:pt idx="3945">
                  <c:v>2.161067374898622</c:v>
                </c:pt>
                <c:pt idx="3946">
                  <c:v>2.1625629232549533</c:v>
                </c:pt>
                <c:pt idx="3947">
                  <c:v>2.1640584716112845</c:v>
                </c:pt>
                <c:pt idx="3948">
                  <c:v>2.1655540199676158</c:v>
                </c:pt>
                <c:pt idx="3949">
                  <c:v>2.167049568323947</c:v>
                </c:pt>
                <c:pt idx="3950">
                  <c:v>2.1685451166802783</c:v>
                </c:pt>
                <c:pt idx="3951">
                  <c:v>2.1700406650366095</c:v>
                </c:pt>
                <c:pt idx="3952">
                  <c:v>2.1715362133929408</c:v>
                </c:pt>
                <c:pt idx="3953">
                  <c:v>2.173031761749272</c:v>
                </c:pt>
                <c:pt idx="3954">
                  <c:v>2.1745273101056033</c:v>
                </c:pt>
                <c:pt idx="3955">
                  <c:v>2.1760228584619346</c:v>
                </c:pt>
                <c:pt idx="3956">
                  <c:v>2.1775184068182658</c:v>
                </c:pt>
                <c:pt idx="3957">
                  <c:v>2.1790139551745971</c:v>
                </c:pt>
                <c:pt idx="3958">
                  <c:v>2.1805095035309283</c:v>
                </c:pt>
                <c:pt idx="3959">
                  <c:v>2.1820050518872596</c:v>
                </c:pt>
                <c:pt idx="3960">
                  <c:v>2.1835006002435908</c:v>
                </c:pt>
                <c:pt idx="3961">
                  <c:v>2.1849961485999221</c:v>
                </c:pt>
                <c:pt idx="3962">
                  <c:v>2.1864916969562533</c:v>
                </c:pt>
                <c:pt idx="3963">
                  <c:v>2.1879872453125846</c:v>
                </c:pt>
                <c:pt idx="3964">
                  <c:v>2.1894827936689158</c:v>
                </c:pt>
                <c:pt idx="3965">
                  <c:v>2.1909783420252471</c:v>
                </c:pt>
                <c:pt idx="3966">
                  <c:v>2.1924738903815784</c:v>
                </c:pt>
                <c:pt idx="3967">
                  <c:v>2.1939694387379096</c:v>
                </c:pt>
                <c:pt idx="3968">
                  <c:v>2.1954649870942409</c:v>
                </c:pt>
                <c:pt idx="3969">
                  <c:v>2.1969605354505721</c:v>
                </c:pt>
                <c:pt idx="3970">
                  <c:v>2.1984560838069034</c:v>
                </c:pt>
                <c:pt idx="3971">
                  <c:v>2.1999516321632346</c:v>
                </c:pt>
                <c:pt idx="3972">
                  <c:v>2.2014471805195659</c:v>
                </c:pt>
                <c:pt idx="3973">
                  <c:v>2.2029427288758971</c:v>
                </c:pt>
                <c:pt idx="3974">
                  <c:v>2.2044382772322284</c:v>
                </c:pt>
                <c:pt idx="3975">
                  <c:v>2.2059338255885597</c:v>
                </c:pt>
                <c:pt idx="3976">
                  <c:v>2.2074293739448909</c:v>
                </c:pt>
                <c:pt idx="3977">
                  <c:v>2.2089249223012222</c:v>
                </c:pt>
                <c:pt idx="3978">
                  <c:v>2.2104204706575534</c:v>
                </c:pt>
                <c:pt idx="3979">
                  <c:v>2.2119160190138847</c:v>
                </c:pt>
                <c:pt idx="3980">
                  <c:v>2.2134115673702159</c:v>
                </c:pt>
                <c:pt idx="3981">
                  <c:v>2.2149071157265472</c:v>
                </c:pt>
                <c:pt idx="3982">
                  <c:v>2.2164026640828784</c:v>
                </c:pt>
                <c:pt idx="3983">
                  <c:v>2.2178982124392097</c:v>
                </c:pt>
                <c:pt idx="3984">
                  <c:v>2.219393760795541</c:v>
                </c:pt>
                <c:pt idx="3985">
                  <c:v>2.2208893091518722</c:v>
                </c:pt>
                <c:pt idx="3986">
                  <c:v>2.2223848575082035</c:v>
                </c:pt>
                <c:pt idx="3987">
                  <c:v>2.2238804058645347</c:v>
                </c:pt>
                <c:pt idx="3988">
                  <c:v>2.225375954220866</c:v>
                </c:pt>
                <c:pt idx="3989">
                  <c:v>2.2268715025771972</c:v>
                </c:pt>
                <c:pt idx="3990">
                  <c:v>2.2283670509335285</c:v>
                </c:pt>
                <c:pt idx="3991">
                  <c:v>2.2298625992898597</c:v>
                </c:pt>
                <c:pt idx="3992">
                  <c:v>2.231358147646191</c:v>
                </c:pt>
                <c:pt idx="3993">
                  <c:v>2.2328536960025223</c:v>
                </c:pt>
                <c:pt idx="3994">
                  <c:v>2.2343492443588535</c:v>
                </c:pt>
                <c:pt idx="3995">
                  <c:v>2.2358447927151848</c:v>
                </c:pt>
                <c:pt idx="3996">
                  <c:v>2.237340341071516</c:v>
                </c:pt>
                <c:pt idx="3997">
                  <c:v>2.2388358894278473</c:v>
                </c:pt>
                <c:pt idx="3998">
                  <c:v>2.2403314377841785</c:v>
                </c:pt>
                <c:pt idx="3999">
                  <c:v>2.2418269861405098</c:v>
                </c:pt>
                <c:pt idx="4000">
                  <c:v>2.243322534496841</c:v>
                </c:pt>
                <c:pt idx="4001">
                  <c:v>2.2448180828531723</c:v>
                </c:pt>
                <c:pt idx="4002">
                  <c:v>2.2463136312095036</c:v>
                </c:pt>
                <c:pt idx="4003">
                  <c:v>2.2478091795658348</c:v>
                </c:pt>
                <c:pt idx="4004">
                  <c:v>2.2493047279221661</c:v>
                </c:pt>
                <c:pt idx="4005">
                  <c:v>2.2508002762784973</c:v>
                </c:pt>
                <c:pt idx="4006">
                  <c:v>2.2522958246348286</c:v>
                </c:pt>
                <c:pt idx="4007">
                  <c:v>2.2537913729911598</c:v>
                </c:pt>
                <c:pt idx="4008">
                  <c:v>2.2552869213474911</c:v>
                </c:pt>
                <c:pt idx="4009">
                  <c:v>2.2567824697038223</c:v>
                </c:pt>
                <c:pt idx="4010">
                  <c:v>2.2582780180601536</c:v>
                </c:pt>
                <c:pt idx="4011">
                  <c:v>2.2597735664164849</c:v>
                </c:pt>
                <c:pt idx="4012">
                  <c:v>2.2612691147728161</c:v>
                </c:pt>
                <c:pt idx="4013">
                  <c:v>2.2627646631291474</c:v>
                </c:pt>
                <c:pt idx="4014">
                  <c:v>2.2642602114854786</c:v>
                </c:pt>
                <c:pt idx="4015">
                  <c:v>2.2657557598418099</c:v>
                </c:pt>
                <c:pt idx="4016">
                  <c:v>2.2672513081981411</c:v>
                </c:pt>
                <c:pt idx="4017">
                  <c:v>2.2687468565544724</c:v>
                </c:pt>
                <c:pt idx="4018">
                  <c:v>2.2702424049108036</c:v>
                </c:pt>
                <c:pt idx="4019">
                  <c:v>2.2717379532671349</c:v>
                </c:pt>
                <c:pt idx="4020">
                  <c:v>2.2732335016234662</c:v>
                </c:pt>
                <c:pt idx="4021">
                  <c:v>2.2747290499797974</c:v>
                </c:pt>
                <c:pt idx="4022">
                  <c:v>2.2762245983361287</c:v>
                </c:pt>
                <c:pt idx="4023">
                  <c:v>2.2777201466924599</c:v>
                </c:pt>
                <c:pt idx="4024">
                  <c:v>2.2792156950487912</c:v>
                </c:pt>
                <c:pt idx="4025">
                  <c:v>2.2807112434051224</c:v>
                </c:pt>
                <c:pt idx="4026">
                  <c:v>2.2822067917614537</c:v>
                </c:pt>
                <c:pt idx="4027">
                  <c:v>2.2837023401177849</c:v>
                </c:pt>
                <c:pt idx="4028">
                  <c:v>2.2851978884741162</c:v>
                </c:pt>
                <c:pt idx="4029">
                  <c:v>2.2866934368304475</c:v>
                </c:pt>
                <c:pt idx="4030">
                  <c:v>2.2881889851867787</c:v>
                </c:pt>
                <c:pt idx="4031">
                  <c:v>2.28968453354311</c:v>
                </c:pt>
                <c:pt idx="4032">
                  <c:v>2.2911800818994412</c:v>
                </c:pt>
                <c:pt idx="4033">
                  <c:v>2.2926756302557725</c:v>
                </c:pt>
                <c:pt idx="4034">
                  <c:v>2.2941711786121037</c:v>
                </c:pt>
                <c:pt idx="4035">
                  <c:v>2.295666726968435</c:v>
                </c:pt>
                <c:pt idx="4036">
                  <c:v>2.2971622753247662</c:v>
                </c:pt>
                <c:pt idx="4037">
                  <c:v>2.2986578236810975</c:v>
                </c:pt>
                <c:pt idx="4038">
                  <c:v>2.3001533720374288</c:v>
                </c:pt>
                <c:pt idx="4039">
                  <c:v>2.30164892039376</c:v>
                </c:pt>
                <c:pt idx="4040">
                  <c:v>2.3031444687500913</c:v>
                </c:pt>
                <c:pt idx="4041">
                  <c:v>2.3046400171064225</c:v>
                </c:pt>
                <c:pt idx="4042">
                  <c:v>2.3061355654627538</c:v>
                </c:pt>
                <c:pt idx="4043">
                  <c:v>2.307631113819085</c:v>
                </c:pt>
                <c:pt idx="4044">
                  <c:v>2.3091266621754163</c:v>
                </c:pt>
                <c:pt idx="4045">
                  <c:v>2.3106222105317475</c:v>
                </c:pt>
                <c:pt idx="4046">
                  <c:v>2.3121177588880788</c:v>
                </c:pt>
                <c:pt idx="4047">
                  <c:v>2.3136133072444101</c:v>
                </c:pt>
                <c:pt idx="4048">
                  <c:v>2.3151088556007413</c:v>
                </c:pt>
                <c:pt idx="4049">
                  <c:v>2.3166044039570726</c:v>
                </c:pt>
                <c:pt idx="4050">
                  <c:v>2.3180999523134038</c:v>
                </c:pt>
                <c:pt idx="4051">
                  <c:v>2.3195955006697351</c:v>
                </c:pt>
                <c:pt idx="4052">
                  <c:v>2.3210910490260663</c:v>
                </c:pt>
                <c:pt idx="4053">
                  <c:v>2.3225865973823976</c:v>
                </c:pt>
                <c:pt idx="4054">
                  <c:v>2.3240821457387288</c:v>
                </c:pt>
                <c:pt idx="4055">
                  <c:v>2.3255776940950601</c:v>
                </c:pt>
                <c:pt idx="4056">
                  <c:v>2.3270732424513914</c:v>
                </c:pt>
                <c:pt idx="4057">
                  <c:v>2.3285687908077226</c:v>
                </c:pt>
                <c:pt idx="4058">
                  <c:v>2.3300643391640539</c:v>
                </c:pt>
                <c:pt idx="4059">
                  <c:v>2.3315598875203851</c:v>
                </c:pt>
                <c:pt idx="4060">
                  <c:v>2.3330554358767164</c:v>
                </c:pt>
                <c:pt idx="4061">
                  <c:v>2.3345509842330476</c:v>
                </c:pt>
                <c:pt idx="4062">
                  <c:v>2.3360465325893789</c:v>
                </c:pt>
                <c:pt idx="4063">
                  <c:v>2.3375420809457101</c:v>
                </c:pt>
                <c:pt idx="4064">
                  <c:v>2.3390376293020414</c:v>
                </c:pt>
                <c:pt idx="4065">
                  <c:v>2.3405331776583727</c:v>
                </c:pt>
                <c:pt idx="4066">
                  <c:v>2.3420287260147039</c:v>
                </c:pt>
                <c:pt idx="4067">
                  <c:v>2.3435242743710352</c:v>
                </c:pt>
                <c:pt idx="4068">
                  <c:v>2.3450198227273664</c:v>
                </c:pt>
                <c:pt idx="4069">
                  <c:v>2.3465153710836977</c:v>
                </c:pt>
                <c:pt idx="4070">
                  <c:v>2.3480109194400289</c:v>
                </c:pt>
                <c:pt idx="4071">
                  <c:v>2.3495064677963602</c:v>
                </c:pt>
                <c:pt idx="4072">
                  <c:v>2.3510020161526914</c:v>
                </c:pt>
                <c:pt idx="4073">
                  <c:v>2.3524975645090227</c:v>
                </c:pt>
                <c:pt idx="4074">
                  <c:v>2.353993112865354</c:v>
                </c:pt>
                <c:pt idx="4075">
                  <c:v>2.3554886612216852</c:v>
                </c:pt>
                <c:pt idx="4076">
                  <c:v>2.3569842095780165</c:v>
                </c:pt>
                <c:pt idx="4077">
                  <c:v>2.3584797579343477</c:v>
                </c:pt>
                <c:pt idx="4078">
                  <c:v>2.359975306290679</c:v>
                </c:pt>
                <c:pt idx="4079">
                  <c:v>2.3614708546470102</c:v>
                </c:pt>
                <c:pt idx="4080">
                  <c:v>2.3629664030033415</c:v>
                </c:pt>
                <c:pt idx="4081">
                  <c:v>2.3644619513596727</c:v>
                </c:pt>
                <c:pt idx="4082">
                  <c:v>2.365957499716004</c:v>
                </c:pt>
                <c:pt idx="4083">
                  <c:v>2.3674530480723353</c:v>
                </c:pt>
                <c:pt idx="4084">
                  <c:v>2.3689485964286665</c:v>
                </c:pt>
                <c:pt idx="4085">
                  <c:v>2.3704441447849978</c:v>
                </c:pt>
                <c:pt idx="4086">
                  <c:v>2.371939693141329</c:v>
                </c:pt>
                <c:pt idx="4087">
                  <c:v>2.3734352414976603</c:v>
                </c:pt>
                <c:pt idx="4088">
                  <c:v>2.3749307898539915</c:v>
                </c:pt>
                <c:pt idx="4089">
                  <c:v>2.3764263382103228</c:v>
                </c:pt>
                <c:pt idx="4090">
                  <c:v>2.377921886566654</c:v>
                </c:pt>
                <c:pt idx="4091">
                  <c:v>2.3794174349229853</c:v>
                </c:pt>
                <c:pt idx="4092">
                  <c:v>2.3809129832793166</c:v>
                </c:pt>
                <c:pt idx="4093">
                  <c:v>2.3824085316356478</c:v>
                </c:pt>
                <c:pt idx="4094">
                  <c:v>2.3839040799919791</c:v>
                </c:pt>
                <c:pt idx="4095">
                  <c:v>2.3853996283483103</c:v>
                </c:pt>
                <c:pt idx="4096">
                  <c:v>2.3868951767046416</c:v>
                </c:pt>
                <c:pt idx="4097">
                  <c:v>2.3883907250609728</c:v>
                </c:pt>
                <c:pt idx="4098">
                  <c:v>2.3898862734173041</c:v>
                </c:pt>
                <c:pt idx="4099">
                  <c:v>2.3913818217736353</c:v>
                </c:pt>
                <c:pt idx="4100">
                  <c:v>2.3928773701299666</c:v>
                </c:pt>
                <c:pt idx="4101">
                  <c:v>2.3943729184862979</c:v>
                </c:pt>
                <c:pt idx="4102">
                  <c:v>2.3958684668426291</c:v>
                </c:pt>
                <c:pt idx="4103">
                  <c:v>2.3973640151989604</c:v>
                </c:pt>
                <c:pt idx="4104">
                  <c:v>2.3988595635552916</c:v>
                </c:pt>
                <c:pt idx="4105">
                  <c:v>2.4003551119116229</c:v>
                </c:pt>
                <c:pt idx="4106">
                  <c:v>2.4018506602679541</c:v>
                </c:pt>
                <c:pt idx="4107">
                  <c:v>2.4033462086242854</c:v>
                </c:pt>
                <c:pt idx="4108">
                  <c:v>2.4048417569806166</c:v>
                </c:pt>
                <c:pt idx="4109">
                  <c:v>2.4063373053369479</c:v>
                </c:pt>
                <c:pt idx="4110">
                  <c:v>2.4078328536932792</c:v>
                </c:pt>
                <c:pt idx="4111">
                  <c:v>2.4093284020496104</c:v>
                </c:pt>
                <c:pt idx="4112">
                  <c:v>2.4108239504059417</c:v>
                </c:pt>
                <c:pt idx="4113">
                  <c:v>2.4123194987622729</c:v>
                </c:pt>
                <c:pt idx="4114">
                  <c:v>2.4138150471186042</c:v>
                </c:pt>
                <c:pt idx="4115">
                  <c:v>2.4153105954749354</c:v>
                </c:pt>
                <c:pt idx="4116">
                  <c:v>2.4168061438312667</c:v>
                </c:pt>
                <c:pt idx="4117">
                  <c:v>2.4183016921875979</c:v>
                </c:pt>
                <c:pt idx="4118">
                  <c:v>2.4197972405439292</c:v>
                </c:pt>
                <c:pt idx="4119">
                  <c:v>2.4212927889002605</c:v>
                </c:pt>
                <c:pt idx="4120">
                  <c:v>2.4227883372565917</c:v>
                </c:pt>
                <c:pt idx="4121">
                  <c:v>2.424283885612923</c:v>
                </c:pt>
                <c:pt idx="4122">
                  <c:v>2.4257794339692542</c:v>
                </c:pt>
                <c:pt idx="4123">
                  <c:v>2.4272749823255855</c:v>
                </c:pt>
                <c:pt idx="4124">
                  <c:v>2.4287705306819167</c:v>
                </c:pt>
                <c:pt idx="4125">
                  <c:v>2.430266079038248</c:v>
                </c:pt>
                <c:pt idx="4126">
                  <c:v>2.4317616273945792</c:v>
                </c:pt>
                <c:pt idx="4127">
                  <c:v>2.4332571757509105</c:v>
                </c:pt>
                <c:pt idx="4128">
                  <c:v>2.4347527241072418</c:v>
                </c:pt>
                <c:pt idx="4129">
                  <c:v>2.436248272463573</c:v>
                </c:pt>
                <c:pt idx="4130">
                  <c:v>2.4377438208199043</c:v>
                </c:pt>
                <c:pt idx="4131">
                  <c:v>2.4392393691762355</c:v>
                </c:pt>
                <c:pt idx="4132">
                  <c:v>2.4407349175325668</c:v>
                </c:pt>
                <c:pt idx="4133">
                  <c:v>2.442230465888898</c:v>
                </c:pt>
                <c:pt idx="4134">
                  <c:v>2.4437260142452293</c:v>
                </c:pt>
                <c:pt idx="4135">
                  <c:v>2.4452215626015605</c:v>
                </c:pt>
                <c:pt idx="4136">
                  <c:v>2.4467171109578918</c:v>
                </c:pt>
                <c:pt idx="4137">
                  <c:v>2.448212659314223</c:v>
                </c:pt>
                <c:pt idx="4138">
                  <c:v>2.4497082076705543</c:v>
                </c:pt>
                <c:pt idx="4139">
                  <c:v>2.4512037560268856</c:v>
                </c:pt>
                <c:pt idx="4140">
                  <c:v>2.4526993043832168</c:v>
                </c:pt>
                <c:pt idx="4141">
                  <c:v>2.4541948527395481</c:v>
                </c:pt>
                <c:pt idx="4142">
                  <c:v>2.4556904010958793</c:v>
                </c:pt>
                <c:pt idx="4143">
                  <c:v>2.4571859494522106</c:v>
                </c:pt>
                <c:pt idx="4144">
                  <c:v>2.4586814978085418</c:v>
                </c:pt>
                <c:pt idx="4145">
                  <c:v>2.4601770461648731</c:v>
                </c:pt>
                <c:pt idx="4146">
                  <c:v>2.4616725945212043</c:v>
                </c:pt>
                <c:pt idx="4147">
                  <c:v>2.4631681428775356</c:v>
                </c:pt>
                <c:pt idx="4148">
                  <c:v>2.4646636912338669</c:v>
                </c:pt>
                <c:pt idx="4149">
                  <c:v>2.4661592395901981</c:v>
                </c:pt>
                <c:pt idx="4150">
                  <c:v>2.4676547879465294</c:v>
                </c:pt>
                <c:pt idx="4151">
                  <c:v>2.4691503363028606</c:v>
                </c:pt>
                <c:pt idx="4152">
                  <c:v>2.4706458846591919</c:v>
                </c:pt>
                <c:pt idx="4153">
                  <c:v>2.4721414330155231</c:v>
                </c:pt>
                <c:pt idx="4154">
                  <c:v>2.4736369813718544</c:v>
                </c:pt>
                <c:pt idx="4155">
                  <c:v>2.4751325297281856</c:v>
                </c:pt>
                <c:pt idx="4156">
                  <c:v>2.4766280780845169</c:v>
                </c:pt>
                <c:pt idx="4157">
                  <c:v>2.4781236264408482</c:v>
                </c:pt>
                <c:pt idx="4158">
                  <c:v>2.4796191747971794</c:v>
                </c:pt>
                <c:pt idx="4159">
                  <c:v>2.4811147231535107</c:v>
                </c:pt>
                <c:pt idx="4160">
                  <c:v>2.4826102715098419</c:v>
                </c:pt>
                <c:pt idx="4161">
                  <c:v>2.4841058198661732</c:v>
                </c:pt>
                <c:pt idx="4162">
                  <c:v>2.4856013682225044</c:v>
                </c:pt>
                <c:pt idx="4163">
                  <c:v>2.4870969165788357</c:v>
                </c:pt>
                <c:pt idx="4164">
                  <c:v>2.4885924649351669</c:v>
                </c:pt>
                <c:pt idx="4165">
                  <c:v>2.4900880132914982</c:v>
                </c:pt>
                <c:pt idx="4166">
                  <c:v>2.4915835616478295</c:v>
                </c:pt>
                <c:pt idx="4167">
                  <c:v>2.4930791100041607</c:v>
                </c:pt>
                <c:pt idx="4168">
                  <c:v>2.494574658360492</c:v>
                </c:pt>
                <c:pt idx="4169">
                  <c:v>2.4960702067168232</c:v>
                </c:pt>
                <c:pt idx="4170">
                  <c:v>2.4975657550731545</c:v>
                </c:pt>
                <c:pt idx="4171">
                  <c:v>2.4990613034294857</c:v>
                </c:pt>
                <c:pt idx="4172">
                  <c:v>2.500556851785817</c:v>
                </c:pt>
                <c:pt idx="4173">
                  <c:v>2.5020524001421482</c:v>
                </c:pt>
                <c:pt idx="4174">
                  <c:v>2.5035479484984795</c:v>
                </c:pt>
                <c:pt idx="4175">
                  <c:v>2.5050434968548108</c:v>
                </c:pt>
                <c:pt idx="4176">
                  <c:v>2.506539045211142</c:v>
                </c:pt>
                <c:pt idx="4177">
                  <c:v>2.5080345935674733</c:v>
                </c:pt>
                <c:pt idx="4178">
                  <c:v>2.5095301419238045</c:v>
                </c:pt>
                <c:pt idx="4179">
                  <c:v>2.5110256902801358</c:v>
                </c:pt>
                <c:pt idx="4180">
                  <c:v>2.512521238636467</c:v>
                </c:pt>
                <c:pt idx="4181">
                  <c:v>2.5140167869927983</c:v>
                </c:pt>
                <c:pt idx="4182">
                  <c:v>2.5155123353491295</c:v>
                </c:pt>
                <c:pt idx="4183">
                  <c:v>2.5170078837054608</c:v>
                </c:pt>
                <c:pt idx="4184">
                  <c:v>2.5185034320617921</c:v>
                </c:pt>
                <c:pt idx="4185">
                  <c:v>2.5199989804181233</c:v>
                </c:pt>
                <c:pt idx="4186">
                  <c:v>2.5214945287744546</c:v>
                </c:pt>
                <c:pt idx="4187">
                  <c:v>2.5229900771307858</c:v>
                </c:pt>
                <c:pt idx="4188">
                  <c:v>2.5244856254871171</c:v>
                </c:pt>
                <c:pt idx="4189">
                  <c:v>2.5259811738434483</c:v>
                </c:pt>
                <c:pt idx="4190">
                  <c:v>2.5274767221997796</c:v>
                </c:pt>
                <c:pt idx="4191">
                  <c:v>2.5289722705561108</c:v>
                </c:pt>
                <c:pt idx="4192">
                  <c:v>2.5304678189124421</c:v>
                </c:pt>
                <c:pt idx="4193">
                  <c:v>2.5319633672687734</c:v>
                </c:pt>
                <c:pt idx="4194">
                  <c:v>2.5334589156251046</c:v>
                </c:pt>
                <c:pt idx="4195">
                  <c:v>2.5349544639814359</c:v>
                </c:pt>
                <c:pt idx="4196">
                  <c:v>2.5364500123377671</c:v>
                </c:pt>
                <c:pt idx="4197">
                  <c:v>2.5379455606940984</c:v>
                </c:pt>
                <c:pt idx="4198">
                  <c:v>2.5394411090504296</c:v>
                </c:pt>
                <c:pt idx="4199">
                  <c:v>2.5409366574067609</c:v>
                </c:pt>
                <c:pt idx="4200">
                  <c:v>2.5424322057630921</c:v>
                </c:pt>
                <c:pt idx="4201">
                  <c:v>2.5439277541194234</c:v>
                </c:pt>
                <c:pt idx="4202">
                  <c:v>2.5454233024757547</c:v>
                </c:pt>
                <c:pt idx="4203">
                  <c:v>2.5469188508320859</c:v>
                </c:pt>
                <c:pt idx="4204">
                  <c:v>2.5484143991884172</c:v>
                </c:pt>
                <c:pt idx="4205">
                  <c:v>2.5499099475447484</c:v>
                </c:pt>
                <c:pt idx="4206">
                  <c:v>2.5514054959010797</c:v>
                </c:pt>
                <c:pt idx="4207">
                  <c:v>2.5529010442574109</c:v>
                </c:pt>
                <c:pt idx="4208">
                  <c:v>2.5543965926137422</c:v>
                </c:pt>
                <c:pt idx="4209">
                  <c:v>2.5558921409700734</c:v>
                </c:pt>
                <c:pt idx="4210">
                  <c:v>2.5573876893264047</c:v>
                </c:pt>
                <c:pt idx="4211">
                  <c:v>2.558883237682736</c:v>
                </c:pt>
                <c:pt idx="4212">
                  <c:v>2.5603787860390672</c:v>
                </c:pt>
                <c:pt idx="4213">
                  <c:v>2.5618743343953985</c:v>
                </c:pt>
                <c:pt idx="4214">
                  <c:v>2.5633698827517297</c:v>
                </c:pt>
                <c:pt idx="4215">
                  <c:v>2.564865431108061</c:v>
                </c:pt>
                <c:pt idx="4216">
                  <c:v>2.5663609794643922</c:v>
                </c:pt>
                <c:pt idx="4217">
                  <c:v>2.5678565278207235</c:v>
                </c:pt>
                <c:pt idx="4218">
                  <c:v>2.5693520761770547</c:v>
                </c:pt>
                <c:pt idx="4219">
                  <c:v>2.570847624533386</c:v>
                </c:pt>
                <c:pt idx="4220">
                  <c:v>2.5723431728897173</c:v>
                </c:pt>
                <c:pt idx="4221">
                  <c:v>2.5738387212460485</c:v>
                </c:pt>
                <c:pt idx="4222">
                  <c:v>2.5753342696023798</c:v>
                </c:pt>
                <c:pt idx="4223">
                  <c:v>2.576829817958711</c:v>
                </c:pt>
                <c:pt idx="4224">
                  <c:v>2.5783253663150423</c:v>
                </c:pt>
                <c:pt idx="4225">
                  <c:v>2.5798209146713735</c:v>
                </c:pt>
                <c:pt idx="4226">
                  <c:v>2.5813164630277048</c:v>
                </c:pt>
                <c:pt idx="4227">
                  <c:v>2.582812011384036</c:v>
                </c:pt>
                <c:pt idx="4228">
                  <c:v>2.5843075597403673</c:v>
                </c:pt>
                <c:pt idx="4229">
                  <c:v>2.5858031080966986</c:v>
                </c:pt>
                <c:pt idx="4230">
                  <c:v>2.5872986564530298</c:v>
                </c:pt>
                <c:pt idx="4231">
                  <c:v>2.5887942048093611</c:v>
                </c:pt>
                <c:pt idx="4232">
                  <c:v>2.5902897531656923</c:v>
                </c:pt>
                <c:pt idx="4233">
                  <c:v>2.5917853015220236</c:v>
                </c:pt>
                <c:pt idx="4234">
                  <c:v>2.5932808498783548</c:v>
                </c:pt>
                <c:pt idx="4235">
                  <c:v>2.5947763982346861</c:v>
                </c:pt>
                <c:pt idx="4236">
                  <c:v>2.5962719465910173</c:v>
                </c:pt>
                <c:pt idx="4237">
                  <c:v>2.5977674949473486</c:v>
                </c:pt>
                <c:pt idx="4238">
                  <c:v>2.5992630433036799</c:v>
                </c:pt>
                <c:pt idx="4239">
                  <c:v>2.6007585916600111</c:v>
                </c:pt>
                <c:pt idx="4240">
                  <c:v>2.6022541400163424</c:v>
                </c:pt>
                <c:pt idx="4241">
                  <c:v>2.6037496883726736</c:v>
                </c:pt>
                <c:pt idx="4242">
                  <c:v>2.6052452367290049</c:v>
                </c:pt>
                <c:pt idx="4243">
                  <c:v>2.6067407850853361</c:v>
                </c:pt>
                <c:pt idx="4244">
                  <c:v>2.6082363334416674</c:v>
                </c:pt>
                <c:pt idx="4245">
                  <c:v>2.6097318817979986</c:v>
                </c:pt>
                <c:pt idx="4246">
                  <c:v>2.6112274301543299</c:v>
                </c:pt>
                <c:pt idx="4247">
                  <c:v>2.6127229785106612</c:v>
                </c:pt>
                <c:pt idx="4248">
                  <c:v>2.6142185268669924</c:v>
                </c:pt>
                <c:pt idx="4249">
                  <c:v>2.6157140752233237</c:v>
                </c:pt>
                <c:pt idx="4250">
                  <c:v>2.6172096235796549</c:v>
                </c:pt>
                <c:pt idx="4251">
                  <c:v>2.6187051719359862</c:v>
                </c:pt>
                <c:pt idx="4252">
                  <c:v>2.6202007202923174</c:v>
                </c:pt>
                <c:pt idx="4253">
                  <c:v>2.6216962686486487</c:v>
                </c:pt>
                <c:pt idx="4254">
                  <c:v>2.6231918170049799</c:v>
                </c:pt>
                <c:pt idx="4255">
                  <c:v>2.6246873653613112</c:v>
                </c:pt>
                <c:pt idx="4256">
                  <c:v>2.6261829137176425</c:v>
                </c:pt>
                <c:pt idx="4257">
                  <c:v>2.6276784620739737</c:v>
                </c:pt>
                <c:pt idx="4258">
                  <c:v>2.629174010430305</c:v>
                </c:pt>
                <c:pt idx="4259">
                  <c:v>2.6306695587866362</c:v>
                </c:pt>
                <c:pt idx="4260">
                  <c:v>2.6321651071429675</c:v>
                </c:pt>
                <c:pt idx="4261">
                  <c:v>2.6336606554992987</c:v>
                </c:pt>
                <c:pt idx="4262">
                  <c:v>2.63515620385563</c:v>
                </c:pt>
                <c:pt idx="4263">
                  <c:v>2.6366517522119612</c:v>
                </c:pt>
                <c:pt idx="4264">
                  <c:v>2.6381473005682925</c:v>
                </c:pt>
                <c:pt idx="4265">
                  <c:v>2.6396428489246238</c:v>
                </c:pt>
                <c:pt idx="4266">
                  <c:v>2.641138397280955</c:v>
                </c:pt>
                <c:pt idx="4267">
                  <c:v>2.6426339456372863</c:v>
                </c:pt>
                <c:pt idx="4268">
                  <c:v>2.6441294939936175</c:v>
                </c:pt>
                <c:pt idx="4269">
                  <c:v>2.6456250423499488</c:v>
                </c:pt>
                <c:pt idx="4270">
                  <c:v>2.64712059070628</c:v>
                </c:pt>
                <c:pt idx="4271">
                  <c:v>2.6486161390626113</c:v>
                </c:pt>
                <c:pt idx="4272">
                  <c:v>2.6501116874189425</c:v>
                </c:pt>
                <c:pt idx="4273">
                  <c:v>2.6516072357752738</c:v>
                </c:pt>
                <c:pt idx="4274">
                  <c:v>2.6531027841316051</c:v>
                </c:pt>
                <c:pt idx="4275">
                  <c:v>2.6545983324879363</c:v>
                </c:pt>
                <c:pt idx="4276">
                  <c:v>2.6560938808442676</c:v>
                </c:pt>
                <c:pt idx="4277">
                  <c:v>2.6575894292005988</c:v>
                </c:pt>
                <c:pt idx="4278">
                  <c:v>2.6590849775569301</c:v>
                </c:pt>
                <c:pt idx="4279">
                  <c:v>2.6605805259132613</c:v>
                </c:pt>
                <c:pt idx="4280">
                  <c:v>2.6620760742695926</c:v>
                </c:pt>
                <c:pt idx="4281">
                  <c:v>2.6635716226259238</c:v>
                </c:pt>
                <c:pt idx="4282">
                  <c:v>2.6650671709822551</c:v>
                </c:pt>
                <c:pt idx="4283">
                  <c:v>2.6665627193385864</c:v>
                </c:pt>
                <c:pt idx="4284">
                  <c:v>2.6680582676949176</c:v>
                </c:pt>
                <c:pt idx="4285">
                  <c:v>2.6695538160512489</c:v>
                </c:pt>
                <c:pt idx="4286">
                  <c:v>2.6710493644075801</c:v>
                </c:pt>
                <c:pt idx="4287">
                  <c:v>2.6725449127639114</c:v>
                </c:pt>
                <c:pt idx="4288">
                  <c:v>2.6740404611202426</c:v>
                </c:pt>
                <c:pt idx="4289">
                  <c:v>2.6755360094765739</c:v>
                </c:pt>
                <c:pt idx="4290">
                  <c:v>2.6770315578329051</c:v>
                </c:pt>
                <c:pt idx="4291">
                  <c:v>2.6785271061892364</c:v>
                </c:pt>
                <c:pt idx="4292">
                  <c:v>2.6800226545455677</c:v>
                </c:pt>
                <c:pt idx="4293">
                  <c:v>2.6815182029018989</c:v>
                </c:pt>
                <c:pt idx="4294">
                  <c:v>2.6830137512582302</c:v>
                </c:pt>
                <c:pt idx="4295">
                  <c:v>2.6845092996145614</c:v>
                </c:pt>
                <c:pt idx="4296">
                  <c:v>2.6860048479708927</c:v>
                </c:pt>
                <c:pt idx="4297">
                  <c:v>2.6875003963272239</c:v>
                </c:pt>
                <c:pt idx="4298">
                  <c:v>2.6889959446835552</c:v>
                </c:pt>
                <c:pt idx="4299">
                  <c:v>2.6904914930398864</c:v>
                </c:pt>
                <c:pt idx="4300">
                  <c:v>2.6919870413962177</c:v>
                </c:pt>
                <c:pt idx="4301">
                  <c:v>2.693482589752549</c:v>
                </c:pt>
                <c:pt idx="4302">
                  <c:v>2.6949781381088802</c:v>
                </c:pt>
                <c:pt idx="4303">
                  <c:v>2.6964736864652115</c:v>
                </c:pt>
                <c:pt idx="4304">
                  <c:v>2.6979692348215427</c:v>
                </c:pt>
                <c:pt idx="4305">
                  <c:v>2.699464783177874</c:v>
                </c:pt>
                <c:pt idx="4306">
                  <c:v>2.7009603315342052</c:v>
                </c:pt>
                <c:pt idx="4307">
                  <c:v>2.7024558798905365</c:v>
                </c:pt>
                <c:pt idx="4308">
                  <c:v>2.7039514282468677</c:v>
                </c:pt>
                <c:pt idx="4309">
                  <c:v>2.705446976603199</c:v>
                </c:pt>
                <c:pt idx="4310">
                  <c:v>2.7069425249595302</c:v>
                </c:pt>
                <c:pt idx="4311">
                  <c:v>2.7084380733158615</c:v>
                </c:pt>
                <c:pt idx="4312">
                  <c:v>2.7099336216721928</c:v>
                </c:pt>
                <c:pt idx="4313">
                  <c:v>2.711429170028524</c:v>
                </c:pt>
                <c:pt idx="4314">
                  <c:v>2.7129247183848553</c:v>
                </c:pt>
                <c:pt idx="4315">
                  <c:v>2.7144202667411865</c:v>
                </c:pt>
                <c:pt idx="4316">
                  <c:v>2.7159158150975178</c:v>
                </c:pt>
                <c:pt idx="4317">
                  <c:v>2.717411363453849</c:v>
                </c:pt>
                <c:pt idx="4318">
                  <c:v>2.7189069118101803</c:v>
                </c:pt>
                <c:pt idx="4319">
                  <c:v>2.7204024601665115</c:v>
                </c:pt>
                <c:pt idx="4320">
                  <c:v>2.7218980085228428</c:v>
                </c:pt>
                <c:pt idx="4321">
                  <c:v>2.7233935568791741</c:v>
                </c:pt>
                <c:pt idx="4322">
                  <c:v>2.7248891052355053</c:v>
                </c:pt>
                <c:pt idx="4323">
                  <c:v>2.7263846535918366</c:v>
                </c:pt>
                <c:pt idx="4324">
                  <c:v>2.7278802019481678</c:v>
                </c:pt>
                <c:pt idx="4325">
                  <c:v>2.7293757503044991</c:v>
                </c:pt>
                <c:pt idx="4326">
                  <c:v>2.7308712986608303</c:v>
                </c:pt>
                <c:pt idx="4327">
                  <c:v>2.7323668470171616</c:v>
                </c:pt>
                <c:pt idx="4328">
                  <c:v>2.7338623953734928</c:v>
                </c:pt>
                <c:pt idx="4329">
                  <c:v>2.7353579437298241</c:v>
                </c:pt>
                <c:pt idx="4330">
                  <c:v>2.7368534920861554</c:v>
                </c:pt>
                <c:pt idx="4331">
                  <c:v>2.7383490404424866</c:v>
                </c:pt>
                <c:pt idx="4332">
                  <c:v>2.7398445887988179</c:v>
                </c:pt>
                <c:pt idx="4333">
                  <c:v>2.7413401371551491</c:v>
                </c:pt>
                <c:pt idx="4334">
                  <c:v>2.7428356855114804</c:v>
                </c:pt>
                <c:pt idx="4335">
                  <c:v>2.7443312338678116</c:v>
                </c:pt>
                <c:pt idx="4336">
                  <c:v>2.7458267822241429</c:v>
                </c:pt>
                <c:pt idx="4337">
                  <c:v>2.7473223305804741</c:v>
                </c:pt>
                <c:pt idx="4338">
                  <c:v>2.7488178789368054</c:v>
                </c:pt>
                <c:pt idx="4339">
                  <c:v>2.7503134272931367</c:v>
                </c:pt>
                <c:pt idx="4340">
                  <c:v>2.7518089756494679</c:v>
                </c:pt>
                <c:pt idx="4341">
                  <c:v>2.7533045240057992</c:v>
                </c:pt>
                <c:pt idx="4342">
                  <c:v>2.7548000723621304</c:v>
                </c:pt>
                <c:pt idx="4343">
                  <c:v>2.7562956207184617</c:v>
                </c:pt>
                <c:pt idx="4344">
                  <c:v>2.7577911690747929</c:v>
                </c:pt>
                <c:pt idx="4345">
                  <c:v>2.7592867174311242</c:v>
                </c:pt>
                <c:pt idx="4346">
                  <c:v>2.7607822657874554</c:v>
                </c:pt>
                <c:pt idx="4347">
                  <c:v>2.7622778141437867</c:v>
                </c:pt>
                <c:pt idx="4348">
                  <c:v>2.763773362500118</c:v>
                </c:pt>
                <c:pt idx="4349">
                  <c:v>2.7652689108564492</c:v>
                </c:pt>
                <c:pt idx="4350">
                  <c:v>2.7667644592127805</c:v>
                </c:pt>
                <c:pt idx="4351">
                  <c:v>2.7682600075691117</c:v>
                </c:pt>
                <c:pt idx="4352">
                  <c:v>2.769755555925443</c:v>
                </c:pt>
                <c:pt idx="4353">
                  <c:v>2.7712511042817742</c:v>
                </c:pt>
                <c:pt idx="4354">
                  <c:v>2.7727466526381055</c:v>
                </c:pt>
                <c:pt idx="4355">
                  <c:v>2.7742422009944367</c:v>
                </c:pt>
                <c:pt idx="4356">
                  <c:v>2.775737749350768</c:v>
                </c:pt>
                <c:pt idx="4357">
                  <c:v>2.7772332977070993</c:v>
                </c:pt>
                <c:pt idx="4358">
                  <c:v>2.7787288460634305</c:v>
                </c:pt>
                <c:pt idx="4359">
                  <c:v>2.7802243944197618</c:v>
                </c:pt>
                <c:pt idx="4360">
                  <c:v>2.781719942776093</c:v>
                </c:pt>
                <c:pt idx="4361">
                  <c:v>2.7832154911324243</c:v>
                </c:pt>
                <c:pt idx="4362">
                  <c:v>2.7847110394887555</c:v>
                </c:pt>
                <c:pt idx="4363">
                  <c:v>2.7862065878450868</c:v>
                </c:pt>
                <c:pt idx="4364">
                  <c:v>2.787702136201418</c:v>
                </c:pt>
                <c:pt idx="4365">
                  <c:v>2.7891976845577493</c:v>
                </c:pt>
                <c:pt idx="4366">
                  <c:v>2.7906932329140806</c:v>
                </c:pt>
                <c:pt idx="4367">
                  <c:v>2.7921887812704118</c:v>
                </c:pt>
                <c:pt idx="4368">
                  <c:v>2.7936843296267431</c:v>
                </c:pt>
                <c:pt idx="4369">
                  <c:v>2.7951798779830743</c:v>
                </c:pt>
                <c:pt idx="4370">
                  <c:v>2.7966754263394056</c:v>
                </c:pt>
                <c:pt idx="4371">
                  <c:v>2.7981709746957368</c:v>
                </c:pt>
                <c:pt idx="4372">
                  <c:v>2.7996665230520681</c:v>
                </c:pt>
                <c:pt idx="4373">
                  <c:v>2.8011620714083993</c:v>
                </c:pt>
                <c:pt idx="4374">
                  <c:v>2.8026576197647306</c:v>
                </c:pt>
                <c:pt idx="4375">
                  <c:v>2.8041531681210619</c:v>
                </c:pt>
                <c:pt idx="4376">
                  <c:v>2.8056487164773931</c:v>
                </c:pt>
                <c:pt idx="4377">
                  <c:v>2.8071442648337244</c:v>
                </c:pt>
                <c:pt idx="4378">
                  <c:v>2.8086398131900556</c:v>
                </c:pt>
                <c:pt idx="4379">
                  <c:v>2.8101353615463869</c:v>
                </c:pt>
                <c:pt idx="4380">
                  <c:v>2.8116309099027181</c:v>
                </c:pt>
                <c:pt idx="4381">
                  <c:v>2.8131264582590494</c:v>
                </c:pt>
                <c:pt idx="4382">
                  <c:v>2.8146220066153806</c:v>
                </c:pt>
                <c:pt idx="4383">
                  <c:v>2.8161175549717119</c:v>
                </c:pt>
                <c:pt idx="4384">
                  <c:v>2.8176131033280432</c:v>
                </c:pt>
                <c:pt idx="4385">
                  <c:v>2.8191086516843744</c:v>
                </c:pt>
                <c:pt idx="4386">
                  <c:v>2.8206042000407057</c:v>
                </c:pt>
                <c:pt idx="4387">
                  <c:v>2.8220997483970369</c:v>
                </c:pt>
                <c:pt idx="4388">
                  <c:v>2.8235952967533682</c:v>
                </c:pt>
                <c:pt idx="4389">
                  <c:v>2.8250908451096994</c:v>
                </c:pt>
                <c:pt idx="4390">
                  <c:v>2.8265863934660307</c:v>
                </c:pt>
                <c:pt idx="4391">
                  <c:v>2.8280819418223619</c:v>
                </c:pt>
                <c:pt idx="4392">
                  <c:v>2.8295774901786932</c:v>
                </c:pt>
                <c:pt idx="4393">
                  <c:v>2.8310730385350245</c:v>
                </c:pt>
                <c:pt idx="4394">
                  <c:v>2.8325685868913557</c:v>
                </c:pt>
                <c:pt idx="4395">
                  <c:v>2.834064135247687</c:v>
                </c:pt>
                <c:pt idx="4396">
                  <c:v>2.8355596836040182</c:v>
                </c:pt>
                <c:pt idx="4397">
                  <c:v>2.8370552319603495</c:v>
                </c:pt>
                <c:pt idx="4398">
                  <c:v>2.8385507803166807</c:v>
                </c:pt>
                <c:pt idx="4399">
                  <c:v>2.840046328673012</c:v>
                </c:pt>
                <c:pt idx="4400">
                  <c:v>2.8415418770293432</c:v>
                </c:pt>
                <c:pt idx="4401">
                  <c:v>2.8430374253856745</c:v>
                </c:pt>
                <c:pt idx="4402">
                  <c:v>2.8445329737420058</c:v>
                </c:pt>
                <c:pt idx="4403">
                  <c:v>2.846028522098337</c:v>
                </c:pt>
                <c:pt idx="4404">
                  <c:v>2.8475240704546683</c:v>
                </c:pt>
                <c:pt idx="4405">
                  <c:v>2.8490196188109995</c:v>
                </c:pt>
                <c:pt idx="4406">
                  <c:v>2.8505151671673308</c:v>
                </c:pt>
                <c:pt idx="4407">
                  <c:v>2.852010715523662</c:v>
                </c:pt>
                <c:pt idx="4408">
                  <c:v>2.8535062638799933</c:v>
                </c:pt>
                <c:pt idx="4409">
                  <c:v>2.8550018122363245</c:v>
                </c:pt>
                <c:pt idx="4410">
                  <c:v>2.8564973605926558</c:v>
                </c:pt>
                <c:pt idx="4411">
                  <c:v>2.8579929089489871</c:v>
                </c:pt>
                <c:pt idx="4412">
                  <c:v>2.8594884573053183</c:v>
                </c:pt>
                <c:pt idx="4413">
                  <c:v>2.8609840056616496</c:v>
                </c:pt>
                <c:pt idx="4414">
                  <c:v>2.8624795540179808</c:v>
                </c:pt>
                <c:pt idx="4415">
                  <c:v>2.8639751023743121</c:v>
                </c:pt>
                <c:pt idx="4416">
                  <c:v>2.8654706507306433</c:v>
                </c:pt>
                <c:pt idx="4417">
                  <c:v>2.8669661990869746</c:v>
                </c:pt>
                <c:pt idx="4418">
                  <c:v>2.8684617474433058</c:v>
                </c:pt>
                <c:pt idx="4419">
                  <c:v>2.8699572957996371</c:v>
                </c:pt>
                <c:pt idx="4420">
                  <c:v>2.8714528441559684</c:v>
                </c:pt>
                <c:pt idx="4421">
                  <c:v>2.8729483925122996</c:v>
                </c:pt>
                <c:pt idx="4422">
                  <c:v>2.8744439408686309</c:v>
                </c:pt>
                <c:pt idx="4423">
                  <c:v>2.8759394892249621</c:v>
                </c:pt>
                <c:pt idx="4424">
                  <c:v>2.8774350375812934</c:v>
                </c:pt>
                <c:pt idx="4425">
                  <c:v>2.8789305859376246</c:v>
                </c:pt>
                <c:pt idx="4426">
                  <c:v>2.8804261342939559</c:v>
                </c:pt>
                <c:pt idx="4427">
                  <c:v>2.8819216826502871</c:v>
                </c:pt>
                <c:pt idx="4428">
                  <c:v>2.8834172310066184</c:v>
                </c:pt>
                <c:pt idx="4429">
                  <c:v>2.8849127793629497</c:v>
                </c:pt>
                <c:pt idx="4430">
                  <c:v>2.8864083277192809</c:v>
                </c:pt>
                <c:pt idx="4431">
                  <c:v>2.8879038760756122</c:v>
                </c:pt>
                <c:pt idx="4432">
                  <c:v>2.8893994244319434</c:v>
                </c:pt>
                <c:pt idx="4433">
                  <c:v>2.8908949727882747</c:v>
                </c:pt>
                <c:pt idx="4434">
                  <c:v>2.8923905211446059</c:v>
                </c:pt>
                <c:pt idx="4435">
                  <c:v>2.8938860695009372</c:v>
                </c:pt>
                <c:pt idx="4436">
                  <c:v>2.8953816178572684</c:v>
                </c:pt>
                <c:pt idx="4437">
                  <c:v>2.8968771662135997</c:v>
                </c:pt>
                <c:pt idx="4438">
                  <c:v>2.898372714569931</c:v>
                </c:pt>
                <c:pt idx="4439">
                  <c:v>2.8998682629262622</c:v>
                </c:pt>
                <c:pt idx="4440">
                  <c:v>2.9013638112825935</c:v>
                </c:pt>
                <c:pt idx="4441">
                  <c:v>2.9028593596389247</c:v>
                </c:pt>
                <c:pt idx="4442">
                  <c:v>2.904354907995256</c:v>
                </c:pt>
                <c:pt idx="4443">
                  <c:v>2.9058504563515872</c:v>
                </c:pt>
                <c:pt idx="4444">
                  <c:v>2.9073460047079185</c:v>
                </c:pt>
                <c:pt idx="4445">
                  <c:v>2.9088415530642497</c:v>
                </c:pt>
                <c:pt idx="4446">
                  <c:v>2.910337101420581</c:v>
                </c:pt>
                <c:pt idx="4447">
                  <c:v>2.9118326497769123</c:v>
                </c:pt>
                <c:pt idx="4448">
                  <c:v>2.9133281981332435</c:v>
                </c:pt>
                <c:pt idx="4449">
                  <c:v>2.9148237464895748</c:v>
                </c:pt>
                <c:pt idx="4450">
                  <c:v>2.916319294845906</c:v>
                </c:pt>
                <c:pt idx="4451">
                  <c:v>2.9178148432022373</c:v>
                </c:pt>
                <c:pt idx="4452">
                  <c:v>2.9193103915585685</c:v>
                </c:pt>
                <c:pt idx="4453">
                  <c:v>2.9208059399148998</c:v>
                </c:pt>
                <c:pt idx="4454">
                  <c:v>2.922301488271231</c:v>
                </c:pt>
                <c:pt idx="4455">
                  <c:v>2.9237970366275623</c:v>
                </c:pt>
                <c:pt idx="4456">
                  <c:v>2.9252925849838936</c:v>
                </c:pt>
                <c:pt idx="4457">
                  <c:v>2.9267881333402248</c:v>
                </c:pt>
                <c:pt idx="4458">
                  <c:v>2.9282836816965561</c:v>
                </c:pt>
                <c:pt idx="4459">
                  <c:v>2.9297792300528873</c:v>
                </c:pt>
                <c:pt idx="4460">
                  <c:v>2.9312747784092186</c:v>
                </c:pt>
                <c:pt idx="4461">
                  <c:v>2.9327703267655498</c:v>
                </c:pt>
                <c:pt idx="4462">
                  <c:v>2.9342658751218811</c:v>
                </c:pt>
                <c:pt idx="4463">
                  <c:v>2.9357614234782123</c:v>
                </c:pt>
                <c:pt idx="4464">
                  <c:v>2.9372569718345436</c:v>
                </c:pt>
                <c:pt idx="4465">
                  <c:v>2.9387525201908749</c:v>
                </c:pt>
                <c:pt idx="4466">
                  <c:v>2.9402480685472061</c:v>
                </c:pt>
                <c:pt idx="4467">
                  <c:v>2.9417436169035374</c:v>
                </c:pt>
                <c:pt idx="4468">
                  <c:v>2.9432391652598686</c:v>
                </c:pt>
                <c:pt idx="4469">
                  <c:v>2.9447347136161999</c:v>
                </c:pt>
                <c:pt idx="4470">
                  <c:v>2.9462302619725311</c:v>
                </c:pt>
                <c:pt idx="4471">
                  <c:v>2.9477258103288624</c:v>
                </c:pt>
                <c:pt idx="4472">
                  <c:v>2.9492213586851936</c:v>
                </c:pt>
                <c:pt idx="4473">
                  <c:v>2.9507169070415249</c:v>
                </c:pt>
                <c:pt idx="4474">
                  <c:v>2.9522124553978562</c:v>
                </c:pt>
                <c:pt idx="4475">
                  <c:v>2.9537080037541874</c:v>
                </c:pt>
                <c:pt idx="4476">
                  <c:v>2.9552035521105187</c:v>
                </c:pt>
                <c:pt idx="4477">
                  <c:v>2.9566991004668499</c:v>
                </c:pt>
                <c:pt idx="4478">
                  <c:v>2.9581946488231812</c:v>
                </c:pt>
                <c:pt idx="4479">
                  <c:v>2.9596901971795124</c:v>
                </c:pt>
                <c:pt idx="4480">
                  <c:v>2.9611857455358437</c:v>
                </c:pt>
                <c:pt idx="4481">
                  <c:v>2.9626812938921749</c:v>
                </c:pt>
                <c:pt idx="4482">
                  <c:v>2.9641768422485062</c:v>
                </c:pt>
                <c:pt idx="4483">
                  <c:v>2.9656723906048374</c:v>
                </c:pt>
                <c:pt idx="4484">
                  <c:v>2.9671679389611687</c:v>
                </c:pt>
                <c:pt idx="4485">
                  <c:v>2.9686634873175</c:v>
                </c:pt>
                <c:pt idx="4486">
                  <c:v>2.9701590356738312</c:v>
                </c:pt>
                <c:pt idx="4487">
                  <c:v>2.9716545840301625</c:v>
                </c:pt>
                <c:pt idx="4488">
                  <c:v>2.9731501323864937</c:v>
                </c:pt>
                <c:pt idx="4489">
                  <c:v>2.974645680742825</c:v>
                </c:pt>
                <c:pt idx="4490">
                  <c:v>2.9761412290991562</c:v>
                </c:pt>
                <c:pt idx="4491">
                  <c:v>2.9776367774554875</c:v>
                </c:pt>
                <c:pt idx="4492">
                  <c:v>2.9791323258118187</c:v>
                </c:pt>
                <c:pt idx="4493">
                  <c:v>2.98062787416815</c:v>
                </c:pt>
                <c:pt idx="4494">
                  <c:v>2.9821234225244813</c:v>
                </c:pt>
                <c:pt idx="4495">
                  <c:v>2.9836189708808125</c:v>
                </c:pt>
                <c:pt idx="4496">
                  <c:v>2.9851145192371438</c:v>
                </c:pt>
                <c:pt idx="4497">
                  <c:v>2.986610067593475</c:v>
                </c:pt>
                <c:pt idx="4498">
                  <c:v>2.9881056159498063</c:v>
                </c:pt>
                <c:pt idx="4499">
                  <c:v>2.9896011643061375</c:v>
                </c:pt>
                <c:pt idx="4500">
                  <c:v>2.9910967126624688</c:v>
                </c:pt>
                <c:pt idx="4501">
                  <c:v>2.9925922610188</c:v>
                </c:pt>
                <c:pt idx="4502">
                  <c:v>2.9940878093751313</c:v>
                </c:pt>
                <c:pt idx="4503">
                  <c:v>2.9955833577314626</c:v>
                </c:pt>
                <c:pt idx="4504">
                  <c:v>2.9970789060877938</c:v>
                </c:pt>
                <c:pt idx="4505">
                  <c:v>2.9985744544441251</c:v>
                </c:pt>
                <c:pt idx="4506">
                  <c:v>3.0000700028004563</c:v>
                </c:pt>
                <c:pt idx="4507">
                  <c:v>3.0015655511567876</c:v>
                </c:pt>
                <c:pt idx="4508">
                  <c:v>3.0030610995131188</c:v>
                </c:pt>
                <c:pt idx="4509">
                  <c:v>3.0045566478694501</c:v>
                </c:pt>
                <c:pt idx="4510">
                  <c:v>3.0060521962257813</c:v>
                </c:pt>
                <c:pt idx="4511">
                  <c:v>3.0075477445821126</c:v>
                </c:pt>
                <c:pt idx="4512">
                  <c:v>3.0090432929384439</c:v>
                </c:pt>
                <c:pt idx="4513">
                  <c:v>3.0105388412947751</c:v>
                </c:pt>
                <c:pt idx="4514">
                  <c:v>3.0120343896511064</c:v>
                </c:pt>
                <c:pt idx="4515">
                  <c:v>3.0135299380074376</c:v>
                </c:pt>
                <c:pt idx="4516">
                  <c:v>3.0150254863637689</c:v>
                </c:pt>
                <c:pt idx="4517">
                  <c:v>3.0165210347201001</c:v>
                </c:pt>
                <c:pt idx="4518">
                  <c:v>3.0180165830764314</c:v>
                </c:pt>
                <c:pt idx="4519">
                  <c:v>3.0195121314327626</c:v>
                </c:pt>
                <c:pt idx="4520">
                  <c:v>3.0210076797890939</c:v>
                </c:pt>
                <c:pt idx="4521">
                  <c:v>3.0225032281454252</c:v>
                </c:pt>
                <c:pt idx="4522">
                  <c:v>3.0239987765017564</c:v>
                </c:pt>
                <c:pt idx="4523">
                  <c:v>3.0254943248580877</c:v>
                </c:pt>
                <c:pt idx="4524">
                  <c:v>3.0269898732144189</c:v>
                </c:pt>
                <c:pt idx="4525">
                  <c:v>3.0284854215707502</c:v>
                </c:pt>
                <c:pt idx="4526">
                  <c:v>3.0299809699270814</c:v>
                </c:pt>
                <c:pt idx="4527">
                  <c:v>3.0314765182834127</c:v>
                </c:pt>
                <c:pt idx="4528">
                  <c:v>3.0329720666397439</c:v>
                </c:pt>
                <c:pt idx="4529">
                  <c:v>3.0344676149960752</c:v>
                </c:pt>
                <c:pt idx="4530">
                  <c:v>3.0359631633524065</c:v>
                </c:pt>
                <c:pt idx="4531">
                  <c:v>3.0374587117087377</c:v>
                </c:pt>
                <c:pt idx="4532">
                  <c:v>3.038954260065069</c:v>
                </c:pt>
                <c:pt idx="4533">
                  <c:v>3.0404498084214002</c:v>
                </c:pt>
                <c:pt idx="4534">
                  <c:v>3.0419453567777315</c:v>
                </c:pt>
                <c:pt idx="4535">
                  <c:v>3.0434409051340627</c:v>
                </c:pt>
                <c:pt idx="4536">
                  <c:v>3.044936453490394</c:v>
                </c:pt>
                <c:pt idx="4537">
                  <c:v>3.0464320018467252</c:v>
                </c:pt>
                <c:pt idx="4538">
                  <c:v>3.0479275502030565</c:v>
                </c:pt>
                <c:pt idx="4539">
                  <c:v>3.0494230985593878</c:v>
                </c:pt>
                <c:pt idx="4540">
                  <c:v>3.050918646915719</c:v>
                </c:pt>
                <c:pt idx="4541">
                  <c:v>3.0524141952720503</c:v>
                </c:pt>
                <c:pt idx="4542">
                  <c:v>3.0539097436283815</c:v>
                </c:pt>
                <c:pt idx="4543">
                  <c:v>3.0554052919847128</c:v>
                </c:pt>
                <c:pt idx="4544">
                  <c:v>3.056900840341044</c:v>
                </c:pt>
                <c:pt idx="4545">
                  <c:v>3.0583963886973753</c:v>
                </c:pt>
                <c:pt idx="4546">
                  <c:v>3.0598919370537065</c:v>
                </c:pt>
                <c:pt idx="4547">
                  <c:v>3.0613874854100378</c:v>
                </c:pt>
                <c:pt idx="4548">
                  <c:v>3.0628830337663691</c:v>
                </c:pt>
                <c:pt idx="4549">
                  <c:v>3.0643785821227003</c:v>
                </c:pt>
                <c:pt idx="4550">
                  <c:v>3.0658741304790316</c:v>
                </c:pt>
                <c:pt idx="4551">
                  <c:v>3.0673696788353628</c:v>
                </c:pt>
                <c:pt idx="4552">
                  <c:v>3.0688652271916941</c:v>
                </c:pt>
                <c:pt idx="4553">
                  <c:v>3.0703607755480253</c:v>
                </c:pt>
                <c:pt idx="4554">
                  <c:v>3.0718563239043566</c:v>
                </c:pt>
                <c:pt idx="4555">
                  <c:v>3.0733518722606878</c:v>
                </c:pt>
                <c:pt idx="4556">
                  <c:v>3.0748474206170191</c:v>
                </c:pt>
                <c:pt idx="4557">
                  <c:v>3.0763429689733504</c:v>
                </c:pt>
                <c:pt idx="4558">
                  <c:v>3.0778385173296816</c:v>
                </c:pt>
                <c:pt idx="4559">
                  <c:v>3.0793340656860129</c:v>
                </c:pt>
                <c:pt idx="4560">
                  <c:v>3.0808296140423441</c:v>
                </c:pt>
                <c:pt idx="4561">
                  <c:v>3.0823251623986754</c:v>
                </c:pt>
                <c:pt idx="4562">
                  <c:v>3.0838207107550066</c:v>
                </c:pt>
                <c:pt idx="4563">
                  <c:v>3.0853162591113379</c:v>
                </c:pt>
                <c:pt idx="4564">
                  <c:v>3.0868118074676691</c:v>
                </c:pt>
                <c:pt idx="4565">
                  <c:v>3.0883073558240004</c:v>
                </c:pt>
                <c:pt idx="4566">
                  <c:v>3.0898029041803317</c:v>
                </c:pt>
                <c:pt idx="4567">
                  <c:v>3.0912984525366629</c:v>
                </c:pt>
                <c:pt idx="4568">
                  <c:v>3.0927940008929942</c:v>
                </c:pt>
                <c:pt idx="4569">
                  <c:v>3.0942895492493254</c:v>
                </c:pt>
                <c:pt idx="4570">
                  <c:v>3.0957850976056567</c:v>
                </c:pt>
                <c:pt idx="4571">
                  <c:v>3.0972806459619879</c:v>
                </c:pt>
                <c:pt idx="4572">
                  <c:v>3.0987761943183192</c:v>
                </c:pt>
                <c:pt idx="4573">
                  <c:v>3.1002717426746504</c:v>
                </c:pt>
                <c:pt idx="4574">
                  <c:v>3.1017672910309817</c:v>
                </c:pt>
                <c:pt idx="4575">
                  <c:v>3.103262839387313</c:v>
                </c:pt>
                <c:pt idx="4576">
                  <c:v>3.1047583877436442</c:v>
                </c:pt>
                <c:pt idx="4577">
                  <c:v>3.1062539360999755</c:v>
                </c:pt>
                <c:pt idx="4578">
                  <c:v>3.1077494844563067</c:v>
                </c:pt>
                <c:pt idx="4579">
                  <c:v>3.109245032812638</c:v>
                </c:pt>
                <c:pt idx="4580">
                  <c:v>3.1107405811689692</c:v>
                </c:pt>
                <c:pt idx="4581">
                  <c:v>3.1122361295253005</c:v>
                </c:pt>
                <c:pt idx="4582">
                  <c:v>3.1137316778816317</c:v>
                </c:pt>
                <c:pt idx="4583">
                  <c:v>3.115227226237963</c:v>
                </c:pt>
                <c:pt idx="4584">
                  <c:v>3.1167227745942943</c:v>
                </c:pt>
                <c:pt idx="4585">
                  <c:v>3.1182183229506255</c:v>
                </c:pt>
                <c:pt idx="4586">
                  <c:v>3.1197138713069568</c:v>
                </c:pt>
                <c:pt idx="4587">
                  <c:v>3.121209419663288</c:v>
                </c:pt>
                <c:pt idx="4588">
                  <c:v>3.1227049680196193</c:v>
                </c:pt>
                <c:pt idx="4589">
                  <c:v>3.1242005163759505</c:v>
                </c:pt>
                <c:pt idx="4590">
                  <c:v>3.1256960647322818</c:v>
                </c:pt>
                <c:pt idx="4591">
                  <c:v>3.127191613088613</c:v>
                </c:pt>
                <c:pt idx="4592">
                  <c:v>3.1286871614449443</c:v>
                </c:pt>
                <c:pt idx="4593">
                  <c:v>3.1301827098012756</c:v>
                </c:pt>
                <c:pt idx="4594">
                  <c:v>3.1316782581576068</c:v>
                </c:pt>
                <c:pt idx="4595">
                  <c:v>3.1331738065139381</c:v>
                </c:pt>
                <c:pt idx="4596">
                  <c:v>3.1346693548702693</c:v>
                </c:pt>
                <c:pt idx="4597">
                  <c:v>3.1361649032266006</c:v>
                </c:pt>
                <c:pt idx="4598">
                  <c:v>3.1376604515829318</c:v>
                </c:pt>
                <c:pt idx="4599">
                  <c:v>3.1391559999392631</c:v>
                </c:pt>
                <c:pt idx="4600">
                  <c:v>3.1406515482955943</c:v>
                </c:pt>
                <c:pt idx="4601">
                  <c:v>3.1421470966519256</c:v>
                </c:pt>
                <c:pt idx="4602">
                  <c:v>3.1436426450082569</c:v>
                </c:pt>
                <c:pt idx="4603">
                  <c:v>3.1451381933645881</c:v>
                </c:pt>
                <c:pt idx="4604">
                  <c:v>3.1466337417209194</c:v>
                </c:pt>
                <c:pt idx="4605">
                  <c:v>3.1481292900772506</c:v>
                </c:pt>
                <c:pt idx="4606">
                  <c:v>3.1496248384335819</c:v>
                </c:pt>
                <c:pt idx="4607">
                  <c:v>3.1511203867899131</c:v>
                </c:pt>
                <c:pt idx="4608">
                  <c:v>3.1526159351462444</c:v>
                </c:pt>
                <c:pt idx="4609">
                  <c:v>3.1541114835025756</c:v>
                </c:pt>
                <c:pt idx="4610">
                  <c:v>3.1556070318589069</c:v>
                </c:pt>
                <c:pt idx="4611">
                  <c:v>3.1571025802152382</c:v>
                </c:pt>
                <c:pt idx="4612">
                  <c:v>3.1585981285715694</c:v>
                </c:pt>
                <c:pt idx="4613">
                  <c:v>3.1600936769279007</c:v>
                </c:pt>
                <c:pt idx="4614">
                  <c:v>3.1615892252842319</c:v>
                </c:pt>
                <c:pt idx="4615">
                  <c:v>3.1630847736405632</c:v>
                </c:pt>
                <c:pt idx="4616">
                  <c:v>3.1645803219968944</c:v>
                </c:pt>
                <c:pt idx="4617">
                  <c:v>3.1660758703532257</c:v>
                </c:pt>
                <c:pt idx="4618">
                  <c:v>3.1675714187095569</c:v>
                </c:pt>
                <c:pt idx="4619">
                  <c:v>3.1690669670658882</c:v>
                </c:pt>
                <c:pt idx="4620">
                  <c:v>3.1705625154222195</c:v>
                </c:pt>
                <c:pt idx="4621">
                  <c:v>3.1720580637785507</c:v>
                </c:pt>
                <c:pt idx="4622">
                  <c:v>3.173553612134882</c:v>
                </c:pt>
                <c:pt idx="4623">
                  <c:v>3.1750491604912132</c:v>
                </c:pt>
                <c:pt idx="4624">
                  <c:v>3.1765447088475445</c:v>
                </c:pt>
                <c:pt idx="4625">
                  <c:v>3.1780402572038757</c:v>
                </c:pt>
                <c:pt idx="4626">
                  <c:v>3.179535805560207</c:v>
                </c:pt>
                <c:pt idx="4627">
                  <c:v>3.1810313539165382</c:v>
                </c:pt>
                <c:pt idx="4628">
                  <c:v>3.1825269022728695</c:v>
                </c:pt>
                <c:pt idx="4629">
                  <c:v>3.1840224506292008</c:v>
                </c:pt>
                <c:pt idx="4630">
                  <c:v>3.185517998985532</c:v>
                </c:pt>
                <c:pt idx="4631">
                  <c:v>3.1870135473418633</c:v>
                </c:pt>
                <c:pt idx="4632">
                  <c:v>3.1885090956981945</c:v>
                </c:pt>
                <c:pt idx="4633">
                  <c:v>3.1900046440545258</c:v>
                </c:pt>
                <c:pt idx="4634">
                  <c:v>3.191500192410857</c:v>
                </c:pt>
                <c:pt idx="4635">
                  <c:v>3.1929957407671883</c:v>
                </c:pt>
                <c:pt idx="4636">
                  <c:v>3.1944912891235195</c:v>
                </c:pt>
                <c:pt idx="4637">
                  <c:v>3.1959868374798508</c:v>
                </c:pt>
                <c:pt idx="4638">
                  <c:v>3.1974823858361821</c:v>
                </c:pt>
                <c:pt idx="4639">
                  <c:v>3.1989779341925133</c:v>
                </c:pt>
                <c:pt idx="4640">
                  <c:v>3.2004734825488446</c:v>
                </c:pt>
                <c:pt idx="4641">
                  <c:v>3.2019690309051758</c:v>
                </c:pt>
                <c:pt idx="4642">
                  <c:v>3.2034645792615071</c:v>
                </c:pt>
                <c:pt idx="4643">
                  <c:v>3.2049601276178383</c:v>
                </c:pt>
                <c:pt idx="4644">
                  <c:v>3.2064556759741696</c:v>
                </c:pt>
                <c:pt idx="4645">
                  <c:v>3.2079512243305008</c:v>
                </c:pt>
                <c:pt idx="4646">
                  <c:v>3.2094467726868321</c:v>
                </c:pt>
                <c:pt idx="4647">
                  <c:v>3.2109423210431633</c:v>
                </c:pt>
                <c:pt idx="4648">
                  <c:v>3.2124378693994946</c:v>
                </c:pt>
                <c:pt idx="4649">
                  <c:v>3.2139334177558259</c:v>
                </c:pt>
                <c:pt idx="4650">
                  <c:v>3.2154289661121571</c:v>
                </c:pt>
                <c:pt idx="4651">
                  <c:v>3.2169245144684884</c:v>
                </c:pt>
                <c:pt idx="4652">
                  <c:v>3.2184200628248196</c:v>
                </c:pt>
                <c:pt idx="4653">
                  <c:v>3.2199156111811509</c:v>
                </c:pt>
                <c:pt idx="4654">
                  <c:v>3.2214111595374821</c:v>
                </c:pt>
                <c:pt idx="4655">
                  <c:v>3.2229067078938134</c:v>
                </c:pt>
                <c:pt idx="4656">
                  <c:v>3.2244022562501446</c:v>
                </c:pt>
                <c:pt idx="4657">
                  <c:v>3.2258978046064759</c:v>
                </c:pt>
                <c:pt idx="4658">
                  <c:v>3.2273933529628072</c:v>
                </c:pt>
                <c:pt idx="4659">
                  <c:v>3.2288889013191384</c:v>
                </c:pt>
                <c:pt idx="4660">
                  <c:v>3.2303844496754697</c:v>
                </c:pt>
                <c:pt idx="4661">
                  <c:v>3.2318799980318009</c:v>
                </c:pt>
                <c:pt idx="4662">
                  <c:v>3.2333755463881322</c:v>
                </c:pt>
                <c:pt idx="4663">
                  <c:v>3.2348710947444634</c:v>
                </c:pt>
                <c:pt idx="4664">
                  <c:v>3.2363666431007947</c:v>
                </c:pt>
                <c:pt idx="4665">
                  <c:v>3.2378621914571259</c:v>
                </c:pt>
                <c:pt idx="4666">
                  <c:v>3.2393577398134572</c:v>
                </c:pt>
                <c:pt idx="4667">
                  <c:v>3.2408532881697885</c:v>
                </c:pt>
                <c:pt idx="4668">
                  <c:v>3.2423488365261197</c:v>
                </c:pt>
                <c:pt idx="4669">
                  <c:v>3.243844384882451</c:v>
                </c:pt>
                <c:pt idx="4670">
                  <c:v>3.2453399332387822</c:v>
                </c:pt>
                <c:pt idx="4671">
                  <c:v>3.2468354815951135</c:v>
                </c:pt>
                <c:pt idx="4672">
                  <c:v>3.2483310299514447</c:v>
                </c:pt>
                <c:pt idx="4673">
                  <c:v>3.249826578307776</c:v>
                </c:pt>
                <c:pt idx="4674">
                  <c:v>3.2513221266641072</c:v>
                </c:pt>
                <c:pt idx="4675">
                  <c:v>3.2528176750204385</c:v>
                </c:pt>
                <c:pt idx="4676">
                  <c:v>3.2543132233767698</c:v>
                </c:pt>
                <c:pt idx="4677">
                  <c:v>3.255808771733101</c:v>
                </c:pt>
                <c:pt idx="4678">
                  <c:v>3.2573043200894323</c:v>
                </c:pt>
                <c:pt idx="4679">
                  <c:v>3.2587998684457635</c:v>
                </c:pt>
                <c:pt idx="4680">
                  <c:v>3.2602954168020948</c:v>
                </c:pt>
                <c:pt idx="4681">
                  <c:v>3.261790965158426</c:v>
                </c:pt>
                <c:pt idx="4682">
                  <c:v>3.2632865135147573</c:v>
                </c:pt>
                <c:pt idx="4683">
                  <c:v>3.2647820618710885</c:v>
                </c:pt>
                <c:pt idx="4684">
                  <c:v>3.2662776102274198</c:v>
                </c:pt>
                <c:pt idx="4685">
                  <c:v>3.2677731585837511</c:v>
                </c:pt>
                <c:pt idx="4686">
                  <c:v>3.2692687069400823</c:v>
                </c:pt>
                <c:pt idx="4687">
                  <c:v>3.2707642552964136</c:v>
                </c:pt>
                <c:pt idx="4688">
                  <c:v>3.2722598036527448</c:v>
                </c:pt>
                <c:pt idx="4689">
                  <c:v>3.2737553520090761</c:v>
                </c:pt>
                <c:pt idx="4690">
                  <c:v>3.2752509003654073</c:v>
                </c:pt>
                <c:pt idx="4691">
                  <c:v>3.2767464487217386</c:v>
                </c:pt>
                <c:pt idx="4692">
                  <c:v>3.2782419970780698</c:v>
                </c:pt>
                <c:pt idx="4693">
                  <c:v>3.2797375454344011</c:v>
                </c:pt>
                <c:pt idx="4694">
                  <c:v>3.2812330937907324</c:v>
                </c:pt>
                <c:pt idx="4695">
                  <c:v>3.2827286421470636</c:v>
                </c:pt>
                <c:pt idx="4696">
                  <c:v>3.2842241905033949</c:v>
                </c:pt>
                <c:pt idx="4697">
                  <c:v>3.2857197388597261</c:v>
                </c:pt>
                <c:pt idx="4698">
                  <c:v>3.2872152872160574</c:v>
                </c:pt>
                <c:pt idx="4699">
                  <c:v>3.2887108355723886</c:v>
                </c:pt>
                <c:pt idx="4700">
                  <c:v>3.2902063839287199</c:v>
                </c:pt>
                <c:pt idx="4701">
                  <c:v>3.2917019322850511</c:v>
                </c:pt>
                <c:pt idx="4702">
                  <c:v>3.2931974806413824</c:v>
                </c:pt>
                <c:pt idx="4703">
                  <c:v>3.2946930289977137</c:v>
                </c:pt>
                <c:pt idx="4704">
                  <c:v>3.2961885773540449</c:v>
                </c:pt>
                <c:pt idx="4705">
                  <c:v>3.2976841257103762</c:v>
                </c:pt>
                <c:pt idx="4706">
                  <c:v>3.2991796740667074</c:v>
                </c:pt>
                <c:pt idx="4707">
                  <c:v>3.3006752224230387</c:v>
                </c:pt>
                <c:pt idx="4708">
                  <c:v>3.3021707707793699</c:v>
                </c:pt>
                <c:pt idx="4709">
                  <c:v>3.3036663191357012</c:v>
                </c:pt>
                <c:pt idx="4710">
                  <c:v>3.3051618674920324</c:v>
                </c:pt>
                <c:pt idx="4711">
                  <c:v>3.3066574158483637</c:v>
                </c:pt>
                <c:pt idx="4712">
                  <c:v>3.308152964204695</c:v>
                </c:pt>
                <c:pt idx="4713">
                  <c:v>3.3096485125610262</c:v>
                </c:pt>
                <c:pt idx="4714">
                  <c:v>3.3111440609173575</c:v>
                </c:pt>
                <c:pt idx="4715">
                  <c:v>3.3126396092736887</c:v>
                </c:pt>
                <c:pt idx="4716">
                  <c:v>3.31413515763002</c:v>
                </c:pt>
                <c:pt idx="4717">
                  <c:v>3.3156307059863512</c:v>
                </c:pt>
                <c:pt idx="4718">
                  <c:v>3.3171262543426825</c:v>
                </c:pt>
                <c:pt idx="4719">
                  <c:v>3.3186218026990137</c:v>
                </c:pt>
                <c:pt idx="4720">
                  <c:v>3.320117351055345</c:v>
                </c:pt>
                <c:pt idx="4721">
                  <c:v>3.3216128994116763</c:v>
                </c:pt>
                <c:pt idx="4722">
                  <c:v>3.3231084477680075</c:v>
                </c:pt>
                <c:pt idx="4723">
                  <c:v>3.3246039961243388</c:v>
                </c:pt>
                <c:pt idx="4724">
                  <c:v>3.32609954448067</c:v>
                </c:pt>
                <c:pt idx="4725">
                  <c:v>3.3275950928370013</c:v>
                </c:pt>
                <c:pt idx="4726">
                  <c:v>3.3290906411933325</c:v>
                </c:pt>
                <c:pt idx="4727">
                  <c:v>3.3305861895496638</c:v>
                </c:pt>
                <c:pt idx="4728">
                  <c:v>3.332081737905995</c:v>
                </c:pt>
                <c:pt idx="4729">
                  <c:v>3.3335772862623263</c:v>
                </c:pt>
                <c:pt idx="4730">
                  <c:v>3.3350728346186576</c:v>
                </c:pt>
                <c:pt idx="4731">
                  <c:v>3.3365683829749888</c:v>
                </c:pt>
                <c:pt idx="4732">
                  <c:v>3.3380639313313201</c:v>
                </c:pt>
                <c:pt idx="4733">
                  <c:v>3.3395594796876513</c:v>
                </c:pt>
                <c:pt idx="4734">
                  <c:v>3.3410550280439826</c:v>
                </c:pt>
                <c:pt idx="4735">
                  <c:v>3.3425505764003138</c:v>
                </c:pt>
                <c:pt idx="4736">
                  <c:v>3.3440461247566451</c:v>
                </c:pt>
                <c:pt idx="4737">
                  <c:v>3.3455416731129763</c:v>
                </c:pt>
                <c:pt idx="4738">
                  <c:v>3.3470372214693076</c:v>
                </c:pt>
                <c:pt idx="4739">
                  <c:v>3.3485327698256389</c:v>
                </c:pt>
                <c:pt idx="4740">
                  <c:v>3.3500283181819701</c:v>
                </c:pt>
                <c:pt idx="4741">
                  <c:v>3.3515238665383014</c:v>
                </c:pt>
                <c:pt idx="4742">
                  <c:v>3.3530194148946326</c:v>
                </c:pt>
                <c:pt idx="4743">
                  <c:v>3.3545149632509639</c:v>
                </c:pt>
                <c:pt idx="4744">
                  <c:v>3.3560105116072951</c:v>
                </c:pt>
                <c:pt idx="4745">
                  <c:v>3.3575060599636264</c:v>
                </c:pt>
                <c:pt idx="4746">
                  <c:v>3.3590016083199576</c:v>
                </c:pt>
                <c:pt idx="4747">
                  <c:v>3.3604971566762889</c:v>
                </c:pt>
                <c:pt idx="4748">
                  <c:v>3.3619927050326202</c:v>
                </c:pt>
                <c:pt idx="4749">
                  <c:v>3.3634882533889514</c:v>
                </c:pt>
                <c:pt idx="4750">
                  <c:v>3.3649838017452827</c:v>
                </c:pt>
                <c:pt idx="4751">
                  <c:v>3.3664793501016139</c:v>
                </c:pt>
                <c:pt idx="4752">
                  <c:v>3.3679748984579452</c:v>
                </c:pt>
                <c:pt idx="4753">
                  <c:v>3.3694704468142764</c:v>
                </c:pt>
                <c:pt idx="4754">
                  <c:v>3.3709659951706077</c:v>
                </c:pt>
                <c:pt idx="4755">
                  <c:v>3.3724615435269389</c:v>
                </c:pt>
                <c:pt idx="4756">
                  <c:v>3.3739570918832702</c:v>
                </c:pt>
                <c:pt idx="4757">
                  <c:v>3.3754526402396015</c:v>
                </c:pt>
                <c:pt idx="4758">
                  <c:v>3.3769481885959327</c:v>
                </c:pt>
                <c:pt idx="4759">
                  <c:v>3.378443736952264</c:v>
                </c:pt>
                <c:pt idx="4760">
                  <c:v>3.3799392853085952</c:v>
                </c:pt>
                <c:pt idx="4761">
                  <c:v>3.3814348336649265</c:v>
                </c:pt>
                <c:pt idx="4762">
                  <c:v>3.3829303820212577</c:v>
                </c:pt>
                <c:pt idx="4763">
                  <c:v>3.384425930377589</c:v>
                </c:pt>
                <c:pt idx="4764">
                  <c:v>3.3859214787339202</c:v>
                </c:pt>
                <c:pt idx="4765">
                  <c:v>3.3874170270902515</c:v>
                </c:pt>
                <c:pt idx="4766">
                  <c:v>3.3889125754465828</c:v>
                </c:pt>
                <c:pt idx="4767">
                  <c:v>3.390408123802914</c:v>
                </c:pt>
                <c:pt idx="4768">
                  <c:v>3.3919036721592453</c:v>
                </c:pt>
                <c:pt idx="4769">
                  <c:v>3.3933992205155765</c:v>
                </c:pt>
                <c:pt idx="4770">
                  <c:v>3.3948947688719078</c:v>
                </c:pt>
                <c:pt idx="4771">
                  <c:v>3.396390317228239</c:v>
                </c:pt>
                <c:pt idx="4772">
                  <c:v>3.3978858655845703</c:v>
                </c:pt>
                <c:pt idx="4773">
                  <c:v>3.3993814139409015</c:v>
                </c:pt>
                <c:pt idx="4774">
                  <c:v>3.4008769622972328</c:v>
                </c:pt>
                <c:pt idx="4775">
                  <c:v>3.4023725106535641</c:v>
                </c:pt>
                <c:pt idx="4776">
                  <c:v>3.4038680590098953</c:v>
                </c:pt>
                <c:pt idx="4777">
                  <c:v>3.4053636073662266</c:v>
                </c:pt>
                <c:pt idx="4778">
                  <c:v>3.4068591557225578</c:v>
                </c:pt>
                <c:pt idx="4779">
                  <c:v>3.4083547040788891</c:v>
                </c:pt>
                <c:pt idx="4780">
                  <c:v>3.4098502524352203</c:v>
                </c:pt>
                <c:pt idx="4781">
                  <c:v>3.4113458007915516</c:v>
                </c:pt>
                <c:pt idx="4782">
                  <c:v>3.4128413491478828</c:v>
                </c:pt>
                <c:pt idx="4783">
                  <c:v>3.4143368975042141</c:v>
                </c:pt>
                <c:pt idx="4784">
                  <c:v>3.4158324458605454</c:v>
                </c:pt>
                <c:pt idx="4785">
                  <c:v>3.4173279942168766</c:v>
                </c:pt>
                <c:pt idx="4786">
                  <c:v>3.4188235425732079</c:v>
                </c:pt>
                <c:pt idx="4787">
                  <c:v>3.4203190909295391</c:v>
                </c:pt>
                <c:pt idx="4788">
                  <c:v>3.4218146392858704</c:v>
                </c:pt>
                <c:pt idx="4789">
                  <c:v>3.4233101876422016</c:v>
                </c:pt>
                <c:pt idx="4790">
                  <c:v>3.4248057359985329</c:v>
                </c:pt>
                <c:pt idx="4791">
                  <c:v>3.4263012843548641</c:v>
                </c:pt>
                <c:pt idx="4792">
                  <c:v>3.4277968327111954</c:v>
                </c:pt>
                <c:pt idx="4793">
                  <c:v>3.4292923810675267</c:v>
                </c:pt>
                <c:pt idx="4794">
                  <c:v>3.4307879294238579</c:v>
                </c:pt>
                <c:pt idx="4795">
                  <c:v>3.4322834777801892</c:v>
                </c:pt>
                <c:pt idx="4796">
                  <c:v>3.4337790261365204</c:v>
                </c:pt>
                <c:pt idx="4797">
                  <c:v>3.4352745744928517</c:v>
                </c:pt>
                <c:pt idx="4798">
                  <c:v>3.4367701228491829</c:v>
                </c:pt>
                <c:pt idx="4799">
                  <c:v>3.4382656712055142</c:v>
                </c:pt>
                <c:pt idx="4800">
                  <c:v>3.4397612195618454</c:v>
                </c:pt>
                <c:pt idx="4801">
                  <c:v>3.4412567679181767</c:v>
                </c:pt>
                <c:pt idx="4802">
                  <c:v>3.442752316274508</c:v>
                </c:pt>
                <c:pt idx="4803">
                  <c:v>3.4442478646308392</c:v>
                </c:pt>
                <c:pt idx="4804">
                  <c:v>3.4457434129871705</c:v>
                </c:pt>
                <c:pt idx="4805">
                  <c:v>3.4472389613435017</c:v>
                </c:pt>
                <c:pt idx="4806">
                  <c:v>3.448734509699833</c:v>
                </c:pt>
                <c:pt idx="4807">
                  <c:v>3.4502300580561642</c:v>
                </c:pt>
                <c:pt idx="4808">
                  <c:v>3.4517256064124955</c:v>
                </c:pt>
                <c:pt idx="4809">
                  <c:v>3.4532211547688267</c:v>
                </c:pt>
                <c:pt idx="4810">
                  <c:v>3.454716703125158</c:v>
                </c:pt>
                <c:pt idx="4811">
                  <c:v>3.4562122514814893</c:v>
                </c:pt>
                <c:pt idx="4812">
                  <c:v>3.4577077998378205</c:v>
                </c:pt>
                <c:pt idx="4813">
                  <c:v>3.4592033481941518</c:v>
                </c:pt>
                <c:pt idx="4814">
                  <c:v>3.460698896550483</c:v>
                </c:pt>
                <c:pt idx="4815">
                  <c:v>3.4621944449068143</c:v>
                </c:pt>
                <c:pt idx="4816">
                  <c:v>3.4636899932631455</c:v>
                </c:pt>
                <c:pt idx="4817">
                  <c:v>3.4651855416194768</c:v>
                </c:pt>
                <c:pt idx="4818">
                  <c:v>3.466681089975808</c:v>
                </c:pt>
                <c:pt idx="4819">
                  <c:v>3.4681766383321393</c:v>
                </c:pt>
                <c:pt idx="4820">
                  <c:v>3.4696721866884705</c:v>
                </c:pt>
                <c:pt idx="4821">
                  <c:v>3.4711677350448018</c:v>
                </c:pt>
                <c:pt idx="4822">
                  <c:v>3.4726632834011331</c:v>
                </c:pt>
                <c:pt idx="4823">
                  <c:v>3.4741588317574643</c:v>
                </c:pt>
                <c:pt idx="4824">
                  <c:v>3.4756543801137956</c:v>
                </c:pt>
                <c:pt idx="4825">
                  <c:v>3.4771499284701268</c:v>
                </c:pt>
                <c:pt idx="4826">
                  <c:v>3.4786454768264581</c:v>
                </c:pt>
                <c:pt idx="4827">
                  <c:v>3.4801410251827893</c:v>
                </c:pt>
                <c:pt idx="4828">
                  <c:v>3.4816365735391206</c:v>
                </c:pt>
                <c:pt idx="4829">
                  <c:v>3.4831321218954518</c:v>
                </c:pt>
                <c:pt idx="4830">
                  <c:v>3.4846276702517831</c:v>
                </c:pt>
                <c:pt idx="4831">
                  <c:v>3.4861232186081144</c:v>
                </c:pt>
                <c:pt idx="4832">
                  <c:v>3.4876187669644456</c:v>
                </c:pt>
                <c:pt idx="4833">
                  <c:v>3.4891143153207769</c:v>
                </c:pt>
                <c:pt idx="4834">
                  <c:v>3.4906098636771081</c:v>
                </c:pt>
                <c:pt idx="4835">
                  <c:v>3.4921054120334394</c:v>
                </c:pt>
                <c:pt idx="4836">
                  <c:v>3.4936009603897706</c:v>
                </c:pt>
                <c:pt idx="4837">
                  <c:v>3.4950965087461019</c:v>
                </c:pt>
                <c:pt idx="4838">
                  <c:v>3.4965920571024331</c:v>
                </c:pt>
                <c:pt idx="4839">
                  <c:v>3.4980876054587644</c:v>
                </c:pt>
                <c:pt idx="4840">
                  <c:v>3.4995831538150957</c:v>
                </c:pt>
                <c:pt idx="4841">
                  <c:v>3.5010787021714269</c:v>
                </c:pt>
                <c:pt idx="4842">
                  <c:v>3.5025742505277582</c:v>
                </c:pt>
                <c:pt idx="4843">
                  <c:v>3.5040697988840894</c:v>
                </c:pt>
                <c:pt idx="4844">
                  <c:v>3.5055653472404207</c:v>
                </c:pt>
                <c:pt idx="4845">
                  <c:v>3.5070608955967519</c:v>
                </c:pt>
                <c:pt idx="4846">
                  <c:v>3.5085564439530832</c:v>
                </c:pt>
                <c:pt idx="4847">
                  <c:v>3.5100519923094144</c:v>
                </c:pt>
                <c:pt idx="4848">
                  <c:v>3.5115475406657457</c:v>
                </c:pt>
                <c:pt idx="4849">
                  <c:v>3.513043089022077</c:v>
                </c:pt>
                <c:pt idx="4850">
                  <c:v>3.5145386373784082</c:v>
                </c:pt>
                <c:pt idx="4851">
                  <c:v>3.5160341857347395</c:v>
                </c:pt>
                <c:pt idx="4852">
                  <c:v>3.5175297340910707</c:v>
                </c:pt>
                <c:pt idx="4853">
                  <c:v>3.519025282447402</c:v>
                </c:pt>
                <c:pt idx="4854">
                  <c:v>3.5205208308037332</c:v>
                </c:pt>
                <c:pt idx="4855">
                  <c:v>3.5220163791600645</c:v>
                </c:pt>
                <c:pt idx="4856">
                  <c:v>3.5235119275163957</c:v>
                </c:pt>
                <c:pt idx="4857">
                  <c:v>3.525007475872727</c:v>
                </c:pt>
                <c:pt idx="4858">
                  <c:v>3.5265030242290583</c:v>
                </c:pt>
                <c:pt idx="4859">
                  <c:v>3.5279985725853895</c:v>
                </c:pt>
                <c:pt idx="4860">
                  <c:v>3.5294941209417208</c:v>
                </c:pt>
                <c:pt idx="4861">
                  <c:v>3.530989669298052</c:v>
                </c:pt>
                <c:pt idx="4862">
                  <c:v>3.5324852176543833</c:v>
                </c:pt>
                <c:pt idx="4863">
                  <c:v>3.5339807660107145</c:v>
                </c:pt>
                <c:pt idx="4864">
                  <c:v>3.5354763143670458</c:v>
                </c:pt>
                <c:pt idx="4865">
                  <c:v>3.536971862723377</c:v>
                </c:pt>
                <c:pt idx="4866">
                  <c:v>3.5384674110797083</c:v>
                </c:pt>
                <c:pt idx="4867">
                  <c:v>3.5399629594360396</c:v>
                </c:pt>
                <c:pt idx="4868">
                  <c:v>3.5414585077923708</c:v>
                </c:pt>
                <c:pt idx="4869">
                  <c:v>3.5429540561487021</c:v>
                </c:pt>
                <c:pt idx="4870">
                  <c:v>3.5444496045050333</c:v>
                </c:pt>
                <c:pt idx="4871">
                  <c:v>3.5459451528613646</c:v>
                </c:pt>
                <c:pt idx="4872">
                  <c:v>3.5474407012176958</c:v>
                </c:pt>
                <c:pt idx="4873">
                  <c:v>3.5489362495740271</c:v>
                </c:pt>
                <c:pt idx="4874">
                  <c:v>3.5504317979303583</c:v>
                </c:pt>
                <c:pt idx="4875">
                  <c:v>3.5519273462866896</c:v>
                </c:pt>
                <c:pt idx="4876">
                  <c:v>3.5534228946430209</c:v>
                </c:pt>
                <c:pt idx="4877">
                  <c:v>3.5549184429993521</c:v>
                </c:pt>
                <c:pt idx="4878">
                  <c:v>3.5564139913556834</c:v>
                </c:pt>
                <c:pt idx="4879">
                  <c:v>3.5579095397120146</c:v>
                </c:pt>
                <c:pt idx="4880">
                  <c:v>3.5594050880683459</c:v>
                </c:pt>
                <c:pt idx="4881">
                  <c:v>3.5609006364246771</c:v>
                </c:pt>
                <c:pt idx="4882">
                  <c:v>3.5623961847810084</c:v>
                </c:pt>
                <c:pt idx="4883">
                  <c:v>3.5638917331373396</c:v>
                </c:pt>
                <c:pt idx="4884">
                  <c:v>3.5653872814936709</c:v>
                </c:pt>
                <c:pt idx="4885">
                  <c:v>3.5668828298500022</c:v>
                </c:pt>
                <c:pt idx="4886">
                  <c:v>3.5683783782063334</c:v>
                </c:pt>
                <c:pt idx="4887">
                  <c:v>3.5698739265626647</c:v>
                </c:pt>
                <c:pt idx="4888">
                  <c:v>3.5713694749189959</c:v>
                </c:pt>
                <c:pt idx="4889">
                  <c:v>3.5728650232753272</c:v>
                </c:pt>
                <c:pt idx="4890">
                  <c:v>3.5743605716316584</c:v>
                </c:pt>
                <c:pt idx="4891">
                  <c:v>3.5758561199879897</c:v>
                </c:pt>
                <c:pt idx="4892">
                  <c:v>3.5773516683443209</c:v>
                </c:pt>
                <c:pt idx="4893">
                  <c:v>3.5788472167006522</c:v>
                </c:pt>
                <c:pt idx="4894">
                  <c:v>3.5803427650569835</c:v>
                </c:pt>
                <c:pt idx="4895">
                  <c:v>3.5818383134133147</c:v>
                </c:pt>
                <c:pt idx="4896">
                  <c:v>3.583333861769646</c:v>
                </c:pt>
                <c:pt idx="4897">
                  <c:v>3.5848294101259772</c:v>
                </c:pt>
                <c:pt idx="4898">
                  <c:v>3.5863249584823085</c:v>
                </c:pt>
                <c:pt idx="4899">
                  <c:v>3.5878205068386397</c:v>
                </c:pt>
                <c:pt idx="4900">
                  <c:v>3.589316055194971</c:v>
                </c:pt>
                <c:pt idx="4901">
                  <c:v>3.5908116035513022</c:v>
                </c:pt>
                <c:pt idx="4902">
                  <c:v>3.5923071519076335</c:v>
                </c:pt>
                <c:pt idx="4903">
                  <c:v>3.5938027002639648</c:v>
                </c:pt>
                <c:pt idx="4904">
                  <c:v>3.595298248620296</c:v>
                </c:pt>
                <c:pt idx="4905">
                  <c:v>3.5967937969766273</c:v>
                </c:pt>
                <c:pt idx="4906">
                  <c:v>3.5982893453329585</c:v>
                </c:pt>
                <c:pt idx="4907">
                  <c:v>3.5997848936892898</c:v>
                </c:pt>
                <c:pt idx="4908">
                  <c:v>3.601280442045621</c:v>
                </c:pt>
                <c:pt idx="4909">
                  <c:v>3.6027759904019523</c:v>
                </c:pt>
                <c:pt idx="4910">
                  <c:v>3.6042715387582835</c:v>
                </c:pt>
                <c:pt idx="4911">
                  <c:v>3.6057670871146148</c:v>
                </c:pt>
                <c:pt idx="4912">
                  <c:v>3.6072626354709461</c:v>
                </c:pt>
                <c:pt idx="4913">
                  <c:v>3.6087581838272773</c:v>
                </c:pt>
                <c:pt idx="4914">
                  <c:v>3.6102537321836086</c:v>
                </c:pt>
                <c:pt idx="4915">
                  <c:v>3.6117492805399398</c:v>
                </c:pt>
                <c:pt idx="4916">
                  <c:v>3.6132448288962711</c:v>
                </c:pt>
                <c:pt idx="4917">
                  <c:v>3.6147403772526023</c:v>
                </c:pt>
                <c:pt idx="4918">
                  <c:v>3.6162359256089336</c:v>
                </c:pt>
                <c:pt idx="4919">
                  <c:v>3.6177314739652648</c:v>
                </c:pt>
                <c:pt idx="4920">
                  <c:v>3.6192270223215961</c:v>
                </c:pt>
                <c:pt idx="4921">
                  <c:v>3.6207225706779274</c:v>
                </c:pt>
                <c:pt idx="4922">
                  <c:v>3.6222181190342586</c:v>
                </c:pt>
                <c:pt idx="4923">
                  <c:v>3.6237136673905899</c:v>
                </c:pt>
                <c:pt idx="4924">
                  <c:v>3.6252092157469211</c:v>
                </c:pt>
                <c:pt idx="4925">
                  <c:v>3.6267047641032524</c:v>
                </c:pt>
                <c:pt idx="4926">
                  <c:v>3.6282003124595836</c:v>
                </c:pt>
                <c:pt idx="4927">
                  <c:v>3.6296958608159149</c:v>
                </c:pt>
                <c:pt idx="4928">
                  <c:v>3.6311914091722461</c:v>
                </c:pt>
                <c:pt idx="4929">
                  <c:v>3.6326869575285774</c:v>
                </c:pt>
                <c:pt idx="4930">
                  <c:v>3.6341825058849087</c:v>
                </c:pt>
                <c:pt idx="4931">
                  <c:v>3.6356780542412399</c:v>
                </c:pt>
                <c:pt idx="4932">
                  <c:v>3.6371736025975712</c:v>
                </c:pt>
                <c:pt idx="4933">
                  <c:v>3.6386691509539024</c:v>
                </c:pt>
                <c:pt idx="4934">
                  <c:v>3.6401646993102337</c:v>
                </c:pt>
                <c:pt idx="4935">
                  <c:v>3.6416602476665649</c:v>
                </c:pt>
                <c:pt idx="4936">
                  <c:v>3.6431557960228962</c:v>
                </c:pt>
                <c:pt idx="4937">
                  <c:v>3.6446513443792274</c:v>
                </c:pt>
                <c:pt idx="4938">
                  <c:v>3.6461468927355587</c:v>
                </c:pt>
                <c:pt idx="4939">
                  <c:v>3.64764244109189</c:v>
                </c:pt>
                <c:pt idx="4940">
                  <c:v>3.6491379894482212</c:v>
                </c:pt>
                <c:pt idx="4941">
                  <c:v>3.6506335378045525</c:v>
                </c:pt>
                <c:pt idx="4942">
                  <c:v>3.6521290861608837</c:v>
                </c:pt>
                <c:pt idx="4943">
                  <c:v>3.653624634517215</c:v>
                </c:pt>
                <c:pt idx="4944">
                  <c:v>3.6551201828735462</c:v>
                </c:pt>
                <c:pt idx="4945">
                  <c:v>3.6566157312298775</c:v>
                </c:pt>
                <c:pt idx="4946">
                  <c:v>3.6581112795862087</c:v>
                </c:pt>
                <c:pt idx="4947">
                  <c:v>3.65960682794254</c:v>
                </c:pt>
                <c:pt idx="4948">
                  <c:v>3.6611023762988713</c:v>
                </c:pt>
                <c:pt idx="4949">
                  <c:v>3.6625979246552025</c:v>
                </c:pt>
                <c:pt idx="4950">
                  <c:v>3.6640934730115338</c:v>
                </c:pt>
                <c:pt idx="4951">
                  <c:v>3.665589021367865</c:v>
                </c:pt>
                <c:pt idx="4952">
                  <c:v>3.6670845697241963</c:v>
                </c:pt>
                <c:pt idx="4953">
                  <c:v>3.6685801180805275</c:v>
                </c:pt>
                <c:pt idx="4954">
                  <c:v>3.6700756664368588</c:v>
                </c:pt>
                <c:pt idx="4955">
                  <c:v>3.67157121479319</c:v>
                </c:pt>
                <c:pt idx="4956">
                  <c:v>3.6730667631495213</c:v>
                </c:pt>
                <c:pt idx="4957">
                  <c:v>3.6745623115058526</c:v>
                </c:pt>
                <c:pt idx="4958">
                  <c:v>3.6760578598621838</c:v>
                </c:pt>
                <c:pt idx="4959">
                  <c:v>3.6775534082185151</c:v>
                </c:pt>
                <c:pt idx="4960">
                  <c:v>3.6790489565748463</c:v>
                </c:pt>
                <c:pt idx="4961">
                  <c:v>3.6805445049311776</c:v>
                </c:pt>
                <c:pt idx="4962">
                  <c:v>3.6820400532875088</c:v>
                </c:pt>
                <c:pt idx="4963">
                  <c:v>3.6835356016438401</c:v>
                </c:pt>
                <c:pt idx="4964">
                  <c:v>3.6850311500001713</c:v>
                </c:pt>
                <c:pt idx="4965">
                  <c:v>3.6865266983565026</c:v>
                </c:pt>
                <c:pt idx="4966">
                  <c:v>3.6880222467128339</c:v>
                </c:pt>
                <c:pt idx="4967">
                  <c:v>3.6895177950691651</c:v>
                </c:pt>
                <c:pt idx="4968">
                  <c:v>3.6910133434254964</c:v>
                </c:pt>
                <c:pt idx="4969">
                  <c:v>3.6925088917818276</c:v>
                </c:pt>
                <c:pt idx="4970">
                  <c:v>3.6940044401381589</c:v>
                </c:pt>
                <c:pt idx="4971">
                  <c:v>3.6954999884944901</c:v>
                </c:pt>
                <c:pt idx="4972">
                  <c:v>3.6969955368508214</c:v>
                </c:pt>
                <c:pt idx="4973">
                  <c:v>3.6984910852071526</c:v>
                </c:pt>
                <c:pt idx="4974">
                  <c:v>3.6999866335634839</c:v>
                </c:pt>
                <c:pt idx="4975">
                  <c:v>3.7014821819198152</c:v>
                </c:pt>
                <c:pt idx="4976">
                  <c:v>3.7029777302761464</c:v>
                </c:pt>
                <c:pt idx="4977">
                  <c:v>3.7044732786324777</c:v>
                </c:pt>
                <c:pt idx="4978">
                  <c:v>3.7059688269888089</c:v>
                </c:pt>
                <c:pt idx="4979">
                  <c:v>3.7074643753451402</c:v>
                </c:pt>
                <c:pt idx="4980">
                  <c:v>3.7089599237014714</c:v>
                </c:pt>
                <c:pt idx="4981">
                  <c:v>3.7104554720578027</c:v>
                </c:pt>
                <c:pt idx="4982">
                  <c:v>3.7119510204141339</c:v>
                </c:pt>
                <c:pt idx="4983">
                  <c:v>3.7134465687704652</c:v>
                </c:pt>
                <c:pt idx="4984">
                  <c:v>3.7149421171267965</c:v>
                </c:pt>
                <c:pt idx="4985">
                  <c:v>3.7164376654831277</c:v>
                </c:pt>
                <c:pt idx="4986">
                  <c:v>3.717933213839459</c:v>
                </c:pt>
                <c:pt idx="4987">
                  <c:v>3.7194287621957902</c:v>
                </c:pt>
                <c:pt idx="4988">
                  <c:v>3.7209243105521215</c:v>
                </c:pt>
                <c:pt idx="4989">
                  <c:v>3.7224198589084527</c:v>
                </c:pt>
                <c:pt idx="4990">
                  <c:v>3.723915407264784</c:v>
                </c:pt>
                <c:pt idx="4991">
                  <c:v>3.7254109556211152</c:v>
                </c:pt>
                <c:pt idx="4992">
                  <c:v>3.7269065039774465</c:v>
                </c:pt>
                <c:pt idx="4993">
                  <c:v>3.7284020523337777</c:v>
                </c:pt>
                <c:pt idx="4994">
                  <c:v>3.729897600690109</c:v>
                </c:pt>
                <c:pt idx="4995">
                  <c:v>3.7313931490464403</c:v>
                </c:pt>
                <c:pt idx="4996">
                  <c:v>3.7328886974027715</c:v>
                </c:pt>
                <c:pt idx="4997">
                  <c:v>3.7343842457591028</c:v>
                </c:pt>
                <c:pt idx="4998">
                  <c:v>3.735879794115434</c:v>
                </c:pt>
                <c:pt idx="4999">
                  <c:v>3.7373753424717653</c:v>
                </c:pt>
                <c:pt idx="5000">
                  <c:v>3.7388708908280965</c:v>
                </c:pt>
              </c:numCache>
            </c:numRef>
          </c:xVal>
          <c:yVal>
            <c:numRef>
              <c:f>ECMAG_Lattice!$K$3:$K$10000</c:f>
              <c:numCache>
                <c:formatCode>0.000</c:formatCode>
                <c:ptCount val="9998"/>
                <c:pt idx="0">
                  <c:v>0.56988357004825074</c:v>
                </c:pt>
                <c:pt idx="1">
                  <c:v>0.57824116559455663</c:v>
                </c:pt>
                <c:pt idx="2">
                  <c:v>0.58156834048214723</c:v>
                </c:pt>
                <c:pt idx="3">
                  <c:v>0.58406750433165133</c:v>
                </c:pt>
                <c:pt idx="4">
                  <c:v>0.58613792319092017</c:v>
                </c:pt>
                <c:pt idx="5">
                  <c:v>0.58793426626496048</c:v>
                </c:pt>
                <c:pt idx="6">
                  <c:v>0.5895358656101759</c:v>
                </c:pt>
                <c:pt idx="7">
                  <c:v>0.59098985293446571</c:v>
                </c:pt>
                <c:pt idx="8">
                  <c:v>0.59232694026947474</c:v>
                </c:pt>
                <c:pt idx="9">
                  <c:v>0.59356846241802808</c:v>
                </c:pt>
                <c:pt idx="10">
                  <c:v>0.59472995468184986</c:v>
                </c:pt>
                <c:pt idx="11">
                  <c:v>0.59582314613462617</c:v>
                </c:pt>
                <c:pt idx="12">
                  <c:v>0.59685715001148454</c:v>
                </c:pt>
                <c:pt idx="13">
                  <c:v>0.59783921431365683</c:v>
                </c:pt>
                <c:pt idx="14">
                  <c:v>0.59877521627870089</c:v>
                </c:pt>
                <c:pt idx="15">
                  <c:v>0.59967000007543181</c:v>
                </c:pt>
                <c:pt idx="16">
                  <c:v>0.60052761450955205</c:v>
                </c:pt>
                <c:pt idx="17">
                  <c:v>0.60135148470841704</c:v>
                </c:pt>
                <c:pt idx="18">
                  <c:v>0.60214453890330422</c:v>
                </c:pt>
                <c:pt idx="19">
                  <c:v>0.60290930387993258</c:v>
                </c:pt>
                <c:pt idx="20">
                  <c:v>0.60364797807161663</c:v>
                </c:pt>
                <c:pt idx="21">
                  <c:v>0.60436248838103246</c:v>
                </c:pt>
                <c:pt idx="22">
                  <c:v>0.60505453495037953</c:v>
                </c:pt>
                <c:pt idx="23">
                  <c:v>0.60572562686435727</c:v>
                </c:pt>
                <c:pt idx="24">
                  <c:v>0.60637711093430835</c:v>
                </c:pt>
                <c:pt idx="25">
                  <c:v>0.60701019513506649</c:v>
                </c:pt>
                <c:pt idx="26">
                  <c:v>0.60762596786077661</c:v>
                </c:pt>
                <c:pt idx="27">
                  <c:v>0.60822541387679696</c:v>
                </c:pt>
                <c:pt idx="28">
                  <c:v>0.60880942763522938</c:v>
                </c:pt>
                <c:pt idx="29">
                  <c:v>0.60937882446787384</c:v>
                </c:pt>
                <c:pt idx="30">
                  <c:v>0.60993435005610408</c:v>
                </c:pt>
                <c:pt idx="31">
                  <c:v>0.61047668849118342</c:v>
                </c:pt>
                <c:pt idx="32">
                  <c:v>0.6110064691733148</c:v>
                </c:pt>
                <c:pt idx="33">
                  <c:v>0.61152427274759624</c:v>
                </c:pt>
                <c:pt idx="34">
                  <c:v>0.61203063623630038</c:v>
                </c:pt>
                <c:pt idx="35">
                  <c:v>0.61252605749660083</c:v>
                </c:pt>
                <c:pt idx="36">
                  <c:v>0.61301099910906021</c:v>
                </c:pt>
                <c:pt idx="37">
                  <c:v>0.61348589178327917</c:v>
                </c:pt>
                <c:pt idx="38">
                  <c:v>0.61395113735204354</c:v>
                </c:pt>
                <c:pt idx="39">
                  <c:v>0.61440711141314974</c:v>
                </c:pt>
                <c:pt idx="40">
                  <c:v>0.61485416566829931</c:v>
                </c:pt>
                <c:pt idx="41">
                  <c:v>0.61529263000048107</c:v>
                </c:pt>
                <c:pt idx="42">
                  <c:v>0.61572281432470222</c:v>
                </c:pt>
                <c:pt idx="43">
                  <c:v>0.61614501024160462</c:v>
                </c:pt>
                <c:pt idx="44">
                  <c:v>0.61655949251900344</c:v>
                </c:pt>
                <c:pt idx="45">
                  <c:v>0.61696652042278299</c:v>
                </c:pt>
                <c:pt idx="46">
                  <c:v>0.61736633891542814</c:v>
                </c:pt>
                <c:pt idx="47">
                  <c:v>0.61775917973796124</c:v>
                </c:pt>
                <c:pt idx="48">
                  <c:v>0.61814526238882683</c:v>
                </c:pt>
                <c:pt idx="49">
                  <c:v>0.61852479501151403</c:v>
                </c:pt>
                <c:pt idx="50">
                  <c:v>0.61889797520106893</c:v>
                </c:pt>
                <c:pt idx="51">
                  <c:v>0.61926499073839891</c:v>
                </c:pt>
                <c:pt idx="52">
                  <c:v>0.61962602026011637</c:v>
                </c:pt>
                <c:pt idx="53">
                  <c:v>0.61998123387069259</c:v>
                </c:pt>
                <c:pt idx="54">
                  <c:v>0.62033079370290489</c:v>
                </c:pt>
                <c:pt idx="55">
                  <c:v>0.62067485443179304</c:v>
                </c:pt>
                <c:pt idx="56">
                  <c:v>0.62101356374677563</c:v>
                </c:pt>
                <c:pt idx="57">
                  <c:v>0.62134706278599638</c:v>
                </c:pt>
                <c:pt idx="58">
                  <c:v>0.6216754865365488</c:v>
                </c:pt>
                <c:pt idx="59">
                  <c:v>0.62199896420378686</c:v>
                </c:pt>
                <c:pt idx="60">
                  <c:v>0.62231761955259701</c:v>
                </c:pt>
                <c:pt idx="61">
                  <c:v>0.62263157122318846</c:v>
                </c:pt>
                <c:pt idx="62">
                  <c:v>0.62294093302368525</c:v>
                </c:pt>
                <c:pt idx="63">
                  <c:v>0.62324581420159209</c:v>
                </c:pt>
                <c:pt idx="64">
                  <c:v>0.62354631969592933</c:v>
                </c:pt>
                <c:pt idx="65">
                  <c:v>0.62384255037173708</c:v>
                </c:pt>
                <c:pt idx="66">
                  <c:v>0.62413460323839753</c:v>
                </c:pt>
                <c:pt idx="67">
                  <c:v>0.62442257165314918</c:v>
                </c:pt>
                <c:pt idx="68">
                  <c:v>0.62470654551097016</c:v>
                </c:pt>
                <c:pt idx="69">
                  <c:v>0.62498661142196688</c:v>
                </c:pt>
                <c:pt idx="70">
                  <c:v>0.62526285287722561</c:v>
                </c:pt>
                <c:pt idx="71">
                  <c:v>0.62553535040405639</c:v>
                </c:pt>
                <c:pt idx="72">
                  <c:v>0.62580418171142671</c:v>
                </c:pt>
                <c:pt idx="73">
                  <c:v>0.62606942182635195</c:v>
                </c:pt>
                <c:pt idx="74">
                  <c:v>0.62633114322190198</c:v>
                </c:pt>
                <c:pt idx="75">
                  <c:v>0.6265894159374612</c:v>
                </c:pt>
                <c:pt idx="76">
                  <c:v>0.626844307691795</c:v>
                </c:pt>
                <c:pt idx="77">
                  <c:v>0.62709588398944971</c:v>
                </c:pt>
                <c:pt idx="78">
                  <c:v>0.62734420822096093</c:v>
                </c:pt>
                <c:pt idx="79">
                  <c:v>0.62758934175729708</c:v>
                </c:pt>
                <c:pt idx="80">
                  <c:v>0.62783134403894703</c:v>
                </c:pt>
                <c:pt idx="81">
                  <c:v>0.62807027266001147</c:v>
                </c:pt>
                <c:pt idx="82">
                  <c:v>0.62830618344764666</c:v>
                </c:pt>
                <c:pt idx="83">
                  <c:v>0.62853913053715704</c:v>
                </c:pt>
                <c:pt idx="84">
                  <c:v>0.62876916644303427</c:v>
                </c:pt>
                <c:pt idx="85">
                  <c:v>0.62899634212620681</c:v>
                </c:pt>
                <c:pt idx="86">
                  <c:v>0.62922070705773692</c:v>
                </c:pt>
                <c:pt idx="87">
                  <c:v>0.62944230927920297</c:v>
                </c:pt>
                <c:pt idx="88">
                  <c:v>0.62966119545996135</c:v>
                </c:pt>
                <c:pt idx="89">
                  <c:v>0.62987741095149952</c:v>
                </c:pt>
                <c:pt idx="90">
                  <c:v>0.63009099983904415</c:v>
                </c:pt>
                <c:pt idx="91">
                  <c:v>0.63030200499060129</c:v>
                </c:pt>
                <c:pt idx="92">
                  <c:v>0.63051046810357503</c:v>
                </c:pt>
                <c:pt idx="93">
                  <c:v>0.63071642974912323</c:v>
                </c:pt>
                <c:pt idx="94">
                  <c:v>0.63091992941436237</c:v>
                </c:pt>
                <c:pt idx="95">
                  <c:v>0.63112100554256956</c:v>
                </c:pt>
                <c:pt idx="96">
                  <c:v>0.6313196955714796</c:v>
                </c:pt>
                <c:pt idx="97">
                  <c:v>0.63151603596979444</c:v>
                </c:pt>
                <c:pt idx="98">
                  <c:v>0.63171006227201021</c:v>
                </c:pt>
                <c:pt idx="99">
                  <c:v>0.63190180911163907</c:v>
                </c:pt>
                <c:pt idx="100">
                  <c:v>0.63209131025293908</c:v>
                </c:pt>
                <c:pt idx="101">
                  <c:v>0.63227859862120994</c:v>
                </c:pt>
                <c:pt idx="102">
                  <c:v>0.6324637063317522</c:v>
                </c:pt>
                <c:pt idx="103">
                  <c:v>0.63264666471754394</c:v>
                </c:pt>
                <c:pt idx="104">
                  <c:v>0.63282750435572199</c:v>
                </c:pt>
                <c:pt idx="105">
                  <c:v>0.63300625509291153</c:v>
                </c:pt>
                <c:pt idx="106">
                  <c:v>0.63318294606948455</c:v>
                </c:pt>
                <c:pt idx="107">
                  <c:v>0.63335760574278099</c:v>
                </c:pt>
                <c:pt idx="108">
                  <c:v>0.63353026190936057</c:v>
                </c:pt>
                <c:pt idx="109">
                  <c:v>0.63370094172633529</c:v>
                </c:pt>
                <c:pt idx="110">
                  <c:v>0.63386967173181563</c:v>
                </c:pt>
                <c:pt idx="111">
                  <c:v>0.63403647786453077</c:v>
                </c:pt>
                <c:pt idx="112">
                  <c:v>0.63420138548264826</c:v>
                </c:pt>
                <c:pt idx="113">
                  <c:v>0.63436441938184729</c:v>
                </c:pt>
                <c:pt idx="114">
                  <c:v>0.63452560381267098</c:v>
                </c:pt>
                <c:pt idx="115">
                  <c:v>0.63468496249719397</c:v>
                </c:pt>
                <c:pt idx="116">
                  <c:v>0.63484251864504304</c:v>
                </c:pt>
                <c:pt idx="117">
                  <c:v>0.63499829496879867</c:v>
                </c:pt>
                <c:pt idx="118">
                  <c:v>0.63515231369880343</c:v>
                </c:pt>
                <c:pt idx="119">
                  <c:v>0.63530459659740679</c:v>
                </c:pt>
                <c:pt idx="120">
                  <c:v>0.63545516497267907</c:v>
                </c:pt>
                <c:pt idx="121">
                  <c:v>0.63560403969160173</c:v>
                </c:pt>
                <c:pt idx="122">
                  <c:v>0.63575124119278381</c:v>
                </c:pt>
                <c:pt idx="123">
                  <c:v>0.63589678949869444</c:v>
                </c:pt>
                <c:pt idx="124">
                  <c:v>0.63604070422746184</c:v>
                </c:pt>
                <c:pt idx="125">
                  <c:v>0.63618300460423716</c:v>
                </c:pt>
                <c:pt idx="126">
                  <c:v>0.63632370947215922</c:v>
                </c:pt>
                <c:pt idx="127">
                  <c:v>0.63646283730291531</c:v>
                </c:pt>
                <c:pt idx="128">
                  <c:v>0.63660040620694691</c:v>
                </c:pt>
                <c:pt idx="129">
                  <c:v>0.6367364339432785</c:v>
                </c:pt>
                <c:pt idx="130">
                  <c:v>0.63687093792902238</c:v>
                </c:pt>
                <c:pt idx="131">
                  <c:v>0.63700393524854215</c:v>
                </c:pt>
                <c:pt idx="132">
                  <c:v>0.63713544266230682</c:v>
                </c:pt>
                <c:pt idx="133">
                  <c:v>0.63726547661544886</c:v>
                </c:pt>
                <c:pt idx="134">
                  <c:v>0.6373940532460256</c:v>
                </c:pt>
                <c:pt idx="135">
                  <c:v>0.63752118839300931</c:v>
                </c:pt>
                <c:pt idx="136">
                  <c:v>0.63764689760400828</c:v>
                </c:pt>
                <c:pt idx="137">
                  <c:v>0.63777119614273792</c:v>
                </c:pt>
                <c:pt idx="138">
                  <c:v>0.63789409899624272</c:v>
                </c:pt>
                <c:pt idx="139">
                  <c:v>0.63801562088188468</c:v>
                </c:pt>
                <c:pt idx="140">
                  <c:v>0.63813577625410711</c:v>
                </c:pt>
                <c:pt idx="141">
                  <c:v>0.6382545793109804</c:v>
                </c:pt>
                <c:pt idx="142">
                  <c:v>0.63837204400054315</c:v>
                </c:pt>
                <c:pt idx="143">
                  <c:v>0.63848818402693475</c:v>
                </c:pt>
                <c:pt idx="144">
                  <c:v>0.63860301285634558</c:v>
                </c:pt>
                <c:pt idx="145">
                  <c:v>0.63871654372277376</c:v>
                </c:pt>
                <c:pt idx="146">
                  <c:v>0.63882878963361145</c:v>
                </c:pt>
                <c:pt idx="147">
                  <c:v>0.63893976337504843</c:v>
                </c:pt>
                <c:pt idx="148">
                  <c:v>0.63904947751732422</c:v>
                </c:pt>
                <c:pt idx="149">
                  <c:v>0.63915794441981</c:v>
                </c:pt>
                <c:pt idx="150">
                  <c:v>0.63926517623594381</c:v>
                </c:pt>
                <c:pt idx="151">
                  <c:v>0.6393711849180137</c:v>
                </c:pt>
                <c:pt idx="152">
                  <c:v>0.63947598222180357</c:v>
                </c:pt>
                <c:pt idx="153">
                  <c:v>0.63957957971110002</c:v>
                </c:pt>
                <c:pt idx="154">
                  <c:v>0.63968198876206206</c:v>
                </c:pt>
                <c:pt idx="155">
                  <c:v>0.63978322056747294</c:v>
                </c:pt>
                <c:pt idx="156">
                  <c:v>0.63988328614085976</c:v>
                </c:pt>
                <c:pt idx="157">
                  <c:v>0.63998219632050357</c:v>
                </c:pt>
                <c:pt idx="158">
                  <c:v>0.64007996177332371</c:v>
                </c:pt>
                <c:pt idx="159">
                  <c:v>0.64017659299866447</c:v>
                </c:pt>
                <c:pt idx="160">
                  <c:v>0.64027210033196258</c:v>
                </c:pt>
                <c:pt idx="161">
                  <c:v>0.64036649394832446</c:v>
                </c:pt>
                <c:pt idx="162">
                  <c:v>0.64045978386599056</c:v>
                </c:pt>
                <c:pt idx="163">
                  <c:v>0.64055197994971524</c:v>
                </c:pt>
                <c:pt idx="164">
                  <c:v>0.64064309191404634</c:v>
                </c:pt>
                <c:pt idx="165">
                  <c:v>0.64073312932651838</c:v>
                </c:pt>
                <c:pt idx="166">
                  <c:v>0.64082210161075748</c:v>
                </c:pt>
                <c:pt idx="167">
                  <c:v>0.64091001804950287</c:v>
                </c:pt>
                <c:pt idx="168">
                  <c:v>0.64099688778754793</c:v>
                </c:pt>
                <c:pt idx="169">
                  <c:v>0.6410827198346013</c:v>
                </c:pt>
                <c:pt idx="170">
                  <c:v>0.64116752306807356</c:v>
                </c:pt>
                <c:pt idx="171">
                  <c:v>0.64125130623578719</c:v>
                </c:pt>
                <c:pt idx="172">
                  <c:v>0.64133407795862174</c:v>
                </c:pt>
                <c:pt idx="173">
                  <c:v>0.64141584673308261</c:v>
                </c:pt>
                <c:pt idx="174">
                  <c:v>0.64149662093380744</c:v>
                </c:pt>
                <c:pt idx="175">
                  <c:v>0.64157640881600897</c:v>
                </c:pt>
                <c:pt idx="176">
                  <c:v>0.6416552185178499</c:v>
                </c:pt>
                <c:pt idx="177">
                  <c:v>0.64173305806276459</c:v>
                </c:pt>
                <c:pt idx="178">
                  <c:v>0.6418099353617146</c:v>
                </c:pt>
                <c:pt idx="179">
                  <c:v>0.64188585821539323</c:v>
                </c:pt>
                <c:pt idx="180">
                  <c:v>0.64196083431636974</c:v>
                </c:pt>
                <c:pt idx="181">
                  <c:v>0.64203487125118708</c:v>
                </c:pt>
                <c:pt idx="182">
                  <c:v>0.64210797650239759</c:v>
                </c:pt>
                <c:pt idx="183">
                  <c:v>0.64218015745055923</c:v>
                </c:pt>
                <c:pt idx="184">
                  <c:v>0.64225142137617408</c:v>
                </c:pt>
                <c:pt idx="185">
                  <c:v>0.64232177546158786</c:v>
                </c:pt>
                <c:pt idx="186">
                  <c:v>0.64239122679283245</c:v>
                </c:pt>
                <c:pt idx="187">
                  <c:v>0.64245978236143653</c:v>
                </c:pt>
                <c:pt idx="188">
                  <c:v>0.64252744906618309</c:v>
                </c:pt>
                <c:pt idx="189">
                  <c:v>0.64259423371483015</c:v>
                </c:pt>
                <c:pt idx="190">
                  <c:v>0.64266014302578811</c:v>
                </c:pt>
                <c:pt idx="191">
                  <c:v>0.64272518362975783</c:v>
                </c:pt>
                <c:pt idx="192">
                  <c:v>0.64278936207133264</c:v>
                </c:pt>
                <c:pt idx="193">
                  <c:v>0.64285268481056057</c:v>
                </c:pt>
                <c:pt idx="194">
                  <c:v>0.64291515822446965</c:v>
                </c:pt>
                <c:pt idx="195">
                  <c:v>0.64297678860855956</c:v>
                </c:pt>
                <c:pt idx="196">
                  <c:v>0.64303758217825913</c:v>
                </c:pt>
                <c:pt idx="197">
                  <c:v>0.64309754507034889</c:v>
                </c:pt>
                <c:pt idx="198">
                  <c:v>0.64315668334435372</c:v>
                </c:pt>
                <c:pt idx="199">
                  <c:v>0.64321500298390033</c:v>
                </c:pt>
                <c:pt idx="200">
                  <c:v>0.64327250989804663</c:v>
                </c:pt>
                <c:pt idx="201">
                  <c:v>0.64332920992258347</c:v>
                </c:pt>
                <c:pt idx="202">
                  <c:v>0.64338510882129984</c:v>
                </c:pt>
                <c:pt idx="203">
                  <c:v>0.64344021228722992</c:v>
                </c:pt>
                <c:pt idx="204">
                  <c:v>0.64349452594386281</c:v>
                </c:pt>
                <c:pt idx="205">
                  <c:v>0.64354805534633552</c:v>
                </c:pt>
                <c:pt idx="206">
                  <c:v>0.64360080598258851</c:v>
                </c:pt>
                <c:pt idx="207">
                  <c:v>0.64365278327450803</c:v>
                </c:pt>
                <c:pt idx="208">
                  <c:v>0.64370399257903377</c:v>
                </c:pt>
                <c:pt idx="209">
                  <c:v>0.64375443918924902</c:v>
                </c:pt>
                <c:pt idx="210">
                  <c:v>0.64380412833544431</c:v>
                </c:pt>
                <c:pt idx="211">
                  <c:v>0.64385306518615792</c:v>
                </c:pt>
                <c:pt idx="212">
                  <c:v>0.64390125484919913</c:v>
                </c:pt>
                <c:pt idx="213">
                  <c:v>0.64394870237264135</c:v>
                </c:pt>
                <c:pt idx="214">
                  <c:v>0.64399541274580352</c:v>
                </c:pt>
                <c:pt idx="215">
                  <c:v>0.64404139090020318</c:v>
                </c:pt>
                <c:pt idx="216">
                  <c:v>0.6440866417104969</c:v>
                </c:pt>
                <c:pt idx="217">
                  <c:v>0.64413116999539244</c:v>
                </c:pt>
                <c:pt idx="218">
                  <c:v>0.64417498051855138</c:v>
                </c:pt>
                <c:pt idx="219">
                  <c:v>0.64421807798946507</c:v>
                </c:pt>
                <c:pt idx="220">
                  <c:v>0.64426046706432083</c:v>
                </c:pt>
                <c:pt idx="221">
                  <c:v>0.64430215234684152</c:v>
                </c:pt>
                <c:pt idx="222">
                  <c:v>0.64434313838911428</c:v>
                </c:pt>
                <c:pt idx="223">
                  <c:v>0.64438342969240137</c:v>
                </c:pt>
                <c:pt idx="224">
                  <c:v>0.64442303070793361</c:v>
                </c:pt>
                <c:pt idx="225">
                  <c:v>0.64446194583768845</c:v>
                </c:pt>
                <c:pt idx="226">
                  <c:v>0.64450017943515114</c:v>
                </c:pt>
                <c:pt idx="227">
                  <c:v>0.64453773580606499</c:v>
                </c:pt>
                <c:pt idx="228">
                  <c:v>0.64457461920916126</c:v>
                </c:pt>
                <c:pt idx="229">
                  <c:v>0.64461083385687967</c:v>
                </c:pt>
                <c:pt idx="230">
                  <c:v>0.64464638391606977</c:v>
                </c:pt>
                <c:pt idx="231">
                  <c:v>0.64468127350868354</c:v>
                </c:pt>
                <c:pt idx="232">
                  <c:v>0.64471550671245303</c:v>
                </c:pt>
                <c:pt idx="233">
                  <c:v>0.64474908756155092</c:v>
                </c:pt>
                <c:pt idx="234">
                  <c:v>0.64478202004724516</c:v>
                </c:pt>
                <c:pt idx="235">
                  <c:v>0.64481430811853502</c:v>
                </c:pt>
                <c:pt idx="236">
                  <c:v>0.64484595568278036</c:v>
                </c:pt>
                <c:pt idx="237">
                  <c:v>0.64487696660631277</c:v>
                </c:pt>
                <c:pt idx="238">
                  <c:v>0.64490734471504152</c:v>
                </c:pt>
                <c:pt idx="239">
                  <c:v>0.64493709379504227</c:v>
                </c:pt>
                <c:pt idx="240">
                  <c:v>0.64496621759314143</c:v>
                </c:pt>
                <c:pt idx="241">
                  <c:v>0.64499471981748069</c:v>
                </c:pt>
                <c:pt idx="242">
                  <c:v>0.6450226041380811</c:v>
                </c:pt>
                <c:pt idx="243">
                  <c:v>0.64504987418738746</c:v>
                </c:pt>
                <c:pt idx="244">
                  <c:v>0.64507653356080996</c:v>
                </c:pt>
                <c:pt idx="245">
                  <c:v>0.64510258581725122</c:v>
                </c:pt>
                <c:pt idx="246">
                  <c:v>0.64512803447962475</c:v>
                </c:pt>
                <c:pt idx="247">
                  <c:v>0.64515288303536622</c:v>
                </c:pt>
                <c:pt idx="248">
                  <c:v>0.64517713493693196</c:v>
                </c:pt>
                <c:pt idx="249">
                  <c:v>0.64520079360229188</c:v>
                </c:pt>
                <c:pt idx="250">
                  <c:v>0.64522386241540897</c:v>
                </c:pt>
                <c:pt idx="251">
                  <c:v>0.64524634472671605</c:v>
                </c:pt>
                <c:pt idx="252">
                  <c:v>0.64526824385357973</c:v>
                </c:pt>
                <c:pt idx="253">
                  <c:v>0.64528956308075647</c:v>
                </c:pt>
                <c:pt idx="254">
                  <c:v>0.64531030566084246</c:v>
                </c:pt>
                <c:pt idx="255">
                  <c:v>0.64533047481471451</c:v>
                </c:pt>
                <c:pt idx="256">
                  <c:v>0.64535007373196329</c:v>
                </c:pt>
                <c:pt idx="257">
                  <c:v>0.64536910557131755</c:v>
                </c:pt>
                <c:pt idx="258">
                  <c:v>0.64538757346106435</c:v>
                </c:pt>
                <c:pt idx="259">
                  <c:v>0.64540548049945723</c:v>
                </c:pt>
                <c:pt idx="260">
                  <c:v>0.64542282975512344</c:v>
                </c:pt>
                <c:pt idx="261">
                  <c:v>0.64543962426745727</c:v>
                </c:pt>
                <c:pt idx="262">
                  <c:v>0.64545586704701285</c:v>
                </c:pt>
                <c:pt idx="263">
                  <c:v>0.64547156107588399</c:v>
                </c:pt>
                <c:pt idx="264">
                  <c:v>0.64548670930808638</c:v>
                </c:pt>
                <c:pt idx="265">
                  <c:v>0.64550131466992122</c:v>
                </c:pt>
                <c:pt idx="266">
                  <c:v>0.64551538006034481</c:v>
                </c:pt>
                <c:pt idx="267">
                  <c:v>0.64552890835132426</c:v>
                </c:pt>
                <c:pt idx="268">
                  <c:v>0.64554190238818843</c:v>
                </c:pt>
                <c:pt idx="269">
                  <c:v>0.64555436498997643</c:v>
                </c:pt>
                <c:pt idx="270">
                  <c:v>0.64556629894977469</c:v>
                </c:pt>
                <c:pt idx="271">
                  <c:v>0.64557770703505579</c:v>
                </c:pt>
                <c:pt idx="272">
                  <c:v>0.64558859198800322</c:v>
                </c:pt>
                <c:pt idx="273">
                  <c:v>0.64559895652583843</c:v>
                </c:pt>
                <c:pt idx="274">
                  <c:v>0.64560880334113635</c:v>
                </c:pt>
                <c:pt idx="275">
                  <c:v>0.64561813510214139</c:v>
                </c:pt>
                <c:pt idx="276">
                  <c:v>0.64562695445307239</c:v>
                </c:pt>
                <c:pt idx="277">
                  <c:v>0.6456352640144285</c:v>
                </c:pt>
                <c:pt idx="278">
                  <c:v>0.64564306638328539</c:v>
                </c:pt>
                <c:pt idx="279">
                  <c:v>0.64565036413358934</c:v>
                </c:pt>
                <c:pt idx="280">
                  <c:v>0.64565715981644567</c:v>
                </c:pt>
                <c:pt idx="281">
                  <c:v>0.64566345596040231</c:v>
                </c:pt>
                <c:pt idx="282">
                  <c:v>0.64566925507173023</c:v>
                </c:pt>
                <c:pt idx="283">
                  <c:v>0.64567455963469711</c:v>
                </c:pt>
                <c:pt idx="284">
                  <c:v>0.64567937211183946</c:v>
                </c:pt>
                <c:pt idx="285">
                  <c:v>0.64568369494422728</c:v>
                </c:pt>
                <c:pt idx="286">
                  <c:v>0.64568753055172745</c:v>
                </c:pt>
                <c:pt idx="287">
                  <c:v>0.6456908813332618</c:v>
                </c:pt>
                <c:pt idx="288">
                  <c:v>0.64569374966706061</c:v>
                </c:pt>
                <c:pt idx="289">
                  <c:v>0.64569613791091285</c:v>
                </c:pt>
                <c:pt idx="290">
                  <c:v>0.64569804840241163</c:v>
                </c:pt>
                <c:pt idx="291">
                  <c:v>0.6456994834591987</c:v>
                </c:pt>
                <c:pt idx="292">
                  <c:v>0.64570044537920057</c:v>
                </c:pt>
                <c:pt idx="293">
                  <c:v>0.64570093644086535</c:v>
                </c:pt>
                <c:pt idx="294">
                  <c:v>0.64570095890339241</c:v>
                </c:pt>
                <c:pt idx="295">
                  <c:v>0.64570051500696268</c:v>
                </c:pt>
                <c:pt idx="296">
                  <c:v>0.64569960697296036</c:v>
                </c:pt>
                <c:pt idx="297">
                  <c:v>0.64569823700419593</c:v>
                </c:pt>
                <c:pt idx="298">
                  <c:v>0.64569640728512201</c:v>
                </c:pt>
                <c:pt idx="299">
                  <c:v>0.64569411998205017</c:v>
                </c:pt>
                <c:pt idx="300">
                  <c:v>0.64569137724336001</c:v>
                </c:pt>
                <c:pt idx="301">
                  <c:v>0.64568818119970717</c:v>
                </c:pt>
                <c:pt idx="302">
                  <c:v>0.64568453396422953</c:v>
                </c:pt>
                <c:pt idx="303">
                  <c:v>0.64568043763274896</c:v>
                </c:pt>
                <c:pt idx="304">
                  <c:v>0.64567589428396888</c:v>
                </c:pt>
                <c:pt idx="305">
                  <c:v>0.6456709059796707</c:v>
                </c:pt>
                <c:pt idx="306">
                  <c:v>0.64566547476490821</c:v>
                </c:pt>
                <c:pt idx="307">
                  <c:v>0.64565960266819633</c:v>
                </c:pt>
                <c:pt idx="308">
                  <c:v>0.64565329170169938</c:v>
                </c:pt>
                <c:pt idx="309">
                  <c:v>0.64564654386141418</c:v>
                </c:pt>
                <c:pt idx="310">
                  <c:v>0.64563936112735498</c:v>
                </c:pt>
                <c:pt idx="311">
                  <c:v>0.64563174546373037</c:v>
                </c:pt>
                <c:pt idx="312">
                  <c:v>0.64562369881912141</c:v>
                </c:pt>
                <c:pt idx="313">
                  <c:v>0.64561522312665576</c:v>
                </c:pt>
                <c:pt idx="314">
                  <c:v>0.64560632030417742</c:v>
                </c:pt>
                <c:pt idx="315">
                  <c:v>0.64559699225442113</c:v>
                </c:pt>
                <c:pt idx="316">
                  <c:v>0.64558724086517294</c:v>
                </c:pt>
                <c:pt idx="317">
                  <c:v>0.64557706800943981</c:v>
                </c:pt>
                <c:pt idx="318">
                  <c:v>0.6455664755456082</c:v>
                </c:pt>
                <c:pt idx="319">
                  <c:v>0.6455554653176081</c:v>
                </c:pt>
                <c:pt idx="320">
                  <c:v>0.64554403915506586</c:v>
                </c:pt>
                <c:pt idx="321">
                  <c:v>0.64553219887346391</c:v>
                </c:pt>
                <c:pt idx="322">
                  <c:v>0.64551994627429121</c:v>
                </c:pt>
                <c:pt idx="323">
                  <c:v>0.64550728314519612</c:v>
                </c:pt>
                <c:pt idx="324">
                  <c:v>0.64549421126013529</c:v>
                </c:pt>
                <c:pt idx="325">
                  <c:v>0.64548073237951864</c:v>
                </c:pt>
                <c:pt idx="326">
                  <c:v>0.64546684825035849</c:v>
                </c:pt>
                <c:pt idx="327">
                  <c:v>0.64545256060640754</c:v>
                </c:pt>
                <c:pt idx="328">
                  <c:v>0.64543787116830431</c:v>
                </c:pt>
                <c:pt idx="329">
                  <c:v>0.6454227816437087</c:v>
                </c:pt>
                <c:pt idx="330">
                  <c:v>0.64540729372744288</c:v>
                </c:pt>
                <c:pt idx="331">
                  <c:v>0.64539140910162252</c:v>
                </c:pt>
                <c:pt idx="332">
                  <c:v>0.64537512943579411</c:v>
                </c:pt>
                <c:pt idx="333">
                  <c:v>0.64535845638706335</c:v>
                </c:pt>
                <c:pt idx="334">
                  <c:v>0.64534139160022852</c:v>
                </c:pt>
                <c:pt idx="335">
                  <c:v>0.64532393670790578</c:v>
                </c:pt>
                <c:pt idx="336">
                  <c:v>0.64530609333065636</c:v>
                </c:pt>
                <c:pt idx="337">
                  <c:v>0.6452878630771125</c:v>
                </c:pt>
                <c:pt idx="338">
                  <c:v>0.64526924754409942</c:v>
                </c:pt>
                <c:pt idx="339">
                  <c:v>0.64525024831675737</c:v>
                </c:pt>
                <c:pt idx="340">
                  <c:v>0.64523086696866105</c:v>
                </c:pt>
                <c:pt idx="341">
                  <c:v>0.64521110506193857</c:v>
                </c:pt>
                <c:pt idx="342">
                  <c:v>0.64519096414738741</c:v>
                </c:pt>
                <c:pt idx="343">
                  <c:v>0.64517044576459093</c:v>
                </c:pt>
                <c:pt idx="344">
                  <c:v>0.64514955144203001</c:v>
                </c:pt>
                <c:pt idx="345">
                  <c:v>0.64512828269719713</c:v>
                </c:pt>
                <c:pt idx="346">
                  <c:v>0.64510664103670734</c:v>
                </c:pt>
                <c:pt idx="347">
                  <c:v>0.64508462795640509</c:v>
                </c:pt>
                <c:pt idx="348">
                  <c:v>0.64506224494147546</c:v>
                </c:pt>
                <c:pt idx="349">
                  <c:v>0.64503949346654776</c:v>
                </c:pt>
                <c:pt idx="350">
                  <c:v>0.64501637499580333</c:v>
                </c:pt>
                <c:pt idx="351">
                  <c:v>0.64499289098307677</c:v>
                </c:pt>
                <c:pt idx="352">
                  <c:v>0.64496904287196122</c:v>
                </c:pt>
                <c:pt idx="353">
                  <c:v>0.64494483209590636</c:v>
                </c:pt>
                <c:pt idx="354">
                  <c:v>0.64492026007832171</c:v>
                </c:pt>
                <c:pt idx="355">
                  <c:v>0.64489532823267259</c:v>
                </c:pt>
                <c:pt idx="356">
                  <c:v>0.64487003796257847</c:v>
                </c:pt>
                <c:pt idx="357">
                  <c:v>0.64484439066191013</c:v>
                </c:pt>
                <c:pt idx="358">
                  <c:v>0.6448183877148822</c:v>
                </c:pt>
                <c:pt idx="359">
                  <c:v>0.64479203049615041</c:v>
                </c:pt>
                <c:pt idx="360">
                  <c:v>0.64476532037089984</c:v>
                </c:pt>
                <c:pt idx="361">
                  <c:v>0.64473825869494072</c:v>
                </c:pt>
                <c:pt idx="362">
                  <c:v>0.64471084681479573</c:v>
                </c:pt>
                <c:pt idx="363">
                  <c:v>0.64468308606779112</c:v>
                </c:pt>
                <c:pt idx="364">
                  <c:v>0.64465497778214242</c:v>
                </c:pt>
                <c:pt idx="365">
                  <c:v>0.64462652327704428</c:v>
                </c:pt>
                <c:pt idx="366">
                  <c:v>0.64459772386275449</c:v>
                </c:pt>
                <c:pt idx="367">
                  <c:v>0.64456858084068025</c:v>
                </c:pt>
                <c:pt idx="368">
                  <c:v>0.64453909550345945</c:v>
                </c:pt>
                <c:pt idx="369">
                  <c:v>0.6445092691350468</c:v>
                </c:pt>
                <c:pt idx="370">
                  <c:v>0.64447910301079436</c:v>
                </c:pt>
                <c:pt idx="371">
                  <c:v>0.64444859839753099</c:v>
                </c:pt>
                <c:pt idx="372">
                  <c:v>0.64441775655364419</c:v>
                </c:pt>
                <c:pt idx="373">
                  <c:v>0.64438657872915706</c:v>
                </c:pt>
                <c:pt idx="374">
                  <c:v>0.64435506616580907</c:v>
                </c:pt>
                <c:pt idx="375">
                  <c:v>0.64432322009712995</c:v>
                </c:pt>
                <c:pt idx="376">
                  <c:v>0.64429104174851837</c:v>
                </c:pt>
                <c:pt idx="377">
                  <c:v>0.64425853233731445</c:v>
                </c:pt>
                <c:pt idx="378">
                  <c:v>0.64422569307287714</c:v>
                </c:pt>
                <c:pt idx="379">
                  <c:v>0.64419252515665448</c:v>
                </c:pt>
                <c:pt idx="380">
                  <c:v>0.64415902978225914</c:v>
                </c:pt>
                <c:pt idx="381">
                  <c:v>0.64412520813553786</c:v>
                </c:pt>
                <c:pt idx="382">
                  <c:v>0.64409106139464334</c:v>
                </c:pt>
                <c:pt idx="383">
                  <c:v>0.64405659073010413</c:v>
                </c:pt>
                <c:pt idx="384">
                  <c:v>0.64402179730489284</c:v>
                </c:pt>
                <c:pt idx="385">
                  <c:v>0.64398668227449696</c:v>
                </c:pt>
                <c:pt idx="386">
                  <c:v>0.64395124678698346</c:v>
                </c:pt>
                <c:pt idx="387">
                  <c:v>0.64391549198306808</c:v>
                </c:pt>
                <c:pt idx="388">
                  <c:v>0.64387941899617918</c:v>
                </c:pt>
                <c:pt idx="389">
                  <c:v>0.64384302895252554</c:v>
                </c:pt>
                <c:pt idx="390">
                  <c:v>0.64380632297115792</c:v>
                </c:pt>
                <c:pt idx="391">
                  <c:v>0.64376930216403561</c:v>
                </c:pt>
                <c:pt idx="392">
                  <c:v>0.64373196763608775</c:v>
                </c:pt>
                <c:pt idx="393">
                  <c:v>0.64369432048527597</c:v>
                </c:pt>
                <c:pt idx="394">
                  <c:v>0.64365636180265695</c:v>
                </c:pt>
                <c:pt idx="395">
                  <c:v>0.64361809267244152</c:v>
                </c:pt>
                <c:pt idx="396">
                  <c:v>0.64357951417205661</c:v>
                </c:pt>
                <c:pt idx="397">
                  <c:v>0.64354062737220397</c:v>
                </c:pt>
                <c:pt idx="398">
                  <c:v>0.64350143333691934</c:v>
                </c:pt>
                <c:pt idx="399">
                  <c:v>0.64346193312362976</c:v>
                </c:pt>
                <c:pt idx="400">
                  <c:v>0.64342212778321262</c:v>
                </c:pt>
                <c:pt idx="401">
                  <c:v>0.64338201836005182</c:v>
                </c:pt>
                <c:pt idx="402">
                  <c:v>0.64334160589209344</c:v>
                </c:pt>
                <c:pt idx="403">
                  <c:v>0.64330089141090274</c:v>
                </c:pt>
                <c:pt idx="404">
                  <c:v>0.6432598759417173</c:v>
                </c:pt>
                <c:pt idx="405">
                  <c:v>0.6432185605035039</c:v>
                </c:pt>
                <c:pt idx="406">
                  <c:v>0.64317694610900977</c:v>
                </c:pt>
                <c:pt idx="407">
                  <c:v>0.64313503376481762</c:v>
                </c:pt>
                <c:pt idx="408">
                  <c:v>0.64309282447139715</c:v>
                </c:pt>
                <c:pt idx="409">
                  <c:v>0.64305031922315914</c:v>
                </c:pt>
                <c:pt idx="410">
                  <c:v>0.64300751900850306</c:v>
                </c:pt>
                <c:pt idx="411">
                  <c:v>0.64296442480987237</c:v>
                </c:pt>
                <c:pt idx="412">
                  <c:v>0.64292103760380148</c:v>
                </c:pt>
                <c:pt idx="413">
                  <c:v>0.64287735836096771</c:v>
                </c:pt>
                <c:pt idx="414">
                  <c:v>0.64283338804624002</c:v>
                </c:pt>
                <c:pt idx="415">
                  <c:v>0.64278912761872664</c:v>
                </c:pt>
                <c:pt idx="416">
                  <c:v>0.64274457803182472</c:v>
                </c:pt>
                <c:pt idx="417">
                  <c:v>0.64269974023326748</c:v>
                </c:pt>
                <c:pt idx="418">
                  <c:v>0.64265461516517175</c:v>
                </c:pt>
                <c:pt idx="419">
                  <c:v>0.64260920376408337</c:v>
                </c:pt>
                <c:pt idx="420">
                  <c:v>0.64256350696102515</c:v>
                </c:pt>
                <c:pt idx="421">
                  <c:v>0.64251752568154141</c:v>
                </c:pt>
                <c:pt idx="422">
                  <c:v>0.64247126084574369</c:v>
                </c:pt>
                <c:pt idx="423">
                  <c:v>0.64242471336835483</c:v>
                </c:pt>
                <c:pt idx="424">
                  <c:v>0.64237788415875396</c:v>
                </c:pt>
                <c:pt idx="425">
                  <c:v>0.64233077412102035</c:v>
                </c:pt>
                <c:pt idx="426">
                  <c:v>0.64228338415397568</c:v>
                </c:pt>
                <c:pt idx="427">
                  <c:v>0.64223571515122813</c:v>
                </c:pt>
                <c:pt idx="428">
                  <c:v>0.64218776800121347</c:v>
                </c:pt>
                <c:pt idx="429">
                  <c:v>0.64213954358723901</c:v>
                </c:pt>
                <c:pt idx="430">
                  <c:v>0.64209104278752316</c:v>
                </c:pt>
                <c:pt idx="431">
                  <c:v>0.64204226647523721</c:v>
                </c:pt>
                <c:pt idx="432">
                  <c:v>0.64199321551854616</c:v>
                </c:pt>
                <c:pt idx="433">
                  <c:v>0.64194389078064973</c:v>
                </c:pt>
                <c:pt idx="434">
                  <c:v>0.64189429311982005</c:v>
                </c:pt>
                <c:pt idx="435">
                  <c:v>0.64184442338944359</c:v>
                </c:pt>
                <c:pt idx="436">
                  <c:v>0.64179428243805747</c:v>
                </c:pt>
                <c:pt idx="437">
                  <c:v>0.64174387110939168</c:v>
                </c:pt>
                <c:pt idx="438">
                  <c:v>0.6416931902424039</c:v>
                </c:pt>
                <c:pt idx="439">
                  <c:v>0.64164224067131848</c:v>
                </c:pt>
                <c:pt idx="440">
                  <c:v>0.64159102322566464</c:v>
                </c:pt>
                <c:pt idx="441">
                  <c:v>0.64153953873031244</c:v>
                </c:pt>
                <c:pt idx="442">
                  <c:v>0.64148778800551065</c:v>
                </c:pt>
                <c:pt idx="443">
                  <c:v>0.64143577186692169</c:v>
                </c:pt>
                <c:pt idx="444">
                  <c:v>0.64138349112565851</c:v>
                </c:pt>
                <c:pt idx="445">
                  <c:v>0.64133094658832013</c:v>
                </c:pt>
                <c:pt idx="446">
                  <c:v>0.64127813905702646</c:v>
                </c:pt>
                <c:pt idx="447">
                  <c:v>0.64122506932945278</c:v>
                </c:pt>
                <c:pt idx="448">
                  <c:v>0.64117173819886608</c:v>
                </c:pt>
                <c:pt idx="449">
                  <c:v>0.64111814645415754</c:v>
                </c:pt>
                <c:pt idx="450">
                  <c:v>0.64106429487987615</c:v>
                </c:pt>
                <c:pt idx="451">
                  <c:v>0.64101018425626344</c:v>
                </c:pt>
                <c:pt idx="452">
                  <c:v>0.64095581535928636</c:v>
                </c:pt>
                <c:pt idx="453">
                  <c:v>0.64090118896066972</c:v>
                </c:pt>
                <c:pt idx="454">
                  <c:v>0.6408463058279279</c:v>
                </c:pt>
                <c:pt idx="455">
                  <c:v>0.64079116672439929</c:v>
                </c:pt>
                <c:pt idx="456">
                  <c:v>0.64073577240927615</c:v>
                </c:pt>
                <c:pt idx="457">
                  <c:v>0.64068012363763749</c:v>
                </c:pt>
                <c:pt idx="458">
                  <c:v>0.64062422116047868</c:v>
                </c:pt>
                <c:pt idx="459">
                  <c:v>0.64056806572474367</c:v>
                </c:pt>
                <c:pt idx="460">
                  <c:v>0.64051165807335708</c:v>
                </c:pt>
                <c:pt idx="461">
                  <c:v>0.64045499894525015</c:v>
                </c:pt>
                <c:pt idx="462">
                  <c:v>0.64039808907539564</c:v>
                </c:pt>
                <c:pt idx="463">
                  <c:v>0.64034092919483399</c:v>
                </c:pt>
                <c:pt idx="464">
                  <c:v>0.64028352003070566</c:v>
                </c:pt>
                <c:pt idx="465">
                  <c:v>0.64022586230627732</c:v>
                </c:pt>
                <c:pt idx="466">
                  <c:v>0.64016795674097404</c:v>
                </c:pt>
                <c:pt idx="467">
                  <c:v>0.64010980405040452</c:v>
                </c:pt>
                <c:pt idx="468">
                  <c:v>0.64005140494639257</c:v>
                </c:pt>
                <c:pt idx="469">
                  <c:v>0.63999276013700301</c:v>
                </c:pt>
                <c:pt idx="470">
                  <c:v>0.63993387032657001</c:v>
                </c:pt>
                <c:pt idx="471">
                  <c:v>0.63987473621572588</c:v>
                </c:pt>
                <c:pt idx="472">
                  <c:v>0.63981535850142623</c:v>
                </c:pt>
                <c:pt idx="473">
                  <c:v>0.63975573787697926</c:v>
                </c:pt>
                <c:pt idx="474">
                  <c:v>0.63969587503207004</c:v>
                </c:pt>
                <c:pt idx="475">
                  <c:v>0.6396357706527892</c:v>
                </c:pt>
                <c:pt idx="476">
                  <c:v>0.63957542542165857</c:v>
                </c:pt>
                <c:pt idx="477">
                  <c:v>0.63951484001765679</c:v>
                </c:pt>
                <c:pt idx="478">
                  <c:v>0.63945401511624478</c:v>
                </c:pt>
                <c:pt idx="479">
                  <c:v>0.63939295138939234</c:v>
                </c:pt>
                <c:pt idx="480">
                  <c:v>0.63933164950560306</c:v>
                </c:pt>
                <c:pt idx="481">
                  <c:v>0.63927011012993906</c:v>
                </c:pt>
                <c:pt idx="482">
                  <c:v>0.6392083339240453</c:v>
                </c:pt>
                <c:pt idx="483">
                  <c:v>0.63914632154617601</c:v>
                </c:pt>
                <c:pt idx="484">
                  <c:v>0.63908407365121755</c:v>
                </c:pt>
                <c:pt idx="485">
                  <c:v>0.63902159089071242</c:v>
                </c:pt>
                <c:pt idx="486">
                  <c:v>0.63895887391288442</c:v>
                </c:pt>
                <c:pt idx="487">
                  <c:v>0.63889592336266032</c:v>
                </c:pt>
                <c:pt idx="488">
                  <c:v>0.63883273988169664</c:v>
                </c:pt>
                <c:pt idx="489">
                  <c:v>0.63876932410839926</c:v>
                </c:pt>
                <c:pt idx="490">
                  <c:v>0.63870567667794909</c:v>
                </c:pt>
                <c:pt idx="491">
                  <c:v>0.63864179822232259</c:v>
                </c:pt>
                <c:pt idx="492">
                  <c:v>0.638577689370318</c:v>
                </c:pt>
                <c:pt idx="493">
                  <c:v>0.63851335074757354</c:v>
                </c:pt>
                <c:pt idx="494">
                  <c:v>0.63844878297659213</c:v>
                </c:pt>
                <c:pt idx="495">
                  <c:v>0.63838398667676377</c:v>
                </c:pt>
                <c:pt idx="496">
                  <c:v>0.63831896246438535</c:v>
                </c:pt>
                <c:pt idx="497">
                  <c:v>0.63825371095268457</c:v>
                </c:pt>
                <c:pt idx="498">
                  <c:v>0.63818823275183911</c:v>
                </c:pt>
                <c:pt idx="499">
                  <c:v>0.63812252846899953</c:v>
                </c:pt>
                <c:pt idx="500">
                  <c:v>0.63805659870830989</c:v>
                </c:pt>
                <c:pt idx="501">
                  <c:v>0.63799044407092853</c:v>
                </c:pt>
                <c:pt idx="502">
                  <c:v>0.63792406515504818</c:v>
                </c:pt>
                <c:pt idx="503">
                  <c:v>0.63785746255591791</c:v>
                </c:pt>
                <c:pt idx="504">
                  <c:v>0.63779063686586146</c:v>
                </c:pt>
                <c:pt idx="505">
                  <c:v>0.63772358867429946</c:v>
                </c:pt>
                <c:pt idx="506">
                  <c:v>0.63765631856776739</c:v>
                </c:pt>
                <c:pt idx="507">
                  <c:v>0.63758882712993725</c:v>
                </c:pt>
                <c:pt idx="508">
                  <c:v>0.63752111494163577</c:v>
                </c:pt>
                <c:pt idx="509">
                  <c:v>0.63745318258086359</c:v>
                </c:pt>
                <c:pt idx="510">
                  <c:v>0.63738503062281615</c:v>
                </c:pt>
                <c:pt idx="511">
                  <c:v>0.63731665963990158</c:v>
                </c:pt>
                <c:pt idx="512">
                  <c:v>0.63724807020176022</c:v>
                </c:pt>
                <c:pt idx="513">
                  <c:v>0.63717926287528204</c:v>
                </c:pt>
                <c:pt idx="514">
                  <c:v>0.63711023822462687</c:v>
                </c:pt>
                <c:pt idx="515">
                  <c:v>0.63704099681124193</c:v>
                </c:pt>
                <c:pt idx="516">
                  <c:v>0.63697153919388083</c:v>
                </c:pt>
                <c:pt idx="517">
                  <c:v>0.63690186592862075</c:v>
                </c:pt>
                <c:pt idx="518">
                  <c:v>0.63683197756888033</c:v>
                </c:pt>
                <c:pt idx="519">
                  <c:v>0.63676187466543932</c:v>
                </c:pt>
                <c:pt idx="520">
                  <c:v>0.63669155776645325</c:v>
                </c:pt>
                <c:pt idx="521">
                  <c:v>0.63662102741747395</c:v>
                </c:pt>
                <c:pt idx="522">
                  <c:v>0.63655028416146398</c:v>
                </c:pt>
                <c:pt idx="523">
                  <c:v>0.63647932853881695</c:v>
                </c:pt>
                <c:pt idx="524">
                  <c:v>0.63640816108737153</c:v>
                </c:pt>
                <c:pt idx="525">
                  <c:v>0.63633678234243063</c:v>
                </c:pt>
                <c:pt idx="526">
                  <c:v>0.63626519283677641</c:v>
                </c:pt>
                <c:pt idx="527">
                  <c:v>0.63619339310068879</c:v>
                </c:pt>
                <c:pt idx="528">
                  <c:v>0.63612138366196047</c:v>
                </c:pt>
                <c:pt idx="529">
                  <c:v>0.63604916504591302</c:v>
                </c:pt>
                <c:pt idx="530">
                  <c:v>0.63597673777541419</c:v>
                </c:pt>
                <c:pt idx="531">
                  <c:v>0.6359041023708939</c:v>
                </c:pt>
                <c:pt idx="532">
                  <c:v>0.63583125935035945</c:v>
                </c:pt>
                <c:pt idx="533">
                  <c:v>0.63575820922941095</c:v>
                </c:pt>
                <c:pt idx="534">
                  <c:v>0.63568495252125856</c:v>
                </c:pt>
                <c:pt idx="535">
                  <c:v>0.63561148973673676</c:v>
                </c:pt>
                <c:pt idx="536">
                  <c:v>0.63553782138432025</c:v>
                </c:pt>
                <c:pt idx="537">
                  <c:v>0.63546394797013817</c:v>
                </c:pt>
                <c:pt idx="538">
                  <c:v>0.63538986999799119</c:v>
                </c:pt>
                <c:pt idx="539">
                  <c:v>0.63531558796936516</c:v>
                </c:pt>
                <c:pt idx="540">
                  <c:v>0.63524110238344578</c:v>
                </c:pt>
                <c:pt idx="541">
                  <c:v>0.63516641373713434</c:v>
                </c:pt>
                <c:pt idx="542">
                  <c:v>0.63509152252506118</c:v>
                </c:pt>
                <c:pt idx="543">
                  <c:v>0.63501642923960222</c:v>
                </c:pt>
                <c:pt idx="544">
                  <c:v>0.6349411343708905</c:v>
                </c:pt>
                <c:pt idx="545">
                  <c:v>0.63486563840683341</c:v>
                </c:pt>
                <c:pt idx="546">
                  <c:v>0.63478994183312387</c:v>
                </c:pt>
                <c:pt idx="547">
                  <c:v>0.63471404513325769</c:v>
                </c:pt>
                <c:pt idx="548">
                  <c:v>0.63463794878854451</c:v>
                </c:pt>
                <c:pt idx="549">
                  <c:v>0.63456165327812319</c:v>
                </c:pt>
                <c:pt idx="550">
                  <c:v>0.63448515907897507</c:v>
                </c:pt>
                <c:pt idx="551">
                  <c:v>0.63440846666593853</c:v>
                </c:pt>
                <c:pt idx="552">
                  <c:v>0.63433157651172067</c:v>
                </c:pt>
                <c:pt idx="553">
                  <c:v>0.63425448908691195</c:v>
                </c:pt>
                <c:pt idx="554">
                  <c:v>0.63417720485999929</c:v>
                </c:pt>
                <c:pt idx="555">
                  <c:v>0.63409972429737893</c:v>
                </c:pt>
                <c:pt idx="556">
                  <c:v>0.6340220478633698</c:v>
                </c:pt>
                <c:pt idx="557">
                  <c:v>0.63394417602022624</c:v>
                </c:pt>
                <c:pt idx="558">
                  <c:v>0.63386610922815101</c:v>
                </c:pt>
                <c:pt idx="559">
                  <c:v>0.63378784794530796</c:v>
                </c:pt>
                <c:pt idx="560">
                  <c:v>0.63370939262783454</c:v>
                </c:pt>
                <c:pt idx="561">
                  <c:v>0.63363074372985417</c:v>
                </c:pt>
                <c:pt idx="562">
                  <c:v>0.63355190170348952</c:v>
                </c:pt>
                <c:pt idx="563">
                  <c:v>0.6334728669988744</c:v>
                </c:pt>
                <c:pt idx="564">
                  <c:v>0.63339364006416521</c:v>
                </c:pt>
                <c:pt idx="565">
                  <c:v>0.63331422134555404</c:v>
                </c:pt>
                <c:pt idx="566">
                  <c:v>0.63323461128728087</c:v>
                </c:pt>
                <c:pt idx="567">
                  <c:v>0.63315481033164478</c:v>
                </c:pt>
                <c:pt idx="568">
                  <c:v>0.63307481891901562</c:v>
                </c:pt>
                <c:pt idx="569">
                  <c:v>0.63299463748784712</c:v>
                </c:pt>
                <c:pt idx="570">
                  <c:v>0.63291426647468729</c:v>
                </c:pt>
                <c:pt idx="571">
                  <c:v>0.63283370631419078</c:v>
                </c:pt>
                <c:pt idx="572">
                  <c:v>0.6327529574391294</c:v>
                </c:pt>
                <c:pt idx="573">
                  <c:v>0.63267202028040426</c:v>
                </c:pt>
                <c:pt idx="574">
                  <c:v>0.63259089526705814</c:v>
                </c:pt>
                <c:pt idx="575">
                  <c:v>0.63250958282628378</c:v>
                </c:pt>
                <c:pt idx="576">
                  <c:v>0.63242808338343792</c:v>
                </c:pt>
                <c:pt idx="577">
                  <c:v>0.63234639736205045</c:v>
                </c:pt>
                <c:pt idx="578">
                  <c:v>0.63226452518383736</c:v>
                </c:pt>
                <c:pt idx="579">
                  <c:v>0.63218246726870897</c:v>
                </c:pt>
                <c:pt idx="580">
                  <c:v>0.63210022403478283</c:v>
                </c:pt>
                <c:pt idx="581">
                  <c:v>0.63201779589839369</c:v>
                </c:pt>
                <c:pt idx="582">
                  <c:v>0.63193518327410414</c:v>
                </c:pt>
                <c:pt idx="583">
                  <c:v>0.6318523865747151</c:v>
                </c:pt>
                <c:pt idx="584">
                  <c:v>0.63176940621127653</c:v>
                </c:pt>
                <c:pt idx="585">
                  <c:v>0.63168624259309747</c:v>
                </c:pt>
                <c:pt idx="586">
                  <c:v>0.63160289612775666</c:v>
                </c:pt>
                <c:pt idx="587">
                  <c:v>0.6315193672211129</c:v>
                </c:pt>
                <c:pt idx="588">
                  <c:v>0.63143565627731424</c:v>
                </c:pt>
                <c:pt idx="589">
                  <c:v>0.63135176369880963</c:v>
                </c:pt>
                <c:pt idx="590">
                  <c:v>0.63126768988635706</c:v>
                </c:pt>
                <c:pt idx="591">
                  <c:v>0.63118343523903553</c:v>
                </c:pt>
                <c:pt idx="592">
                  <c:v>0.63109900015425302</c:v>
                </c:pt>
                <c:pt idx="593">
                  <c:v>0.63101438502775731</c:v>
                </c:pt>
                <c:pt idx="594">
                  <c:v>0.63092959025364526</c:v>
                </c:pt>
                <c:pt idx="595">
                  <c:v>0.63084461622437338</c:v>
                </c:pt>
                <c:pt idx="596">
                  <c:v>0.6307594633307656</c:v>
                </c:pt>
                <c:pt idx="597">
                  <c:v>0.63067413196202382</c:v>
                </c:pt>
                <c:pt idx="598">
                  <c:v>0.63058862250573855</c:v>
                </c:pt>
                <c:pt idx="599">
                  <c:v>0.63050293534789514</c:v>
                </c:pt>
                <c:pt idx="600">
                  <c:v>0.63041707087288623</c:v>
                </c:pt>
                <c:pt idx="601">
                  <c:v>0.63033102946351838</c:v>
                </c:pt>
                <c:pt idx="602">
                  <c:v>0.63024481150102396</c:v>
                </c:pt>
                <c:pt idx="603">
                  <c:v>0.63015841736506717</c:v>
                </c:pt>
                <c:pt idx="604">
                  <c:v>0.63007184743375533</c:v>
                </c:pt>
                <c:pt idx="605">
                  <c:v>0.62998510208364644</c:v>
                </c:pt>
                <c:pt idx="606">
                  <c:v>0.62989818168975953</c:v>
                </c:pt>
                <c:pt idx="607">
                  <c:v>0.62981108662558105</c:v>
                </c:pt>
                <c:pt idx="608">
                  <c:v>0.62972381726307658</c:v>
                </c:pt>
                <c:pt idx="609">
                  <c:v>0.62963637397269701</c:v>
                </c:pt>
                <c:pt idx="610">
                  <c:v>0.62954875712338865</c:v>
                </c:pt>
                <c:pt idx="611">
                  <c:v>0.62946096708260102</c:v>
                </c:pt>
                <c:pt idx="612">
                  <c:v>0.6293730042162955</c:v>
                </c:pt>
                <c:pt idx="613">
                  <c:v>0.62928486888895363</c:v>
                </c:pt>
                <c:pt idx="614">
                  <c:v>0.62919656146358627</c:v>
                </c:pt>
                <c:pt idx="615">
                  <c:v>0.62910808230174076</c:v>
                </c:pt>
                <c:pt idx="616">
                  <c:v>0.62901943176350961</c:v>
                </c:pt>
                <c:pt idx="617">
                  <c:v>0.62893061020753904</c:v>
                </c:pt>
                <c:pt idx="618">
                  <c:v>0.62884161799103622</c:v>
                </c:pt>
                <c:pt idx="619">
                  <c:v>0.62875245546977865</c:v>
                </c:pt>
                <c:pt idx="620">
                  <c:v>0.62866312299812099</c:v>
                </c:pt>
                <c:pt idx="621">
                  <c:v>0.62857362092900293</c:v>
                </c:pt>
                <c:pt idx="622">
                  <c:v>0.62848394961395859</c:v>
                </c:pt>
                <c:pt idx="623">
                  <c:v>0.62839410940312224</c:v>
                </c:pt>
                <c:pt idx="624">
                  <c:v>0.6283041006452379</c:v>
                </c:pt>
                <c:pt idx="625">
                  <c:v>0.6282139236876656</c:v>
                </c:pt>
                <c:pt idx="626">
                  <c:v>0.62812357887639059</c:v>
                </c:pt>
                <c:pt idx="627">
                  <c:v>0.62803306655602886</c:v>
                </c:pt>
                <c:pt idx="628">
                  <c:v>0.62794238706983718</c:v>
                </c:pt>
                <c:pt idx="629">
                  <c:v>0.6278515407597185</c:v>
                </c:pt>
                <c:pt idx="630">
                  <c:v>0.62776052796623039</c:v>
                </c:pt>
                <c:pt idx="631">
                  <c:v>0.6276693490285925</c:v>
                </c:pt>
                <c:pt idx="632">
                  <c:v>0.62757800428469301</c:v>
                </c:pt>
                <c:pt idx="633">
                  <c:v>0.62748649407109747</c:v>
                </c:pt>
                <c:pt idx="634">
                  <c:v>0.62739481872305436</c:v>
                </c:pt>
                <c:pt idx="635">
                  <c:v>0.62730297857450357</c:v>
                </c:pt>
                <c:pt idx="636">
                  <c:v>0.62721097395808201</c:v>
                </c:pt>
                <c:pt idx="637">
                  <c:v>0.62711880520513319</c:v>
                </c:pt>
                <c:pt idx="638">
                  <c:v>0.62702647264571154</c:v>
                </c:pt>
                <c:pt idx="639">
                  <c:v>0.62693397660859129</c:v>
                </c:pt>
                <c:pt idx="640">
                  <c:v>0.62684131742127169</c:v>
                </c:pt>
                <c:pt idx="641">
                  <c:v>0.62674849540998623</c:v>
                </c:pt>
                <c:pt idx="642">
                  <c:v>0.6266555108997075</c:v>
                </c:pt>
                <c:pt idx="643">
                  <c:v>0.62656236421415445</c:v>
                </c:pt>
                <c:pt idx="644">
                  <c:v>0.62646905567579947</c:v>
                </c:pt>
                <c:pt idx="645">
                  <c:v>0.62637558560587525</c:v>
                </c:pt>
                <c:pt idx="646">
                  <c:v>0.62628195432438094</c:v>
                </c:pt>
                <c:pt idx="647">
                  <c:v>0.62618816215008855</c:v>
                </c:pt>
                <c:pt idx="648">
                  <c:v>0.62609420940055016</c:v>
                </c:pt>
                <c:pt idx="649">
                  <c:v>0.62600009639210452</c:v>
                </c:pt>
                <c:pt idx="650">
                  <c:v>0.62590582343988288</c:v>
                </c:pt>
                <c:pt idx="651">
                  <c:v>0.62581139085781501</c:v>
                </c:pt>
                <c:pt idx="652">
                  <c:v>0.62571679895863741</c:v>
                </c:pt>
                <c:pt idx="653">
                  <c:v>0.62562204805389798</c:v>
                </c:pt>
                <c:pt idx="654">
                  <c:v>0.62552713845396257</c:v>
                </c:pt>
                <c:pt idx="655">
                  <c:v>0.62543207046802207</c:v>
                </c:pt>
                <c:pt idx="656">
                  <c:v>0.6253368444040972</c:v>
                </c:pt>
                <c:pt idx="657">
                  <c:v>0.6252414605690465</c:v>
                </c:pt>
                <c:pt idx="658">
                  <c:v>0.62514591926857055</c:v>
                </c:pt>
                <c:pt idx="659">
                  <c:v>0.62505022080721973</c:v>
                </c:pt>
                <c:pt idx="660">
                  <c:v>0.62495436548839856</c:v>
                </c:pt>
                <c:pt idx="661">
                  <c:v>0.62485835361437381</c:v>
                </c:pt>
                <c:pt idx="662">
                  <c:v>0.62476218548627827</c:v>
                </c:pt>
                <c:pt idx="663">
                  <c:v>0.62466586140411806</c:v>
                </c:pt>
                <c:pt idx="664">
                  <c:v>0.624569381666778</c:v>
                </c:pt>
                <c:pt idx="665">
                  <c:v>0.62447274657202778</c:v>
                </c:pt>
                <c:pt idx="666">
                  <c:v>0.62437595641652766</c:v>
                </c:pt>
                <c:pt idx="667">
                  <c:v>0.62427901149583331</c:v>
                </c:pt>
                <c:pt idx="668">
                  <c:v>0.62418191210440332</c:v>
                </c:pt>
                <c:pt idx="669">
                  <c:v>0.62408465853560313</c:v>
                </c:pt>
                <c:pt idx="670">
                  <c:v>0.62398725108171205</c:v>
                </c:pt>
                <c:pt idx="671">
                  <c:v>0.6238896900339278</c:v>
                </c:pt>
                <c:pt idx="672">
                  <c:v>0.62379197568237266</c:v>
                </c:pt>
                <c:pt idx="673">
                  <c:v>0.62369410831609895</c:v>
                </c:pt>
                <c:pt idx="674">
                  <c:v>0.62359608822309442</c:v>
                </c:pt>
                <c:pt idx="675">
                  <c:v>0.62349791569028779</c:v>
                </c:pt>
                <c:pt idx="676">
                  <c:v>0.6233995910035538</c:v>
                </c:pt>
                <c:pt idx="677">
                  <c:v>0.62330111444771963</c:v>
                </c:pt>
                <c:pt idx="678">
                  <c:v>0.62320248630656871</c:v>
                </c:pt>
                <c:pt idx="679">
                  <c:v>0.62310370686284766</c:v>
                </c:pt>
                <c:pt idx="680">
                  <c:v>0.62300477639826968</c:v>
                </c:pt>
                <c:pt idx="681">
                  <c:v>0.62290569519352246</c:v>
                </c:pt>
                <c:pt idx="682">
                  <c:v>0.62280646352827007</c:v>
                </c:pt>
                <c:pt idx="683">
                  <c:v>0.62270708168116151</c:v>
                </c:pt>
                <c:pt idx="684">
                  <c:v>0.62260754992983314</c:v>
                </c:pt>
                <c:pt idx="685">
                  <c:v>0.62250786855091533</c:v>
                </c:pt>
                <c:pt idx="686">
                  <c:v>0.62240803782003695</c:v>
                </c:pt>
                <c:pt idx="687">
                  <c:v>0.62230805801183053</c:v>
                </c:pt>
                <c:pt idx="688">
                  <c:v>0.62220792939993785</c:v>
                </c:pt>
                <c:pt idx="689">
                  <c:v>0.62210765225701348</c:v>
                </c:pt>
                <c:pt idx="690">
                  <c:v>0.62200722685473131</c:v>
                </c:pt>
                <c:pt idx="691">
                  <c:v>0.62190665346378804</c:v>
                </c:pt>
                <c:pt idx="692">
                  <c:v>0.62180593235390991</c:v>
                </c:pt>
                <c:pt idx="693">
                  <c:v>0.62170506379385526</c:v>
                </c:pt>
                <c:pt idx="694">
                  <c:v>0.62160404805142144</c:v>
                </c:pt>
                <c:pt idx="695">
                  <c:v>0.62150288539344778</c:v>
                </c:pt>
                <c:pt idx="696">
                  <c:v>0.62140157608582225</c:v>
                </c:pt>
                <c:pt idx="697">
                  <c:v>0.62130012039348426</c:v>
                </c:pt>
                <c:pt idx="698">
                  <c:v>0.62119851858043096</c:v>
                </c:pt>
                <c:pt idx="699">
                  <c:v>0.62109677090972071</c:v>
                </c:pt>
                <c:pt idx="700">
                  <c:v>0.62099487764347872</c:v>
                </c:pt>
                <c:pt idx="701">
                  <c:v>0.62089283904290082</c:v>
                </c:pt>
                <c:pt idx="702">
                  <c:v>0.62079065536825839</c:v>
                </c:pt>
                <c:pt idx="703">
                  <c:v>0.62068832687890307</c:v>
                </c:pt>
                <c:pt idx="704">
                  <c:v>0.62058585383327092</c:v>
                </c:pt>
                <c:pt idx="705">
                  <c:v>0.62048323648888759</c:v>
                </c:pt>
                <c:pt idx="706">
                  <c:v>0.62038047510237138</c:v>
                </c:pt>
                <c:pt idx="707">
                  <c:v>0.6202775699294395</c:v>
                </c:pt>
                <c:pt idx="708">
                  <c:v>0.62017452122491101</c:v>
                </c:pt>
                <c:pt idx="709">
                  <c:v>0.62007132924271224</c:v>
                </c:pt>
                <c:pt idx="710">
                  <c:v>0.61996799423588012</c:v>
                </c:pt>
                <c:pt idx="711">
                  <c:v>0.61986451645656704</c:v>
                </c:pt>
                <c:pt idx="712">
                  <c:v>0.6197608961560459</c:v>
                </c:pt>
                <c:pt idx="713">
                  <c:v>0.61965713358471275</c:v>
                </c:pt>
                <c:pt idx="714">
                  <c:v>0.61955322899209242</c:v>
                </c:pt>
                <c:pt idx="715">
                  <c:v>0.61944918262684168</c:v>
                </c:pt>
                <c:pt idx="716">
                  <c:v>0.61934499473675475</c:v>
                </c:pt>
                <c:pt idx="717">
                  <c:v>0.61924066556876611</c:v>
                </c:pt>
                <c:pt idx="718">
                  <c:v>0.61913619536895548</c:v>
                </c:pt>
                <c:pt idx="719">
                  <c:v>0.6190315843825509</c:v>
                </c:pt>
                <c:pt idx="720">
                  <c:v>0.61892683285393524</c:v>
                </c:pt>
                <c:pt idx="721">
                  <c:v>0.61882194102664667</c:v>
                </c:pt>
                <c:pt idx="722">
                  <c:v>0.61871690914338595</c:v>
                </c:pt>
                <c:pt idx="723">
                  <c:v>0.61861173744601861</c:v>
                </c:pt>
                <c:pt idx="724">
                  <c:v>0.61850642617557938</c:v>
                </c:pt>
                <c:pt idx="725">
                  <c:v>0.61840097557227669</c:v>
                </c:pt>
                <c:pt idx="726">
                  <c:v>0.61829538587549515</c:v>
                </c:pt>
                <c:pt idx="727">
                  <c:v>0.61818965732380138</c:v>
                </c:pt>
                <c:pt idx="728">
                  <c:v>0.61808379015494663</c:v>
                </c:pt>
                <c:pt idx="729">
                  <c:v>0.61797778460587083</c:v>
                </c:pt>
                <c:pt idx="730">
                  <c:v>0.61787164091270674</c:v>
                </c:pt>
                <c:pt idx="731">
                  <c:v>0.61776535931078347</c:v>
                </c:pt>
                <c:pt idx="732">
                  <c:v>0.61765894003463029</c:v>
                </c:pt>
                <c:pt idx="733">
                  <c:v>0.61755238331798101</c:v>
                </c:pt>
                <c:pt idx="734">
                  <c:v>0.61744568939377675</c:v>
                </c:pt>
                <c:pt idx="735">
                  <c:v>0.61733885849417003</c:v>
                </c:pt>
                <c:pt idx="736">
                  <c:v>0.61723189085052921</c:v>
                </c:pt>
                <c:pt idx="737">
                  <c:v>0.61712478669344073</c:v>
                </c:pt>
                <c:pt idx="738">
                  <c:v>0.61701754625271432</c:v>
                </c:pt>
                <c:pt idx="739">
                  <c:v>0.61691016975738522</c:v>
                </c:pt>
                <c:pt idx="740">
                  <c:v>0.61680265743571916</c:v>
                </c:pt>
                <c:pt idx="741">
                  <c:v>0.61669500951521472</c:v>
                </c:pt>
                <c:pt idx="742">
                  <c:v>0.61658722622260764</c:v>
                </c:pt>
                <c:pt idx="743">
                  <c:v>0.61647930778387372</c:v>
                </c:pt>
                <c:pt idx="744">
                  <c:v>0.61637125442423368</c:v>
                </c:pt>
                <c:pt idx="745">
                  <c:v>0.61626306636815531</c:v>
                </c:pt>
                <c:pt idx="746">
                  <c:v>0.61615474383935687</c:v>
                </c:pt>
                <c:pt idx="747">
                  <c:v>0.61604628706081221</c:v>
                </c:pt>
                <c:pt idx="748">
                  <c:v>0.61593769625475214</c:v>
                </c:pt>
                <c:pt idx="749">
                  <c:v>0.61582897164266948</c:v>
                </c:pt>
                <c:pt idx="750">
                  <c:v>0.61572011344532096</c:v>
                </c:pt>
                <c:pt idx="751">
                  <c:v>0.61561112188273259</c:v>
                </c:pt>
                <c:pt idx="752">
                  <c:v>0.61550199717420084</c:v>
                </c:pt>
                <c:pt idx="753">
                  <c:v>0.61539273953829765</c:v>
                </c:pt>
                <c:pt idx="754">
                  <c:v>0.61528334919287242</c:v>
                </c:pt>
                <c:pt idx="755">
                  <c:v>0.61517382635505702</c:v>
                </c:pt>
                <c:pt idx="756">
                  <c:v>0.61506417124126744</c:v>
                </c:pt>
                <c:pt idx="757">
                  <c:v>0.61495438406720726</c:v>
                </c:pt>
                <c:pt idx="758">
                  <c:v>0.61484446504787216</c:v>
                </c:pt>
                <c:pt idx="759">
                  <c:v>0.61473441439755172</c:v>
                </c:pt>
                <c:pt idx="760">
                  <c:v>0.61462423232983354</c:v>
                </c:pt>
                <c:pt idx="761">
                  <c:v>0.61451391905760555</c:v>
                </c:pt>
                <c:pt idx="762">
                  <c:v>0.61440347479306023</c:v>
                </c:pt>
                <c:pt idx="763">
                  <c:v>0.61429289974769707</c:v>
                </c:pt>
                <c:pt idx="764">
                  <c:v>0.61418219413232589</c:v>
                </c:pt>
                <c:pt idx="765">
                  <c:v>0.61407135815706959</c:v>
                </c:pt>
                <c:pt idx="766">
                  <c:v>0.61396039203136787</c:v>
                </c:pt>
                <c:pt idx="767">
                  <c:v>0.61384929596398052</c:v>
                </c:pt>
                <c:pt idx="768">
                  <c:v>0.61373807016298887</c:v>
                </c:pt>
                <c:pt idx="769">
                  <c:v>0.61362671483580089</c:v>
                </c:pt>
                <c:pt idx="770">
                  <c:v>0.61351523018915255</c:v>
                </c:pt>
                <c:pt idx="771">
                  <c:v>0.61340361642911223</c:v>
                </c:pt>
                <c:pt idx="772">
                  <c:v>0.61329187376108218</c:v>
                </c:pt>
                <c:pt idx="773">
                  <c:v>0.6131800023898033</c:v>
                </c:pt>
                <c:pt idx="774">
                  <c:v>0.61306800251935611</c:v>
                </c:pt>
                <c:pt idx="775">
                  <c:v>0.61295587435316556</c:v>
                </c:pt>
                <c:pt idx="776">
                  <c:v>0.61284361809400245</c:v>
                </c:pt>
                <c:pt idx="777">
                  <c:v>0.61273123394398732</c:v>
                </c:pt>
                <c:pt idx="778">
                  <c:v>0.61261872210459256</c:v>
                </c:pt>
                <c:pt idx="779">
                  <c:v>0.61250608277664642</c:v>
                </c:pt>
                <c:pt idx="780">
                  <c:v>0.61239331616033454</c:v>
                </c:pt>
                <c:pt idx="781">
                  <c:v>0.61228042245520331</c:v>
                </c:pt>
                <c:pt idx="782">
                  <c:v>0.61216740186016327</c:v>
                </c:pt>
                <c:pt idx="783">
                  <c:v>0.61205425457349105</c:v>
                </c:pt>
                <c:pt idx="784">
                  <c:v>0.61194098079283266</c:v>
                </c:pt>
                <c:pt idx="785">
                  <c:v>0.61182758071520593</c:v>
                </c:pt>
                <c:pt idx="786">
                  <c:v>0.61171405453700356</c:v>
                </c:pt>
                <c:pt idx="787">
                  <c:v>0.61160040245399583</c:v>
                </c:pt>
                <c:pt idx="788">
                  <c:v>0.61148662466133341</c:v>
                </c:pt>
                <c:pt idx="789">
                  <c:v>0.61137272135354925</c:v>
                </c:pt>
                <c:pt idx="790">
                  <c:v>0.61125869272456246</c:v>
                </c:pt>
                <c:pt idx="791">
                  <c:v>0.61114453896768084</c:v>
                </c:pt>
                <c:pt idx="792">
                  <c:v>0.61103026027560214</c:v>
                </c:pt>
                <c:pt idx="793">
                  <c:v>0.6109158568404186</c:v>
                </c:pt>
                <c:pt idx="794">
                  <c:v>0.61080132885361793</c:v>
                </c:pt>
                <c:pt idx="795">
                  <c:v>0.61068667650608788</c:v>
                </c:pt>
                <c:pt idx="796">
                  <c:v>0.61057189998811645</c:v>
                </c:pt>
                <c:pt idx="797">
                  <c:v>0.61045699948939658</c:v>
                </c:pt>
                <c:pt idx="798">
                  <c:v>0.61034197519902711</c:v>
                </c:pt>
                <c:pt idx="799">
                  <c:v>0.61022682730551692</c:v>
                </c:pt>
                <c:pt idx="800">
                  <c:v>0.6101115559967859</c:v>
                </c:pt>
                <c:pt idx="801">
                  <c:v>0.60999616146016866</c:v>
                </c:pt>
                <c:pt idx="802">
                  <c:v>0.60988064388241647</c:v>
                </c:pt>
                <c:pt idx="803">
                  <c:v>0.60976500344969997</c:v>
                </c:pt>
                <c:pt idx="804">
                  <c:v>0.60964924034761148</c:v>
                </c:pt>
                <c:pt idx="805">
                  <c:v>0.60953335476116743</c:v>
                </c:pt>
                <c:pt idx="806">
                  <c:v>0.60941734687481175</c:v>
                </c:pt>
                <c:pt idx="807">
                  <c:v>0.60930121687241645</c:v>
                </c:pt>
                <c:pt idx="808">
                  <c:v>0.60918496493728613</c:v>
                </c:pt>
                <c:pt idx="809">
                  <c:v>0.60906859125215862</c:v>
                </c:pt>
                <c:pt idx="810">
                  <c:v>0.60895209599920896</c:v>
                </c:pt>
                <c:pt idx="811">
                  <c:v>0.60883547936005034</c:v>
                </c:pt>
                <c:pt idx="812">
                  <c:v>0.60871874151573768</c:v>
                </c:pt>
                <c:pt idx="813">
                  <c:v>0.60860188264676918</c:v>
                </c:pt>
                <c:pt idx="814">
                  <c:v>0.60848490293308921</c:v>
                </c:pt>
                <c:pt idx="815">
                  <c:v>0.60836780255409051</c:v>
                </c:pt>
                <c:pt idx="816">
                  <c:v>0.60825058168861568</c:v>
                </c:pt>
                <c:pt idx="817">
                  <c:v>0.60813324051496132</c:v>
                </c:pt>
                <c:pt idx="818">
                  <c:v>0.60801577921087868</c:v>
                </c:pt>
                <c:pt idx="819">
                  <c:v>0.60789819795357669</c:v>
                </c:pt>
                <c:pt idx="820">
                  <c:v>0.6077804969197238</c:v>
                </c:pt>
                <c:pt idx="821">
                  <c:v>0.6076626762854509</c:v>
                </c:pt>
                <c:pt idx="822">
                  <c:v>0.6075447362263533</c:v>
                </c:pt>
                <c:pt idx="823">
                  <c:v>0.60742667691749241</c:v>
                </c:pt>
                <c:pt idx="824">
                  <c:v>0.60730849853339908</c:v>
                </c:pt>
                <c:pt idx="825">
                  <c:v>0.60719020124807421</c:v>
                </c:pt>
                <c:pt idx="826">
                  <c:v>0.60707178523499317</c:v>
                </c:pt>
                <c:pt idx="827">
                  <c:v>0.60695325066710581</c:v>
                </c:pt>
                <c:pt idx="828">
                  <c:v>0.60683459771684001</c:v>
                </c:pt>
                <c:pt idx="829">
                  <c:v>0.60671582655610312</c:v>
                </c:pt>
                <c:pt idx="830">
                  <c:v>0.60659693735628495</c:v>
                </c:pt>
                <c:pt idx="831">
                  <c:v>0.60647793028825869</c:v>
                </c:pt>
                <c:pt idx="832">
                  <c:v>0.60635880552238453</c:v>
                </c:pt>
                <c:pt idx="833">
                  <c:v>0.60623956322850991</c:v>
                </c:pt>
                <c:pt idx="834">
                  <c:v>0.60612020357597407</c:v>
                </c:pt>
                <c:pt idx="835">
                  <c:v>0.60600072673360805</c:v>
                </c:pt>
                <c:pt idx="836">
                  <c:v>0.60588113286973744</c:v>
                </c:pt>
                <c:pt idx="837">
                  <c:v>0.60576142215218465</c:v>
                </c:pt>
                <c:pt idx="838">
                  <c:v>0.60564159474827106</c:v>
                </c:pt>
                <c:pt idx="839">
                  <c:v>0.60552165082481901</c:v>
                </c:pt>
                <c:pt idx="840">
                  <c:v>0.60540159054815323</c:v>
                </c:pt>
                <c:pt idx="841">
                  <c:v>0.60528141408410374</c:v>
                </c:pt>
                <c:pt idx="842">
                  <c:v>0.60516112159800739</c:v>
                </c:pt>
                <c:pt idx="843">
                  <c:v>0.60504071325471043</c:v>
                </c:pt>
                <c:pt idx="844">
                  <c:v>0.60492018921856916</c:v>
                </c:pt>
                <c:pt idx="845">
                  <c:v>0.60479954965345362</c:v>
                </c:pt>
                <c:pt idx="846">
                  <c:v>0.60467879472274855</c:v>
                </c:pt>
                <c:pt idx="847">
                  <c:v>0.60455792458935564</c:v>
                </c:pt>
                <c:pt idx="848">
                  <c:v>0.60443693941569554</c:v>
                </c:pt>
                <c:pt idx="849">
                  <c:v>0.60431583936370903</c:v>
                </c:pt>
                <c:pt idx="850">
                  <c:v>0.60419462459486106</c:v>
                </c:pt>
                <c:pt idx="851">
                  <c:v>0.60407329527013964</c:v>
                </c:pt>
                <c:pt idx="852">
                  <c:v>0.60395185155006081</c:v>
                </c:pt>
                <c:pt idx="853">
                  <c:v>0.603830293594668</c:v>
                </c:pt>
                <c:pt idx="854">
                  <c:v>0.60370862156353611</c:v>
                </c:pt>
                <c:pt idx="855">
                  <c:v>0.6035868356157712</c:v>
                </c:pt>
                <c:pt idx="856">
                  <c:v>0.60346493591001471</c:v>
                </c:pt>
                <c:pt idx="857">
                  <c:v>0.603342922604443</c:v>
                </c:pt>
                <c:pt idx="858">
                  <c:v>0.60322079585677124</c:v>
                </c:pt>
                <c:pt idx="859">
                  <c:v>0.60309855582425431</c:v>
                </c:pt>
                <c:pt idx="860">
                  <c:v>0.60297620266368779</c:v>
                </c:pt>
                <c:pt idx="861">
                  <c:v>0.60285373653141183</c:v>
                </c:pt>
                <c:pt idx="862">
                  <c:v>0.60273115758331119</c:v>
                </c:pt>
                <c:pt idx="863">
                  <c:v>0.60260846597481799</c:v>
                </c:pt>
                <c:pt idx="864">
                  <c:v>0.6024856618609129</c:v>
                </c:pt>
                <c:pt idx="865">
                  <c:v>0.60236274539612789</c:v>
                </c:pt>
                <c:pt idx="866">
                  <c:v>0.60223971673454657</c:v>
                </c:pt>
                <c:pt idx="867">
                  <c:v>0.6021165760298075</c:v>
                </c:pt>
                <c:pt idx="868">
                  <c:v>0.60199332343510459</c:v>
                </c:pt>
                <c:pt idx="869">
                  <c:v>0.60186995910319019</c:v>
                </c:pt>
                <c:pt idx="870">
                  <c:v>0.60174648318637569</c:v>
                </c:pt>
                <c:pt idx="871">
                  <c:v>0.60162289583653383</c:v>
                </c:pt>
                <c:pt idx="872">
                  <c:v>0.60149919720510037</c:v>
                </c:pt>
                <c:pt idx="873">
                  <c:v>0.60137538744307573</c:v>
                </c:pt>
                <c:pt idx="874">
                  <c:v>0.6012514667010268</c:v>
                </c:pt>
                <c:pt idx="875">
                  <c:v>0.60112743512908851</c:v>
                </c:pt>
                <c:pt idx="876">
                  <c:v>0.60100329287696541</c:v>
                </c:pt>
                <c:pt idx="877">
                  <c:v>0.60087904009393389</c:v>
                </c:pt>
                <c:pt idx="878">
                  <c:v>0.60075467692884355</c:v>
                </c:pt>
                <c:pt idx="879">
                  <c:v>0.60063020353011842</c:v>
                </c:pt>
                <c:pt idx="880">
                  <c:v>0.60050562004575903</c:v>
                </c:pt>
                <c:pt idx="881">
                  <c:v>0.60038092662334464</c:v>
                </c:pt>
                <c:pt idx="882">
                  <c:v>0.60025612341003387</c:v>
                </c:pt>
                <c:pt idx="883">
                  <c:v>0.60013121055256669</c:v>
                </c:pt>
                <c:pt idx="884">
                  <c:v>0.60000618819726614</c:v>
                </c:pt>
                <c:pt idx="885">
                  <c:v>0.59988105649004053</c:v>
                </c:pt>
                <c:pt idx="886">
                  <c:v>0.59975581557638358</c:v>
                </c:pt>
                <c:pt idx="887">
                  <c:v>0.59963046560137745</c:v>
                </c:pt>
                <c:pt idx="888">
                  <c:v>0.59950500670969342</c:v>
                </c:pt>
                <c:pt idx="889">
                  <c:v>0.59937943904559432</c:v>
                </c:pt>
                <c:pt idx="890">
                  <c:v>0.59925376275293529</c:v>
                </c:pt>
                <c:pt idx="891">
                  <c:v>0.5991279779751657</c:v>
                </c:pt>
                <c:pt idx="892">
                  <c:v>0.5990020848553308</c:v>
                </c:pt>
                <c:pt idx="893">
                  <c:v>0.59887608353607291</c:v>
                </c:pt>
                <c:pt idx="894">
                  <c:v>0.59874997415963405</c:v>
                </c:pt>
                <c:pt idx="895">
                  <c:v>0.59862375686785541</c:v>
                </c:pt>
                <c:pt idx="896">
                  <c:v>0.59849743180218096</c:v>
                </c:pt>
                <c:pt idx="897">
                  <c:v>0.5983709991036581</c:v>
                </c:pt>
                <c:pt idx="898">
                  <c:v>0.59824445891293909</c:v>
                </c:pt>
                <c:pt idx="899">
                  <c:v>0.59811781137028253</c:v>
                </c:pt>
                <c:pt idx="900">
                  <c:v>0.59799105661555529</c:v>
                </c:pt>
                <c:pt idx="901">
                  <c:v>0.5978641947882336</c:v>
                </c:pt>
                <c:pt idx="902">
                  <c:v>0.59773722602740476</c:v>
                </c:pt>
                <c:pt idx="903">
                  <c:v>0.59761015047176846</c:v>
                </c:pt>
                <c:pt idx="904">
                  <c:v>0.59748296825963809</c:v>
                </c:pt>
                <c:pt idx="905">
                  <c:v>0.5973556795289432</c:v>
                </c:pt>
                <c:pt idx="906">
                  <c:v>0.5972282844172293</c:v>
                </c:pt>
                <c:pt idx="907">
                  <c:v>0.5971007830616607</c:v>
                </c:pt>
                <c:pt idx="908">
                  <c:v>0.59697317559902119</c:v>
                </c:pt>
                <c:pt idx="909">
                  <c:v>0.59684546216571621</c:v>
                </c:pt>
                <c:pt idx="910">
                  <c:v>0.59671764289777329</c:v>
                </c:pt>
                <c:pt idx="911">
                  <c:v>0.59658971793084437</c:v>
                </c:pt>
                <c:pt idx="912">
                  <c:v>0.59646168740020622</c:v>
                </c:pt>
                <c:pt idx="913">
                  <c:v>0.59633355144076361</c:v>
                </c:pt>
                <c:pt idx="914">
                  <c:v>0.59620531018704825</c:v>
                </c:pt>
                <c:pt idx="915">
                  <c:v>0.59607696377322261</c:v>
                </c:pt>
                <c:pt idx="916">
                  <c:v>0.59594851233307944</c:v>
                </c:pt>
                <c:pt idx="917">
                  <c:v>0.59581995600004423</c:v>
                </c:pt>
                <c:pt idx="918">
                  <c:v>0.59569129490717643</c:v>
                </c:pt>
                <c:pt idx="919">
                  <c:v>0.59556252918717012</c:v>
                </c:pt>
                <c:pt idx="920">
                  <c:v>0.59543365897235634</c:v>
                </c:pt>
                <c:pt idx="921">
                  <c:v>0.59530468439470408</c:v>
                </c:pt>
                <c:pt idx="922">
                  <c:v>0.59517560558582117</c:v>
                </c:pt>
                <c:pt idx="923">
                  <c:v>0.59504642267695618</c:v>
                </c:pt>
                <c:pt idx="924">
                  <c:v>0.59491713579899974</c:v>
                </c:pt>
                <c:pt idx="925">
                  <c:v>0.59478774508248533</c:v>
                </c:pt>
                <c:pt idx="926">
                  <c:v>0.59465825065759137</c:v>
                </c:pt>
                <c:pt idx="927">
                  <c:v>0.5945286526541419</c:v>
                </c:pt>
                <c:pt idx="928">
                  <c:v>0.59439895120160824</c:v>
                </c:pt>
                <c:pt idx="929">
                  <c:v>0.59426914642911033</c:v>
                </c:pt>
                <c:pt idx="930">
                  <c:v>0.59413923846541716</c:v>
                </c:pt>
                <c:pt idx="931">
                  <c:v>0.59400922743894979</c:v>
                </c:pt>
                <c:pt idx="932">
                  <c:v>0.59387911347778077</c:v>
                </c:pt>
                <c:pt idx="933">
                  <c:v>0.59374889670963704</c:v>
                </c:pt>
                <c:pt idx="934">
                  <c:v>0.5936185772618997</c:v>
                </c:pt>
                <c:pt idx="935">
                  <c:v>0.59348815526160648</c:v>
                </c:pt>
                <c:pt idx="936">
                  <c:v>0.59335763083545212</c:v>
                </c:pt>
                <c:pt idx="937">
                  <c:v>0.59322700410979068</c:v>
                </c:pt>
                <c:pt idx="938">
                  <c:v>0.59309627521063546</c:v>
                </c:pt>
                <c:pt idx="939">
                  <c:v>0.59296544426366105</c:v>
                </c:pt>
                <c:pt idx="940">
                  <c:v>0.59283451139420495</c:v>
                </c:pt>
                <c:pt idx="941">
                  <c:v>0.59270347672726753</c:v>
                </c:pt>
                <c:pt idx="942">
                  <c:v>0.59257234038751472</c:v>
                </c:pt>
                <c:pt idx="943">
                  <c:v>0.59244110249927762</c:v>
                </c:pt>
                <c:pt idx="944">
                  <c:v>0.5923097631865557</c:v>
                </c:pt>
                <c:pt idx="945">
                  <c:v>0.59217832257301606</c:v>
                </c:pt>
                <c:pt idx="946">
                  <c:v>0.59204678078199591</c:v>
                </c:pt>
                <c:pt idx="947">
                  <c:v>0.59191513793650297</c:v>
                </c:pt>
                <c:pt idx="948">
                  <c:v>0.59178339415921732</c:v>
                </c:pt>
                <c:pt idx="949">
                  <c:v>0.59165154957249255</c:v>
                </c:pt>
                <c:pt idx="950">
                  <c:v>0.59151960429835593</c:v>
                </c:pt>
                <c:pt idx="951">
                  <c:v>0.59138755845851076</c:v>
                </c:pt>
                <c:pt idx="952">
                  <c:v>0.5912554121743373</c:v>
                </c:pt>
                <c:pt idx="953">
                  <c:v>0.59112316556689348</c:v>
                </c:pt>
                <c:pt idx="954">
                  <c:v>0.59099081875691628</c:v>
                </c:pt>
                <c:pt idx="955">
                  <c:v>0.59085837186482293</c:v>
                </c:pt>
                <c:pt idx="956">
                  <c:v>0.59072582501071214</c:v>
                </c:pt>
                <c:pt idx="957">
                  <c:v>0.5905931783143652</c:v>
                </c:pt>
                <c:pt idx="958">
                  <c:v>0.59046043189524677</c:v>
                </c:pt>
                <c:pt idx="959">
                  <c:v>0.59032758587250667</c:v>
                </c:pt>
                <c:pt idx="960">
                  <c:v>0.59019464036498015</c:v>
                </c:pt>
                <c:pt idx="961">
                  <c:v>0.59006159549118997</c:v>
                </c:pt>
                <c:pt idx="962">
                  <c:v>0.58992845136934691</c:v>
                </c:pt>
                <c:pt idx="963">
                  <c:v>0.58979520811735064</c:v>
                </c:pt>
                <c:pt idx="964">
                  <c:v>0.58966186585279168</c:v>
                </c:pt>
                <c:pt idx="965">
                  <c:v>0.58952842469295152</c:v>
                </c:pt>
                <c:pt idx="966">
                  <c:v>0.58939488475480473</c:v>
                </c:pt>
                <c:pt idx="967">
                  <c:v>0.58926124615501874</c:v>
                </c:pt>
                <c:pt idx="968">
                  <c:v>0.58912750900995681</c:v>
                </c:pt>
                <c:pt idx="969">
                  <c:v>0.58899367343567699</c:v>
                </c:pt>
                <c:pt idx="970">
                  <c:v>0.58885973954793458</c:v>
                </c:pt>
                <c:pt idx="971">
                  <c:v>0.58872570746218256</c:v>
                </c:pt>
                <c:pt idx="972">
                  <c:v>0.58859157729357348</c:v>
                </c:pt>
                <c:pt idx="973">
                  <c:v>0.58845734915695957</c:v>
                </c:pt>
                <c:pt idx="974">
                  <c:v>0.588323023166894</c:v>
                </c:pt>
                <c:pt idx="975">
                  <c:v>0.58818859943763235</c:v>
                </c:pt>
                <c:pt idx="976">
                  <c:v>0.58805407808313337</c:v>
                </c:pt>
                <c:pt idx="977">
                  <c:v>0.58791945921706013</c:v>
                </c:pt>
                <c:pt idx="978">
                  <c:v>0.58778474295278049</c:v>
                </c:pt>
                <c:pt idx="979">
                  <c:v>0.58764992940336924</c:v>
                </c:pt>
                <c:pt idx="980">
                  <c:v>0.58751501868160805</c:v>
                </c:pt>
                <c:pt idx="981">
                  <c:v>0.58738001089998737</c:v>
                </c:pt>
                <c:pt idx="982">
                  <c:v>0.58724490617070635</c:v>
                </c:pt>
                <c:pt idx="983">
                  <c:v>0.58710970460567524</c:v>
                </c:pt>
                <c:pt idx="984">
                  <c:v>0.58697440631651543</c:v>
                </c:pt>
                <c:pt idx="985">
                  <c:v>0.5868390114145603</c:v>
                </c:pt>
                <c:pt idx="986">
                  <c:v>0.58670352001085702</c:v>
                </c:pt>
                <c:pt idx="987">
                  <c:v>0.5865679322161671</c:v>
                </c:pt>
                <c:pt idx="988">
                  <c:v>0.58643224814096728</c:v>
                </c:pt>
                <c:pt idx="989">
                  <c:v>0.58629646789545053</c:v>
                </c:pt>
                <c:pt idx="990">
                  <c:v>0.58616059158952738</c:v>
                </c:pt>
                <c:pt idx="991">
                  <c:v>0.58602461933282668</c:v>
                </c:pt>
                <c:pt idx="992">
                  <c:v>0.58588855123469641</c:v>
                </c:pt>
                <c:pt idx="993">
                  <c:v>0.58575238740420466</c:v>
                </c:pt>
                <c:pt idx="994">
                  <c:v>0.58561612795014073</c:v>
                </c:pt>
                <c:pt idx="995">
                  <c:v>0.58547977298101672</c:v>
                </c:pt>
                <c:pt idx="996">
                  <c:v>0.58534332260506683</c:v>
                </c:pt>
                <c:pt idx="997">
                  <c:v>0.58520677693025003</c:v>
                </c:pt>
                <c:pt idx="998">
                  <c:v>0.58507013606424985</c:v>
                </c:pt>
                <c:pt idx="999">
                  <c:v>0.58493340011447614</c:v>
                </c:pt>
                <c:pt idx="1000">
                  <c:v>0.58479656918806533</c:v>
                </c:pt>
                <c:pt idx="1001">
                  <c:v>0.58465964339188192</c:v>
                </c:pt>
                <c:pt idx="1002">
                  <c:v>0.58452262283251855</c:v>
                </c:pt>
                <c:pt idx="1003">
                  <c:v>0.58438550761629837</c:v>
                </c:pt>
                <c:pt idx="1004">
                  <c:v>0.58424829784927457</c:v>
                </c:pt>
                <c:pt idx="1005">
                  <c:v>0.58411099363723173</c:v>
                </c:pt>
                <c:pt idx="1006">
                  <c:v>0.58397359508568725</c:v>
                </c:pt>
                <c:pt idx="1007">
                  <c:v>0.58383610229989169</c:v>
                </c:pt>
                <c:pt idx="1008">
                  <c:v>0.58369851538482953</c:v>
                </c:pt>
                <c:pt idx="1009">
                  <c:v>0.58356083444522078</c:v>
                </c:pt>
                <c:pt idx="1010">
                  <c:v>0.58342305958552099</c:v>
                </c:pt>
                <c:pt idx="1011">
                  <c:v>0.58328519090992303</c:v>
                </c:pt>
                <c:pt idx="1012">
                  <c:v>0.58314722852235756</c:v>
                </c:pt>
                <c:pt idx="1013">
                  <c:v>0.58300917252649354</c:v>
                </c:pt>
                <c:pt idx="1014">
                  <c:v>0.58287102302573968</c:v>
                </c:pt>
                <c:pt idx="1015">
                  <c:v>0.58273278012324514</c:v>
                </c:pt>
                <c:pt idx="1016">
                  <c:v>0.58259444392190052</c:v>
                </c:pt>
                <c:pt idx="1017">
                  <c:v>0.58245601452433804</c:v>
                </c:pt>
                <c:pt idx="1018">
                  <c:v>0.58231749203293348</c:v>
                </c:pt>
                <c:pt idx="1019">
                  <c:v>0.58217887654980649</c:v>
                </c:pt>
                <c:pt idx="1020">
                  <c:v>0.58204016817682114</c:v>
                </c:pt>
                <c:pt idx="1021">
                  <c:v>0.58190136701558737</c:v>
                </c:pt>
                <c:pt idx="1022">
                  <c:v>0.5817624731674611</c:v>
                </c:pt>
                <c:pt idx="1023">
                  <c:v>0.58162348673354647</c:v>
                </c:pt>
                <c:pt idx="1024">
                  <c:v>0.58148440781469479</c:v>
                </c:pt>
                <c:pt idx="1025">
                  <c:v>0.58134523651150671</c:v>
                </c:pt>
                <c:pt idx="1026">
                  <c:v>0.58120597292433274</c:v>
                </c:pt>
                <c:pt idx="1027">
                  <c:v>0.58106661715327423</c:v>
                </c:pt>
                <c:pt idx="1028">
                  <c:v>0.58092716929818322</c:v>
                </c:pt>
                <c:pt idx="1029">
                  <c:v>0.58078762945866491</c:v>
                </c:pt>
                <c:pt idx="1030">
                  <c:v>0.58064799773407716</c:v>
                </c:pt>
                <c:pt idx="1031">
                  <c:v>0.58050827422353179</c:v>
                </c:pt>
                <c:pt idx="1032">
                  <c:v>0.58036845902589551</c:v>
                </c:pt>
                <c:pt idx="1033">
                  <c:v>0.5802285522397902</c:v>
                </c:pt>
                <c:pt idx="1034">
                  <c:v>0.58008855396359449</c:v>
                </c:pt>
                <c:pt idx="1035">
                  <c:v>0.579948464295444</c:v>
                </c:pt>
                <c:pt idx="1036">
                  <c:v>0.57980828333323231</c:v>
                </c:pt>
                <c:pt idx="1037">
                  <c:v>0.57966801117461164</c:v>
                </c:pt>
                <c:pt idx="1038">
                  <c:v>0.57952764791699385</c:v>
                </c:pt>
                <c:pt idx="1039">
                  <c:v>0.57938719365755109</c:v>
                </c:pt>
                <c:pt idx="1040">
                  <c:v>0.57924664849321661</c:v>
                </c:pt>
                <c:pt idx="1041">
                  <c:v>0.57910601252068572</c:v>
                </c:pt>
                <c:pt idx="1042">
                  <c:v>0.57896528583641604</c:v>
                </c:pt>
                <c:pt idx="1043">
                  <c:v>0.57882446853662906</c:v>
                </c:pt>
                <c:pt idx="1044">
                  <c:v>0.57868356071731009</c:v>
                </c:pt>
                <c:pt idx="1045">
                  <c:v>0.57854256247420954</c:v>
                </c:pt>
                <c:pt idx="1046">
                  <c:v>0.5784014739028438</c:v>
                </c:pt>
                <c:pt idx="1047">
                  <c:v>0.57826029509849552</c:v>
                </c:pt>
                <c:pt idx="1048">
                  <c:v>0.57811902615621447</c:v>
                </c:pt>
                <c:pt idx="1049">
                  <c:v>0.57797766717081889</c:v>
                </c:pt>
                <c:pt idx="1050">
                  <c:v>0.57783621823689557</c:v>
                </c:pt>
                <c:pt idx="1051">
                  <c:v>0.5776946794488006</c:v>
                </c:pt>
                <c:pt idx="1052">
                  <c:v>0.57755305090066078</c:v>
                </c:pt>
                <c:pt idx="1053">
                  <c:v>0.57741133268637346</c:v>
                </c:pt>
                <c:pt idx="1054">
                  <c:v>0.57726952489960826</c:v>
                </c:pt>
                <c:pt idx="1055">
                  <c:v>0.57712762763380676</c:v>
                </c:pt>
                <c:pt idx="1056">
                  <c:v>0.57698564098218408</c:v>
                </c:pt>
                <c:pt idx="1057">
                  <c:v>0.57684356503772893</c:v>
                </c:pt>
                <c:pt idx="1058">
                  <c:v>0.57670139989320535</c:v>
                </c:pt>
                <c:pt idx="1059">
                  <c:v>0.57655914564115218</c:v>
                </c:pt>
                <c:pt idx="1060">
                  <c:v>0.57641680237388482</c:v>
                </c:pt>
                <c:pt idx="1061">
                  <c:v>0.57627437018349481</c:v>
                </c:pt>
                <c:pt idx="1062">
                  <c:v>0.57613184916185212</c:v>
                </c:pt>
                <c:pt idx="1063">
                  <c:v>0.57598923940060454</c:v>
                </c:pt>
                <c:pt idx="1064">
                  <c:v>0.57584654099117882</c:v>
                </c:pt>
                <c:pt idx="1065">
                  <c:v>0.57570375402478136</c:v>
                </c:pt>
                <c:pt idx="1066">
                  <c:v>0.57556087859239891</c:v>
                </c:pt>
                <c:pt idx="1067">
                  <c:v>0.57541791478479976</c:v>
                </c:pt>
                <c:pt idx="1068">
                  <c:v>0.57527486269253336</c:v>
                </c:pt>
                <c:pt idx="1069">
                  <c:v>0.57513172240593191</c:v>
                </c:pt>
                <c:pt idx="1070">
                  <c:v>0.57498849401511076</c:v>
                </c:pt>
                <c:pt idx="1071">
                  <c:v>0.57484517760996934</c:v>
                </c:pt>
                <c:pt idx="1072">
                  <c:v>0.57470177328019101</c:v>
                </c:pt>
                <c:pt idx="1073">
                  <c:v>0.57455828111524476</c:v>
                </c:pt>
                <c:pt idx="1074">
                  <c:v>0.57441470120438576</c:v>
                </c:pt>
                <c:pt idx="1075">
                  <c:v>0.57427103363665521</c:v>
                </c:pt>
                <c:pt idx="1076">
                  <c:v>0.57412727850088174</c:v>
                </c:pt>
                <c:pt idx="1077">
                  <c:v>0.5739834358856819</c:v>
                </c:pt>
                <c:pt idx="1078">
                  <c:v>0.5738395058794612</c:v>
                </c:pt>
                <c:pt idx="1079">
                  <c:v>0.57369548857041353</c:v>
                </c:pt>
                <c:pt idx="1080">
                  <c:v>0.57355138404652373</c:v>
                </c:pt>
                <c:pt idx="1081">
                  <c:v>0.57340719239556615</c:v>
                </c:pt>
                <c:pt idx="1082">
                  <c:v>0.57326291370510751</c:v>
                </c:pt>
                <c:pt idx="1083">
                  <c:v>0.57311854806250551</c:v>
                </c:pt>
                <c:pt idx="1084">
                  <c:v>0.57297409555491086</c:v>
                </c:pt>
                <c:pt idx="1085">
                  <c:v>0.57282955626926702</c:v>
                </c:pt>
                <c:pt idx="1086">
                  <c:v>0.57268493029231171</c:v>
                </c:pt>
                <c:pt idx="1087">
                  <c:v>0.57254021771057739</c:v>
                </c:pt>
                <c:pt idx="1088">
                  <c:v>0.57239541861039067</c:v>
                </c:pt>
                <c:pt idx="1089">
                  <c:v>0.57225053307787477</c:v>
                </c:pt>
                <c:pt idx="1090">
                  <c:v>0.57210556119894895</c:v>
                </c:pt>
                <c:pt idx="1091">
                  <c:v>0.57196050305932966</c:v>
                </c:pt>
                <c:pt idx="1092">
                  <c:v>0.57181535874453071</c:v>
                </c:pt>
                <c:pt idx="1093">
                  <c:v>0.57167012833986453</c:v>
                </c:pt>
                <c:pt idx="1094">
                  <c:v>0.57152481193044224</c:v>
                </c:pt>
                <c:pt idx="1095">
                  <c:v>0.57137940960117484</c:v>
                </c:pt>
                <c:pt idx="1096">
                  <c:v>0.57123392143677276</c:v>
                </c:pt>
                <c:pt idx="1097">
                  <c:v>0.57108834752174797</c:v>
                </c:pt>
                <c:pt idx="1098">
                  <c:v>0.57094268794041358</c:v>
                </c:pt>
                <c:pt idx="1099">
                  <c:v>0.57079694277688431</c:v>
                </c:pt>
                <c:pt idx="1100">
                  <c:v>0.57065111211507813</c:v>
                </c:pt>
                <c:pt idx="1101">
                  <c:v>0.57050519603871563</c:v>
                </c:pt>
                <c:pt idx="1102">
                  <c:v>0.57035919463132168</c:v>
                </c:pt>
                <c:pt idx="1103">
                  <c:v>0.57021310797622538</c:v>
                </c:pt>
                <c:pt idx="1104">
                  <c:v>0.57006693615656079</c:v>
                </c:pt>
                <c:pt idx="1105">
                  <c:v>0.56992067925526768</c:v>
                </c:pt>
                <c:pt idx="1106">
                  <c:v>0.56977433735509231</c:v>
                </c:pt>
                <c:pt idx="1107">
                  <c:v>0.56962791053858708</c:v>
                </c:pt>
                <c:pt idx="1108">
                  <c:v>0.56948139888811222</c:v>
                </c:pt>
                <c:pt idx="1109">
                  <c:v>0.56933480248583623</c:v>
                </c:pt>
                <c:pt idx="1110">
                  <c:v>0.56918812141373554</c:v>
                </c:pt>
                <c:pt idx="1111">
                  <c:v>0.56904135575359627</c:v>
                </c:pt>
                <c:pt idx="1112">
                  <c:v>0.56889450558701404</c:v>
                </c:pt>
                <c:pt idx="1113">
                  <c:v>0.56874757099539486</c:v>
                </c:pt>
                <c:pt idx="1114">
                  <c:v>0.56860055205995552</c:v>
                </c:pt>
                <c:pt idx="1115">
                  <c:v>0.56845344886172444</c:v>
                </c:pt>
                <c:pt idx="1116">
                  <c:v>0.56830626148154195</c:v>
                </c:pt>
                <c:pt idx="1117">
                  <c:v>0.5681589900000612</c:v>
                </c:pt>
                <c:pt idx="1118">
                  <c:v>0.56801163449774827</c:v>
                </c:pt>
                <c:pt idx="1119">
                  <c:v>0.56786419505488306</c:v>
                </c:pt>
                <c:pt idx="1120">
                  <c:v>0.56771667175156004</c:v>
                </c:pt>
                <c:pt idx="1121">
                  <c:v>0.56756906466768808</c:v>
                </c:pt>
                <c:pt idx="1122">
                  <c:v>0.56742137388299185</c:v>
                </c:pt>
                <c:pt idx="1123">
                  <c:v>0.56727359947701173</c:v>
                </c:pt>
                <c:pt idx="1124">
                  <c:v>0.56712574152910511</c:v>
                </c:pt>
                <c:pt idx="1125">
                  <c:v>0.56697780011844567</c:v>
                </c:pt>
                <c:pt idx="1126">
                  <c:v>0.56682977532402579</c:v>
                </c:pt>
                <c:pt idx="1127">
                  <c:v>0.56668166722465485</c:v>
                </c:pt>
                <c:pt idx="1128">
                  <c:v>0.56653347589896197</c:v>
                </c:pt>
                <c:pt idx="1129">
                  <c:v>0.56638520142539484</c:v>
                </c:pt>
                <c:pt idx="1130">
                  <c:v>0.56623684388222151</c:v>
                </c:pt>
                <c:pt idx="1131">
                  <c:v>0.56608840334753008</c:v>
                </c:pt>
                <c:pt idx="1132">
                  <c:v>0.56593987989922945</c:v>
                </c:pt>
                <c:pt idx="1133">
                  <c:v>0.56579127361505033</c:v>
                </c:pt>
                <c:pt idx="1134">
                  <c:v>0.56564258457254479</c:v>
                </c:pt>
                <c:pt idx="1135">
                  <c:v>0.56549381284908817</c:v>
                </c:pt>
                <c:pt idx="1136">
                  <c:v>0.56534495852187794</c:v>
                </c:pt>
                <c:pt idx="1137">
                  <c:v>0.56519602166793592</c:v>
                </c:pt>
                <c:pt idx="1138">
                  <c:v>0.56504700236410754</c:v>
                </c:pt>
                <c:pt idx="1139">
                  <c:v>0.56489790068706291</c:v>
                </c:pt>
                <c:pt idx="1140">
                  <c:v>0.56474871671329718</c:v>
                </c:pt>
                <c:pt idx="1141">
                  <c:v>0.5645994505191313</c:v>
                </c:pt>
                <c:pt idx="1142">
                  <c:v>0.56445010218071223</c:v>
                </c:pt>
                <c:pt idx="1143">
                  <c:v>0.56430067177401344</c:v>
                </c:pt>
                <c:pt idx="1144">
                  <c:v>0.56415115937483606</c:v>
                </c:pt>
                <c:pt idx="1145">
                  <c:v>0.56400156505880839</c:v>
                </c:pt>
                <c:pt idx="1146">
                  <c:v>0.56385188890138715</c:v>
                </c:pt>
                <c:pt idx="1147">
                  <c:v>0.5637021309778576</c:v>
                </c:pt>
                <c:pt idx="1148">
                  <c:v>0.56355229136333451</c:v>
                </c:pt>
                <c:pt idx="1149">
                  <c:v>0.56340237013276173</c:v>
                </c:pt>
                <c:pt idx="1150">
                  <c:v>0.56325236736091422</c:v>
                </c:pt>
                <c:pt idx="1151">
                  <c:v>0.56310228312239663</c:v>
                </c:pt>
                <c:pt idx="1152">
                  <c:v>0.56295211749164564</c:v>
                </c:pt>
                <c:pt idx="1153">
                  <c:v>0.56280187054292885</c:v>
                </c:pt>
                <c:pt idx="1154">
                  <c:v>0.56265154235034687</c:v>
                </c:pt>
                <c:pt idx="1155">
                  <c:v>0.56250113298783233</c:v>
                </c:pt>
                <c:pt idx="1156">
                  <c:v>0.56235064252915112</c:v>
                </c:pt>
                <c:pt idx="1157">
                  <c:v>0.56220007104790315</c:v>
                </c:pt>
                <c:pt idx="1158">
                  <c:v>0.56204941861752189</c:v>
                </c:pt>
                <c:pt idx="1159">
                  <c:v>0.56189868531127585</c:v>
                </c:pt>
                <c:pt idx="1160">
                  <c:v>0.56174787120226832</c:v>
                </c:pt>
                <c:pt idx="1161">
                  <c:v>0.56159697636343864</c:v>
                </c:pt>
                <c:pt idx="1162">
                  <c:v>0.56144600086756147</c:v>
                </c:pt>
                <c:pt idx="1163">
                  <c:v>0.56129494478724862</c:v>
                </c:pt>
                <c:pt idx="1164">
                  <c:v>0.56114380819494858</c:v>
                </c:pt>
                <c:pt idx="1165">
                  <c:v>0.56099259116294731</c:v>
                </c:pt>
                <c:pt idx="1166">
                  <c:v>0.560841293763369</c:v>
                </c:pt>
                <c:pt idx="1167">
                  <c:v>0.56068991606817575</c:v>
                </c:pt>
                <c:pt idx="1168">
                  <c:v>0.56053845814916892</c:v>
                </c:pt>
                <c:pt idx="1169">
                  <c:v>0.56038692007798896</c:v>
                </c:pt>
                <c:pt idx="1170">
                  <c:v>0.56023530192611637</c:v>
                </c:pt>
                <c:pt idx="1171">
                  <c:v>0.56008360376487165</c:v>
                </c:pt>
                <c:pt idx="1172">
                  <c:v>0.55993182566541611</c:v>
                </c:pt>
                <c:pt idx="1173">
                  <c:v>0.55977996769875216</c:v>
                </c:pt>
                <c:pt idx="1174">
                  <c:v>0.55962802993572414</c:v>
                </c:pt>
                <c:pt idx="1175">
                  <c:v>0.55947601244701806</c:v>
                </c:pt>
                <c:pt idx="1176">
                  <c:v>0.5593239153031625</c:v>
                </c:pt>
                <c:pt idx="1177">
                  <c:v>0.55917173857452962</c:v>
                </c:pt>
                <c:pt idx="1178">
                  <c:v>0.55901948233133414</c:v>
                </c:pt>
                <c:pt idx="1179">
                  <c:v>0.55886714664363535</c:v>
                </c:pt>
                <c:pt idx="1180">
                  <c:v>0.55871473158133622</c:v>
                </c:pt>
                <c:pt idx="1181">
                  <c:v>0.5585622372141853</c:v>
                </c:pt>
                <c:pt idx="1182">
                  <c:v>0.55840966361177546</c:v>
                </c:pt>
                <c:pt idx="1183">
                  <c:v>0.55825701084354606</c:v>
                </c:pt>
                <c:pt idx="1184">
                  <c:v>0.55810427897878179</c:v>
                </c:pt>
                <c:pt idx="1185">
                  <c:v>0.55795146808661444</c:v>
                </c:pt>
                <c:pt idx="1186">
                  <c:v>0.5577985782360223</c:v>
                </c:pt>
                <c:pt idx="1187">
                  <c:v>0.55764560949583164</c:v>
                </c:pt>
                <c:pt idx="1188">
                  <c:v>0.55749256193471597</c:v>
                </c:pt>
                <c:pt idx="1189">
                  <c:v>0.55733943562119725</c:v>
                </c:pt>
                <c:pt idx="1190">
                  <c:v>0.55718623062364625</c:v>
                </c:pt>
                <c:pt idx="1191">
                  <c:v>0.55703294701028272</c:v>
                </c:pt>
                <c:pt idx="1192">
                  <c:v>0.55687958484917588</c:v>
                </c:pt>
                <c:pt idx="1193">
                  <c:v>0.55672614420824518</c:v>
                </c:pt>
                <c:pt idx="1194">
                  <c:v>0.55657262515526018</c:v>
                </c:pt>
                <c:pt idx="1195">
                  <c:v>0.55641902775784136</c:v>
                </c:pt>
                <c:pt idx="1196">
                  <c:v>0.5562653520834604</c:v>
                </c:pt>
                <c:pt idx="1197">
                  <c:v>0.55611159819944056</c:v>
                </c:pt>
                <c:pt idx="1198">
                  <c:v>0.55595776617295734</c:v>
                </c:pt>
                <c:pt idx="1199">
                  <c:v>0.55580385607103855</c:v>
                </c:pt>
                <c:pt idx="1200">
                  <c:v>0.5556498679605647</c:v>
                </c:pt>
                <c:pt idx="1201">
                  <c:v>0.55549580190826997</c:v>
                </c:pt>
                <c:pt idx="1202">
                  <c:v>0.55534165798074209</c:v>
                </c:pt>
                <c:pt idx="1203">
                  <c:v>0.5551874362444229</c:v>
                </c:pt>
                <c:pt idx="1204">
                  <c:v>0.5550331367656085</c:v>
                </c:pt>
                <c:pt idx="1205">
                  <c:v>0.55487875961045041</c:v>
                </c:pt>
                <c:pt idx="1206">
                  <c:v>0.55472430484495516</c:v>
                </c:pt>
                <c:pt idx="1207">
                  <c:v>0.55456977253498496</c:v>
                </c:pt>
                <c:pt idx="1208">
                  <c:v>0.55441516274625835</c:v>
                </c:pt>
                <c:pt idx="1209">
                  <c:v>0.55426047554435032</c:v>
                </c:pt>
                <c:pt idx="1210">
                  <c:v>0.55410571099469264</c:v>
                </c:pt>
                <c:pt idx="1211">
                  <c:v>0.55395086916257452</c:v>
                </c:pt>
                <c:pt idx="1212">
                  <c:v>0.55379595011314298</c:v>
                </c:pt>
                <c:pt idx="1213">
                  <c:v>0.553640953911403</c:v>
                </c:pt>
                <c:pt idx="1214">
                  <c:v>0.55348588062221815</c:v>
                </c:pt>
                <c:pt idx="1215">
                  <c:v>0.55333073031031077</c:v>
                </c:pt>
                <c:pt idx="1216">
                  <c:v>0.55317550304026253</c:v>
                </c:pt>
                <c:pt idx="1217">
                  <c:v>0.55302019887651499</c:v>
                </c:pt>
                <c:pt idx="1218">
                  <c:v>0.5528648178833695</c:v>
                </c:pt>
                <c:pt idx="1219">
                  <c:v>0.55270936012498784</c:v>
                </c:pt>
                <c:pt idx="1220">
                  <c:v>0.55255382566539268</c:v>
                </c:pt>
                <c:pt idx="1221">
                  <c:v>0.55239821456846794</c:v>
                </c:pt>
                <c:pt idx="1222">
                  <c:v>0.55224252689795905</c:v>
                </c:pt>
                <c:pt idx="1223">
                  <c:v>0.55208676271747359</c:v>
                </c:pt>
                <c:pt idx="1224">
                  <c:v>0.55193092209048111</c:v>
                </c:pt>
                <c:pt idx="1225">
                  <c:v>0.55177500508031418</c:v>
                </c:pt>
                <c:pt idx="1226">
                  <c:v>0.55161901175016848</c:v>
                </c:pt>
                <c:pt idx="1227">
                  <c:v>0.55146294216310277</c:v>
                </c:pt>
                <c:pt idx="1228">
                  <c:v>0.55130679638204017</c:v>
                </c:pt>
                <c:pt idx="1229">
                  <c:v>0.55115057446976767</c:v>
                </c:pt>
                <c:pt idx="1230">
                  <c:v>0.55099427648893695</c:v>
                </c:pt>
                <c:pt idx="1231">
                  <c:v>0.55083790250206444</c:v>
                </c:pt>
                <c:pt idx="1232">
                  <c:v>0.55068145257153223</c:v>
                </c:pt>
                <c:pt idx="1233">
                  <c:v>0.55052492675958786</c:v>
                </c:pt>
                <c:pt idx="1234">
                  <c:v>0.55036832512834488</c:v>
                </c:pt>
                <c:pt idx="1235">
                  <c:v>0.55021164773978337</c:v>
                </c:pt>
                <c:pt idx="1236">
                  <c:v>0.55005489465574997</c:v>
                </c:pt>
                <c:pt idx="1237">
                  <c:v>0.54989806593795876</c:v>
                </c:pt>
                <c:pt idx="1238">
                  <c:v>0.54974116164799114</c:v>
                </c:pt>
                <c:pt idx="1239">
                  <c:v>0.54958418184729618</c:v>
                </c:pt>
                <c:pt idx="1240">
                  <c:v>0.5494271265971914</c:v>
                </c:pt>
                <c:pt idx="1241">
                  <c:v>0.54926999595886272</c:v>
                </c:pt>
                <c:pt idx="1242">
                  <c:v>0.5491127899933651</c:v>
                </c:pt>
                <c:pt idx="1243">
                  <c:v>0.54895550876162258</c:v>
                </c:pt>
                <c:pt idx="1244">
                  <c:v>0.54879815232442886</c:v>
                </c:pt>
                <c:pt idx="1245">
                  <c:v>0.54864072074244774</c:v>
                </c:pt>
                <c:pt idx="1246">
                  <c:v>0.54848321407621325</c:v>
                </c:pt>
                <c:pt idx="1247">
                  <c:v>0.54832563238612997</c:v>
                </c:pt>
                <c:pt idx="1248">
                  <c:v>0.54816797573247344</c:v>
                </c:pt>
                <c:pt idx="1249">
                  <c:v>0.54801024417539079</c:v>
                </c:pt>
                <c:pt idx="1250">
                  <c:v>0.54785243777490078</c:v>
                </c:pt>
                <c:pt idx="1251">
                  <c:v>0.54769455659089383</c:v>
                </c:pt>
                <c:pt idx="1252">
                  <c:v>0.54753660068313326</c:v>
                </c:pt>
                <c:pt idx="1253">
                  <c:v>0.54737857011125479</c:v>
                </c:pt>
                <c:pt idx="1254">
                  <c:v>0.54722046493476728</c:v>
                </c:pt>
                <c:pt idx="1255">
                  <c:v>0.54706228521305278</c:v>
                </c:pt>
                <c:pt idx="1256">
                  <c:v>0.54690403100536755</c:v>
                </c:pt>
                <c:pt idx="1257">
                  <c:v>0.5467457023708413</c:v>
                </c:pt>
                <c:pt idx="1258">
                  <c:v>0.5465872993684785</c:v>
                </c:pt>
                <c:pt idx="1259">
                  <c:v>0.54642882205715815</c:v>
                </c:pt>
                <c:pt idx="1260">
                  <c:v>0.54627027049563459</c:v>
                </c:pt>
                <c:pt idx="1261">
                  <c:v>0.54611164474253726</c:v>
                </c:pt>
                <c:pt idx="1262">
                  <c:v>0.54595294485637147</c:v>
                </c:pt>
                <c:pt idx="1263">
                  <c:v>0.5457941708955184</c:v>
                </c:pt>
                <c:pt idx="1264">
                  <c:v>0.54563532291823591</c:v>
                </c:pt>
                <c:pt idx="1265">
                  <c:v>0.54547640098265804</c:v>
                </c:pt>
                <c:pt idx="1266">
                  <c:v>0.54531740514679661</c:v>
                </c:pt>
                <c:pt idx="1267">
                  <c:v>0.54515833546853987</c:v>
                </c:pt>
                <c:pt idx="1268">
                  <c:v>0.5449991920056545</c:v>
                </c:pt>
                <c:pt idx="1269">
                  <c:v>0.54483997481578461</c:v>
                </c:pt>
                <c:pt idx="1270">
                  <c:v>0.54468068395645319</c:v>
                </c:pt>
                <c:pt idx="1271">
                  <c:v>0.54452131948506111</c:v>
                </c:pt>
                <c:pt idx="1272">
                  <c:v>0.54436188145888886</c:v>
                </c:pt>
                <c:pt idx="1273">
                  <c:v>0.54420236993509585</c:v>
                </c:pt>
                <c:pt idx="1274">
                  <c:v>0.54404278497072112</c:v>
                </c:pt>
                <c:pt idx="1275">
                  <c:v>0.54388312662268357</c:v>
                </c:pt>
                <c:pt idx="1276">
                  <c:v>0.54372339494778221</c:v>
                </c:pt>
                <c:pt idx="1277">
                  <c:v>0.54356359000269694</c:v>
                </c:pt>
                <c:pt idx="1278">
                  <c:v>0.54340371184398795</c:v>
                </c:pt>
                <c:pt idx="1279">
                  <c:v>0.54324376052809686</c:v>
                </c:pt>
                <c:pt idx="1280">
                  <c:v>0.54308373611134686</c:v>
                </c:pt>
                <c:pt idx="1281">
                  <c:v>0.54292363864994253</c:v>
                </c:pt>
                <c:pt idx="1282">
                  <c:v>0.54276346819997068</c:v>
                </c:pt>
                <c:pt idx="1283">
                  <c:v>0.54260322481740064</c:v>
                </c:pt>
                <c:pt idx="1284">
                  <c:v>0.54244290855808397</c:v>
                </c:pt>
                <c:pt idx="1285">
                  <c:v>0.54228251947775574</c:v>
                </c:pt>
                <c:pt idx="1286">
                  <c:v>0.5421220576320338</c:v>
                </c:pt>
                <c:pt idx="1287">
                  <c:v>0.54196152307641987</c:v>
                </c:pt>
                <c:pt idx="1288">
                  <c:v>0.54180091586629942</c:v>
                </c:pt>
                <c:pt idx="1289">
                  <c:v>0.54164023605694211</c:v>
                </c:pt>
                <c:pt idx="1290">
                  <c:v>0.54147948370350218</c:v>
                </c:pt>
                <c:pt idx="1291">
                  <c:v>0.54131865886101838</c:v>
                </c:pt>
                <c:pt idx="1292">
                  <c:v>0.54115776158441453</c:v>
                </c:pt>
                <c:pt idx="1293">
                  <c:v>0.54099679192850025</c:v>
                </c:pt>
                <c:pt idx="1294">
                  <c:v>0.54083574994797023</c:v>
                </c:pt>
                <c:pt idx="1295">
                  <c:v>0.54067463569740537</c:v>
                </c:pt>
                <c:pt idx="1296">
                  <c:v>0.54051344923127287</c:v>
                </c:pt>
                <c:pt idx="1297">
                  <c:v>0.54035219060392636</c:v>
                </c:pt>
                <c:pt idx="1298">
                  <c:v>0.54019085986960624</c:v>
                </c:pt>
                <c:pt idx="1299">
                  <c:v>0.5400294570824401</c:v>
                </c:pt>
                <c:pt idx="1300">
                  <c:v>0.53986798229644273</c:v>
                </c:pt>
                <c:pt idx="1301">
                  <c:v>0.5397064355655169</c:v>
                </c:pt>
                <c:pt idx="1302">
                  <c:v>0.53954481694345302</c:v>
                </c:pt>
                <c:pt idx="1303">
                  <c:v>0.53938312648392994</c:v>
                </c:pt>
                <c:pt idx="1304">
                  <c:v>0.53922136424051503</c:v>
                </c:pt>
                <c:pt idx="1305">
                  <c:v>0.53905953026666442</c:v>
                </c:pt>
                <c:pt idx="1306">
                  <c:v>0.53889762461572333</c:v>
                </c:pt>
                <c:pt idx="1307">
                  <c:v>0.53873564734092649</c:v>
                </c:pt>
                <c:pt idx="1308">
                  <c:v>0.53857359849539788</c:v>
                </c:pt>
                <c:pt idx="1309">
                  <c:v>0.53841147813215207</c:v>
                </c:pt>
                <c:pt idx="1310">
                  <c:v>0.53824928630409319</c:v>
                </c:pt>
                <c:pt idx="1311">
                  <c:v>0.53808702306401623</c:v>
                </c:pt>
                <c:pt idx="1312">
                  <c:v>0.53792468846460673</c:v>
                </c:pt>
                <c:pt idx="1313">
                  <c:v>0.5377622825584415</c:v>
                </c:pt>
                <c:pt idx="1314">
                  <c:v>0.53759980539798857</c:v>
                </c:pt>
                <c:pt idx="1315">
                  <c:v>0.53743725703560741</c:v>
                </c:pt>
                <c:pt idx="1316">
                  <c:v>0.53727463752354965</c:v>
                </c:pt>
                <c:pt idx="1317">
                  <c:v>0.53711194691395869</c:v>
                </c:pt>
                <c:pt idx="1318">
                  <c:v>0.53694918525887048</c:v>
                </c:pt>
                <c:pt idx="1319">
                  <c:v>0.53678635261021379</c:v>
                </c:pt>
                <c:pt idx="1320">
                  <c:v>0.53662344901981018</c:v>
                </c:pt>
                <c:pt idx="1321">
                  <c:v>0.53646047453937451</c:v>
                </c:pt>
                <c:pt idx="1322">
                  <c:v>0.53629742922051493</c:v>
                </c:pt>
                <c:pt idx="1323">
                  <c:v>0.53613431311473336</c:v>
                </c:pt>
                <c:pt idx="1324">
                  <c:v>0.53597112627342591</c:v>
                </c:pt>
                <c:pt idx="1325">
                  <c:v>0.53580786874788278</c:v>
                </c:pt>
                <c:pt idx="1326">
                  <c:v>0.5356445405892889</c:v>
                </c:pt>
                <c:pt idx="1327">
                  <c:v>0.53548114184872364</c:v>
                </c:pt>
                <c:pt idx="1328">
                  <c:v>0.53531767257716178</c:v>
                </c:pt>
                <c:pt idx="1329">
                  <c:v>0.53515413282547331</c:v>
                </c:pt>
                <c:pt idx="1330">
                  <c:v>0.53499052264442348</c:v>
                </c:pt>
                <c:pt idx="1331">
                  <c:v>0.53482684208467401</c:v>
                </c:pt>
                <c:pt idx="1332">
                  <c:v>0.53466309119678213</c:v>
                </c:pt>
                <c:pt idx="1333">
                  <c:v>0.53449927003120168</c:v>
                </c:pt>
                <c:pt idx="1334">
                  <c:v>0.53433537863828295</c:v>
                </c:pt>
                <c:pt idx="1335">
                  <c:v>0.53417141706827331</c:v>
                </c:pt>
                <c:pt idx="1336">
                  <c:v>0.53400738537131698</c:v>
                </c:pt>
                <c:pt idx="1337">
                  <c:v>0.53384328359745592</c:v>
                </c:pt>
                <c:pt idx="1338">
                  <c:v>0.53367911179662919</c:v>
                </c:pt>
                <c:pt idx="1339">
                  <c:v>0.53351487001867415</c:v>
                </c:pt>
                <c:pt idx="1340">
                  <c:v>0.53335055831332601</c:v>
                </c:pt>
                <c:pt idx="1341">
                  <c:v>0.53318617673021862</c:v>
                </c:pt>
                <c:pt idx="1342">
                  <c:v>0.53302172531888414</c:v>
                </c:pt>
                <c:pt idx="1343">
                  <c:v>0.53285720412875393</c:v>
                </c:pt>
                <c:pt idx="1344">
                  <c:v>0.53269261320915817</c:v>
                </c:pt>
                <c:pt idx="1345">
                  <c:v>0.53252795260932639</c:v>
                </c:pt>
                <c:pt idx="1346">
                  <c:v>0.53236322237838807</c:v>
                </c:pt>
                <c:pt idx="1347">
                  <c:v>0.53219842256537231</c:v>
                </c:pt>
                <c:pt idx="1348">
                  <c:v>0.5320335532192082</c:v>
                </c:pt>
                <c:pt idx="1349">
                  <c:v>0.53186861438872524</c:v>
                </c:pt>
                <c:pt idx="1350">
                  <c:v>0.53170360612265366</c:v>
                </c:pt>
                <c:pt idx="1351">
                  <c:v>0.53153852846962446</c:v>
                </c:pt>
                <c:pt idx="1352">
                  <c:v>0.53137338147816959</c:v>
                </c:pt>
                <c:pt idx="1353">
                  <c:v>0.53120816519672232</c:v>
                </c:pt>
                <c:pt idx="1354">
                  <c:v>0.53104287967361763</c:v>
                </c:pt>
                <c:pt idx="1355">
                  <c:v>0.53087752495709217</c:v>
                </c:pt>
                <c:pt idx="1356">
                  <c:v>0.53071210109528444</c:v>
                </c:pt>
                <c:pt idx="1357">
                  <c:v>0.53054660813623566</c:v>
                </c:pt>
                <c:pt idx="1358">
                  <c:v>0.53038104612788894</c:v>
                </c:pt>
                <c:pt idx="1359">
                  <c:v>0.53021541511809056</c:v>
                </c:pt>
                <c:pt idx="1360">
                  <c:v>0.53004971515458965</c:v>
                </c:pt>
                <c:pt idx="1361">
                  <c:v>0.52988394628503854</c:v>
                </c:pt>
                <c:pt idx="1362">
                  <c:v>0.52971810855699286</c:v>
                </c:pt>
                <c:pt idx="1363">
                  <c:v>0.5295522020179122</c:v>
                </c:pt>
                <c:pt idx="1364">
                  <c:v>0.52938622671515967</c:v>
                </c:pt>
                <c:pt idx="1365">
                  <c:v>0.52922018269600257</c:v>
                </c:pt>
                <c:pt idx="1366">
                  <c:v>0.52905407000761306</c:v>
                </c:pt>
                <c:pt idx="1367">
                  <c:v>0.52888788869706727</c:v>
                </c:pt>
                <c:pt idx="1368">
                  <c:v>0.52872163881134626</c:v>
                </c:pt>
                <c:pt idx="1369">
                  <c:v>0.52855532039733644</c:v>
                </c:pt>
                <c:pt idx="1370">
                  <c:v>0.52838893350182925</c:v>
                </c:pt>
                <c:pt idx="1371">
                  <c:v>0.52822247817152146</c:v>
                </c:pt>
                <c:pt idx="1372">
                  <c:v>0.52805595445301601</c:v>
                </c:pt>
                <c:pt idx="1373">
                  <c:v>0.52788936239282125</c:v>
                </c:pt>
                <c:pt idx="1374">
                  <c:v>0.52772270203735216</c:v>
                </c:pt>
                <c:pt idx="1375">
                  <c:v>0.52755597343292981</c:v>
                </c:pt>
                <c:pt idx="1376">
                  <c:v>0.52738917662578222</c:v>
                </c:pt>
                <c:pt idx="1377">
                  <c:v>0.5272223116620437</c:v>
                </c:pt>
                <c:pt idx="1378">
                  <c:v>0.5270553785877562</c:v>
                </c:pt>
                <c:pt idx="1379">
                  <c:v>0.52688837744886841</c:v>
                </c:pt>
                <c:pt idx="1380">
                  <c:v>0.52672130829123698</c:v>
                </c:pt>
                <c:pt idx="1381">
                  <c:v>0.52655417116062597</c:v>
                </c:pt>
                <c:pt idx="1382">
                  <c:v>0.52638696610270752</c:v>
                </c:pt>
                <c:pt idx="1383">
                  <c:v>0.52621969316306183</c:v>
                </c:pt>
                <c:pt idx="1384">
                  <c:v>0.52605235238717751</c:v>
                </c:pt>
                <c:pt idx="1385">
                  <c:v>0.5258849438204517</c:v>
                </c:pt>
                <c:pt idx="1386">
                  <c:v>0.52571746750819048</c:v>
                </c:pt>
                <c:pt idx="1387">
                  <c:v>0.5255499234956087</c:v>
                </c:pt>
                <c:pt idx="1388">
                  <c:v>0.52538231182783079</c:v>
                </c:pt>
                <c:pt idx="1389">
                  <c:v>0.52521463254989009</c:v>
                </c:pt>
                <c:pt idx="1390">
                  <c:v>0.5250468857067303</c:v>
                </c:pt>
                <c:pt idx="1391">
                  <c:v>0.52487907134320411</c:v>
                </c:pt>
                <c:pt idx="1392">
                  <c:v>0.52471118950407525</c:v>
                </c:pt>
                <c:pt idx="1393">
                  <c:v>0.52454324023401677</c:v>
                </c:pt>
                <c:pt idx="1394">
                  <c:v>0.52437522357761301</c:v>
                </c:pt>
                <c:pt idx="1395">
                  <c:v>0.52420713957935861</c:v>
                </c:pt>
                <c:pt idx="1396">
                  <c:v>0.52403898828365914</c:v>
                </c:pt>
                <c:pt idx="1397">
                  <c:v>0.52387076973483127</c:v>
                </c:pt>
                <c:pt idx="1398">
                  <c:v>0.52370248397710317</c:v>
                </c:pt>
                <c:pt idx="1399">
                  <c:v>0.52353413105461444</c:v>
                </c:pt>
                <c:pt idx="1400">
                  <c:v>0.52336571101141638</c:v>
                </c:pt>
                <c:pt idx="1401">
                  <c:v>0.52319722389147227</c:v>
                </c:pt>
                <c:pt idx="1402">
                  <c:v>0.52302866973865747</c:v>
                </c:pt>
                <c:pt idx="1403">
                  <c:v>0.52286004859675994</c:v>
                </c:pt>
                <c:pt idx="1404">
                  <c:v>0.52269136050947973</c:v>
                </c:pt>
                <c:pt idx="1405">
                  <c:v>0.52252260552043006</c:v>
                </c:pt>
                <c:pt idx="1406">
                  <c:v>0.5223537836731369</c:v>
                </c:pt>
                <c:pt idx="1407">
                  <c:v>0.52218489501103948</c:v>
                </c:pt>
                <c:pt idx="1408">
                  <c:v>0.52201593957749037</c:v>
                </c:pt>
                <c:pt idx="1409">
                  <c:v>0.52184691741575562</c:v>
                </c:pt>
                <c:pt idx="1410">
                  <c:v>0.52167782856901501</c:v>
                </c:pt>
                <c:pt idx="1411">
                  <c:v>0.52150867308036264</c:v>
                </c:pt>
                <c:pt idx="1412">
                  <c:v>0.5213394509928061</c:v>
                </c:pt>
                <c:pt idx="1413">
                  <c:v>0.52117016234926794</c:v>
                </c:pt>
                <c:pt idx="1414">
                  <c:v>0.52100080719258479</c:v>
                </c:pt>
                <c:pt idx="1415">
                  <c:v>0.52083138556550868</c:v>
                </c:pt>
                <c:pt idx="1416">
                  <c:v>0.52066189751070557</c:v>
                </c:pt>
                <c:pt idx="1417">
                  <c:v>0.52049234307075765</c:v>
                </c:pt>
                <c:pt idx="1418">
                  <c:v>0.52032272228816168</c:v>
                </c:pt>
                <c:pt idx="1419">
                  <c:v>0.52015303520533007</c:v>
                </c:pt>
                <c:pt idx="1420">
                  <c:v>0.5199832818645912</c:v>
                </c:pt>
                <c:pt idx="1421">
                  <c:v>0.51981346230818903</c:v>
                </c:pt>
                <c:pt idx="1422">
                  <c:v>0.51964357657828408</c:v>
                </c:pt>
                <c:pt idx="1423">
                  <c:v>0.51947362471695258</c:v>
                </c:pt>
                <c:pt idx="1424">
                  <c:v>0.51930360676618759</c:v>
                </c:pt>
                <c:pt idx="1425">
                  <c:v>0.51913352276789893</c:v>
                </c:pt>
                <c:pt idx="1426">
                  <c:v>0.5189633727639128</c:v>
                </c:pt>
                <c:pt idx="1427">
                  <c:v>0.51879315679597293</c:v>
                </c:pt>
                <c:pt idx="1428">
                  <c:v>0.51862287490574011</c:v>
                </c:pt>
                <c:pt idx="1429">
                  <c:v>0.51845252713479251</c:v>
                </c:pt>
                <c:pt idx="1430">
                  <c:v>0.51828211352462583</c:v>
                </c:pt>
                <c:pt idx="1431">
                  <c:v>0.51811163411665384</c:v>
                </c:pt>
                <c:pt idx="1432">
                  <c:v>0.51794108895220792</c:v>
                </c:pt>
                <c:pt idx="1433">
                  <c:v>0.51777047807253795</c:v>
                </c:pt>
                <c:pt idx="1434">
                  <c:v>0.51759980151881191</c:v>
                </c:pt>
                <c:pt idx="1435">
                  <c:v>0.51742905933211658</c:v>
                </c:pt>
                <c:pt idx="1436">
                  <c:v>0.51725825155345706</c:v>
                </c:pt>
                <c:pt idx="1437">
                  <c:v>0.51708737822375783</c:v>
                </c:pt>
                <c:pt idx="1438">
                  <c:v>0.51691643938386178</c:v>
                </c:pt>
                <c:pt idx="1439">
                  <c:v>0.51674543507453186</c:v>
                </c:pt>
                <c:pt idx="1440">
                  <c:v>0.51657436533644996</c:v>
                </c:pt>
                <c:pt idx="1441">
                  <c:v>0.5164032302102175</c:v>
                </c:pt>
                <c:pt idx="1442">
                  <c:v>0.51623202973635607</c:v>
                </c:pt>
                <c:pt idx="1443">
                  <c:v>0.51606076395530698</c:v>
                </c:pt>
                <c:pt idx="1444">
                  <c:v>0.51588943290743183</c:v>
                </c:pt>
                <c:pt idx="1445">
                  <c:v>0.51571803663301252</c:v>
                </c:pt>
                <c:pt idx="1446">
                  <c:v>0.51554657517225133</c:v>
                </c:pt>
                <c:pt idx="1447">
                  <c:v>0.5153750485652715</c:v>
                </c:pt>
                <c:pt idx="1448">
                  <c:v>0.51520345685211688</c:v>
                </c:pt>
                <c:pt idx="1449">
                  <c:v>0.5150318000727524</c:v>
                </c:pt>
                <c:pt idx="1450">
                  <c:v>0.51486007826706426</c:v>
                </c:pt>
                <c:pt idx="1451">
                  <c:v>0.51468829147486028</c:v>
                </c:pt>
                <c:pt idx="1452">
                  <c:v>0.51451643973586947</c:v>
                </c:pt>
                <c:pt idx="1453">
                  <c:v>0.51434452308974266</c:v>
                </c:pt>
                <c:pt idx="1454">
                  <c:v>0.51417254157605274</c:v>
                </c:pt>
                <c:pt idx="1455">
                  <c:v>0.51400049523429459</c:v>
                </c:pt>
                <c:pt idx="1456">
                  <c:v>0.51382838410388543</c:v>
                </c:pt>
                <c:pt idx="1457">
                  <c:v>0.51365620822416469</c:v>
                </c:pt>
                <c:pt idx="1458">
                  <c:v>0.51348396763439463</c:v>
                </c:pt>
                <c:pt idx="1459">
                  <c:v>0.51331166237376036</c:v>
                </c:pt>
                <c:pt idx="1460">
                  <c:v>0.51313929248136947</c:v>
                </c:pt>
                <c:pt idx="1461">
                  <c:v>0.51296685799625308</c:v>
                </c:pt>
                <c:pt idx="1462">
                  <c:v>0.51279435895736547</c:v>
                </c:pt>
                <c:pt idx="1463">
                  <c:v>0.51262179540358443</c:v>
                </c:pt>
                <c:pt idx="1464">
                  <c:v>0.51244916737371105</c:v>
                </c:pt>
                <c:pt idx="1465">
                  <c:v>0.51227647490647066</c:v>
                </c:pt>
                <c:pt idx="1466">
                  <c:v>0.51210371804051213</c:v>
                </c:pt>
                <c:pt idx="1467">
                  <c:v>0.51193089681440884</c:v>
                </c:pt>
                <c:pt idx="1468">
                  <c:v>0.51175801126665799</c:v>
                </c:pt>
                <c:pt idx="1469">
                  <c:v>0.51158506143568161</c:v>
                </c:pt>
                <c:pt idx="1470">
                  <c:v>0.51141204735982615</c:v>
                </c:pt>
                <c:pt idx="1471">
                  <c:v>0.51123896907736288</c:v>
                </c:pt>
                <c:pt idx="1472">
                  <c:v>0.51106582662648792</c:v>
                </c:pt>
                <c:pt idx="1473">
                  <c:v>0.51089262004532254</c:v>
                </c:pt>
                <c:pt idx="1474">
                  <c:v>0.51071934937191343</c:v>
                </c:pt>
                <c:pt idx="1475">
                  <c:v>0.51054601464423244</c:v>
                </c:pt>
                <c:pt idx="1476">
                  <c:v>0.51037261590017724</c:v>
                </c:pt>
                <c:pt idx="1477">
                  <c:v>0.51019915317757092</c:v>
                </c:pt>
                <c:pt idx="1478">
                  <c:v>0.51002562651416283</c:v>
                </c:pt>
                <c:pt idx="1479">
                  <c:v>0.50985203594762829</c:v>
                </c:pt>
                <c:pt idx="1480">
                  <c:v>0.50967838151556866</c:v>
                </c:pt>
                <c:pt idx="1481">
                  <c:v>0.5095046632555118</c:v>
                </c:pt>
                <c:pt idx="1482">
                  <c:v>0.50933088120491232</c:v>
                </c:pt>
                <c:pt idx="1483">
                  <c:v>0.50915703540115109</c:v>
                </c:pt>
                <c:pt idx="1484">
                  <c:v>0.50898312588153627</c:v>
                </c:pt>
                <c:pt idx="1485">
                  <c:v>0.50880915268330262</c:v>
                </c:pt>
                <c:pt idx="1486">
                  <c:v>0.50863511584361265</c:v>
                </c:pt>
                <c:pt idx="1487">
                  <c:v>0.50846101539955546</c:v>
                </c:pt>
                <c:pt idx="1488">
                  <c:v>0.50828685138814822</c:v>
                </c:pt>
                <c:pt idx="1489">
                  <c:v>0.50811262384633549</c:v>
                </c:pt>
                <c:pt idx="1490">
                  <c:v>0.50793833281098977</c:v>
                </c:pt>
                <c:pt idx="1491">
                  <c:v>0.50776397831891118</c:v>
                </c:pt>
                <c:pt idx="1492">
                  <c:v>0.50758956040682834</c:v>
                </c:pt>
                <c:pt idx="1493">
                  <c:v>0.50741507911139783</c:v>
                </c:pt>
                <c:pt idx="1494">
                  <c:v>0.50724053446920481</c:v>
                </c:pt>
                <c:pt idx="1495">
                  <c:v>0.50706592651676308</c:v>
                </c:pt>
                <c:pt idx="1496">
                  <c:v>0.50689125529051471</c:v>
                </c:pt>
                <c:pt idx="1497">
                  <c:v>0.50671652082683105</c:v>
                </c:pt>
                <c:pt idx="1498">
                  <c:v>0.5065417231620124</c:v>
                </c:pt>
                <c:pt idx="1499">
                  <c:v>0.50636686233228811</c:v>
                </c:pt>
                <c:pt idx="1500">
                  <c:v>0.50619193837381693</c:v>
                </c:pt>
                <c:pt idx="1501">
                  <c:v>0.50601695132268698</c:v>
                </c:pt>
                <c:pt idx="1502">
                  <c:v>0.50584190121491612</c:v>
                </c:pt>
                <c:pt idx="1503">
                  <c:v>0.50566678808645193</c:v>
                </c:pt>
                <c:pt idx="1504">
                  <c:v>0.50549161197317161</c:v>
                </c:pt>
                <c:pt idx="1505">
                  <c:v>0.50531637291088305</c:v>
                </c:pt>
                <c:pt idx="1506">
                  <c:v>0.50514107093532368</c:v>
                </c:pt>
                <c:pt idx="1507">
                  <c:v>0.50496570608216163</c:v>
                </c:pt>
                <c:pt idx="1508">
                  <c:v>0.50479027838699542</c:v>
                </c:pt>
                <c:pt idx="1509">
                  <c:v>0.50461478788535441</c:v>
                </c:pt>
                <c:pt idx="1510">
                  <c:v>0.50443923461269835</c:v>
                </c:pt>
                <c:pt idx="1511">
                  <c:v>0.50426361860441837</c:v>
                </c:pt>
                <c:pt idx="1512">
                  <c:v>0.50408793989583633</c:v>
                </c:pt>
                <c:pt idx="1513">
                  <c:v>0.50391219852220548</c:v>
                </c:pt>
                <c:pt idx="1514">
                  <c:v>0.50373639451871044</c:v>
                </c:pt>
                <c:pt idx="1515">
                  <c:v>0.50356052792046724</c:v>
                </c:pt>
                <c:pt idx="1516">
                  <c:v>0.50338459876252362</c:v>
                </c:pt>
                <c:pt idx="1517">
                  <c:v>0.50320860707985904</c:v>
                </c:pt>
                <c:pt idx="1518">
                  <c:v>0.50303255290738513</c:v>
                </c:pt>
                <c:pt idx="1519">
                  <c:v>0.50285643627994525</c:v>
                </c:pt>
                <c:pt idx="1520">
                  <c:v>0.50268025723231524</c:v>
                </c:pt>
                <c:pt idx="1521">
                  <c:v>0.50250401579920323</c:v>
                </c:pt>
                <c:pt idx="1522">
                  <c:v>0.50232771201524984</c:v>
                </c:pt>
                <c:pt idx="1523">
                  <c:v>0.50215134591502808</c:v>
                </c:pt>
                <c:pt idx="1524">
                  <c:v>0.50197491753304435</c:v>
                </c:pt>
                <c:pt idx="1525">
                  <c:v>0.50179842690373733</c:v>
                </c:pt>
                <c:pt idx="1526">
                  <c:v>0.50162187406147907</c:v>
                </c:pt>
                <c:pt idx="1527">
                  <c:v>0.5014452590405748</c:v>
                </c:pt>
                <c:pt idx="1528">
                  <c:v>0.50126858187526302</c:v>
                </c:pt>
                <c:pt idx="1529">
                  <c:v>0.50109184259971562</c:v>
                </c:pt>
                <c:pt idx="1530">
                  <c:v>0.50091504124803821</c:v>
                </c:pt>
                <c:pt idx="1531">
                  <c:v>0.50073817785427022</c:v>
                </c:pt>
                <c:pt idx="1532">
                  <c:v>0.50056125245238481</c:v>
                </c:pt>
                <c:pt idx="1533">
                  <c:v>0.50038426507628908</c:v>
                </c:pt>
                <c:pt idx="1534">
                  <c:v>0.50020721575982441</c:v>
                </c:pt>
                <c:pt idx="1535">
                  <c:v>0.50003010453676666</c:v>
                </c:pt>
                <c:pt idx="1536">
                  <c:v>0.49985293144082571</c:v>
                </c:pt>
                <c:pt idx="1537">
                  <c:v>0.49967569650564614</c:v>
                </c:pt>
                <c:pt idx="1538">
                  <c:v>0.49949839976480731</c:v>
                </c:pt>
                <c:pt idx="1539">
                  <c:v>0.49932104125182336</c:v>
                </c:pt>
                <c:pt idx="1540">
                  <c:v>0.49914362100014326</c:v>
                </c:pt>
                <c:pt idx="1541">
                  <c:v>0.49896613904315124</c:v>
                </c:pt>
                <c:pt idx="1542">
                  <c:v>0.49878859541416654</c:v>
                </c:pt>
                <c:pt idx="1543">
                  <c:v>0.498610990146444</c:v>
                </c:pt>
                <c:pt idx="1544">
                  <c:v>0.49843332327317369</c:v>
                </c:pt>
                <c:pt idx="1545">
                  <c:v>0.49825559482748144</c:v>
                </c:pt>
                <c:pt idx="1546">
                  <c:v>0.49807780484242875</c:v>
                </c:pt>
                <c:pt idx="1547">
                  <c:v>0.49789995335101311</c:v>
                </c:pt>
                <c:pt idx="1548">
                  <c:v>0.4977220403861678</c:v>
                </c:pt>
                <c:pt idx="1549">
                  <c:v>0.4975440659807624</c:v>
                </c:pt>
                <c:pt idx="1550">
                  <c:v>0.49736603016760261</c:v>
                </c:pt>
                <c:pt idx="1551">
                  <c:v>0.49718793297943065</c:v>
                </c:pt>
                <c:pt idx="1552">
                  <c:v>0.49700977444892519</c:v>
                </c:pt>
                <c:pt idx="1553">
                  <c:v>0.49683155460870154</c:v>
                </c:pt>
                <c:pt idx="1554">
                  <c:v>0.49665327349131178</c:v>
                </c:pt>
                <c:pt idx="1555">
                  <c:v>0.49647493112924485</c:v>
                </c:pt>
                <c:pt idx="1556">
                  <c:v>0.4962965275549267</c:v>
                </c:pt>
                <c:pt idx="1557">
                  <c:v>0.49611806280072063</c:v>
                </c:pt>
                <c:pt idx="1558">
                  <c:v>0.49593953689892689</c:v>
                </c:pt>
                <c:pt idx="1559">
                  <c:v>0.49576094988178343</c:v>
                </c:pt>
                <c:pt idx="1560">
                  <c:v>0.49558230178146545</c:v>
                </c:pt>
                <c:pt idx="1561">
                  <c:v>0.49540359263008599</c:v>
                </c:pt>
                <c:pt idx="1562">
                  <c:v>0.49522482245969585</c:v>
                </c:pt>
                <c:pt idx="1563">
                  <c:v>0.49504599130228361</c:v>
                </c:pt>
                <c:pt idx="1564">
                  <c:v>0.49486709918977601</c:v>
                </c:pt>
                <c:pt idx="1565">
                  <c:v>0.49468814615403783</c:v>
                </c:pt>
                <c:pt idx="1566">
                  <c:v>0.49450913222687221</c:v>
                </c:pt>
                <c:pt idx="1567">
                  <c:v>0.49433005744002051</c:v>
                </c:pt>
                <c:pt idx="1568">
                  <c:v>0.49415092182516274</c:v>
                </c:pt>
                <c:pt idx="1569">
                  <c:v>0.49397172541391748</c:v>
                </c:pt>
                <c:pt idx="1570">
                  <c:v>0.49379246823784229</c:v>
                </c:pt>
                <c:pt idx="1571">
                  <c:v>0.49361315032843323</c:v>
                </c:pt>
                <c:pt idx="1572">
                  <c:v>0.49343377171712555</c:v>
                </c:pt>
                <c:pt idx="1573">
                  <c:v>0.49325433243529365</c:v>
                </c:pt>
                <c:pt idx="1574">
                  <c:v>0.49307483251425105</c:v>
                </c:pt>
                <c:pt idx="1575">
                  <c:v>0.49289527198525085</c:v>
                </c:pt>
                <c:pt idx="1576">
                  <c:v>0.49271565087948527</c:v>
                </c:pt>
                <c:pt idx="1577">
                  <c:v>0.49253596922808646</c:v>
                </c:pt>
                <c:pt idx="1578">
                  <c:v>0.49235622706212606</c:v>
                </c:pt>
                <c:pt idx="1579">
                  <c:v>0.49217642441261572</c:v>
                </c:pt>
                <c:pt idx="1580">
                  <c:v>0.49199656131050679</c:v>
                </c:pt>
                <c:pt idx="1581">
                  <c:v>0.49181663778669094</c:v>
                </c:pt>
                <c:pt idx="1582">
                  <c:v>0.49163665387200001</c:v>
                </c:pt>
                <c:pt idx="1583">
                  <c:v>0.49145660959720583</c:v>
                </c:pt>
                <c:pt idx="1584">
                  <c:v>0.491276504993021</c:v>
                </c:pt>
                <c:pt idx="1585">
                  <c:v>0.49109634009009856</c:v>
                </c:pt>
                <c:pt idx="1586">
                  <c:v>0.49091611491903203</c:v>
                </c:pt>
                <c:pt idx="1587">
                  <c:v>0.49073582951035588</c:v>
                </c:pt>
                <c:pt idx="1588">
                  <c:v>0.49055548389454545</c:v>
                </c:pt>
                <c:pt idx="1589">
                  <c:v>0.49037507810201691</c:v>
                </c:pt>
                <c:pt idx="1590">
                  <c:v>0.49019461216312771</c:v>
                </c:pt>
                <c:pt idx="1591">
                  <c:v>0.49001408610817643</c:v>
                </c:pt>
                <c:pt idx="1592">
                  <c:v>0.48983349996740305</c:v>
                </c:pt>
                <c:pt idx="1593">
                  <c:v>0.48965285377098899</c:v>
                </c:pt>
                <c:pt idx="1594">
                  <c:v>0.4894721475490571</c:v>
                </c:pt>
                <c:pt idx="1595">
                  <c:v>0.4892913813316721</c:v>
                </c:pt>
                <c:pt idx="1596">
                  <c:v>0.48911055514884044</c:v>
                </c:pt>
                <c:pt idx="1597">
                  <c:v>0.48892966903051033</c:v>
                </c:pt>
                <c:pt idx="1598">
                  <c:v>0.48874872300657213</c:v>
                </c:pt>
                <c:pt idx="1599">
                  <c:v>0.48856771710685826</c:v>
                </c:pt>
                <c:pt idx="1600">
                  <c:v>0.48838665136114345</c:v>
                </c:pt>
                <c:pt idx="1601">
                  <c:v>0.48820552579914478</c:v>
                </c:pt>
                <c:pt idx="1602">
                  <c:v>0.48802434045052168</c:v>
                </c:pt>
                <c:pt idx="1603">
                  <c:v>0.48784309534487608</c:v>
                </c:pt>
                <c:pt idx="1604">
                  <c:v>0.4876617905117529</c:v>
                </c:pt>
                <c:pt idx="1605">
                  <c:v>0.48748042598063956</c:v>
                </c:pt>
                <c:pt idx="1606">
                  <c:v>0.48729900178096641</c:v>
                </c:pt>
                <c:pt idx="1607">
                  <c:v>0.48711751794210695</c:v>
                </c:pt>
                <c:pt idx="1608">
                  <c:v>0.48693597449337761</c:v>
                </c:pt>
                <c:pt idx="1609">
                  <c:v>0.48675437146403816</c:v>
                </c:pt>
                <c:pt idx="1610">
                  <c:v>0.48657270888329163</c:v>
                </c:pt>
                <c:pt idx="1611">
                  <c:v>0.48639098678028453</c:v>
                </c:pt>
                <c:pt idx="1612">
                  <c:v>0.48620920518410687</c:v>
                </c:pt>
                <c:pt idx="1613">
                  <c:v>0.48602736412379238</c:v>
                </c:pt>
                <c:pt idx="1614">
                  <c:v>0.48584546362831843</c:v>
                </c:pt>
                <c:pt idx="1615">
                  <c:v>0.48566350372660638</c:v>
                </c:pt>
                <c:pt idx="1616">
                  <c:v>0.48548148444752154</c:v>
                </c:pt>
                <c:pt idx="1617">
                  <c:v>0.48529940581987319</c:v>
                </c:pt>
                <c:pt idx="1618">
                  <c:v>0.48511726787241477</c:v>
                </c:pt>
                <c:pt idx="1619">
                  <c:v>0.48493507063384428</c:v>
                </c:pt>
                <c:pt idx="1620">
                  <c:v>0.4847528141328038</c:v>
                </c:pt>
                <c:pt idx="1621">
                  <c:v>0.48457049839787991</c:v>
                </c:pt>
                <c:pt idx="1622">
                  <c:v>0.48438812345760407</c:v>
                </c:pt>
                <c:pt idx="1623">
                  <c:v>0.48420568934045216</c:v>
                </c:pt>
                <c:pt idx="1624">
                  <c:v>0.48402319607484512</c:v>
                </c:pt>
                <c:pt idx="1625">
                  <c:v>0.48384064368914842</c:v>
                </c:pt>
                <c:pt idx="1626">
                  <c:v>0.48365803221167292</c:v>
                </c:pt>
                <c:pt idx="1627">
                  <c:v>0.4834753616706744</c:v>
                </c:pt>
                <c:pt idx="1628">
                  <c:v>0.48329263209435397</c:v>
                </c:pt>
                <c:pt idx="1629">
                  <c:v>0.48310984351085795</c:v>
                </c:pt>
                <c:pt idx="1630">
                  <c:v>0.48292699594827809</c:v>
                </c:pt>
                <c:pt idx="1631">
                  <c:v>0.48274408943465169</c:v>
                </c:pt>
                <c:pt idx="1632">
                  <c:v>0.48256112399796169</c:v>
                </c:pt>
                <c:pt idx="1633">
                  <c:v>0.48237809966613676</c:v>
                </c:pt>
                <c:pt idx="1634">
                  <c:v>0.48219501646705143</c:v>
                </c:pt>
                <c:pt idx="1635">
                  <c:v>0.48201187442852594</c:v>
                </c:pt>
                <c:pt idx="1636">
                  <c:v>0.48182867357832687</c:v>
                </c:pt>
                <c:pt idx="1637">
                  <c:v>0.4816454139441666</c:v>
                </c:pt>
                <c:pt idx="1638">
                  <c:v>0.48146209555370412</c:v>
                </c:pt>
                <c:pt idx="1639">
                  <c:v>0.48127871843454439</c:v>
                </c:pt>
                <c:pt idx="1640">
                  <c:v>0.48109528261423895</c:v>
                </c:pt>
                <c:pt idx="1641">
                  <c:v>0.4809117881202859</c:v>
                </c:pt>
                <c:pt idx="1642">
                  <c:v>0.48072823498012979</c:v>
                </c:pt>
                <c:pt idx="1643">
                  <c:v>0.48054462322116209</c:v>
                </c:pt>
                <c:pt idx="1644">
                  <c:v>0.48036095287072095</c:v>
                </c:pt>
                <c:pt idx="1645">
                  <c:v>0.48017722395609147</c:v>
                </c:pt>
                <c:pt idx="1646">
                  <c:v>0.47999343650450582</c:v>
                </c:pt>
                <c:pt idx="1647">
                  <c:v>0.47980959054314321</c:v>
                </c:pt>
                <c:pt idx="1648">
                  <c:v>0.47962568609913003</c:v>
                </c:pt>
                <c:pt idx="1649">
                  <c:v>0.47944172319954004</c:v>
                </c:pt>
                <c:pt idx="1650">
                  <c:v>0.47925770187139433</c:v>
                </c:pt>
                <c:pt idx="1651">
                  <c:v>0.47907362214166155</c:v>
                </c:pt>
                <c:pt idx="1652">
                  <c:v>0.4788894840372579</c:v>
                </c:pt>
                <c:pt idx="1653">
                  <c:v>0.47870528758504721</c:v>
                </c:pt>
                <c:pt idx="1654">
                  <c:v>0.47852103281184122</c:v>
                </c:pt>
                <c:pt idx="1655">
                  <c:v>0.47833671974439951</c:v>
                </c:pt>
                <c:pt idx="1656">
                  <c:v>0.47815234840942944</c:v>
                </c:pt>
                <c:pt idx="1657">
                  <c:v>0.47796791883358664</c:v>
                </c:pt>
                <c:pt idx="1658">
                  <c:v>0.47778343104347482</c:v>
                </c:pt>
                <c:pt idx="1659">
                  <c:v>0.47759888506564602</c:v>
                </c:pt>
                <c:pt idx="1660">
                  <c:v>0.47741428092660043</c:v>
                </c:pt>
                <c:pt idx="1661">
                  <c:v>0.47722961865278685</c:v>
                </c:pt>
                <c:pt idx="1662">
                  <c:v>0.47704489827060259</c:v>
                </c:pt>
                <c:pt idx="1663">
                  <c:v>0.47686011980639353</c:v>
                </c:pt>
                <c:pt idx="1664">
                  <c:v>0.47667528328645425</c:v>
                </c:pt>
                <c:pt idx="1665">
                  <c:v>0.47649038873702815</c:v>
                </c:pt>
                <c:pt idx="1666">
                  <c:v>0.4763054361843076</c:v>
                </c:pt>
                <c:pt idx="1667">
                  <c:v>0.4761204256544338</c:v>
                </c:pt>
                <c:pt idx="1668">
                  <c:v>0.47593535717349722</c:v>
                </c:pt>
                <c:pt idx="1669">
                  <c:v>0.47575023076753742</c:v>
                </c:pt>
                <c:pt idx="1670">
                  <c:v>0.47556504646254311</c:v>
                </c:pt>
                <c:pt idx="1671">
                  <c:v>0.47537980428445248</c:v>
                </c:pt>
                <c:pt idx="1672">
                  <c:v>0.47519450425915316</c:v>
                </c:pt>
                <c:pt idx="1673">
                  <c:v>0.47500914641248232</c:v>
                </c:pt>
                <c:pt idx="1674">
                  <c:v>0.4748237307702266</c:v>
                </c:pt>
                <c:pt idx="1675">
                  <c:v>0.47463825735812265</c:v>
                </c:pt>
                <c:pt idx="1676">
                  <c:v>0.47445272620185652</c:v>
                </c:pt>
                <c:pt idx="1677">
                  <c:v>0.47426713732706455</c:v>
                </c:pt>
                <c:pt idx="1678">
                  <c:v>0.47408149075933276</c:v>
                </c:pt>
                <c:pt idx="1679">
                  <c:v>0.47389578652419745</c:v>
                </c:pt>
                <c:pt idx="1680">
                  <c:v>0.47371002464714485</c:v>
                </c:pt>
                <c:pt idx="1681">
                  <c:v>0.47352420515361171</c:v>
                </c:pt>
                <c:pt idx="1682">
                  <c:v>0.47333832806898479</c:v>
                </c:pt>
                <c:pt idx="1683">
                  <c:v>0.47315239341860155</c:v>
                </c:pt>
                <c:pt idx="1684">
                  <c:v>0.4729664012277498</c:v>
                </c:pt>
                <c:pt idx="1685">
                  <c:v>0.47278035152166809</c:v>
                </c:pt>
                <c:pt idx="1686">
                  <c:v>0.47259424432554531</c:v>
                </c:pt>
                <c:pt idx="1687">
                  <c:v>0.47240807966452159</c:v>
                </c:pt>
                <c:pt idx="1688">
                  <c:v>0.47222185756368751</c:v>
                </c:pt>
                <c:pt idx="1689">
                  <c:v>0.47203557804808483</c:v>
                </c:pt>
                <c:pt idx="1690">
                  <c:v>0.47184924114270621</c:v>
                </c:pt>
                <c:pt idx="1691">
                  <c:v>0.47166284687249549</c:v>
                </c:pt>
                <c:pt idx="1692">
                  <c:v>0.47147639526234764</c:v>
                </c:pt>
                <c:pt idx="1693">
                  <c:v>0.47128988633710894</c:v>
                </c:pt>
                <c:pt idx="1694">
                  <c:v>0.47110332012157696</c:v>
                </c:pt>
                <c:pt idx="1695">
                  <c:v>0.47091669664050101</c:v>
                </c:pt>
                <c:pt idx="1696">
                  <c:v>0.47073001591858143</c:v>
                </c:pt>
                <c:pt idx="1697">
                  <c:v>0.47054327798047074</c:v>
                </c:pt>
                <c:pt idx="1698">
                  <c:v>0.47035648285077264</c:v>
                </c:pt>
                <c:pt idx="1699">
                  <c:v>0.47016963055404298</c:v>
                </c:pt>
                <c:pt idx="1700">
                  <c:v>0.46998272111478928</c:v>
                </c:pt>
                <c:pt idx="1701">
                  <c:v>0.46979575455747113</c:v>
                </c:pt>
                <c:pt idx="1702">
                  <c:v>0.46960873090650013</c:v>
                </c:pt>
                <c:pt idx="1703">
                  <c:v>0.46942165018623988</c:v>
                </c:pt>
                <c:pt idx="1704">
                  <c:v>0.46923451242100628</c:v>
                </c:pt>
                <c:pt idx="1705">
                  <c:v>0.46904731763506757</c:v>
                </c:pt>
                <c:pt idx="1706">
                  <c:v>0.46886006585264423</c:v>
                </c:pt>
                <c:pt idx="1707">
                  <c:v>0.46867275709790918</c:v>
                </c:pt>
                <c:pt idx="1708">
                  <c:v>0.46848539139498796</c:v>
                </c:pt>
                <c:pt idx="1709">
                  <c:v>0.46829796876795871</c:v>
                </c:pt>
                <c:pt idx="1710">
                  <c:v>0.46811048924085213</c:v>
                </c:pt>
                <c:pt idx="1711">
                  <c:v>0.46792295283765184</c:v>
                </c:pt>
                <c:pt idx="1712">
                  <c:v>0.46773535958229423</c:v>
                </c:pt>
                <c:pt idx="1713">
                  <c:v>0.46754770949866858</c:v>
                </c:pt>
                <c:pt idx="1714">
                  <c:v>0.46736000261061733</c:v>
                </c:pt>
                <c:pt idx="1715">
                  <c:v>0.46717223894193588</c:v>
                </c:pt>
                <c:pt idx="1716">
                  <c:v>0.46698441851637273</c:v>
                </c:pt>
                <c:pt idx="1717">
                  <c:v>0.46679654135762982</c:v>
                </c:pt>
                <c:pt idx="1718">
                  <c:v>0.46660860748936228</c:v>
                </c:pt>
                <c:pt idx="1719">
                  <c:v>0.46642061693517872</c:v>
                </c:pt>
                <c:pt idx="1720">
                  <c:v>0.46623256971864119</c:v>
                </c:pt>
                <c:pt idx="1721">
                  <c:v>0.46604446586326537</c:v>
                </c:pt>
                <c:pt idx="1722">
                  <c:v>0.46585630539252038</c:v>
                </c:pt>
                <c:pt idx="1723">
                  <c:v>0.46566808832982937</c:v>
                </c:pt>
                <c:pt idx="1724">
                  <c:v>0.46547981469856903</c:v>
                </c:pt>
                <c:pt idx="1725">
                  <c:v>0.46529148452206998</c:v>
                </c:pt>
                <c:pt idx="1726">
                  <c:v>0.46510309782361697</c:v>
                </c:pt>
                <c:pt idx="1727">
                  <c:v>0.46491465462644849</c:v>
                </c:pt>
                <c:pt idx="1728">
                  <c:v>0.46472615495375741</c:v>
                </c:pt>
                <c:pt idx="1729">
                  <c:v>0.46453759882869056</c:v>
                </c:pt>
                <c:pt idx="1730">
                  <c:v>0.46434898627434917</c:v>
                </c:pt>
                <c:pt idx="1731">
                  <c:v>0.46416031731378882</c:v>
                </c:pt>
                <c:pt idx="1732">
                  <c:v>0.46397159197001936</c:v>
                </c:pt>
                <c:pt idx="1733">
                  <c:v>0.46378281026600526</c:v>
                </c:pt>
                <c:pt idx="1734">
                  <c:v>0.46359397222466547</c:v>
                </c:pt>
                <c:pt idx="1735">
                  <c:v>0.46340507786887369</c:v>
                </c:pt>
                <c:pt idx="1736">
                  <c:v>0.46321612722145822</c:v>
                </c:pt>
                <c:pt idx="1737">
                  <c:v>0.46302712030520221</c:v>
                </c:pt>
                <c:pt idx="1738">
                  <c:v>0.4628380571428436</c:v>
                </c:pt>
                <c:pt idx="1739">
                  <c:v>0.46264893775707533</c:v>
                </c:pt>
                <c:pt idx="1740">
                  <c:v>0.46245976217054552</c:v>
                </c:pt>
                <c:pt idx="1741">
                  <c:v>0.46227053040585692</c:v>
                </c:pt>
                <c:pt idx="1742">
                  <c:v>0.46208124248556803</c:v>
                </c:pt>
                <c:pt idx="1743">
                  <c:v>0.46189189843219203</c:v>
                </c:pt>
                <c:pt idx="1744">
                  <c:v>0.46170249826819781</c:v>
                </c:pt>
                <c:pt idx="1745">
                  <c:v>0.46151304201600946</c:v>
                </c:pt>
                <c:pt idx="1746">
                  <c:v>0.46132352969800655</c:v>
                </c:pt>
                <c:pt idx="1747">
                  <c:v>0.46113396133652418</c:v>
                </c:pt>
                <c:pt idx="1748">
                  <c:v>0.46094433695385317</c:v>
                </c:pt>
                <c:pt idx="1749">
                  <c:v>0.46075465657223968</c:v>
                </c:pt>
                <c:pt idx="1750">
                  <c:v>0.46056492021388612</c:v>
                </c:pt>
                <c:pt idx="1751">
                  <c:v>0.4603751279009502</c:v>
                </c:pt>
                <c:pt idx="1752">
                  <c:v>0.46018527965554584</c:v>
                </c:pt>
                <c:pt idx="1753">
                  <c:v>0.4599953754997429</c:v>
                </c:pt>
                <c:pt idx="1754">
                  <c:v>0.45980541545556719</c:v>
                </c:pt>
                <c:pt idx="1755">
                  <c:v>0.45961539954500064</c:v>
                </c:pt>
                <c:pt idx="1756">
                  <c:v>0.45942532778998135</c:v>
                </c:pt>
                <c:pt idx="1757">
                  <c:v>0.45923520021240372</c:v>
                </c:pt>
                <c:pt idx="1758">
                  <c:v>0.45904501683411836</c:v>
                </c:pt>
                <c:pt idx="1759">
                  <c:v>0.45885477767693245</c:v>
                </c:pt>
                <c:pt idx="1760">
                  <c:v>0.4586644827626094</c:v>
                </c:pt>
                <c:pt idx="1761">
                  <c:v>0.45847413211286941</c:v>
                </c:pt>
                <c:pt idx="1762">
                  <c:v>0.45828372574938897</c:v>
                </c:pt>
                <c:pt idx="1763">
                  <c:v>0.45809326369380154</c:v>
                </c:pt>
                <c:pt idx="1764">
                  <c:v>0.45790274596769714</c:v>
                </c:pt>
                <c:pt idx="1765">
                  <c:v>0.4577121725926227</c:v>
                </c:pt>
                <c:pt idx="1766">
                  <c:v>0.45752154359008179</c:v>
                </c:pt>
                <c:pt idx="1767">
                  <c:v>0.45733085898153536</c:v>
                </c:pt>
                <c:pt idx="1768">
                  <c:v>0.45714011878840088</c:v>
                </c:pt>
                <c:pt idx="1769">
                  <c:v>0.45694932303205332</c:v>
                </c:pt>
                <c:pt idx="1770">
                  <c:v>0.4567584717338245</c:v>
                </c:pt>
                <c:pt idx="1771">
                  <c:v>0.45656756491500367</c:v>
                </c:pt>
                <c:pt idx="1772">
                  <c:v>0.45637660259683721</c:v>
                </c:pt>
                <c:pt idx="1773">
                  <c:v>0.45618558480052901</c:v>
                </c:pt>
                <c:pt idx="1774">
                  <c:v>0.45599451154724024</c:v>
                </c:pt>
                <c:pt idx="1775">
                  <c:v>0.45580338285808963</c:v>
                </c:pt>
                <c:pt idx="1776">
                  <c:v>0.45561219875415343</c:v>
                </c:pt>
                <c:pt idx="1777">
                  <c:v>0.4554209592564657</c:v>
                </c:pt>
                <c:pt idx="1778">
                  <c:v>0.45522966438601781</c:v>
                </c:pt>
                <c:pt idx="1779">
                  <c:v>0.45503831416375928</c:v>
                </c:pt>
                <c:pt idx="1780">
                  <c:v>0.45484690861059723</c:v>
                </c:pt>
                <c:pt idx="1781">
                  <c:v>0.45465544774739675</c:v>
                </c:pt>
                <c:pt idx="1782">
                  <c:v>0.45446393159498089</c:v>
                </c:pt>
                <c:pt idx="1783">
                  <c:v>0.45427236017413064</c:v>
                </c:pt>
                <c:pt idx="1784">
                  <c:v>0.4540807335055852</c:v>
                </c:pt>
                <c:pt idx="1785">
                  <c:v>0.45388905161004184</c:v>
                </c:pt>
                <c:pt idx="1786">
                  <c:v>0.45369731450815609</c:v>
                </c:pt>
                <c:pt idx="1787">
                  <c:v>0.4535055222205418</c:v>
                </c:pt>
                <c:pt idx="1788">
                  <c:v>0.45331367476777107</c:v>
                </c:pt>
                <c:pt idx="1789">
                  <c:v>0.45312177217037453</c:v>
                </c:pt>
                <c:pt idx="1790">
                  <c:v>0.45292981444884112</c:v>
                </c:pt>
                <c:pt idx="1791">
                  <c:v>0.45273780162361854</c:v>
                </c:pt>
                <c:pt idx="1792">
                  <c:v>0.45254573371511297</c:v>
                </c:pt>
                <c:pt idx="1793">
                  <c:v>0.45235361074368935</c:v>
                </c:pt>
                <c:pt idx="1794">
                  <c:v>0.45216143272967119</c:v>
                </c:pt>
                <c:pt idx="1795">
                  <c:v>0.45196919969334098</c:v>
                </c:pt>
                <c:pt idx="1796">
                  <c:v>0.45177691165493994</c:v>
                </c:pt>
                <c:pt idx="1797">
                  <c:v>0.45158456863466839</c:v>
                </c:pt>
                <c:pt idx="1798">
                  <c:v>0.45139217065268544</c:v>
                </c:pt>
                <c:pt idx="1799">
                  <c:v>0.45119971772910938</c:v>
                </c:pt>
                <c:pt idx="1800">
                  <c:v>0.4510072098840176</c:v>
                </c:pt>
                <c:pt idx="1801">
                  <c:v>0.45081464713744668</c:v>
                </c:pt>
                <c:pt idx="1802">
                  <c:v>0.45062202950939234</c:v>
                </c:pt>
                <c:pt idx="1803">
                  <c:v>0.4504293570198098</c:v>
                </c:pt>
                <c:pt idx="1804">
                  <c:v>0.45023662968861339</c:v>
                </c:pt>
                <c:pt idx="1805">
                  <c:v>0.45004384753567711</c:v>
                </c:pt>
                <c:pt idx="1806">
                  <c:v>0.44985101058083432</c:v>
                </c:pt>
                <c:pt idx="1807">
                  <c:v>0.44965811884387802</c:v>
                </c:pt>
                <c:pt idx="1808">
                  <c:v>0.44946517234456068</c:v>
                </c:pt>
                <c:pt idx="1809">
                  <c:v>0.44927217110259465</c:v>
                </c:pt>
                <c:pt idx="1810">
                  <c:v>0.44907911513765181</c:v>
                </c:pt>
                <c:pt idx="1811">
                  <c:v>0.448886004469364</c:v>
                </c:pt>
                <c:pt idx="1812">
                  <c:v>0.44869283911732272</c:v>
                </c:pt>
                <c:pt idx="1813">
                  <c:v>0.44849961910107966</c:v>
                </c:pt>
                <c:pt idx="1814">
                  <c:v>0.44830634444014633</c:v>
                </c:pt>
                <c:pt idx="1815">
                  <c:v>0.44811301515399432</c:v>
                </c:pt>
                <c:pt idx="1816">
                  <c:v>0.4479196312620552</c:v>
                </c:pt>
                <c:pt idx="1817">
                  <c:v>0.44772619278372089</c:v>
                </c:pt>
                <c:pt idx="1818">
                  <c:v>0.44753269973834336</c:v>
                </c:pt>
                <c:pt idx="1819">
                  <c:v>0.44733915214523501</c:v>
                </c:pt>
                <c:pt idx="1820">
                  <c:v>0.44714555002366851</c:v>
                </c:pt>
                <c:pt idx="1821">
                  <c:v>0.44695189339287694</c:v>
                </c:pt>
                <c:pt idx="1822">
                  <c:v>0.44675818227205383</c:v>
                </c:pt>
                <c:pt idx="1823">
                  <c:v>0.44656441668035324</c:v>
                </c:pt>
                <c:pt idx="1824">
                  <c:v>0.44637059663688966</c:v>
                </c:pt>
                <c:pt idx="1825">
                  <c:v>0.4461767221607385</c:v>
                </c:pt>
                <c:pt idx="1826">
                  <c:v>0.44598279327093571</c:v>
                </c:pt>
                <c:pt idx="1827">
                  <c:v>0.44578880998647785</c:v>
                </c:pt>
                <c:pt idx="1828">
                  <c:v>0.44559477232632261</c:v>
                </c:pt>
                <c:pt idx="1829">
                  <c:v>0.44540068030938818</c:v>
                </c:pt>
                <c:pt idx="1830">
                  <c:v>0.44520653395455401</c:v>
                </c:pt>
                <c:pt idx="1831">
                  <c:v>0.44501233328066031</c:v>
                </c:pt>
                <c:pt idx="1832">
                  <c:v>0.44481807830650849</c:v>
                </c:pt>
                <c:pt idx="1833">
                  <c:v>0.44462376905086093</c:v>
                </c:pt>
                <c:pt idx="1834">
                  <c:v>0.44442940553244115</c:v>
                </c:pt>
                <c:pt idx="1835">
                  <c:v>0.44423498776993403</c:v>
                </c:pt>
                <c:pt idx="1836">
                  <c:v>0.44404051578198561</c:v>
                </c:pt>
                <c:pt idx="1837">
                  <c:v>0.44384598958720328</c:v>
                </c:pt>
                <c:pt idx="1838">
                  <c:v>0.44365140920415574</c:v>
                </c:pt>
                <c:pt idx="1839">
                  <c:v>0.44345677465137334</c:v>
                </c:pt>
                <c:pt idx="1840">
                  <c:v>0.44326208594734762</c:v>
                </c:pt>
                <c:pt idx="1841">
                  <c:v>0.44306734311053197</c:v>
                </c:pt>
                <c:pt idx="1842">
                  <c:v>0.44287254615934124</c:v>
                </c:pt>
                <c:pt idx="1843">
                  <c:v>0.44267769511215183</c:v>
                </c:pt>
                <c:pt idx="1844">
                  <c:v>0.44248278998730223</c:v>
                </c:pt>
                <c:pt idx="1845">
                  <c:v>0.4422878308030922</c:v>
                </c:pt>
                <c:pt idx="1846">
                  <c:v>0.44209281757778368</c:v>
                </c:pt>
                <c:pt idx="1847">
                  <c:v>0.44189775032960044</c:v>
                </c:pt>
                <c:pt idx="1848">
                  <c:v>0.44170262907672814</c:v>
                </c:pt>
                <c:pt idx="1849">
                  <c:v>0.44150745383731449</c:v>
                </c:pt>
                <c:pt idx="1850">
                  <c:v>0.44131222462946912</c:v>
                </c:pt>
                <c:pt idx="1851">
                  <c:v>0.44111694147126385</c:v>
                </c:pt>
                <c:pt idx="1852">
                  <c:v>0.44092160438073275</c:v>
                </c:pt>
                <c:pt idx="1853">
                  <c:v>0.44072621337587198</c:v>
                </c:pt>
                <c:pt idx="1854">
                  <c:v>0.4405307684746399</c:v>
                </c:pt>
                <c:pt idx="1855">
                  <c:v>0.44033526969495745</c:v>
                </c:pt>
                <c:pt idx="1856">
                  <c:v>0.44013971705470767</c:v>
                </c:pt>
                <c:pt idx="1857">
                  <c:v>0.43994411057173616</c:v>
                </c:pt>
                <c:pt idx="1858">
                  <c:v>0.43974845026385101</c:v>
                </c:pt>
                <c:pt idx="1859">
                  <c:v>0.43955273614882279</c:v>
                </c:pt>
                <c:pt idx="1860">
                  <c:v>0.43935696824438469</c:v>
                </c:pt>
                <c:pt idx="1861">
                  <c:v>0.43916114656823257</c:v>
                </c:pt>
                <c:pt idx="1862">
                  <c:v>0.43896527113802486</c:v>
                </c:pt>
                <c:pt idx="1863">
                  <c:v>0.43876934197138295</c:v>
                </c:pt>
                <c:pt idx="1864">
                  <c:v>0.43857335908589085</c:v>
                </c:pt>
                <c:pt idx="1865">
                  <c:v>0.43837732249909539</c:v>
                </c:pt>
                <c:pt idx="1866">
                  <c:v>0.43818123222850652</c:v>
                </c:pt>
                <c:pt idx="1867">
                  <c:v>0.43798508829159699</c:v>
                </c:pt>
                <c:pt idx="1868">
                  <c:v>0.43778889070580262</c:v>
                </c:pt>
                <c:pt idx="1869">
                  <c:v>0.43759263948852212</c:v>
                </c:pt>
                <c:pt idx="1870">
                  <c:v>0.43739633465711758</c:v>
                </c:pt>
                <c:pt idx="1871">
                  <c:v>0.43719997622891404</c:v>
                </c:pt>
                <c:pt idx="1872">
                  <c:v>0.43700356422119996</c:v>
                </c:pt>
                <c:pt idx="1873">
                  <c:v>0.43680709865122674</c:v>
                </c:pt>
                <c:pt idx="1874">
                  <c:v>0.43661057953620946</c:v>
                </c:pt>
                <c:pt idx="1875">
                  <c:v>0.43641400689332643</c:v>
                </c:pt>
                <c:pt idx="1876">
                  <c:v>0.43621738073971927</c:v>
                </c:pt>
                <c:pt idx="1877">
                  <c:v>0.43602070109249313</c:v>
                </c:pt>
                <c:pt idx="1878">
                  <c:v>0.43582396796871686</c:v>
                </c:pt>
                <c:pt idx="1879">
                  <c:v>0.43562718138542256</c:v>
                </c:pt>
                <c:pt idx="1880">
                  <c:v>0.43543034135960618</c:v>
                </c:pt>
                <c:pt idx="1881">
                  <c:v>0.43523344790822732</c:v>
                </c:pt>
                <c:pt idx="1882">
                  <c:v>0.43503650104820929</c:v>
                </c:pt>
                <c:pt idx="1883">
                  <c:v>0.43483950079643902</c:v>
                </c:pt>
                <c:pt idx="1884">
                  <c:v>0.43464244716976752</c:v>
                </c:pt>
                <c:pt idx="1885">
                  <c:v>0.43444534018500947</c:v>
                </c:pt>
                <c:pt idx="1886">
                  <c:v>0.43424817985894354</c:v>
                </c:pt>
                <c:pt idx="1887">
                  <c:v>0.43405096620831241</c:v>
                </c:pt>
                <c:pt idx="1888">
                  <c:v>0.4338536992498227</c:v>
                </c:pt>
                <c:pt idx="1889">
                  <c:v>0.43365637900014509</c:v>
                </c:pt>
                <c:pt idx="1890">
                  <c:v>0.43345900547591448</c:v>
                </c:pt>
                <c:pt idx="1891">
                  <c:v>0.43326157869372989</c:v>
                </c:pt>
                <c:pt idx="1892">
                  <c:v>0.4330640986701545</c:v>
                </c:pt>
                <c:pt idx="1893">
                  <c:v>0.43286656542171575</c:v>
                </c:pt>
                <c:pt idx="1894">
                  <c:v>0.43266897896490553</c:v>
                </c:pt>
                <c:pt idx="1895">
                  <c:v>0.43247133931617998</c:v>
                </c:pt>
                <c:pt idx="1896">
                  <c:v>0.4322736464919596</c:v>
                </c:pt>
                <c:pt idx="1897">
                  <c:v>0.43207590050862948</c:v>
                </c:pt>
                <c:pt idx="1898">
                  <c:v>0.43187810138253901</c:v>
                </c:pt>
                <c:pt idx="1899">
                  <c:v>0.43168024913000236</c:v>
                </c:pt>
                <c:pt idx="1900">
                  <c:v>0.43148234376729822</c:v>
                </c:pt>
                <c:pt idx="1901">
                  <c:v>0.43128438531066982</c:v>
                </c:pt>
                <c:pt idx="1902">
                  <c:v>0.43108637377632519</c:v>
                </c:pt>
                <c:pt idx="1903">
                  <c:v>0.43088830918043708</c:v>
                </c:pt>
                <c:pt idx="1904">
                  <c:v>0.43069019153914306</c:v>
                </c:pt>
                <c:pt idx="1905">
                  <c:v>0.43049202086854549</c:v>
                </c:pt>
                <c:pt idx="1906">
                  <c:v>0.43029379718471156</c:v>
                </c:pt>
                <c:pt idx="1907">
                  <c:v>0.43009552050367345</c:v>
                </c:pt>
                <c:pt idx="1908">
                  <c:v>0.42989719084142836</c:v>
                </c:pt>
                <c:pt idx="1909">
                  <c:v>0.42969880821393841</c:v>
                </c:pt>
                <c:pt idx="1910">
                  <c:v>0.42950037263713092</c:v>
                </c:pt>
                <c:pt idx="1911">
                  <c:v>0.42930188412689807</c:v>
                </c:pt>
                <c:pt idx="1912">
                  <c:v>0.42910334269909756</c:v>
                </c:pt>
                <c:pt idx="1913">
                  <c:v>0.42890474836955195</c:v>
                </c:pt>
                <c:pt idx="1914">
                  <c:v>0.42870610115404928</c:v>
                </c:pt>
                <c:pt idx="1915">
                  <c:v>0.42850740106834279</c:v>
                </c:pt>
                <c:pt idx="1916">
                  <c:v>0.428308648128151</c:v>
                </c:pt>
                <c:pt idx="1917">
                  <c:v>0.428109842349158</c:v>
                </c:pt>
                <c:pt idx="1918">
                  <c:v>0.4279109837470132</c:v>
                </c:pt>
                <c:pt idx="1919">
                  <c:v>0.42771207233733144</c:v>
                </c:pt>
                <c:pt idx="1920">
                  <c:v>0.4275131081356931</c:v>
                </c:pt>
                <c:pt idx="1921">
                  <c:v>0.42731409115764424</c:v>
                </c:pt>
                <c:pt idx="1922">
                  <c:v>0.42711502141869639</c:v>
                </c:pt>
                <c:pt idx="1923">
                  <c:v>0.4269158989343268</c:v>
                </c:pt>
                <c:pt idx="1924">
                  <c:v>0.42671672371997843</c:v>
                </c:pt>
                <c:pt idx="1925">
                  <c:v>0.42651749579106002</c:v>
                </c:pt>
                <c:pt idx="1926">
                  <c:v>0.42631821516294599</c:v>
                </c:pt>
                <c:pt idx="1927">
                  <c:v>0.42611888185097663</c:v>
                </c:pt>
                <c:pt idx="1928">
                  <c:v>0.42591949587045819</c:v>
                </c:pt>
                <c:pt idx="1929">
                  <c:v>0.42572005723666267</c:v>
                </c:pt>
                <c:pt idx="1930">
                  <c:v>0.42552056596482829</c:v>
                </c:pt>
                <c:pt idx="1931">
                  <c:v>0.42532102207015898</c:v>
                </c:pt>
                <c:pt idx="1932">
                  <c:v>0.42512142556782501</c:v>
                </c:pt>
                <c:pt idx="1933">
                  <c:v>0.42492177647296253</c:v>
                </c:pt>
                <c:pt idx="1934">
                  <c:v>0.42472207480067387</c:v>
                </c:pt>
                <c:pt idx="1935">
                  <c:v>0.42452232056602757</c:v>
                </c:pt>
                <c:pt idx="1936">
                  <c:v>0.42432251378405844</c:v>
                </c:pt>
                <c:pt idx="1937">
                  <c:v>0.42412265446976755</c:v>
                </c:pt>
                <c:pt idx="1938">
                  <c:v>0.42392274263812219</c:v>
                </c:pt>
                <c:pt idx="1939">
                  <c:v>0.42372277830405602</c:v>
                </c:pt>
                <c:pt idx="1940">
                  <c:v>0.42352276148246909</c:v>
                </c:pt>
                <c:pt idx="1941">
                  <c:v>0.42332269218822804</c:v>
                </c:pt>
                <c:pt idx="1942">
                  <c:v>0.42312257043616586</c:v>
                </c:pt>
                <c:pt idx="1943">
                  <c:v>0.42292239624108197</c:v>
                </c:pt>
                <c:pt idx="1944">
                  <c:v>0.4227221696177425</c:v>
                </c:pt>
                <c:pt idx="1945">
                  <c:v>0.42252189058088019</c:v>
                </c:pt>
                <c:pt idx="1946">
                  <c:v>0.42232155914519426</c:v>
                </c:pt>
                <c:pt idx="1947">
                  <c:v>0.42212117532535087</c:v>
                </c:pt>
                <c:pt idx="1948">
                  <c:v>0.42192073913598266</c:v>
                </c:pt>
                <c:pt idx="1949">
                  <c:v>0.42172025059168922</c:v>
                </c:pt>
                <c:pt idx="1950">
                  <c:v>0.42151970970703678</c:v>
                </c:pt>
                <c:pt idx="1951">
                  <c:v>0.42131911649655862</c:v>
                </c:pt>
                <c:pt idx="1952">
                  <c:v>0.4211184709747548</c:v>
                </c:pt>
                <c:pt idx="1953">
                  <c:v>0.42091777315609236</c:v>
                </c:pt>
                <c:pt idx="1954">
                  <c:v>0.42071702305500525</c:v>
                </c:pt>
                <c:pt idx="1955">
                  <c:v>0.42051622068589445</c:v>
                </c:pt>
                <c:pt idx="1956">
                  <c:v>0.42031536606312803</c:v>
                </c:pt>
                <c:pt idx="1957">
                  <c:v>0.42011445920104123</c:v>
                </c:pt>
                <c:pt idx="1958">
                  <c:v>0.41991350011393624</c:v>
                </c:pt>
                <c:pt idx="1959">
                  <c:v>0.41971248881608264</c:v>
                </c:pt>
                <c:pt idx="1960">
                  <c:v>0.41951142532171704</c:v>
                </c:pt>
                <c:pt idx="1961">
                  <c:v>0.41931030964504346</c:v>
                </c:pt>
                <c:pt idx="1962">
                  <c:v>0.41910914180023306</c:v>
                </c:pt>
                <c:pt idx="1963">
                  <c:v>0.4189079218014245</c:v>
                </c:pt>
                <c:pt idx="1964">
                  <c:v>0.4187066496627237</c:v>
                </c:pt>
                <c:pt idx="1965">
                  <c:v>0.41850532539820406</c:v>
                </c:pt>
                <c:pt idx="1966">
                  <c:v>0.41830394902190648</c:v>
                </c:pt>
                <c:pt idx="1967">
                  <c:v>0.41810252054783914</c:v>
                </c:pt>
                <c:pt idx="1968">
                  <c:v>0.41790103998997802</c:v>
                </c:pt>
                <c:pt idx="1969">
                  <c:v>0.41769950736226652</c:v>
                </c:pt>
                <c:pt idx="1970">
                  <c:v>0.41749792267861568</c:v>
                </c:pt>
                <c:pt idx="1971">
                  <c:v>0.41729628595290424</c:v>
                </c:pt>
                <c:pt idx="1972">
                  <c:v>0.41709459719897857</c:v>
                </c:pt>
                <c:pt idx="1973">
                  <c:v>0.41689285643065283</c:v>
                </c:pt>
                <c:pt idx="1974">
                  <c:v>0.41669106366170883</c:v>
                </c:pt>
                <c:pt idx="1975">
                  <c:v>0.4164892189058963</c:v>
                </c:pt>
                <c:pt idx="1976">
                  <c:v>0.41628732217693276</c:v>
                </c:pt>
                <c:pt idx="1977">
                  <c:v>0.41608537348850366</c:v>
                </c:pt>
                <c:pt idx="1978">
                  <c:v>0.41588337285426236</c:v>
                </c:pt>
                <c:pt idx="1979">
                  <c:v>0.41568132028783017</c:v>
                </c:pt>
                <c:pt idx="1980">
                  <c:v>0.41547921580279623</c:v>
                </c:pt>
                <c:pt idx="1981">
                  <c:v>0.41527705941271803</c:v>
                </c:pt>
                <c:pt idx="1982">
                  <c:v>0.41507485113112086</c:v>
                </c:pt>
                <c:pt idx="1983">
                  <c:v>0.41487259097149837</c:v>
                </c:pt>
                <c:pt idx="1984">
                  <c:v>0.41467027894731201</c:v>
                </c:pt>
                <c:pt idx="1985">
                  <c:v>0.41446791507199177</c:v>
                </c:pt>
                <c:pt idx="1986">
                  <c:v>0.41426549935893564</c:v>
                </c:pt>
                <c:pt idx="1987">
                  <c:v>0.41406303182150994</c:v>
                </c:pt>
                <c:pt idx="1988">
                  <c:v>0.41386051247304928</c:v>
                </c:pt>
                <c:pt idx="1989">
                  <c:v>0.41365794132685657</c:v>
                </c:pt>
                <c:pt idx="1990">
                  <c:v>0.4134553183962032</c:v>
                </c:pt>
                <c:pt idx="1991">
                  <c:v>0.41325264369432874</c:v>
                </c:pt>
                <c:pt idx="1992">
                  <c:v>0.41304991723444151</c:v>
                </c:pt>
                <c:pt idx="1993">
                  <c:v>0.41284713902971798</c:v>
                </c:pt>
                <c:pt idx="1994">
                  <c:v>0.41264430909330341</c:v>
                </c:pt>
                <c:pt idx="1995">
                  <c:v>0.41244142743831136</c:v>
                </c:pt>
                <c:pt idx="1996">
                  <c:v>0.41223849407782426</c:v>
                </c:pt>
                <c:pt idx="1997">
                  <c:v>0.41203550902489294</c:v>
                </c:pt>
                <c:pt idx="1998">
                  <c:v>0.41183247229253694</c:v>
                </c:pt>
                <c:pt idx="1999">
                  <c:v>0.41162938389374454</c:v>
                </c:pt>
                <c:pt idx="2000">
                  <c:v>0.41142624384147269</c:v>
                </c:pt>
                <c:pt idx="2001">
                  <c:v>0.41122305214864718</c:v>
                </c:pt>
                <c:pt idx="2002">
                  <c:v>0.41101980882816253</c:v>
                </c:pt>
                <c:pt idx="2003">
                  <c:v>0.4108165138928821</c:v>
                </c:pt>
                <c:pt idx="2004">
                  <c:v>0.41061316735563819</c:v>
                </c:pt>
                <c:pt idx="2005">
                  <c:v>0.41040976922923195</c:v>
                </c:pt>
                <c:pt idx="2006">
                  <c:v>0.41020631952643349</c:v>
                </c:pt>
                <c:pt idx="2007">
                  <c:v>0.41000281825998186</c:v>
                </c:pt>
                <c:pt idx="2008">
                  <c:v>0.4097992654425851</c:v>
                </c:pt>
                <c:pt idx="2009">
                  <c:v>0.40959566108692053</c:v>
                </c:pt>
                <c:pt idx="2010">
                  <c:v>0.40939200520563412</c:v>
                </c:pt>
                <c:pt idx="2011">
                  <c:v>0.40918829781134136</c:v>
                </c:pt>
                <c:pt idx="2012">
                  <c:v>0.40898453891662673</c:v>
                </c:pt>
                <c:pt idx="2013">
                  <c:v>0.40878072853404379</c:v>
                </c:pt>
                <c:pt idx="2014">
                  <c:v>0.40857686667611548</c:v>
                </c:pt>
                <c:pt idx="2015">
                  <c:v>0.40837295335533397</c:v>
                </c:pt>
                <c:pt idx="2016">
                  <c:v>0.40816898858416067</c:v>
                </c:pt>
                <c:pt idx="2017">
                  <c:v>0.40796497237502627</c:v>
                </c:pt>
                <c:pt idx="2018">
                  <c:v>0.40776090474033083</c:v>
                </c:pt>
                <c:pt idx="2019">
                  <c:v>0.40755678569244397</c:v>
                </c:pt>
                <c:pt idx="2020">
                  <c:v>0.40735261524370447</c:v>
                </c:pt>
                <c:pt idx="2021">
                  <c:v>0.40714839340642073</c:v>
                </c:pt>
                <c:pt idx="2022">
                  <c:v>0.40694412019287057</c:v>
                </c:pt>
                <c:pt idx="2023">
                  <c:v>0.40673979561530144</c:v>
                </c:pt>
                <c:pt idx="2024">
                  <c:v>0.40653541968593015</c:v>
                </c:pt>
                <c:pt idx="2025">
                  <c:v>0.40633099241694332</c:v>
                </c:pt>
                <c:pt idx="2026">
                  <c:v>0.40612651382049691</c:v>
                </c:pt>
                <c:pt idx="2027">
                  <c:v>0.40592198390871692</c:v>
                </c:pt>
                <c:pt idx="2028">
                  <c:v>0.40571740269369866</c:v>
                </c:pt>
                <c:pt idx="2029">
                  <c:v>0.40551277018750737</c:v>
                </c:pt>
                <c:pt idx="2030">
                  <c:v>0.40530808640217802</c:v>
                </c:pt>
                <c:pt idx="2031">
                  <c:v>0.40510335134971531</c:v>
                </c:pt>
                <c:pt idx="2032">
                  <c:v>0.40489856504209376</c:v>
                </c:pt>
                <c:pt idx="2033">
                  <c:v>0.40469372749125782</c:v>
                </c:pt>
                <c:pt idx="2034">
                  <c:v>0.40448883870912167</c:v>
                </c:pt>
                <c:pt idx="2035">
                  <c:v>0.40428389870756959</c:v>
                </c:pt>
                <c:pt idx="2036">
                  <c:v>0.40407890749845565</c:v>
                </c:pt>
                <c:pt idx="2037">
                  <c:v>0.40387386509360401</c:v>
                </c:pt>
                <c:pt idx="2038">
                  <c:v>0.40366877150480879</c:v>
                </c:pt>
                <c:pt idx="2039">
                  <c:v>0.40346362674383407</c:v>
                </c:pt>
                <c:pt idx="2040">
                  <c:v>0.40325843082241419</c:v>
                </c:pt>
                <c:pt idx="2041">
                  <c:v>0.40305318375225341</c:v>
                </c:pt>
                <c:pt idx="2042">
                  <c:v>0.40284788554502621</c:v>
                </c:pt>
                <c:pt idx="2043">
                  <c:v>0.40264253621237728</c:v>
                </c:pt>
                <c:pt idx="2044">
                  <c:v>0.40243713576592144</c:v>
                </c:pt>
                <c:pt idx="2045">
                  <c:v>0.4022316842172437</c:v>
                </c:pt>
                <c:pt idx="2046">
                  <c:v>0.40202618157789949</c:v>
                </c:pt>
                <c:pt idx="2047">
                  <c:v>0.40182062785941436</c:v>
                </c:pt>
                <c:pt idx="2048">
                  <c:v>0.40161502307328423</c:v>
                </c:pt>
                <c:pt idx="2049">
                  <c:v>0.40140936723097548</c:v>
                </c:pt>
                <c:pt idx="2050">
                  <c:v>0.40120366034392474</c:v>
                </c:pt>
                <c:pt idx="2051">
                  <c:v>0.40099790242353917</c:v>
                </c:pt>
                <c:pt idx="2052">
                  <c:v>0.40079209348119621</c:v>
                </c:pt>
                <c:pt idx="2053">
                  <c:v>0.40058623352824391</c:v>
                </c:pt>
                <c:pt idx="2054">
                  <c:v>0.40038032257600081</c:v>
                </c:pt>
                <c:pt idx="2055">
                  <c:v>0.40017436063575601</c:v>
                </c:pt>
                <c:pt idx="2056">
                  <c:v>0.39996834771876905</c:v>
                </c:pt>
                <c:pt idx="2057">
                  <c:v>0.39976228383627016</c:v>
                </c:pt>
                <c:pt idx="2058">
                  <c:v>0.39955616899946023</c:v>
                </c:pt>
                <c:pt idx="2059">
                  <c:v>0.39935000321951081</c:v>
                </c:pt>
                <c:pt idx="2060">
                  <c:v>0.39914378650756399</c:v>
                </c:pt>
                <c:pt idx="2061">
                  <c:v>0.39893751887473267</c:v>
                </c:pt>
                <c:pt idx="2062">
                  <c:v>0.39873120033210063</c:v>
                </c:pt>
                <c:pt idx="2063">
                  <c:v>0.39852483089072216</c:v>
                </c:pt>
                <c:pt idx="2064">
                  <c:v>0.39831841056162259</c:v>
                </c:pt>
                <c:pt idx="2065">
                  <c:v>0.39811193935579786</c:v>
                </c:pt>
                <c:pt idx="2066">
                  <c:v>0.39790541728421502</c:v>
                </c:pt>
                <c:pt idx="2067">
                  <c:v>0.39769884435781183</c:v>
                </c:pt>
                <c:pt idx="2068">
                  <c:v>0.39749222058749706</c:v>
                </c:pt>
                <c:pt idx="2069">
                  <c:v>0.39728554598415028</c:v>
                </c:pt>
                <c:pt idx="2070">
                  <c:v>0.39707882055862231</c:v>
                </c:pt>
                <c:pt idx="2071">
                  <c:v>0.39687204432173473</c:v>
                </c:pt>
                <c:pt idx="2072">
                  <c:v>0.39666521728428034</c:v>
                </c:pt>
                <c:pt idx="2073">
                  <c:v>0.39645833945702275</c:v>
                </c:pt>
                <c:pt idx="2074">
                  <c:v>0.39625141085069698</c:v>
                </c:pt>
                <c:pt idx="2075">
                  <c:v>0.39604443147600898</c:v>
                </c:pt>
                <c:pt idx="2076">
                  <c:v>0.39583740134363588</c:v>
                </c:pt>
                <c:pt idx="2077">
                  <c:v>0.39563032046422597</c:v>
                </c:pt>
                <c:pt idx="2078">
                  <c:v>0.39542318884839878</c:v>
                </c:pt>
                <c:pt idx="2079">
                  <c:v>0.39521600650674504</c:v>
                </c:pt>
                <c:pt idx="2080">
                  <c:v>0.39500877344982688</c:v>
                </c:pt>
                <c:pt idx="2081">
                  <c:v>0.39480148968817746</c:v>
                </c:pt>
                <c:pt idx="2082">
                  <c:v>0.39459415523230157</c:v>
                </c:pt>
                <c:pt idx="2083">
                  <c:v>0.39438677009267503</c:v>
                </c:pt>
                <c:pt idx="2084">
                  <c:v>0.39417933427974522</c:v>
                </c:pt>
                <c:pt idx="2085">
                  <c:v>0.39397184780393102</c:v>
                </c:pt>
                <c:pt idx="2086">
                  <c:v>0.3937643106756224</c:v>
                </c:pt>
                <c:pt idx="2087">
                  <c:v>0.39355672290518112</c:v>
                </c:pt>
                <c:pt idx="2088">
                  <c:v>0.3933490845029402</c:v>
                </c:pt>
                <c:pt idx="2089">
                  <c:v>0.3931413954792044</c:v>
                </c:pt>
                <c:pt idx="2090">
                  <c:v>0.39293365584424977</c:v>
                </c:pt>
                <c:pt idx="2091">
                  <c:v>0.39272586560832407</c:v>
                </c:pt>
                <c:pt idx="2092">
                  <c:v>0.3925180247816466</c:v>
                </c:pt>
                <c:pt idx="2093">
                  <c:v>0.39231013337440829</c:v>
                </c:pt>
                <c:pt idx="2094">
                  <c:v>0.39210219139677172</c:v>
                </c:pt>
                <c:pt idx="2095">
                  <c:v>0.39189419885887111</c:v>
                </c:pt>
                <c:pt idx="2096">
                  <c:v>0.39168615577081245</c:v>
                </c:pt>
                <c:pt idx="2097">
                  <c:v>0.39147806214267339</c:v>
                </c:pt>
                <c:pt idx="2098">
                  <c:v>0.39126991798450339</c:v>
                </c:pt>
                <c:pt idx="2099">
                  <c:v>0.39106172330632355</c:v>
                </c:pt>
                <c:pt idx="2100">
                  <c:v>0.39085347811812693</c:v>
                </c:pt>
                <c:pt idx="2101">
                  <c:v>0.39064518242987833</c:v>
                </c:pt>
                <c:pt idx="2102">
                  <c:v>0.39043683625151449</c:v>
                </c:pt>
                <c:pt idx="2103">
                  <c:v>0.3902284395929439</c:v>
                </c:pt>
                <c:pt idx="2104">
                  <c:v>0.39001999246404706</c:v>
                </c:pt>
                <c:pt idx="2105">
                  <c:v>0.38981149487467637</c:v>
                </c:pt>
                <c:pt idx="2106">
                  <c:v>0.38960294683465624</c:v>
                </c:pt>
                <c:pt idx="2107">
                  <c:v>0.38939434835378295</c:v>
                </c:pt>
                <c:pt idx="2108">
                  <c:v>0.38918569944182496</c:v>
                </c:pt>
                <c:pt idx="2109">
                  <c:v>0.38897700010852249</c:v>
                </c:pt>
                <c:pt idx="2110">
                  <c:v>0.38876825036358814</c:v>
                </c:pt>
                <c:pt idx="2111">
                  <c:v>0.3885594502167064</c:v>
                </c:pt>
                <c:pt idx="2112">
                  <c:v>0.38835059967753388</c:v>
                </c:pt>
                <c:pt idx="2113">
                  <c:v>0.38814169875569943</c:v>
                </c:pt>
                <c:pt idx="2114">
                  <c:v>0.38793274746080397</c:v>
                </c:pt>
                <c:pt idx="2115">
                  <c:v>0.38772374580242064</c:v>
                </c:pt>
                <c:pt idx="2116">
                  <c:v>0.38751469379009479</c:v>
                </c:pt>
                <c:pt idx="2117">
                  <c:v>0.38730559143334392</c:v>
                </c:pt>
                <c:pt idx="2118">
                  <c:v>0.387096438741658</c:v>
                </c:pt>
                <c:pt idx="2119">
                  <c:v>0.38688723572449907</c:v>
                </c:pt>
                <c:pt idx="2120">
                  <c:v>0.38667798239130158</c:v>
                </c:pt>
                <c:pt idx="2121">
                  <c:v>0.38646867875147239</c:v>
                </c:pt>
                <c:pt idx="2122">
                  <c:v>0.38625932481439046</c:v>
                </c:pt>
                <c:pt idx="2123">
                  <c:v>0.3860499205894074</c:v>
                </c:pt>
                <c:pt idx="2124">
                  <c:v>0.38584046608584721</c:v>
                </c:pt>
                <c:pt idx="2125">
                  <c:v>0.38563096131300606</c:v>
                </c:pt>
                <c:pt idx="2126">
                  <c:v>0.38542140628015287</c:v>
                </c:pt>
                <c:pt idx="2127">
                  <c:v>0.38521180099652896</c:v>
                </c:pt>
                <c:pt idx="2128">
                  <c:v>0.38500214547134803</c:v>
                </c:pt>
                <c:pt idx="2129">
                  <c:v>0.3847924397137964</c:v>
                </c:pt>
                <c:pt idx="2130">
                  <c:v>0.384582683733033</c:v>
                </c:pt>
                <c:pt idx="2131">
                  <c:v>0.38437287753818927</c:v>
                </c:pt>
                <c:pt idx="2132">
                  <c:v>0.38416302113836914</c:v>
                </c:pt>
                <c:pt idx="2133">
                  <c:v>0.38395311454264947</c:v>
                </c:pt>
                <c:pt idx="2134">
                  <c:v>0.38374315776007933</c:v>
                </c:pt>
                <c:pt idx="2135">
                  <c:v>0.38353315079968087</c:v>
                </c:pt>
                <c:pt idx="2136">
                  <c:v>0.3833230936704487</c:v>
                </c:pt>
                <c:pt idx="2137">
                  <c:v>0.38311298638135022</c:v>
                </c:pt>
                <c:pt idx="2138">
                  <c:v>0.38290282894132555</c:v>
                </c:pt>
                <c:pt idx="2139">
                  <c:v>0.3826926213592875</c:v>
                </c:pt>
                <c:pt idx="2140">
                  <c:v>0.3824823636441218</c:v>
                </c:pt>
                <c:pt idx="2141">
                  <c:v>0.38227205580468687</c:v>
                </c:pt>
                <c:pt idx="2142">
                  <c:v>0.38206169784981414</c:v>
                </c:pt>
                <c:pt idx="2143">
                  <c:v>0.38185128978830762</c:v>
                </c:pt>
                <c:pt idx="2144">
                  <c:v>0.38164083162894447</c:v>
                </c:pt>
                <c:pt idx="2145">
                  <c:v>0.38143032338047445</c:v>
                </c:pt>
                <c:pt idx="2146">
                  <c:v>0.38121976505162053</c:v>
                </c:pt>
                <c:pt idx="2147">
                  <c:v>0.38100915665107848</c:v>
                </c:pt>
                <c:pt idx="2148">
                  <c:v>0.38079849818751704</c:v>
                </c:pt>
                <c:pt idx="2149">
                  <c:v>0.3805877896695779</c:v>
                </c:pt>
                <c:pt idx="2150">
                  <c:v>0.3803770311058759</c:v>
                </c:pt>
                <c:pt idx="2151">
                  <c:v>0.38016622250499876</c:v>
                </c:pt>
                <c:pt idx="2152">
                  <c:v>0.37995536387550732</c:v>
                </c:pt>
                <c:pt idx="2153">
                  <c:v>0.37974445522593553</c:v>
                </c:pt>
                <c:pt idx="2154">
                  <c:v>0.37953349656479035</c:v>
                </c:pt>
                <c:pt idx="2155">
                  <c:v>0.3793224879005519</c:v>
                </c:pt>
                <c:pt idx="2156">
                  <c:v>0.37911142924167351</c:v>
                </c:pt>
                <c:pt idx="2157">
                  <c:v>0.37890032059658157</c:v>
                </c:pt>
                <c:pt idx="2158">
                  <c:v>0.37868916197367564</c:v>
                </c:pt>
                <c:pt idx="2159">
                  <c:v>0.37847795338132856</c:v>
                </c:pt>
                <c:pt idx="2160">
                  <c:v>0.37826669482788638</c:v>
                </c:pt>
                <c:pt idx="2161">
                  <c:v>0.37805538632166846</c:v>
                </c:pt>
                <c:pt idx="2162">
                  <c:v>0.37784402787096727</c:v>
                </c:pt>
                <c:pt idx="2163">
                  <c:v>0.37763261948404869</c:v>
                </c:pt>
                <c:pt idx="2164">
                  <c:v>0.37742116116915186</c:v>
                </c:pt>
                <c:pt idx="2165">
                  <c:v>0.37720965293448933</c:v>
                </c:pt>
                <c:pt idx="2166">
                  <c:v>0.37699809478824681</c:v>
                </c:pt>
                <c:pt idx="2167">
                  <c:v>0.37678648673858373</c:v>
                </c:pt>
                <c:pt idx="2168">
                  <c:v>0.37657482879363252</c:v>
                </c:pt>
                <c:pt idx="2169">
                  <c:v>0.37636312096149926</c:v>
                </c:pt>
                <c:pt idx="2170">
                  <c:v>0.37615136325026349</c:v>
                </c:pt>
                <c:pt idx="2171">
                  <c:v>0.3759395556679781</c:v>
                </c:pt>
                <c:pt idx="2172">
                  <c:v>0.37572769822266938</c:v>
                </c:pt>
                <c:pt idx="2173">
                  <c:v>0.37551579092233739</c:v>
                </c:pt>
                <c:pt idx="2174">
                  <c:v>0.37530383377495546</c:v>
                </c:pt>
                <c:pt idx="2175">
                  <c:v>0.37509182678847053</c:v>
                </c:pt>
                <c:pt idx="2176">
                  <c:v>0.37487976997080319</c:v>
                </c:pt>
                <c:pt idx="2177">
                  <c:v>0.37466766332984741</c:v>
                </c:pt>
                <c:pt idx="2178">
                  <c:v>0.37445550687347101</c:v>
                </c:pt>
                <c:pt idx="2179">
                  <c:v>0.37424330060951522</c:v>
                </c:pt>
                <c:pt idx="2180">
                  <c:v>0.37403104454579506</c:v>
                </c:pt>
                <c:pt idx="2181">
                  <c:v>0.37381873869009902</c:v>
                </c:pt>
                <c:pt idx="2182">
                  <c:v>0.37360638305018945</c:v>
                </c:pt>
                <c:pt idx="2183">
                  <c:v>0.37339397763380239</c:v>
                </c:pt>
                <c:pt idx="2184">
                  <c:v>0.37318152244864744</c:v>
                </c:pt>
                <c:pt idx="2185">
                  <c:v>0.37296901750240813</c:v>
                </c:pt>
                <c:pt idx="2186">
                  <c:v>0.37275646280274155</c:v>
                </c:pt>
                <c:pt idx="2187">
                  <c:v>0.37254385835727871</c:v>
                </c:pt>
                <c:pt idx="2188">
                  <c:v>0.37233120417362442</c:v>
                </c:pt>
                <c:pt idx="2189">
                  <c:v>0.37211850025935717</c:v>
                </c:pt>
                <c:pt idx="2190">
                  <c:v>0.37190574662202946</c:v>
                </c:pt>
                <c:pt idx="2191">
                  <c:v>0.37169294326916752</c:v>
                </c:pt>
                <c:pt idx="2192">
                  <c:v>0.37148009020827144</c:v>
                </c:pt>
                <c:pt idx="2193">
                  <c:v>0.37126718744681531</c:v>
                </c:pt>
                <c:pt idx="2194">
                  <c:v>0.37105423499224699</c:v>
                </c:pt>
                <c:pt idx="2195">
                  <c:v>0.37084123285198844</c:v>
                </c:pt>
                <c:pt idx="2196">
                  <c:v>0.37062818103343537</c:v>
                </c:pt>
                <c:pt idx="2197">
                  <c:v>0.37041507954395758</c:v>
                </c:pt>
                <c:pt idx="2198">
                  <c:v>0.37020192839089894</c:v>
                </c:pt>
                <c:pt idx="2199">
                  <c:v>0.36998872758157708</c:v>
                </c:pt>
                <c:pt idx="2200">
                  <c:v>0.36977547712328379</c:v>
                </c:pt>
                <c:pt idx="2201">
                  <c:v>0.36956217702328498</c:v>
                </c:pt>
                <c:pt idx="2202">
                  <c:v>0.36934882728882046</c:v>
                </c:pt>
                <c:pt idx="2203">
                  <c:v>0.36913542792710419</c:v>
                </c:pt>
                <c:pt idx="2204">
                  <c:v>0.36892197894532419</c:v>
                </c:pt>
                <c:pt idx="2205">
                  <c:v>0.36870848035064274</c:v>
                </c:pt>
                <c:pt idx="2206">
                  <c:v>0.36849493215019602</c:v>
                </c:pt>
                <c:pt idx="2207">
                  <c:v>0.3682813343510945</c:v>
                </c:pt>
                <c:pt idx="2208">
                  <c:v>0.3680676869604228</c:v>
                </c:pt>
                <c:pt idx="2209">
                  <c:v>0.36785398998523972</c:v>
                </c:pt>
                <c:pt idx="2210">
                  <c:v>0.36764024343257823</c:v>
                </c:pt>
                <c:pt idx="2211">
                  <c:v>0.36742644730944551</c:v>
                </c:pt>
                <c:pt idx="2212">
                  <c:v>0.36721260162282304</c:v>
                </c:pt>
                <c:pt idx="2213">
                  <c:v>0.36699870637966658</c:v>
                </c:pt>
                <c:pt idx="2214">
                  <c:v>0.36678476158690604</c:v>
                </c:pt>
                <c:pt idx="2215">
                  <c:v>0.36657076725144566</c:v>
                </c:pt>
                <c:pt idx="2216">
                  <c:v>0.36635672338016406</c:v>
                </c:pt>
                <c:pt idx="2217">
                  <c:v>0.36614262997991409</c:v>
                </c:pt>
                <c:pt idx="2218">
                  <c:v>0.36592848705752301</c:v>
                </c:pt>
                <c:pt idx="2219">
                  <c:v>0.36571429461979243</c:v>
                </c:pt>
                <c:pt idx="2220">
                  <c:v>0.36550005267349828</c:v>
                </c:pt>
                <c:pt idx="2221">
                  <c:v>0.36528576122539091</c:v>
                </c:pt>
                <c:pt idx="2222">
                  <c:v>0.36507142028219519</c:v>
                </c:pt>
                <c:pt idx="2223">
                  <c:v>0.36485702985061019</c:v>
                </c:pt>
                <c:pt idx="2224">
                  <c:v>0.36464258993730964</c:v>
                </c:pt>
                <c:pt idx="2225">
                  <c:v>0.36442810054894154</c:v>
                </c:pt>
                <c:pt idx="2226">
                  <c:v>0.36421356169212854</c:v>
                </c:pt>
                <c:pt idx="2227">
                  <c:v>0.36399897337346765</c:v>
                </c:pt>
                <c:pt idx="2228">
                  <c:v>0.3637843355995305</c:v>
                </c:pt>
                <c:pt idx="2229">
                  <c:v>0.36356964837686312</c:v>
                </c:pt>
                <c:pt idx="2230">
                  <c:v>0.36335491171198614</c:v>
                </c:pt>
                <c:pt idx="2231">
                  <c:v>0.36314012561139486</c:v>
                </c:pt>
                <c:pt idx="2232">
                  <c:v>0.36292529008155899</c:v>
                </c:pt>
                <c:pt idx="2233">
                  <c:v>0.36271040512892289</c:v>
                </c:pt>
                <c:pt idx="2234">
                  <c:v>0.36249547075990557</c:v>
                </c:pt>
                <c:pt idx="2235">
                  <c:v>0.36228048698090054</c:v>
                </c:pt>
                <c:pt idx="2236">
                  <c:v>0.36206545379827604</c:v>
                </c:pt>
                <c:pt idx="2237">
                  <c:v>0.36185037121837504</c:v>
                </c:pt>
                <c:pt idx="2238">
                  <c:v>0.36163523924751495</c:v>
                </c:pt>
                <c:pt idx="2239">
                  <c:v>0.36142005789198817</c:v>
                </c:pt>
                <c:pt idx="2240">
                  <c:v>0.36120482715806151</c:v>
                </c:pt>
                <c:pt idx="2241">
                  <c:v>0.36098954705197672</c:v>
                </c:pt>
                <c:pt idx="2242">
                  <c:v>0.3607742175799501</c:v>
                </c:pt>
                <c:pt idx="2243">
                  <c:v>0.36055883874817285</c:v>
                </c:pt>
                <c:pt idx="2244">
                  <c:v>0.36034341056281088</c:v>
                </c:pt>
                <c:pt idx="2245">
                  <c:v>0.36012793303000479</c:v>
                </c:pt>
                <c:pt idx="2246">
                  <c:v>0.35991240615587011</c:v>
                </c:pt>
                <c:pt idx="2247">
                  <c:v>0.3596968299464971</c:v>
                </c:pt>
                <c:pt idx="2248">
                  <c:v>0.35948120440795084</c:v>
                </c:pt>
                <c:pt idx="2249">
                  <c:v>0.35926552954627139</c:v>
                </c:pt>
                <c:pt idx="2250">
                  <c:v>0.35904980536747338</c:v>
                </c:pt>
                <c:pt idx="2251">
                  <c:v>0.35883403187754664</c:v>
                </c:pt>
                <c:pt idx="2252">
                  <c:v>0.35861820908245567</c:v>
                </c:pt>
                <c:pt idx="2253">
                  <c:v>0.35840233698813978</c:v>
                </c:pt>
                <c:pt idx="2254">
                  <c:v>0.35818641560051356</c:v>
                </c:pt>
                <c:pt idx="2255">
                  <c:v>0.3579704449254662</c:v>
                </c:pt>
                <c:pt idx="2256">
                  <c:v>0.35775442496886184</c:v>
                </c:pt>
                <c:pt idx="2257">
                  <c:v>0.3575383557365398</c:v>
                </c:pt>
                <c:pt idx="2258">
                  <c:v>0.35732223723431422</c:v>
                </c:pt>
                <c:pt idx="2259">
                  <c:v>0.3571060694679743</c:v>
                </c:pt>
                <c:pt idx="2260">
                  <c:v>0.35688985244328403</c:v>
                </c:pt>
                <c:pt idx="2261">
                  <c:v>0.35667358616598271</c:v>
                </c:pt>
                <c:pt idx="2262">
                  <c:v>0.35645727064178451</c:v>
                </c:pt>
                <c:pt idx="2263">
                  <c:v>0.35624090587637869</c:v>
                </c:pt>
                <c:pt idx="2264">
                  <c:v>0.35602449187542951</c:v>
                </c:pt>
                <c:pt idx="2265">
                  <c:v>0.35580802864457634</c:v>
                </c:pt>
                <c:pt idx="2266">
                  <c:v>0.35559151618943363</c:v>
                </c:pt>
                <c:pt idx="2267">
                  <c:v>0.35537495451559092</c:v>
                </c:pt>
                <c:pt idx="2268">
                  <c:v>0.35515834362861293</c:v>
                </c:pt>
                <c:pt idx="2269">
                  <c:v>0.35494168353403943</c:v>
                </c:pt>
                <c:pt idx="2270">
                  <c:v>0.3547249742373853</c:v>
                </c:pt>
                <c:pt idx="2271">
                  <c:v>0.35450821574414071</c:v>
                </c:pt>
                <c:pt idx="2272">
                  <c:v>0.35429140805977083</c:v>
                </c:pt>
                <c:pt idx="2273">
                  <c:v>0.35407455118971615</c:v>
                </c:pt>
                <c:pt idx="2274">
                  <c:v>0.35385764513939227</c:v>
                </c:pt>
                <c:pt idx="2275">
                  <c:v>0.35364068991419007</c:v>
                </c:pt>
                <c:pt idx="2276">
                  <c:v>0.35342368551947556</c:v>
                </c:pt>
                <c:pt idx="2277">
                  <c:v>0.35320663196059005</c:v>
                </c:pt>
                <c:pt idx="2278">
                  <c:v>0.3529895292428501</c:v>
                </c:pt>
                <c:pt idx="2279">
                  <c:v>0.35277237737154749</c:v>
                </c:pt>
                <c:pt idx="2280">
                  <c:v>0.35255517635194927</c:v>
                </c:pt>
                <c:pt idx="2281">
                  <c:v>0.35233792618929782</c:v>
                </c:pt>
                <c:pt idx="2282">
                  <c:v>0.35212062688881079</c:v>
                </c:pt>
                <c:pt idx="2283">
                  <c:v>0.3519032784556812</c:v>
                </c:pt>
                <c:pt idx="2284">
                  <c:v>0.35168588089507735</c:v>
                </c:pt>
                <c:pt idx="2285">
                  <c:v>0.35146843421214274</c:v>
                </c:pt>
                <c:pt idx="2286">
                  <c:v>0.35125093841199656</c:v>
                </c:pt>
                <c:pt idx="2287">
                  <c:v>0.35103339349973306</c:v>
                </c:pt>
                <c:pt idx="2288">
                  <c:v>0.35081579948042191</c:v>
                </c:pt>
                <c:pt idx="2289">
                  <c:v>0.35059815635910829</c:v>
                </c:pt>
                <c:pt idx="2290">
                  <c:v>0.3503804641408127</c:v>
                </c:pt>
                <c:pt idx="2291">
                  <c:v>0.35016272283053107</c:v>
                </c:pt>
                <c:pt idx="2292">
                  <c:v>0.34994493243323471</c:v>
                </c:pt>
                <c:pt idx="2293">
                  <c:v>0.34972709295387056</c:v>
                </c:pt>
                <c:pt idx="2294">
                  <c:v>0.34950920439736066</c:v>
                </c:pt>
                <c:pt idx="2295">
                  <c:v>0.34929126676860284</c:v>
                </c:pt>
                <c:pt idx="2296">
                  <c:v>0.34907328007247018</c:v>
                </c:pt>
                <c:pt idx="2297">
                  <c:v>0.34885524431381149</c:v>
                </c:pt>
                <c:pt idx="2298">
                  <c:v>0.34863715949745078</c:v>
                </c:pt>
                <c:pt idx="2299">
                  <c:v>0.34841902562818772</c:v>
                </c:pt>
                <c:pt idx="2300">
                  <c:v>0.3482008427107976</c:v>
                </c:pt>
                <c:pt idx="2301">
                  <c:v>0.34798261075003112</c:v>
                </c:pt>
                <c:pt idx="2302">
                  <c:v>0.34776432975061444</c:v>
                </c:pt>
                <c:pt idx="2303">
                  <c:v>0.34754599971724948</c:v>
                </c:pt>
                <c:pt idx="2304">
                  <c:v>0.34732762065461364</c:v>
                </c:pt>
                <c:pt idx="2305">
                  <c:v>0.34710919256735984</c:v>
                </c:pt>
                <c:pt idx="2306">
                  <c:v>0.34689071546011663</c:v>
                </c:pt>
                <c:pt idx="2307">
                  <c:v>0.34667218933748817</c:v>
                </c:pt>
                <c:pt idx="2308">
                  <c:v>0.34645361420405429</c:v>
                </c:pt>
                <c:pt idx="2309">
                  <c:v>0.34623499006437036</c:v>
                </c:pt>
                <c:pt idx="2310">
                  <c:v>0.34601631692296742</c:v>
                </c:pt>
                <c:pt idx="2311">
                  <c:v>0.34579759478435207</c:v>
                </c:pt>
                <c:pt idx="2312">
                  <c:v>0.34557882365300674</c:v>
                </c:pt>
                <c:pt idx="2313">
                  <c:v>0.34536000353338947</c:v>
                </c:pt>
                <c:pt idx="2314">
                  <c:v>0.34514113442993383</c:v>
                </c:pt>
                <c:pt idx="2315">
                  <c:v>0.34492221634704923</c:v>
                </c:pt>
                <c:pt idx="2316">
                  <c:v>0.34470324928912083</c:v>
                </c:pt>
                <c:pt idx="2317">
                  <c:v>0.34448423326050931</c:v>
                </c:pt>
                <c:pt idx="2318">
                  <c:v>0.3442651682655512</c:v>
                </c:pt>
                <c:pt idx="2319">
                  <c:v>0.34404605430855884</c:v>
                </c:pt>
                <c:pt idx="2320">
                  <c:v>0.34382689139382011</c:v>
                </c:pt>
                <c:pt idx="2321">
                  <c:v>0.34360767952559884</c:v>
                </c:pt>
                <c:pt idx="2322">
                  <c:v>0.34338841870813441</c:v>
                </c:pt>
                <c:pt idx="2323">
                  <c:v>0.34316910894564218</c:v>
                </c:pt>
                <c:pt idx="2324">
                  <c:v>0.34294975024231322</c:v>
                </c:pt>
                <c:pt idx="2325">
                  <c:v>0.34273034260231444</c:v>
                </c:pt>
                <c:pt idx="2326">
                  <c:v>0.34251088602978841</c:v>
                </c:pt>
                <c:pt idx="2327">
                  <c:v>0.34229138052885361</c:v>
                </c:pt>
                <c:pt idx="2328">
                  <c:v>0.34207182610360443</c:v>
                </c:pt>
                <c:pt idx="2329">
                  <c:v>0.341852222758111</c:v>
                </c:pt>
                <c:pt idx="2330">
                  <c:v>0.34163257049641926</c:v>
                </c:pt>
                <c:pt idx="2331">
                  <c:v>0.3414128693225511</c:v>
                </c:pt>
                <c:pt idx="2332">
                  <c:v>0.34119311924050416</c:v>
                </c:pt>
                <c:pt idx="2333">
                  <c:v>0.34097332025425209</c:v>
                </c:pt>
                <c:pt idx="2334">
                  <c:v>0.34075347236774434</c:v>
                </c:pt>
                <c:pt idx="2335">
                  <c:v>0.34053357558490627</c:v>
                </c:pt>
                <c:pt idx="2336">
                  <c:v>0.34031362990963915</c:v>
                </c:pt>
                <c:pt idx="2337">
                  <c:v>0.34009363534582016</c:v>
                </c:pt>
                <c:pt idx="2338">
                  <c:v>0.33987359189730237</c:v>
                </c:pt>
                <c:pt idx="2339">
                  <c:v>0.33965349956791491</c:v>
                </c:pt>
                <c:pt idx="2340">
                  <c:v>0.33943335836146266</c:v>
                </c:pt>
                <c:pt idx="2341">
                  <c:v>0.3392131682817266</c:v>
                </c:pt>
                <c:pt idx="2342">
                  <c:v>0.33899292933246361</c:v>
                </c:pt>
                <c:pt idx="2343">
                  <c:v>0.33877264151740655</c:v>
                </c:pt>
                <c:pt idx="2344">
                  <c:v>0.33855230484026422</c:v>
                </c:pt>
                <c:pt idx="2345">
                  <c:v>0.33833191930472151</c:v>
                </c:pt>
                <c:pt idx="2346">
                  <c:v>0.33811148491443915</c:v>
                </c:pt>
                <c:pt idx="2347">
                  <c:v>0.33789100167305397</c:v>
                </c:pt>
                <c:pt idx="2348">
                  <c:v>0.3376704695841789</c:v>
                </c:pt>
                <c:pt idx="2349">
                  <c:v>0.3374498886514028</c:v>
                </c:pt>
                <c:pt idx="2350">
                  <c:v>0.33722925887829042</c:v>
                </c:pt>
                <c:pt idx="2351">
                  <c:v>0.33700858026838282</c:v>
                </c:pt>
                <c:pt idx="2352">
                  <c:v>0.33678785282519691</c:v>
                </c:pt>
                <c:pt idx="2353">
                  <c:v>0.33656707655222584</c:v>
                </c:pt>
                <c:pt idx="2354">
                  <c:v>0.33634625145293851</c:v>
                </c:pt>
                <c:pt idx="2355">
                  <c:v>0.33612537753078026</c:v>
                </c:pt>
                <c:pt idx="2356">
                  <c:v>0.3359044547891723</c:v>
                </c:pt>
                <c:pt idx="2357">
                  <c:v>0.33568348323151204</c:v>
                </c:pt>
                <c:pt idx="2358">
                  <c:v>0.33546246286117282</c:v>
                </c:pt>
                <c:pt idx="2359">
                  <c:v>0.33524139368150424</c:v>
                </c:pt>
                <c:pt idx="2360">
                  <c:v>0.33502027569583198</c:v>
                </c:pt>
                <c:pt idx="2361">
                  <c:v>0.33479910890745784</c:v>
                </c:pt>
                <c:pt idx="2362">
                  <c:v>0.33457789331965976</c:v>
                </c:pt>
                <c:pt idx="2363">
                  <c:v>0.33435662893569179</c:v>
                </c:pt>
                <c:pt idx="2364">
                  <c:v>0.33413531575878408</c:v>
                </c:pt>
                <c:pt idx="2365">
                  <c:v>0.33391395379214311</c:v>
                </c:pt>
                <c:pt idx="2366">
                  <c:v>0.33369254303895135</c:v>
                </c:pt>
                <c:pt idx="2367">
                  <c:v>0.33347108350236748</c:v>
                </c:pt>
                <c:pt idx="2368">
                  <c:v>0.33324957518552645</c:v>
                </c:pt>
                <c:pt idx="2369">
                  <c:v>0.33302801809153926</c:v>
                </c:pt>
                <c:pt idx="2370">
                  <c:v>0.33280641222349322</c:v>
                </c:pt>
                <c:pt idx="2371">
                  <c:v>0.33258475758445172</c:v>
                </c:pt>
                <c:pt idx="2372">
                  <c:v>0.33236305417745443</c:v>
                </c:pt>
                <c:pt idx="2373">
                  <c:v>0.33214130200551734</c:v>
                </c:pt>
                <c:pt idx="2374">
                  <c:v>0.33191950107163248</c:v>
                </c:pt>
                <c:pt idx="2375">
                  <c:v>0.33169765137876817</c:v>
                </c:pt>
                <c:pt idx="2376">
                  <c:v>0.33147575292986897</c:v>
                </c:pt>
                <c:pt idx="2377">
                  <c:v>0.33125380572785579</c:v>
                </c:pt>
                <c:pt idx="2378">
                  <c:v>0.33103180977562563</c:v>
                </c:pt>
                <c:pt idx="2379">
                  <c:v>0.33080976507605186</c:v>
                </c:pt>
                <c:pt idx="2380">
                  <c:v>0.33058767163198399</c:v>
                </c:pt>
                <c:pt idx="2381">
                  <c:v>0.33036552944624792</c:v>
                </c:pt>
                <c:pt idx="2382">
                  <c:v>0.33014333852164585</c:v>
                </c:pt>
                <c:pt idx="2383">
                  <c:v>0.32992109886095622</c:v>
                </c:pt>
                <c:pt idx="2384">
                  <c:v>0.32969881046693367</c:v>
                </c:pt>
                <c:pt idx="2385">
                  <c:v>0.32947647334230923</c:v>
                </c:pt>
                <c:pt idx="2386">
                  <c:v>0.32925408748979024</c:v>
                </c:pt>
                <c:pt idx="2387">
                  <c:v>0.32903165291206043</c:v>
                </c:pt>
                <c:pt idx="2388">
                  <c:v>0.32880916961177964</c:v>
                </c:pt>
                <c:pt idx="2389">
                  <c:v>0.32858663759158424</c:v>
                </c:pt>
                <c:pt idx="2390">
                  <c:v>0.32836405685408682</c:v>
                </c:pt>
                <c:pt idx="2391">
                  <c:v>0.3281414274018763</c:v>
                </c:pt>
                <c:pt idx="2392">
                  <c:v>0.32791874923751801</c:v>
                </c:pt>
                <c:pt idx="2393">
                  <c:v>0.32769602236355361</c:v>
                </c:pt>
                <c:pt idx="2394">
                  <c:v>0.32747324678250106</c:v>
                </c:pt>
                <c:pt idx="2395">
                  <c:v>0.32725042249685482</c:v>
                </c:pt>
                <c:pt idx="2396">
                  <c:v>0.32702754950908552</c:v>
                </c:pt>
                <c:pt idx="2397">
                  <c:v>0.32680462782164038</c:v>
                </c:pt>
                <c:pt idx="2398">
                  <c:v>0.32658165743694278</c:v>
                </c:pt>
                <c:pt idx="2399">
                  <c:v>0.32635863835739271</c:v>
                </c:pt>
                <c:pt idx="2400">
                  <c:v>0.32613557058536641</c:v>
                </c:pt>
                <c:pt idx="2401">
                  <c:v>0.32591245412321646</c:v>
                </c:pt>
                <c:pt idx="2402">
                  <c:v>0.3256892889732721</c:v>
                </c:pt>
                <c:pt idx="2403">
                  <c:v>0.32546607513783865</c:v>
                </c:pt>
                <c:pt idx="2404">
                  <c:v>0.32524281261919813</c:v>
                </c:pt>
                <c:pt idx="2405">
                  <c:v>0.32501950141960878</c:v>
                </c:pt>
                <c:pt idx="2406">
                  <c:v>0.32479614154130537</c:v>
                </c:pt>
                <c:pt idx="2407">
                  <c:v>0.32457273298649914</c:v>
                </c:pt>
                <c:pt idx="2408">
                  <c:v>0.3243492757573776</c:v>
                </c:pt>
                <c:pt idx="2409">
                  <c:v>0.32412576985610481</c:v>
                </c:pt>
                <c:pt idx="2410">
                  <c:v>0.32390221528482138</c:v>
                </c:pt>
                <c:pt idx="2411">
                  <c:v>0.32367861204564419</c:v>
                </c:pt>
                <c:pt idx="2412">
                  <c:v>0.32345496014066666</c:v>
                </c:pt>
                <c:pt idx="2413">
                  <c:v>0.32323125957195864</c:v>
                </c:pt>
                <c:pt idx="2414">
                  <c:v>0.32300751034156649</c:v>
                </c:pt>
                <c:pt idx="2415">
                  <c:v>0.32278371245151299</c:v>
                </c:pt>
                <c:pt idx="2416">
                  <c:v>0.32255986590379754</c:v>
                </c:pt>
                <c:pt idx="2417">
                  <c:v>0.32233597070039577</c:v>
                </c:pt>
                <c:pt idx="2418">
                  <c:v>0.32211202684326001</c:v>
                </c:pt>
                <c:pt idx="2419">
                  <c:v>0.32188803433431906</c:v>
                </c:pt>
                <c:pt idx="2420">
                  <c:v>0.32166399317547806</c:v>
                </c:pt>
                <c:pt idx="2421">
                  <c:v>0.32143990336861883</c:v>
                </c:pt>
                <c:pt idx="2422">
                  <c:v>0.32121576491559961</c:v>
                </c:pt>
                <c:pt idx="2423">
                  <c:v>0.32099157781825516</c:v>
                </c:pt>
                <c:pt idx="2424">
                  <c:v>0.32076734207839674</c:v>
                </c:pt>
                <c:pt idx="2425">
                  <c:v>0.32054305769781211</c:v>
                </c:pt>
                <c:pt idx="2426">
                  <c:v>0.32031872467826572</c:v>
                </c:pt>
                <c:pt idx="2427">
                  <c:v>0.32009434302149825</c:v>
                </c:pt>
                <c:pt idx="2428">
                  <c:v>0.31986991272922721</c:v>
                </c:pt>
                <c:pt idx="2429">
                  <c:v>0.31964543380314642</c:v>
                </c:pt>
                <c:pt idx="2430">
                  <c:v>0.31942090624492636</c:v>
                </c:pt>
                <c:pt idx="2431">
                  <c:v>0.31919633005621401</c:v>
                </c:pt>
                <c:pt idx="2432">
                  <c:v>0.31897170523863294</c:v>
                </c:pt>
                <c:pt idx="2433">
                  <c:v>0.31874703179378333</c:v>
                </c:pt>
                <c:pt idx="2434">
                  <c:v>0.31852230972324164</c:v>
                </c:pt>
                <c:pt idx="2435">
                  <c:v>0.31829753902856117</c:v>
                </c:pt>
                <c:pt idx="2436">
                  <c:v>0.31807271971127171</c:v>
                </c:pt>
                <c:pt idx="2437">
                  <c:v>0.31784785177287955</c:v>
                </c:pt>
                <c:pt idx="2438">
                  <c:v>0.31762293521486762</c:v>
                </c:pt>
                <c:pt idx="2439">
                  <c:v>0.31739797003869535</c:v>
                </c:pt>
                <c:pt idx="2440">
                  <c:v>0.31717295624579889</c:v>
                </c:pt>
                <c:pt idx="2441">
                  <c:v>0.31694789383759087</c:v>
                </c:pt>
                <c:pt idx="2442">
                  <c:v>0.3167227828154604</c:v>
                </c:pt>
                <c:pt idx="2443">
                  <c:v>0.3164976231807734</c:v>
                </c:pt>
                <c:pt idx="2444">
                  <c:v>0.31627241493487218</c:v>
                </c:pt>
                <c:pt idx="2445">
                  <c:v>0.31604715807907585</c:v>
                </c:pt>
                <c:pt idx="2446">
                  <c:v>0.31582185261467982</c:v>
                </c:pt>
                <c:pt idx="2447">
                  <c:v>0.31559649854295646</c:v>
                </c:pt>
                <c:pt idx="2448">
                  <c:v>0.31537109586515444</c:v>
                </c:pt>
                <c:pt idx="2449">
                  <c:v>0.31514564458249927</c:v>
                </c:pt>
                <c:pt idx="2450">
                  <c:v>0.31492014469619289</c:v>
                </c:pt>
                <c:pt idx="2451">
                  <c:v>0.31469459620741391</c:v>
                </c:pt>
                <c:pt idx="2452">
                  <c:v>0.31446899911731752</c:v>
                </c:pt>
                <c:pt idx="2453">
                  <c:v>0.31424335342703569</c:v>
                </c:pt>
                <c:pt idx="2454">
                  <c:v>0.31401765913767682</c:v>
                </c:pt>
                <c:pt idx="2455">
                  <c:v>0.31379191625032604</c:v>
                </c:pt>
                <c:pt idx="2456">
                  <c:v>0.31356612476604501</c:v>
                </c:pt>
                <c:pt idx="2457">
                  <c:v>0.31334028468587216</c:v>
                </c:pt>
                <c:pt idx="2458">
                  <c:v>0.31311439601082236</c:v>
                </c:pt>
                <c:pt idx="2459">
                  <c:v>0.31288845874188731</c:v>
                </c:pt>
                <c:pt idx="2460">
                  <c:v>0.31266247288003529</c:v>
                </c:pt>
                <c:pt idx="2461">
                  <c:v>0.31243643842621105</c:v>
                </c:pt>
                <c:pt idx="2462">
                  <c:v>0.31221035538133618</c:v>
                </c:pt>
                <c:pt idx="2463">
                  <c:v>0.31198422374630896</c:v>
                </c:pt>
                <c:pt idx="2464">
                  <c:v>0.31175804352200404</c:v>
                </c:pt>
                <c:pt idx="2465">
                  <c:v>0.31153181470927294</c:v>
                </c:pt>
                <c:pt idx="2466">
                  <c:v>0.31130553730894378</c:v>
                </c:pt>
                <c:pt idx="2467">
                  <c:v>0.31107921132182131</c:v>
                </c:pt>
                <c:pt idx="2468">
                  <c:v>0.31085283674868691</c:v>
                </c:pt>
                <c:pt idx="2469">
                  <c:v>0.31062641359029869</c:v>
                </c:pt>
                <c:pt idx="2470">
                  <c:v>0.31039994184739139</c:v>
                </c:pt>
                <c:pt idx="2471">
                  <c:v>0.31017342152067628</c:v>
                </c:pt>
                <c:pt idx="2472">
                  <c:v>0.30994685261084154</c:v>
                </c:pt>
                <c:pt idx="2473">
                  <c:v>0.30972023511855173</c:v>
                </c:pt>
                <c:pt idx="2474">
                  <c:v>0.3094935690444483</c:v>
                </c:pt>
                <c:pt idx="2475">
                  <c:v>0.3092668543891493</c:v>
                </c:pt>
                <c:pt idx="2476">
                  <c:v>0.30904009115324932</c:v>
                </c:pt>
                <c:pt idx="2477">
                  <c:v>0.30881327933731983</c:v>
                </c:pt>
                <c:pt idx="2478">
                  <c:v>0.30858641894190875</c:v>
                </c:pt>
                <c:pt idx="2479">
                  <c:v>0.30835950996754086</c:v>
                </c:pt>
                <c:pt idx="2480">
                  <c:v>0.30813255241471749</c:v>
                </c:pt>
                <c:pt idx="2481">
                  <c:v>0.30790554628391664</c:v>
                </c:pt>
                <c:pt idx="2482">
                  <c:v>0.30767849157559318</c:v>
                </c:pt>
                <c:pt idx="2483">
                  <c:v>0.30745138829017837</c:v>
                </c:pt>
                <c:pt idx="2484">
                  <c:v>0.30722423642808028</c:v>
                </c:pt>
                <c:pt idx="2485">
                  <c:v>0.30699703598968364</c:v>
                </c:pt>
                <c:pt idx="2486">
                  <c:v>0.30676978697534996</c:v>
                </c:pt>
                <c:pt idx="2487">
                  <c:v>0.30654248938541728</c:v>
                </c:pt>
                <c:pt idx="2488">
                  <c:v>0.30631514322020037</c:v>
                </c:pt>
                <c:pt idx="2489">
                  <c:v>0.30608774847999076</c:v>
                </c:pt>
                <c:pt idx="2490">
                  <c:v>0.30586030516505647</c:v>
                </c:pt>
                <c:pt idx="2491">
                  <c:v>0.3056328132756424</c:v>
                </c:pt>
                <c:pt idx="2492">
                  <c:v>0.30540527281197005</c:v>
                </c:pt>
                <c:pt idx="2493">
                  <c:v>0.30517768377423754</c:v>
                </c:pt>
                <c:pt idx="2494">
                  <c:v>0.30495004616261984</c:v>
                </c:pt>
                <c:pt idx="2495">
                  <c:v>0.30472235997726843</c:v>
                </c:pt>
                <c:pt idx="2496">
                  <c:v>0.30449462521831155</c:v>
                </c:pt>
                <c:pt idx="2497">
                  <c:v>0.30426684188585418</c:v>
                </c:pt>
                <c:pt idx="2498">
                  <c:v>0.30403900997997785</c:v>
                </c:pt>
                <c:pt idx="2499">
                  <c:v>0.30381112950074085</c:v>
                </c:pt>
                <c:pt idx="2500">
                  <c:v>0.30358320044817821</c:v>
                </c:pt>
                <c:pt idx="2501">
                  <c:v>0.30335522282230154</c:v>
                </c:pt>
                <c:pt idx="2502">
                  <c:v>0.30312719662309917</c:v>
                </c:pt>
                <c:pt idx="2503">
                  <c:v>0.30289912185053625</c:v>
                </c:pt>
                <c:pt idx="2504">
                  <c:v>0.30267099850455431</c:v>
                </c:pt>
                <c:pt idx="2505">
                  <c:v>0.30244282658507182</c:v>
                </c:pt>
                <c:pt idx="2506">
                  <c:v>0.30221460609198397</c:v>
                </c:pt>
                <c:pt idx="2507">
                  <c:v>0.30198633702516231</c:v>
                </c:pt>
                <c:pt idx="2508">
                  <c:v>0.30175801938445546</c:v>
                </c:pt>
                <c:pt idx="2509">
                  <c:v>0.30152965316968855</c:v>
                </c:pt>
                <c:pt idx="2510">
                  <c:v>0.30130123838066331</c:v>
                </c:pt>
                <c:pt idx="2511">
                  <c:v>0.30107277501715829</c:v>
                </c:pt>
                <c:pt idx="2512">
                  <c:v>0.30084426307892859</c:v>
                </c:pt>
                <c:pt idx="2513">
                  <c:v>0.30061570256570619</c:v>
                </c:pt>
                <c:pt idx="2514">
                  <c:v>0.30038709347719955</c:v>
                </c:pt>
                <c:pt idx="2515">
                  <c:v>0.30015843581309393</c:v>
                </c:pt>
                <c:pt idx="2516">
                  <c:v>0.2999297295730512</c:v>
                </c:pt>
                <c:pt idx="2517">
                  <c:v>0.29970097475670993</c:v>
                </c:pt>
                <c:pt idx="2518">
                  <c:v>0.29947217136368548</c:v>
                </c:pt>
                <c:pt idx="2519">
                  <c:v>0.29924331939356963</c:v>
                </c:pt>
                <c:pt idx="2520">
                  <c:v>0.29901441884593116</c:v>
                </c:pt>
                <c:pt idx="2521">
                  <c:v>0.29878546972031522</c:v>
                </c:pt>
                <c:pt idx="2522">
                  <c:v>0.29855647201624375</c:v>
                </c:pt>
                <c:pt idx="2523">
                  <c:v>0.29832742573321552</c:v>
                </c:pt>
                <c:pt idx="2524">
                  <c:v>0.2980983308707057</c:v>
                </c:pt>
                <c:pt idx="2525">
                  <c:v>0.29786918742816637</c:v>
                </c:pt>
                <c:pt idx="2526">
                  <c:v>0.29763999540502611</c:v>
                </c:pt>
                <c:pt idx="2527">
                  <c:v>0.29741075480069018</c:v>
                </c:pt>
                <c:pt idx="2528">
                  <c:v>0.29718146561454067</c:v>
                </c:pt>
                <c:pt idx="2529">
                  <c:v>0.29695212784593611</c:v>
                </c:pt>
                <c:pt idx="2530">
                  <c:v>0.29672274149421185</c:v>
                </c:pt>
                <c:pt idx="2531">
                  <c:v>0.29649330655867989</c:v>
                </c:pt>
                <c:pt idx="2532">
                  <c:v>0.2962638230386288</c:v>
                </c:pt>
                <c:pt idx="2533">
                  <c:v>0.29603429093332384</c:v>
                </c:pt>
                <c:pt idx="2534">
                  <c:v>0.295804710242007</c:v>
                </c:pt>
                <c:pt idx="2535">
                  <c:v>0.29557508096389684</c:v>
                </c:pt>
                <c:pt idx="2536">
                  <c:v>0.29534540309818857</c:v>
                </c:pt>
                <c:pt idx="2537">
                  <c:v>0.29511567664405419</c:v>
                </c:pt>
                <c:pt idx="2538">
                  <c:v>0.29488590160064215</c:v>
                </c:pt>
                <c:pt idx="2539">
                  <c:v>0.29465607796707766</c:v>
                </c:pt>
                <c:pt idx="2540">
                  <c:v>0.29442620574246259</c:v>
                </c:pt>
                <c:pt idx="2541">
                  <c:v>0.29419628492587535</c:v>
                </c:pt>
                <c:pt idx="2542">
                  <c:v>0.29396631551637104</c:v>
                </c:pt>
                <c:pt idx="2543">
                  <c:v>0.29373629751298147</c:v>
                </c:pt>
                <c:pt idx="2544">
                  <c:v>0.29350623091471506</c:v>
                </c:pt>
                <c:pt idx="2545">
                  <c:v>0.29327611572055673</c:v>
                </c:pt>
                <c:pt idx="2546">
                  <c:v>0.29304595192946825</c:v>
                </c:pt>
                <c:pt idx="2547">
                  <c:v>0.29281573954038781</c:v>
                </c:pt>
                <c:pt idx="2548">
                  <c:v>0.29258547855223033</c:v>
                </c:pt>
                <c:pt idx="2549">
                  <c:v>0.29235516896388736</c:v>
                </c:pt>
                <c:pt idx="2550">
                  <c:v>0.29212481077422703</c:v>
                </c:pt>
                <c:pt idx="2551">
                  <c:v>0.2918944039820941</c:v>
                </c:pt>
                <c:pt idx="2552">
                  <c:v>0.29166394858631001</c:v>
                </c:pt>
                <c:pt idx="2553">
                  <c:v>0.29143344458567266</c:v>
                </c:pt>
                <c:pt idx="2554">
                  <c:v>0.29120289197895677</c:v>
                </c:pt>
                <c:pt idx="2555">
                  <c:v>0.29097229076491338</c:v>
                </c:pt>
                <c:pt idx="2556">
                  <c:v>0.29074164094227045</c:v>
                </c:pt>
                <c:pt idx="2557">
                  <c:v>0.29051094250973231</c:v>
                </c:pt>
                <c:pt idx="2558">
                  <c:v>0.29028019546598</c:v>
                </c:pt>
                <c:pt idx="2559">
                  <c:v>0.29004939980967115</c:v>
                </c:pt>
                <c:pt idx="2560">
                  <c:v>0.28981855553943991</c:v>
                </c:pt>
                <c:pt idx="2561">
                  <c:v>0.28958766265389707</c:v>
                </c:pt>
                <c:pt idx="2562">
                  <c:v>0.28935672115162997</c:v>
                </c:pt>
                <c:pt idx="2563">
                  <c:v>0.28912573103120259</c:v>
                </c:pt>
                <c:pt idx="2564">
                  <c:v>0.28889469229115544</c:v>
                </c:pt>
                <c:pt idx="2565">
                  <c:v>0.28866360493000559</c:v>
                </c:pt>
                <c:pt idx="2566">
                  <c:v>0.28843246894624669</c:v>
                </c:pt>
                <c:pt idx="2567">
                  <c:v>0.28820128433834913</c:v>
                </c:pt>
                <c:pt idx="2568">
                  <c:v>0.28797005110475943</c:v>
                </c:pt>
                <c:pt idx="2569">
                  <c:v>0.28773876924390118</c:v>
                </c:pt>
                <c:pt idx="2570">
                  <c:v>0.28750743875417423</c:v>
                </c:pt>
                <c:pt idx="2571">
                  <c:v>0.28727605963395492</c:v>
                </c:pt>
                <c:pt idx="2572">
                  <c:v>0.2870446318815964</c:v>
                </c:pt>
                <c:pt idx="2573">
                  <c:v>0.28681315549542818</c:v>
                </c:pt>
                <c:pt idx="2574">
                  <c:v>0.28658163047375629</c:v>
                </c:pt>
                <c:pt idx="2575">
                  <c:v>0.28635005681486342</c:v>
                </c:pt>
                <c:pt idx="2576">
                  <c:v>0.28611843451700869</c:v>
                </c:pt>
                <c:pt idx="2577">
                  <c:v>0.28588676357842779</c:v>
                </c:pt>
                <c:pt idx="2578">
                  <c:v>0.28565504399733294</c:v>
                </c:pt>
                <c:pt idx="2579">
                  <c:v>0.28542327577191284</c:v>
                </c:pt>
                <c:pt idx="2580">
                  <c:v>0.28519145890033276</c:v>
                </c:pt>
                <c:pt idx="2581">
                  <c:v>0.28495959338073445</c:v>
                </c:pt>
                <c:pt idx="2582">
                  <c:v>0.2847276792112361</c:v>
                </c:pt>
                <c:pt idx="2583">
                  <c:v>0.28449571638993254</c:v>
                </c:pt>
                <c:pt idx="2584">
                  <c:v>0.28426370491489489</c:v>
                </c:pt>
                <c:pt idx="2585">
                  <c:v>0.28403164478417109</c:v>
                </c:pt>
                <c:pt idx="2586">
                  <c:v>0.28379953599578528</c:v>
                </c:pt>
                <c:pt idx="2587">
                  <c:v>0.28356737854773806</c:v>
                </c:pt>
                <c:pt idx="2588">
                  <c:v>0.28333517243800677</c:v>
                </c:pt>
                <c:pt idx="2589">
                  <c:v>0.28310291766454504</c:v>
                </c:pt>
                <c:pt idx="2590">
                  <c:v>0.28287061422528292</c:v>
                </c:pt>
                <c:pt idx="2591">
                  <c:v>0.28263826211812704</c:v>
                </c:pt>
                <c:pt idx="2592">
                  <c:v>0.28240586134096046</c:v>
                </c:pt>
                <c:pt idx="2593">
                  <c:v>0.28217341189164269</c:v>
                </c:pt>
                <c:pt idx="2594">
                  <c:v>0.28194091376800962</c:v>
                </c:pt>
                <c:pt idx="2595">
                  <c:v>0.28170836696787366</c:v>
                </c:pt>
                <c:pt idx="2596">
                  <c:v>0.2814757714890237</c:v>
                </c:pt>
                <c:pt idx="2597">
                  <c:v>0.28124312732922496</c:v>
                </c:pt>
                <c:pt idx="2598">
                  <c:v>0.28101043448621904</c:v>
                </c:pt>
                <c:pt idx="2599">
                  <c:v>0.28077769295772415</c:v>
                </c:pt>
                <c:pt idx="2600">
                  <c:v>0.28054490274143473</c:v>
                </c:pt>
                <c:pt idx="2601">
                  <c:v>0.28031206383502172</c:v>
                </c:pt>
                <c:pt idx="2602">
                  <c:v>0.28007917623613249</c:v>
                </c:pt>
                <c:pt idx="2603">
                  <c:v>0.27984623994239072</c:v>
                </c:pt>
                <c:pt idx="2604">
                  <c:v>0.27961325495139655</c:v>
                </c:pt>
                <c:pt idx="2605">
                  <c:v>0.27938022126072654</c:v>
                </c:pt>
                <c:pt idx="2606">
                  <c:v>0.27914713886793346</c:v>
                </c:pt>
                <c:pt idx="2607">
                  <c:v>0.2789140077705467</c:v>
                </c:pt>
                <c:pt idx="2608">
                  <c:v>0.2786808279660718</c:v>
                </c:pt>
                <c:pt idx="2609">
                  <c:v>0.27844759945199077</c:v>
                </c:pt>
                <c:pt idx="2610">
                  <c:v>0.27821432222576192</c:v>
                </c:pt>
                <c:pt idx="2611">
                  <c:v>0.27798099628482004</c:v>
                </c:pt>
                <c:pt idx="2612">
                  <c:v>0.27774762162657612</c:v>
                </c:pt>
                <c:pt idx="2613">
                  <c:v>0.27751419824841761</c:v>
                </c:pt>
                <c:pt idx="2614">
                  <c:v>0.2772807261477081</c:v>
                </c:pt>
                <c:pt idx="2615">
                  <c:v>0.27704720532178773</c:v>
                </c:pt>
                <c:pt idx="2616">
                  <c:v>0.27681363576797285</c:v>
                </c:pt>
                <c:pt idx="2617">
                  <c:v>0.2765800174835561</c:v>
                </c:pt>
                <c:pt idx="2618">
                  <c:v>0.27634635046580647</c:v>
                </c:pt>
                <c:pt idx="2619">
                  <c:v>0.27611263471196917</c:v>
                </c:pt>
                <c:pt idx="2620">
                  <c:v>0.27587887021926594</c:v>
                </c:pt>
                <c:pt idx="2621">
                  <c:v>0.27564505698489444</c:v>
                </c:pt>
                <c:pt idx="2622">
                  <c:v>0.27541119500602895</c:v>
                </c:pt>
                <c:pt idx="2623">
                  <c:v>0.2751772842798198</c:v>
                </c:pt>
                <c:pt idx="2624">
                  <c:v>0.27494332480339367</c:v>
                </c:pt>
                <c:pt idx="2625">
                  <c:v>0.2747093165738535</c:v>
                </c:pt>
                <c:pt idx="2626">
                  <c:v>0.27447525958827851</c:v>
                </c:pt>
                <c:pt idx="2627">
                  <c:v>0.27424115384372405</c:v>
                </c:pt>
                <c:pt idx="2628">
                  <c:v>0.27400699933722183</c:v>
                </c:pt>
                <c:pt idx="2629">
                  <c:v>0.27377279606577976</c:v>
                </c:pt>
                <c:pt idx="2630">
                  <c:v>0.27353854402638195</c:v>
                </c:pt>
                <c:pt idx="2631">
                  <c:v>0.27330424321598867</c:v>
                </c:pt>
                <c:pt idx="2632">
                  <c:v>0.2730698936315365</c:v>
                </c:pt>
                <c:pt idx="2633">
                  <c:v>0.27283549526993828</c:v>
                </c:pt>
                <c:pt idx="2634">
                  <c:v>0.27260104812808278</c:v>
                </c:pt>
                <c:pt idx="2635">
                  <c:v>0.27236655220283523</c:v>
                </c:pt>
                <c:pt idx="2636">
                  <c:v>0.27213200749103689</c:v>
                </c:pt>
                <c:pt idx="2637">
                  <c:v>0.27189741398950523</c:v>
                </c:pt>
                <c:pt idx="2638">
                  <c:v>0.27166277169503394</c:v>
                </c:pt>
                <c:pt idx="2639">
                  <c:v>0.27142808060439272</c:v>
                </c:pt>
                <c:pt idx="2640">
                  <c:v>0.27119334071432755</c:v>
                </c:pt>
                <c:pt idx="2641">
                  <c:v>0.27095855202156044</c:v>
                </c:pt>
                <c:pt idx="2642">
                  <c:v>0.2707237145227897</c:v>
                </c:pt>
                <c:pt idx="2643">
                  <c:v>0.27048882821468961</c:v>
                </c:pt>
                <c:pt idx="2644">
                  <c:v>0.27025389309391057</c:v>
                </c:pt>
                <c:pt idx="2645">
                  <c:v>0.27001890915707921</c:v>
                </c:pt>
                <c:pt idx="2646">
                  <c:v>0.26978387640079815</c:v>
                </c:pt>
                <c:pt idx="2647">
                  <c:v>0.26954879482164612</c:v>
                </c:pt>
                <c:pt idx="2648">
                  <c:v>0.26931366441617793</c:v>
                </c:pt>
                <c:pt idx="2649">
                  <c:v>0.26907848518092453</c:v>
                </c:pt>
                <c:pt idx="2650">
                  <c:v>0.26884325711239276</c:v>
                </c:pt>
                <c:pt idx="2651">
                  <c:v>0.26860798020706578</c:v>
                </c:pt>
                <c:pt idx="2652">
                  <c:v>0.26837265446140263</c:v>
                </c:pt>
                <c:pt idx="2653">
                  <c:v>0.26813727987183839</c:v>
                </c:pt>
                <c:pt idx="2654">
                  <c:v>0.2679018564347842</c:v>
                </c:pt>
                <c:pt idx="2655">
                  <c:v>0.26766638414662725</c:v>
                </c:pt>
                <c:pt idx="2656">
                  <c:v>0.26743086300373065</c:v>
                </c:pt>
                <c:pt idx="2657">
                  <c:v>0.26719529300243366</c:v>
                </c:pt>
                <c:pt idx="2658">
                  <c:v>0.26695967413905142</c:v>
                </c:pt>
                <c:pt idx="2659">
                  <c:v>0.26672400640987504</c:v>
                </c:pt>
                <c:pt idx="2660">
                  <c:v>0.26648828981117184</c:v>
                </c:pt>
                <c:pt idx="2661">
                  <c:v>0.26625252433918473</c:v>
                </c:pt>
                <c:pt idx="2662">
                  <c:v>0.26601670999013288</c:v>
                </c:pt>
                <c:pt idx="2663">
                  <c:v>0.26578084676021135</c:v>
                </c:pt>
                <c:pt idx="2664">
                  <c:v>0.26554493464559098</c:v>
                </c:pt>
                <c:pt idx="2665">
                  <c:v>0.26530897364241879</c:v>
                </c:pt>
                <c:pt idx="2666">
                  <c:v>0.26507296374681755</c:v>
                </c:pt>
                <c:pt idx="2667">
                  <c:v>0.26483690495488599</c:v>
                </c:pt>
                <c:pt idx="2668">
                  <c:v>0.26460079726269875</c:v>
                </c:pt>
                <c:pt idx="2669">
                  <c:v>0.26436464066630638</c:v>
                </c:pt>
                <c:pt idx="2670">
                  <c:v>0.26412843516173523</c:v>
                </c:pt>
                <c:pt idx="2671">
                  <c:v>0.26389218074498766</c:v>
                </c:pt>
                <c:pt idx="2672">
                  <c:v>0.26365587741204183</c:v>
                </c:pt>
                <c:pt idx="2673">
                  <c:v>0.2634195251588517</c:v>
                </c:pt>
                <c:pt idx="2674">
                  <c:v>0.26318312398134713</c:v>
                </c:pt>
                <c:pt idx="2675">
                  <c:v>0.26294667387543386</c:v>
                </c:pt>
                <c:pt idx="2676">
                  <c:v>0.26271017483699338</c:v>
                </c:pt>
                <c:pt idx="2677">
                  <c:v>0.26247362686188302</c:v>
                </c:pt>
                <c:pt idx="2678">
                  <c:v>0.2622370299459359</c:v>
                </c:pt>
                <c:pt idx="2679">
                  <c:v>0.26200038408496101</c:v>
                </c:pt>
                <c:pt idx="2680">
                  <c:v>0.26176368927474297</c:v>
                </c:pt>
                <c:pt idx="2681">
                  <c:v>0.26152694551104244</c:v>
                </c:pt>
                <c:pt idx="2682">
                  <c:v>0.2612901527895955</c:v>
                </c:pt>
                <c:pt idx="2683">
                  <c:v>0.26105331110611424</c:v>
                </c:pt>
                <c:pt idx="2684">
                  <c:v>0.26081642045628645</c:v>
                </c:pt>
                <c:pt idx="2685">
                  <c:v>0.26057948083577559</c:v>
                </c:pt>
                <c:pt idx="2686">
                  <c:v>0.26034249224022082</c:v>
                </c:pt>
                <c:pt idx="2687">
                  <c:v>0.26010545466523716</c:v>
                </c:pt>
                <c:pt idx="2688">
                  <c:v>0.25986836810641517</c:v>
                </c:pt>
                <c:pt idx="2689">
                  <c:v>0.25963123255932113</c:v>
                </c:pt>
                <c:pt idx="2690">
                  <c:v>0.25939404801949717</c:v>
                </c:pt>
                <c:pt idx="2691">
                  <c:v>0.25915681448246081</c:v>
                </c:pt>
                <c:pt idx="2692">
                  <c:v>0.25891953194370543</c:v>
                </c:pt>
                <c:pt idx="2693">
                  <c:v>0.25868220039869999</c:v>
                </c:pt>
                <c:pt idx="2694">
                  <c:v>0.25844481984288914</c:v>
                </c:pt>
                <c:pt idx="2695">
                  <c:v>0.25820739027169304</c:v>
                </c:pt>
                <c:pt idx="2696">
                  <c:v>0.25796991168050754</c:v>
                </c:pt>
                <c:pt idx="2697">
                  <c:v>0.25773238406470406</c:v>
                </c:pt>
                <c:pt idx="2698">
                  <c:v>0.25749480741962971</c:v>
                </c:pt>
                <c:pt idx="2699">
                  <c:v>0.25725718174060708</c:v>
                </c:pt>
                <c:pt idx="2700">
                  <c:v>0.25701950702293425</c:v>
                </c:pt>
                <c:pt idx="2701">
                  <c:v>0.25678178326188505</c:v>
                </c:pt>
                <c:pt idx="2702">
                  <c:v>0.2565440104527088</c:v>
                </c:pt>
                <c:pt idx="2703">
                  <c:v>0.2563061885906302</c:v>
                </c:pt>
                <c:pt idx="2704">
                  <c:v>0.25606831767084964</c:v>
                </c:pt>
                <c:pt idx="2705">
                  <c:v>0.25583039768854293</c:v>
                </c:pt>
                <c:pt idx="2706">
                  <c:v>0.25559242863886145</c:v>
                </c:pt>
                <c:pt idx="2707">
                  <c:v>0.25535441051693203</c:v>
                </c:pt>
                <c:pt idx="2708">
                  <c:v>0.25511634331785693</c:v>
                </c:pt>
                <c:pt idx="2709">
                  <c:v>0.25487822703671392</c:v>
                </c:pt>
                <c:pt idx="2710">
                  <c:v>0.25464006166855624</c:v>
                </c:pt>
                <c:pt idx="2711">
                  <c:v>0.25440184720841252</c:v>
                </c:pt>
                <c:pt idx="2712">
                  <c:v>0.25416358365128683</c:v>
                </c:pt>
                <c:pt idx="2713">
                  <c:v>0.25392527099215867</c:v>
                </c:pt>
                <c:pt idx="2714">
                  <c:v>0.25368690922598286</c:v>
                </c:pt>
                <c:pt idx="2715">
                  <c:v>0.25344849834768979</c:v>
                </c:pt>
                <c:pt idx="2716">
                  <c:v>0.25321003835218503</c:v>
                </c:pt>
                <c:pt idx="2717">
                  <c:v>0.25297152923434957</c:v>
                </c:pt>
                <c:pt idx="2718">
                  <c:v>0.25273297098903985</c:v>
                </c:pt>
                <c:pt idx="2719">
                  <c:v>0.25249436361108757</c:v>
                </c:pt>
                <c:pt idx="2720">
                  <c:v>0.25225570709529971</c:v>
                </c:pt>
                <c:pt idx="2721">
                  <c:v>0.25201700143645861</c:v>
                </c:pt>
                <c:pt idx="2722">
                  <c:v>0.25177824662932191</c:v>
                </c:pt>
                <c:pt idx="2723">
                  <c:v>0.25153944266862255</c:v>
                </c:pt>
                <c:pt idx="2724">
                  <c:v>0.25130058954906875</c:v>
                </c:pt>
                <c:pt idx="2725">
                  <c:v>0.25106168726534395</c:v>
                </c:pt>
                <c:pt idx="2726">
                  <c:v>0.25082273581210685</c:v>
                </c:pt>
                <c:pt idx="2727">
                  <c:v>0.25058373518399141</c:v>
                </c:pt>
                <c:pt idx="2728">
                  <c:v>0.25034468537560678</c:v>
                </c:pt>
                <c:pt idx="2729">
                  <c:v>0.25010558638153735</c:v>
                </c:pt>
                <c:pt idx="2730">
                  <c:v>0.24986643819634263</c:v>
                </c:pt>
                <c:pt idx="2731">
                  <c:v>0.24962724081455742</c:v>
                </c:pt>
                <c:pt idx="2732">
                  <c:v>0.24938799423069163</c:v>
                </c:pt>
                <c:pt idx="2733">
                  <c:v>0.24914869843923032</c:v>
                </c:pt>
                <c:pt idx="2734">
                  <c:v>0.24890935343463369</c:v>
                </c:pt>
                <c:pt idx="2735">
                  <c:v>0.24866995921133708</c:v>
                </c:pt>
                <c:pt idx="2736">
                  <c:v>0.24843051576375094</c:v>
                </c:pt>
                <c:pt idx="2737">
                  <c:v>0.24819102308626084</c:v>
                </c:pt>
                <c:pt idx="2738">
                  <c:v>0.24795148117322738</c:v>
                </c:pt>
                <c:pt idx="2739">
                  <c:v>0.24771189001898625</c:v>
                </c:pt>
                <c:pt idx="2740">
                  <c:v>0.24747224961784825</c:v>
                </c:pt>
                <c:pt idx="2741">
                  <c:v>0.24723255996409915</c:v>
                </c:pt>
                <c:pt idx="2742">
                  <c:v>0.24699282105199985</c:v>
                </c:pt>
                <c:pt idx="2743">
                  <c:v>0.24675303287578612</c:v>
                </c:pt>
                <c:pt idx="2744">
                  <c:v>0.24651319542966879</c:v>
                </c:pt>
                <c:pt idx="2745">
                  <c:v>0.24627330870783382</c:v>
                </c:pt>
                <c:pt idx="2746">
                  <c:v>0.24603337270444192</c:v>
                </c:pt>
                <c:pt idx="2747">
                  <c:v>0.24579338741362883</c:v>
                </c:pt>
                <c:pt idx="2748">
                  <c:v>0.24555335282950538</c:v>
                </c:pt>
                <c:pt idx="2749">
                  <c:v>0.24531326894615707</c:v>
                </c:pt>
                <c:pt idx="2750">
                  <c:v>0.24507313575764453</c:v>
                </c:pt>
                <c:pt idx="2751">
                  <c:v>0.24483295325800317</c:v>
                </c:pt>
                <c:pt idx="2752">
                  <c:v>0.24459272144124336</c:v>
                </c:pt>
                <c:pt idx="2753">
                  <c:v>0.24435244030135025</c:v>
                </c:pt>
                <c:pt idx="2754">
                  <c:v>0.24411210983228399</c:v>
                </c:pt>
                <c:pt idx="2755">
                  <c:v>0.24387173002797935</c:v>
                </c:pt>
                <c:pt idx="2756">
                  <c:v>0.24363130088234611</c:v>
                </c:pt>
                <c:pt idx="2757">
                  <c:v>0.24339082238926879</c:v>
                </c:pt>
                <c:pt idx="2758">
                  <c:v>0.24315029454260673</c:v>
                </c:pt>
                <c:pt idx="2759">
                  <c:v>0.24290971733619404</c:v>
                </c:pt>
                <c:pt idx="2760">
                  <c:v>0.24266909076383955</c:v>
                </c:pt>
                <c:pt idx="2761">
                  <c:v>0.24242841481932687</c:v>
                </c:pt>
                <c:pt idx="2762">
                  <c:v>0.24218768949641437</c:v>
                </c:pt>
                <c:pt idx="2763">
                  <c:v>0.24194691478883507</c:v>
                </c:pt>
                <c:pt idx="2764">
                  <c:v>0.2417060906902968</c:v>
                </c:pt>
                <c:pt idx="2765">
                  <c:v>0.24146521719448197</c:v>
                </c:pt>
                <c:pt idx="2766">
                  <c:v>0.24122429429504769</c:v>
                </c:pt>
                <c:pt idx="2767">
                  <c:v>0.24098332198562572</c:v>
                </c:pt>
                <c:pt idx="2768">
                  <c:v>0.24074230025982252</c:v>
                </c:pt>
                <c:pt idx="2769">
                  <c:v>0.24050122911121907</c:v>
                </c:pt>
                <c:pt idx="2770">
                  <c:v>0.24026010853337104</c:v>
                </c:pt>
                <c:pt idx="2771">
                  <c:v>0.24001893851980871</c:v>
                </c:pt>
                <c:pt idx="2772">
                  <c:v>0.23977771906403675</c:v>
                </c:pt>
                <c:pt idx="2773">
                  <c:v>0.23953645015953456</c:v>
                </c:pt>
                <c:pt idx="2774">
                  <c:v>0.23929513179975614</c:v>
                </c:pt>
                <c:pt idx="2775">
                  <c:v>0.23905376397812986</c:v>
                </c:pt>
                <c:pt idx="2776">
                  <c:v>0.23881234668805865</c:v>
                </c:pt>
                <c:pt idx="2777">
                  <c:v>0.23857087992291989</c:v>
                </c:pt>
                <c:pt idx="2778">
                  <c:v>0.23832936367606558</c:v>
                </c:pt>
                <c:pt idx="2779">
                  <c:v>0.23808779794082205</c:v>
                </c:pt>
                <c:pt idx="2780">
                  <c:v>0.23784618271049007</c:v>
                </c:pt>
                <c:pt idx="2781">
                  <c:v>0.23760451797834489</c:v>
                </c:pt>
                <c:pt idx="2782">
                  <c:v>0.23736280373763616</c:v>
                </c:pt>
                <c:pt idx="2783">
                  <c:v>0.23712103998158793</c:v>
                </c:pt>
                <c:pt idx="2784">
                  <c:v>0.23687922670339856</c:v>
                </c:pt>
                <c:pt idx="2785">
                  <c:v>0.23663736389624085</c:v>
                </c:pt>
                <c:pt idx="2786">
                  <c:v>0.23639545155326191</c:v>
                </c:pt>
                <c:pt idx="2787">
                  <c:v>0.23615348966758318</c:v>
                </c:pt>
                <c:pt idx="2788">
                  <c:v>0.23591147823230033</c:v>
                </c:pt>
                <c:pt idx="2789">
                  <c:v>0.23566941724048349</c:v>
                </c:pt>
                <c:pt idx="2790">
                  <c:v>0.23542730668517686</c:v>
                </c:pt>
                <c:pt idx="2791">
                  <c:v>0.23518514655939909</c:v>
                </c:pt>
                <c:pt idx="2792">
                  <c:v>0.23494293685614287</c:v>
                </c:pt>
                <c:pt idx="2793">
                  <c:v>0.23470067756837523</c:v>
                </c:pt>
                <c:pt idx="2794">
                  <c:v>0.23445836868903744</c:v>
                </c:pt>
                <c:pt idx="2795">
                  <c:v>0.23421601021104488</c:v>
                </c:pt>
                <c:pt idx="2796">
                  <c:v>0.23397360212728699</c:v>
                </c:pt>
                <c:pt idx="2797">
                  <c:v>0.23373114443062767</c:v>
                </c:pt>
                <c:pt idx="2798">
                  <c:v>0.23348863711390463</c:v>
                </c:pt>
                <c:pt idx="2799">
                  <c:v>0.23324608016992984</c:v>
                </c:pt>
                <c:pt idx="2800">
                  <c:v>0.23300347359148935</c:v>
                </c:pt>
                <c:pt idx="2801">
                  <c:v>0.23276081737134333</c:v>
                </c:pt>
                <c:pt idx="2802">
                  <c:v>0.23251811150222587</c:v>
                </c:pt>
                <c:pt idx="2803">
                  <c:v>0.23227535597684523</c:v>
                </c:pt>
                <c:pt idx="2804">
                  <c:v>0.23203255078788368</c:v>
                </c:pt>
                <c:pt idx="2805">
                  <c:v>0.23178969592799742</c:v>
                </c:pt>
                <c:pt idx="2806">
                  <c:v>0.23154679138981668</c:v>
                </c:pt>
                <c:pt idx="2807">
                  <c:v>0.23130383716594566</c:v>
                </c:pt>
                <c:pt idx="2808">
                  <c:v>0.23106083324896248</c:v>
                </c:pt>
                <c:pt idx="2809">
                  <c:v>0.23081777963141925</c:v>
                </c:pt>
                <c:pt idx="2810">
                  <c:v>0.23057467630584191</c:v>
                </c:pt>
                <c:pt idx="2811">
                  <c:v>0.23033152326473033</c:v>
                </c:pt>
                <c:pt idx="2812">
                  <c:v>0.23008832050055825</c:v>
                </c:pt>
                <c:pt idx="2813">
                  <c:v>0.22984506800577323</c:v>
                </c:pt>
                <c:pt idx="2814">
                  <c:v>0.22960176577279676</c:v>
                </c:pt>
                <c:pt idx="2815">
                  <c:v>0.229358413794024</c:v>
                </c:pt>
                <c:pt idx="2816">
                  <c:v>0.22911501206182402</c:v>
                </c:pt>
                <c:pt idx="2817">
                  <c:v>0.22887156056853966</c:v>
                </c:pt>
                <c:pt idx="2818">
                  <c:v>0.22862805930648744</c:v>
                </c:pt>
                <c:pt idx="2819">
                  <c:v>0.2283845082679577</c:v>
                </c:pt>
                <c:pt idx="2820">
                  <c:v>0.22814090744521437</c:v>
                </c:pt>
                <c:pt idx="2821">
                  <c:v>0.22789725683049525</c:v>
                </c:pt>
                <c:pt idx="2822">
                  <c:v>0.2276535564160117</c:v>
                </c:pt>
                <c:pt idx="2823">
                  <c:v>0.22740980619394882</c:v>
                </c:pt>
                <c:pt idx="2824">
                  <c:v>0.22716600615646526</c:v>
                </c:pt>
                <c:pt idx="2825">
                  <c:v>0.22692215629569332</c:v>
                </c:pt>
                <c:pt idx="2826">
                  <c:v>0.22667825660373891</c:v>
                </c:pt>
                <c:pt idx="2827">
                  <c:v>0.22643430707268153</c:v>
                </c:pt>
                <c:pt idx="2828">
                  <c:v>0.22619030769457427</c:v>
                </c:pt>
                <c:pt idx="2829">
                  <c:v>0.22594625846144362</c:v>
                </c:pt>
                <c:pt idx="2830">
                  <c:v>0.22570215936528973</c:v>
                </c:pt>
                <c:pt idx="2831">
                  <c:v>0.22545801039808622</c:v>
                </c:pt>
                <c:pt idx="2832">
                  <c:v>0.22521381155178014</c:v>
                </c:pt>
                <c:pt idx="2833">
                  <c:v>0.224969562818292</c:v>
                </c:pt>
                <c:pt idx="2834">
                  <c:v>0.22472526418951583</c:v>
                </c:pt>
                <c:pt idx="2835">
                  <c:v>0.22448091565731895</c:v>
                </c:pt>
                <c:pt idx="2836">
                  <c:v>0.22423651721354224</c:v>
                </c:pt>
                <c:pt idx="2837">
                  <c:v>0.22399206884999973</c:v>
                </c:pt>
                <c:pt idx="2838">
                  <c:v>0.22374757055847902</c:v>
                </c:pt>
                <c:pt idx="2839">
                  <c:v>0.22350302233074087</c:v>
                </c:pt>
                <c:pt idx="2840">
                  <c:v>0.22325842415851951</c:v>
                </c:pt>
                <c:pt idx="2841">
                  <c:v>0.22301377603352235</c:v>
                </c:pt>
                <c:pt idx="2842">
                  <c:v>0.22276907794743012</c:v>
                </c:pt>
                <c:pt idx="2843">
                  <c:v>0.22252432989189674</c:v>
                </c:pt>
                <c:pt idx="2844">
                  <c:v>0.22227953185854937</c:v>
                </c:pt>
                <c:pt idx="2845">
                  <c:v>0.2220346838389885</c:v>
                </c:pt>
                <c:pt idx="2846">
                  <c:v>0.22178978582478762</c:v>
                </c:pt>
                <c:pt idx="2847">
                  <c:v>0.22154483780749348</c:v>
                </c:pt>
                <c:pt idx="2848">
                  <c:v>0.221299839778626</c:v>
                </c:pt>
                <c:pt idx="2849">
                  <c:v>0.2210547917296781</c:v>
                </c:pt>
                <c:pt idx="2850">
                  <c:v>0.22080969365211592</c:v>
                </c:pt>
                <c:pt idx="2851">
                  <c:v>0.22056454553737861</c:v>
                </c:pt>
                <c:pt idx="2852">
                  <c:v>0.22031934737687839</c:v>
                </c:pt>
                <c:pt idx="2853">
                  <c:v>0.22007409916200055</c:v>
                </c:pt>
                <c:pt idx="2854">
                  <c:v>0.21982880088410328</c:v>
                </c:pt>
                <c:pt idx="2855">
                  <c:v>0.21958345253451789</c:v>
                </c:pt>
                <c:pt idx="2856">
                  <c:v>0.21933805410454857</c:v>
                </c:pt>
                <c:pt idx="2857">
                  <c:v>0.2190926055854725</c:v>
                </c:pt>
                <c:pt idx="2858">
                  <c:v>0.21884710696853965</c:v>
                </c:pt>
                <c:pt idx="2859">
                  <c:v>0.21860155824497313</c:v>
                </c:pt>
                <c:pt idx="2860">
                  <c:v>0.21835595940596869</c:v>
                </c:pt>
                <c:pt idx="2861">
                  <c:v>0.21811031044269508</c:v>
                </c:pt>
                <c:pt idx="2862">
                  <c:v>0.21786461134629378</c:v>
                </c:pt>
                <c:pt idx="2863">
                  <c:v>0.21761886210787917</c:v>
                </c:pt>
                <c:pt idx="2864">
                  <c:v>0.21737306271853835</c:v>
                </c:pt>
                <c:pt idx="2865">
                  <c:v>0.21712721316933123</c:v>
                </c:pt>
                <c:pt idx="2866">
                  <c:v>0.21688131345129036</c:v>
                </c:pt>
                <c:pt idx="2867">
                  <c:v>0.21663536355542115</c:v>
                </c:pt>
                <c:pt idx="2868">
                  <c:v>0.21638936347270157</c:v>
                </c:pt>
                <c:pt idx="2869">
                  <c:v>0.21614331319408234</c:v>
                </c:pt>
                <c:pt idx="2870">
                  <c:v>0.21589721271048679</c:v>
                </c:pt>
                <c:pt idx="2871">
                  <c:v>0.2156510620128109</c:v>
                </c:pt>
                <c:pt idx="2872">
                  <c:v>0.21540486109192319</c:v>
                </c:pt>
                <c:pt idx="2873">
                  <c:v>0.21515860993866481</c:v>
                </c:pt>
                <c:pt idx="2874">
                  <c:v>0.21491230854384946</c:v>
                </c:pt>
                <c:pt idx="2875">
                  <c:v>0.21466595689826332</c:v>
                </c:pt>
                <c:pt idx="2876">
                  <c:v>0.2144195549926651</c:v>
                </c:pt>
                <c:pt idx="2877">
                  <c:v>0.21417310281778607</c:v>
                </c:pt>
                <c:pt idx="2878">
                  <c:v>0.21392660036432976</c:v>
                </c:pt>
                <c:pt idx="2879">
                  <c:v>0.21368004762297235</c:v>
                </c:pt>
                <c:pt idx="2880">
                  <c:v>0.21343344458436231</c:v>
                </c:pt>
                <c:pt idx="2881">
                  <c:v>0.21318679123912049</c:v>
                </c:pt>
                <c:pt idx="2882">
                  <c:v>0.21294008757784005</c:v>
                </c:pt>
                <c:pt idx="2883">
                  <c:v>0.21269333359108669</c:v>
                </c:pt>
                <c:pt idx="2884">
                  <c:v>0.21244652926939819</c:v>
                </c:pt>
                <c:pt idx="2885">
                  <c:v>0.21219967460328479</c:v>
                </c:pt>
                <c:pt idx="2886">
                  <c:v>0.21195276958322881</c:v>
                </c:pt>
                <c:pt idx="2887">
                  <c:v>0.21170581419968496</c:v>
                </c:pt>
                <c:pt idx="2888">
                  <c:v>0.21145880844308007</c:v>
                </c:pt>
                <c:pt idx="2889">
                  <c:v>0.21121175230381325</c:v>
                </c:pt>
                <c:pt idx="2890">
                  <c:v>0.21096464577225571</c:v>
                </c:pt>
                <c:pt idx="2891">
                  <c:v>0.21071748883875077</c:v>
                </c:pt>
                <c:pt idx="2892">
                  <c:v>0.21047028149361391</c:v>
                </c:pt>
                <c:pt idx="2893">
                  <c:v>0.21022302372713261</c:v>
                </c:pt>
                <c:pt idx="2894">
                  <c:v>0.20997571552956656</c:v>
                </c:pt>
                <c:pt idx="2895">
                  <c:v>0.20972835689114741</c:v>
                </c:pt>
                <c:pt idx="2896">
                  <c:v>0.20948094780207877</c:v>
                </c:pt>
                <c:pt idx="2897">
                  <c:v>0.20923348825253626</c:v>
                </c:pt>
                <c:pt idx="2898">
                  <c:v>0.20898597823266754</c:v>
                </c:pt>
                <c:pt idx="2899">
                  <c:v>0.20873841773259211</c:v>
                </c:pt>
                <c:pt idx="2900">
                  <c:v>0.20849080674240134</c:v>
                </c:pt>
                <c:pt idx="2901">
                  <c:v>0.20824314525215867</c:v>
                </c:pt>
                <c:pt idx="2902">
                  <c:v>0.2079954332518992</c:v>
                </c:pt>
                <c:pt idx="2903">
                  <c:v>0.20774767073162992</c:v>
                </c:pt>
                <c:pt idx="2904">
                  <c:v>0.2074998576813297</c:v>
                </c:pt>
                <c:pt idx="2905">
                  <c:v>0.20725199409094905</c:v>
                </c:pt>
                <c:pt idx="2906">
                  <c:v>0.20700407995041031</c:v>
                </c:pt>
                <c:pt idx="2907">
                  <c:v>0.2067561152496076</c:v>
                </c:pt>
                <c:pt idx="2908">
                  <c:v>0.20650809997840661</c:v>
                </c:pt>
                <c:pt idx="2909">
                  <c:v>0.20626003412664476</c:v>
                </c:pt>
                <c:pt idx="2910">
                  <c:v>0.20601191768413116</c:v>
                </c:pt>
                <c:pt idx="2911">
                  <c:v>0.20576375064064648</c:v>
                </c:pt>
                <c:pt idx="2912">
                  <c:v>0.20551553298594299</c:v>
                </c:pt>
                <c:pt idx="2913">
                  <c:v>0.20526726470974455</c:v>
                </c:pt>
                <c:pt idx="2914">
                  <c:v>0.20501894580174651</c:v>
                </c:pt>
                <c:pt idx="2915">
                  <c:v>0.20477057625161579</c:v>
                </c:pt>
                <c:pt idx="2916">
                  <c:v>0.20452215604899074</c:v>
                </c:pt>
                <c:pt idx="2917">
                  <c:v>0.20427368518348119</c:v>
                </c:pt>
                <c:pt idx="2918">
                  <c:v>0.20402516364466844</c:v>
                </c:pt>
                <c:pt idx="2919">
                  <c:v>0.20377659142210505</c:v>
                </c:pt>
                <c:pt idx="2920">
                  <c:v>0.20352796850531513</c:v>
                </c:pt>
                <c:pt idx="2921">
                  <c:v>0.20327929488379401</c:v>
                </c:pt>
                <c:pt idx="2922">
                  <c:v>0.20303057054700838</c:v>
                </c:pt>
                <c:pt idx="2923">
                  <c:v>0.20278179548439626</c:v>
                </c:pt>
                <c:pt idx="2924">
                  <c:v>0.20253296968536685</c:v>
                </c:pt>
                <c:pt idx="2925">
                  <c:v>0.20228409313930068</c:v>
                </c:pt>
                <c:pt idx="2926">
                  <c:v>0.2020351658355494</c:v>
                </c:pt>
                <c:pt idx="2927">
                  <c:v>0.20178618776343585</c:v>
                </c:pt>
                <c:pt idx="2928">
                  <c:v>0.20153715891225407</c:v>
                </c:pt>
                <c:pt idx="2929">
                  <c:v>0.20128807927126918</c:v>
                </c:pt>
                <c:pt idx="2930">
                  <c:v>0.20103894882971746</c:v>
                </c:pt>
                <c:pt idx="2931">
                  <c:v>0.20078976757680617</c:v>
                </c:pt>
                <c:pt idx="2932">
                  <c:v>0.20054053550171355</c:v>
                </c:pt>
                <c:pt idx="2933">
                  <c:v>0.20029125259358904</c:v>
                </c:pt>
                <c:pt idx="2934">
                  <c:v>0.20004191884155292</c:v>
                </c:pt>
                <c:pt idx="2935">
                  <c:v>0.19979253423469648</c:v>
                </c:pt>
                <c:pt idx="2936">
                  <c:v>0.19954309876208184</c:v>
                </c:pt>
                <c:pt idx="2937">
                  <c:v>0.19929361241274215</c:v>
                </c:pt>
                <c:pt idx="2938">
                  <c:v>0.19904407517568129</c:v>
                </c:pt>
                <c:pt idx="2939">
                  <c:v>0.19879448703987407</c:v>
                </c:pt>
                <c:pt idx="2940">
                  <c:v>0.198544847994266</c:v>
                </c:pt>
                <c:pt idx="2941">
                  <c:v>0.1982951580277735</c:v>
                </c:pt>
                <c:pt idx="2942">
                  <c:v>0.19804541712928364</c:v>
                </c:pt>
                <c:pt idx="2943">
                  <c:v>0.19779562528765426</c:v>
                </c:pt>
                <c:pt idx="2944">
                  <c:v>0.19754578249171381</c:v>
                </c:pt>
                <c:pt idx="2945">
                  <c:v>0.19729588873026147</c:v>
                </c:pt>
                <c:pt idx="2946">
                  <c:v>0.19704594399206696</c:v>
                </c:pt>
                <c:pt idx="2947">
                  <c:v>0.19679594826587077</c:v>
                </c:pt>
                <c:pt idx="2948">
                  <c:v>0.19654590154038371</c:v>
                </c:pt>
                <c:pt idx="2949">
                  <c:v>0.19629580380428738</c:v>
                </c:pt>
                <c:pt idx="2950">
                  <c:v>0.1960456550462337</c:v>
                </c:pt>
                <c:pt idx="2951">
                  <c:v>0.1957954552548451</c:v>
                </c:pt>
                <c:pt idx="2952">
                  <c:v>0.19554520441871456</c:v>
                </c:pt>
                <c:pt idx="2953">
                  <c:v>0.19529490252640533</c:v>
                </c:pt>
                <c:pt idx="2954">
                  <c:v>0.19504454956645115</c:v>
                </c:pt>
                <c:pt idx="2955">
                  <c:v>0.19479414552735611</c:v>
                </c:pt>
                <c:pt idx="2956">
                  <c:v>0.19454369039759445</c:v>
                </c:pt>
                <c:pt idx="2957">
                  <c:v>0.19429318416561103</c:v>
                </c:pt>
                <c:pt idx="2958">
                  <c:v>0.19404262681982068</c:v>
                </c:pt>
                <c:pt idx="2959">
                  <c:v>0.19379201834860854</c:v>
                </c:pt>
                <c:pt idx="2960">
                  <c:v>0.19354135874032999</c:v>
                </c:pt>
                <c:pt idx="2961">
                  <c:v>0.19329064798331055</c:v>
                </c:pt>
                <c:pt idx="2962">
                  <c:v>0.19303988606584596</c:v>
                </c:pt>
                <c:pt idx="2963">
                  <c:v>0.19278907297620193</c:v>
                </c:pt>
                <c:pt idx="2964">
                  <c:v>0.19253820870261423</c:v>
                </c:pt>
                <c:pt idx="2965">
                  <c:v>0.19228729323328886</c:v>
                </c:pt>
                <c:pt idx="2966">
                  <c:v>0.19203632655640163</c:v>
                </c:pt>
                <c:pt idx="2967">
                  <c:v>0.19178530866009846</c:v>
                </c:pt>
                <c:pt idx="2968">
                  <c:v>0.1915342395324951</c:v>
                </c:pt>
                <c:pt idx="2969">
                  <c:v>0.19128311916167731</c:v>
                </c:pt>
                <c:pt idx="2970">
                  <c:v>0.19103194753570074</c:v>
                </c:pt>
                <c:pt idx="2971">
                  <c:v>0.1907807246425908</c:v>
                </c:pt>
                <c:pt idx="2972">
                  <c:v>0.19052945047034275</c:v>
                </c:pt>
                <c:pt idx="2973">
                  <c:v>0.19027812500692171</c:v>
                </c:pt>
                <c:pt idx="2974">
                  <c:v>0.19002674824026242</c:v>
                </c:pt>
                <c:pt idx="2975">
                  <c:v>0.18977532015826945</c:v>
                </c:pt>
                <c:pt idx="2976">
                  <c:v>0.18952384074881701</c:v>
                </c:pt>
                <c:pt idx="2977">
                  <c:v>0.18927230999974895</c:v>
                </c:pt>
                <c:pt idx="2978">
                  <c:v>0.1890207278988788</c:v>
                </c:pt>
                <c:pt idx="2979">
                  <c:v>0.18876909443398965</c:v>
                </c:pt>
                <c:pt idx="2980">
                  <c:v>0.18851740959283408</c:v>
                </c:pt>
                <c:pt idx="2981">
                  <c:v>0.18826567336313427</c:v>
                </c:pt>
                <c:pt idx="2982">
                  <c:v>0.18801388573258179</c:v>
                </c:pt>
                <c:pt idx="2983">
                  <c:v>0.18776204668883789</c:v>
                </c:pt>
                <c:pt idx="2984">
                  <c:v>0.18751015621953301</c:v>
                </c:pt>
                <c:pt idx="2985">
                  <c:v>0.187258214312267</c:v>
                </c:pt>
                <c:pt idx="2986">
                  <c:v>0.18700622095460923</c:v>
                </c:pt>
                <c:pt idx="2987">
                  <c:v>0.1867541761340982</c:v>
                </c:pt>
                <c:pt idx="2988">
                  <c:v>0.18650207983824182</c:v>
                </c:pt>
                <c:pt idx="2989">
                  <c:v>0.18624993205451718</c:v>
                </c:pt>
                <c:pt idx="2990">
                  <c:v>0.1859977327703706</c:v>
                </c:pt>
                <c:pt idx="2991">
                  <c:v>0.18574548197321766</c:v>
                </c:pt>
                <c:pt idx="2992">
                  <c:v>0.18549317965044301</c:v>
                </c:pt>
                <c:pt idx="2993">
                  <c:v>0.1852408257894004</c:v>
                </c:pt>
                <c:pt idx="2994">
                  <c:v>0.1849884203774127</c:v>
                </c:pt>
                <c:pt idx="2995">
                  <c:v>0.1847359634017719</c:v>
                </c:pt>
                <c:pt idx="2996">
                  <c:v>0.18448345484973883</c:v>
                </c:pt>
                <c:pt idx="2997">
                  <c:v>0.18423089470854342</c:v>
                </c:pt>
                <c:pt idx="2998">
                  <c:v>0.18397828296538452</c:v>
                </c:pt>
                <c:pt idx="2999">
                  <c:v>0.18372561960742984</c:v>
                </c:pt>
                <c:pt idx="3000">
                  <c:v>0.18347290462181606</c:v>
                </c:pt>
                <c:pt idx="3001">
                  <c:v>0.18322013799564857</c:v>
                </c:pt>
                <c:pt idx="3002">
                  <c:v>0.18296731971600166</c:v>
                </c:pt>
                <c:pt idx="3003">
                  <c:v>0.18271444976991835</c:v>
                </c:pt>
                <c:pt idx="3004">
                  <c:v>0.18246152814441038</c:v>
                </c:pt>
                <c:pt idx="3005">
                  <c:v>0.1822085548264582</c:v>
                </c:pt>
                <c:pt idx="3006">
                  <c:v>0.18195552980301088</c:v>
                </c:pt>
                <c:pt idx="3007">
                  <c:v>0.18170245306098617</c:v>
                </c:pt>
                <c:pt idx="3008">
                  <c:v>0.18144932458727037</c:v>
                </c:pt>
                <c:pt idx="3009">
                  <c:v>0.18119614436871834</c:v>
                </c:pt>
                <c:pt idx="3010">
                  <c:v>0.18094291239215346</c:v>
                </c:pt>
                <c:pt idx="3011">
                  <c:v>0.18068962864436755</c:v>
                </c:pt>
                <c:pt idx="3012">
                  <c:v>0.18043629311212092</c:v>
                </c:pt>
                <c:pt idx="3013">
                  <c:v>0.18018290578214227</c:v>
                </c:pt>
                <c:pt idx="3014">
                  <c:v>0.17992946664112866</c:v>
                </c:pt>
                <c:pt idx="3015">
                  <c:v>0.1796759756757455</c:v>
                </c:pt>
                <c:pt idx="3016">
                  <c:v>0.17942243287262644</c:v>
                </c:pt>
                <c:pt idx="3017">
                  <c:v>0.17916883821837346</c:v>
                </c:pt>
                <c:pt idx="3018">
                  <c:v>0.17891519169955669</c:v>
                </c:pt>
                <c:pt idx="3019">
                  <c:v>0.17866149330271452</c:v>
                </c:pt>
                <c:pt idx="3020">
                  <c:v>0.17840774301435341</c:v>
                </c:pt>
                <c:pt idx="3021">
                  <c:v>0.17815394082094799</c:v>
                </c:pt>
                <c:pt idx="3022">
                  <c:v>0.17790008670894095</c:v>
                </c:pt>
                <c:pt idx="3023">
                  <c:v>0.17764618066474294</c:v>
                </c:pt>
                <c:pt idx="3024">
                  <c:v>0.1773922226747327</c:v>
                </c:pt>
                <c:pt idx="3025">
                  <c:v>0.1771382127252569</c:v>
                </c:pt>
                <c:pt idx="3026">
                  <c:v>0.17688415080263009</c:v>
                </c:pt>
                <c:pt idx="3027">
                  <c:v>0.17663003689313481</c:v>
                </c:pt>
                <c:pt idx="3028">
                  <c:v>0.17637587098302127</c:v>
                </c:pt>
                <c:pt idx="3029">
                  <c:v>0.1761216530585076</c:v>
                </c:pt>
                <c:pt idx="3030">
                  <c:v>0.17586738310577973</c:v>
                </c:pt>
                <c:pt idx="3031">
                  <c:v>0.17561306111099126</c:v>
                </c:pt>
                <c:pt idx="3032">
                  <c:v>0.17535868706026347</c:v>
                </c:pt>
                <c:pt idx="3033">
                  <c:v>0.17510426093968526</c:v>
                </c:pt>
                <c:pt idx="3034">
                  <c:v>0.17484978273531326</c:v>
                </c:pt>
                <c:pt idx="3035">
                  <c:v>0.17459525243317159</c:v>
                </c:pt>
                <c:pt idx="3036">
                  <c:v>0.17434067001925188</c:v>
                </c:pt>
                <c:pt idx="3037">
                  <c:v>0.17408603547951337</c:v>
                </c:pt>
                <c:pt idx="3038">
                  <c:v>0.17383134879988263</c:v>
                </c:pt>
                <c:pt idx="3039">
                  <c:v>0.17357660996625371</c:v>
                </c:pt>
                <c:pt idx="3040">
                  <c:v>0.17332181896448801</c:v>
                </c:pt>
                <c:pt idx="3041">
                  <c:v>0.1730669757804143</c:v>
                </c:pt>
                <c:pt idx="3042">
                  <c:v>0.17281208039982859</c:v>
                </c:pt>
                <c:pt idx="3043">
                  <c:v>0.17255713280849425</c:v>
                </c:pt>
                <c:pt idx="3044">
                  <c:v>0.17230213299214175</c:v>
                </c:pt>
                <c:pt idx="3045">
                  <c:v>0.17204708093646884</c:v>
                </c:pt>
                <c:pt idx="3046">
                  <c:v>0.1717919766271403</c:v>
                </c:pt>
                <c:pt idx="3047">
                  <c:v>0.17153682004978815</c:v>
                </c:pt>
                <c:pt idx="3048">
                  <c:v>0.17128161119001126</c:v>
                </c:pt>
                <c:pt idx="3049">
                  <c:v>0.1710263500333758</c:v>
                </c:pt>
                <c:pt idx="3050">
                  <c:v>0.17077103656541465</c:v>
                </c:pt>
                <c:pt idx="3051">
                  <c:v>0.17051567077162771</c:v>
                </c:pt>
                <c:pt idx="3052">
                  <c:v>0.17026025263748185</c:v>
                </c:pt>
                <c:pt idx="3053">
                  <c:v>0.17000478214841078</c:v>
                </c:pt>
                <c:pt idx="3054">
                  <c:v>0.16974925928981488</c:v>
                </c:pt>
                <c:pt idx="3055">
                  <c:v>0.16949368404706144</c:v>
                </c:pt>
                <c:pt idx="3056">
                  <c:v>0.1692380564054845</c:v>
                </c:pt>
                <c:pt idx="3057">
                  <c:v>0.16898237635038463</c:v>
                </c:pt>
                <c:pt idx="3058">
                  <c:v>0.16872664386702918</c:v>
                </c:pt>
                <c:pt idx="3059">
                  <c:v>0.16847085894065209</c:v>
                </c:pt>
                <c:pt idx="3060">
                  <c:v>0.16821502155645385</c:v>
                </c:pt>
                <c:pt idx="3061">
                  <c:v>0.16795913169960139</c:v>
                </c:pt>
                <c:pt idx="3062">
                  <c:v>0.16770318935522824</c:v>
                </c:pt>
                <c:pt idx="3063">
                  <c:v>0.16744719450843437</c:v>
                </c:pt>
                <c:pt idx="3064">
                  <c:v>0.16719114714428596</c:v>
                </c:pt>
                <c:pt idx="3065">
                  <c:v>0.16693504724781574</c:v>
                </c:pt>
                <c:pt idx="3066">
                  <c:v>0.1666788948040227</c:v>
                </c:pt>
                <c:pt idx="3067">
                  <c:v>0.16642268979787206</c:v>
                </c:pt>
                <c:pt idx="3068">
                  <c:v>0.16616643221429525</c:v>
                </c:pt>
                <c:pt idx="3069">
                  <c:v>0.16591012203818994</c:v>
                </c:pt>
                <c:pt idx="3070">
                  <c:v>0.16565375925441994</c:v>
                </c:pt>
                <c:pt idx="3071">
                  <c:v>0.16539734384781499</c:v>
                </c:pt>
                <c:pt idx="3072">
                  <c:v>0.16514087580317116</c:v>
                </c:pt>
                <c:pt idx="3073">
                  <c:v>0.16488435510525032</c:v>
                </c:pt>
                <c:pt idx="3074">
                  <c:v>0.16462778173878037</c:v>
                </c:pt>
                <c:pt idx="3075">
                  <c:v>0.16437115568845509</c:v>
                </c:pt>
                <c:pt idx="3076">
                  <c:v>0.16411447693893425</c:v>
                </c:pt>
                <c:pt idx="3077">
                  <c:v>0.16385774547484327</c:v>
                </c:pt>
                <c:pt idx="3078">
                  <c:v>0.16360096128077353</c:v>
                </c:pt>
                <c:pt idx="3079">
                  <c:v>0.16334412434128204</c:v>
                </c:pt>
                <c:pt idx="3080">
                  <c:v>0.16308723464089162</c:v>
                </c:pt>
                <c:pt idx="3081">
                  <c:v>0.16283029216409062</c:v>
                </c:pt>
                <c:pt idx="3082">
                  <c:v>0.16257329689533309</c:v>
                </c:pt>
                <c:pt idx="3083">
                  <c:v>0.16231624881903861</c:v>
                </c:pt>
                <c:pt idx="3084">
                  <c:v>0.16205914791959233</c:v>
                </c:pt>
                <c:pt idx="3085">
                  <c:v>0.16180199418134475</c:v>
                </c:pt>
                <c:pt idx="3086">
                  <c:v>0.1615447875886119</c:v>
                </c:pt>
                <c:pt idx="3087">
                  <c:v>0.16128752812567529</c:v>
                </c:pt>
                <c:pt idx="3088">
                  <c:v>0.16103021577678159</c:v>
                </c:pt>
                <c:pt idx="3089">
                  <c:v>0.16077285052614285</c:v>
                </c:pt>
                <c:pt idx="3090">
                  <c:v>0.16051543235793633</c:v>
                </c:pt>
                <c:pt idx="3091">
                  <c:v>0.16025796125630457</c:v>
                </c:pt>
                <c:pt idx="3092">
                  <c:v>0.16000043720535517</c:v>
                </c:pt>
                <c:pt idx="3093">
                  <c:v>0.15974286018916095</c:v>
                </c:pt>
                <c:pt idx="3094">
                  <c:v>0.15948523019175972</c:v>
                </c:pt>
                <c:pt idx="3095">
                  <c:v>0.15922754719715437</c:v>
                </c:pt>
                <c:pt idx="3096">
                  <c:v>0.15896981118931264</c:v>
                </c:pt>
                <c:pt idx="3097">
                  <c:v>0.15871202215216737</c:v>
                </c:pt>
                <c:pt idx="3098">
                  <c:v>0.15845418006961615</c:v>
                </c:pt>
                <c:pt idx="3099">
                  <c:v>0.15819628492552146</c:v>
                </c:pt>
                <c:pt idx="3100">
                  <c:v>0.15793833670371055</c:v>
                </c:pt>
                <c:pt idx="3101">
                  <c:v>0.15768033538797538</c:v>
                </c:pt>
                <c:pt idx="3102">
                  <c:v>0.1574222809620727</c:v>
                </c:pt>
                <c:pt idx="3103">
                  <c:v>0.15716417340972386</c:v>
                </c:pt>
                <c:pt idx="3104">
                  <c:v>0.15690601271461468</c:v>
                </c:pt>
                <c:pt idx="3105">
                  <c:v>0.15664779886039576</c:v>
                </c:pt>
                <c:pt idx="3106">
                  <c:v>0.15638953183068202</c:v>
                </c:pt>
                <c:pt idx="3107">
                  <c:v>0.15613121160905288</c:v>
                </c:pt>
                <c:pt idx="3108">
                  <c:v>0.15587283817905231</c:v>
                </c:pt>
                <c:pt idx="3109">
                  <c:v>0.15561441152418837</c:v>
                </c:pt>
                <c:pt idx="3110">
                  <c:v>0.15535593162793368</c:v>
                </c:pt>
                <c:pt idx="3111">
                  <c:v>0.15509739847372497</c:v>
                </c:pt>
                <c:pt idx="3112">
                  <c:v>0.15483881204496325</c:v>
                </c:pt>
                <c:pt idx="3113">
                  <c:v>0.15458017232501364</c:v>
                </c:pt>
                <c:pt idx="3114">
                  <c:v>0.15432147929720552</c:v>
                </c:pt>
                <c:pt idx="3115">
                  <c:v>0.15406273294483214</c:v>
                </c:pt>
                <c:pt idx="3116">
                  <c:v>0.15380393325115088</c:v>
                </c:pt>
                <c:pt idx="3117">
                  <c:v>0.15354508019938307</c:v>
                </c:pt>
                <c:pt idx="3118">
                  <c:v>0.153286173772714</c:v>
                </c:pt>
                <c:pt idx="3119">
                  <c:v>0.15302721395429278</c:v>
                </c:pt>
                <c:pt idx="3120">
                  <c:v>0.15276820072723227</c:v>
                </c:pt>
                <c:pt idx="3121">
                  <c:v>0.15250913407460934</c:v>
                </c:pt>
                <c:pt idx="3122">
                  <c:v>0.1522500139794643</c:v>
                </c:pt>
                <c:pt idx="3123">
                  <c:v>0.15199084042480132</c:v>
                </c:pt>
                <c:pt idx="3124">
                  <c:v>0.15173161339358809</c:v>
                </c:pt>
                <c:pt idx="3125">
                  <c:v>0.15147233286875597</c:v>
                </c:pt>
                <c:pt idx="3126">
                  <c:v>0.15121299883319972</c:v>
                </c:pt>
                <c:pt idx="3127">
                  <c:v>0.15095361126977766</c:v>
                </c:pt>
                <c:pt idx="3128">
                  <c:v>0.15069417016131154</c:v>
                </c:pt>
                <c:pt idx="3129">
                  <c:v>0.15043467549058637</c:v>
                </c:pt>
                <c:pt idx="3130">
                  <c:v>0.15017512724035056</c:v>
                </c:pt>
                <c:pt idx="3131">
                  <c:v>0.14991552539331579</c:v>
                </c:pt>
                <c:pt idx="3132">
                  <c:v>0.14965586993215696</c:v>
                </c:pt>
                <c:pt idx="3133">
                  <c:v>0.14939616083951207</c:v>
                </c:pt>
                <c:pt idx="3134">
                  <c:v>0.14913639809798229</c:v>
                </c:pt>
                <c:pt idx="3135">
                  <c:v>0.14887658169013185</c:v>
                </c:pt>
                <c:pt idx="3136">
                  <c:v>0.14861671159848794</c:v>
                </c:pt>
                <c:pt idx="3137">
                  <c:v>0.14835678780554074</c:v>
                </c:pt>
                <c:pt idx="3138">
                  <c:v>0.14809681029374336</c:v>
                </c:pt>
                <c:pt idx="3139">
                  <c:v>0.14783677904551171</c:v>
                </c:pt>
                <c:pt idx="3140">
                  <c:v>0.14757669404322454</c:v>
                </c:pt>
                <c:pt idx="3141">
                  <c:v>0.14731655526922338</c:v>
                </c:pt>
                <c:pt idx="3142">
                  <c:v>0.14705636270581224</c:v>
                </c:pt>
                <c:pt idx="3143">
                  <c:v>0.1467961163352581</c:v>
                </c:pt>
                <c:pt idx="3144">
                  <c:v>0.1465358161397903</c:v>
                </c:pt>
                <c:pt idx="3145">
                  <c:v>0.14627546210160078</c:v>
                </c:pt>
                <c:pt idx="3146">
                  <c:v>0.14601505420284397</c:v>
                </c:pt>
                <c:pt idx="3147">
                  <c:v>0.14575459242563668</c:v>
                </c:pt>
                <c:pt idx="3148">
                  <c:v>0.14549407675205817</c:v>
                </c:pt>
                <c:pt idx="3149">
                  <c:v>0.14523350716414996</c:v>
                </c:pt>
                <c:pt idx="3150">
                  <c:v>0.14497288364391589</c:v>
                </c:pt>
                <c:pt idx="3151">
                  <c:v>0.14471220617332195</c:v>
                </c:pt>
                <c:pt idx="3152">
                  <c:v>0.14445147473429634</c:v>
                </c:pt>
                <c:pt idx="3153">
                  <c:v>0.14419068930872928</c:v>
                </c:pt>
                <c:pt idx="3154">
                  <c:v>0.14392984987847321</c:v>
                </c:pt>
                <c:pt idx="3155">
                  <c:v>0.14366895642534239</c:v>
                </c:pt>
                <c:pt idx="3156">
                  <c:v>0.14340800893111311</c:v>
                </c:pt>
                <c:pt idx="3157">
                  <c:v>0.14314700737752345</c:v>
                </c:pt>
                <c:pt idx="3158">
                  <c:v>0.14288595174627353</c:v>
                </c:pt>
                <c:pt idx="3159">
                  <c:v>0.14262484201902498</c:v>
                </c:pt>
                <c:pt idx="3160">
                  <c:v>0.14236367817740131</c:v>
                </c:pt>
                <c:pt idx="3161">
                  <c:v>0.1421024602029877</c:v>
                </c:pt>
                <c:pt idx="3162">
                  <c:v>0.14184118807733082</c:v>
                </c:pt>
                <c:pt idx="3163">
                  <c:v>0.14157986178193899</c:v>
                </c:pt>
                <c:pt idx="3164">
                  <c:v>0.14131848129828201</c:v>
                </c:pt>
                <c:pt idx="3165">
                  <c:v>0.14105704660779114</c:v>
                </c:pt>
                <c:pt idx="3166">
                  <c:v>0.14079555769185897</c:v>
                </c:pt>
                <c:pt idx="3167">
                  <c:v>0.14053401453183939</c:v>
                </c:pt>
                <c:pt idx="3168">
                  <c:v>0.1402724171090477</c:v>
                </c:pt>
                <c:pt idx="3169">
                  <c:v>0.14001076540476021</c:v>
                </c:pt>
                <c:pt idx="3170">
                  <c:v>0.13974905940021456</c:v>
                </c:pt>
                <c:pt idx="3171">
                  <c:v>0.13948729907660945</c:v>
                </c:pt>
                <c:pt idx="3172">
                  <c:v>0.13922548441510452</c:v>
                </c:pt>
                <c:pt idx="3173">
                  <c:v>0.13896361539682048</c:v>
                </c:pt>
                <c:pt idx="3174">
                  <c:v>0.13870169200283899</c:v>
                </c:pt>
                <c:pt idx="3175">
                  <c:v>0.13843971421420251</c:v>
                </c:pt>
                <c:pt idx="3176">
                  <c:v>0.13817768201191438</c:v>
                </c:pt>
                <c:pt idx="3177">
                  <c:v>0.13791559537693857</c:v>
                </c:pt>
                <c:pt idx="3178">
                  <c:v>0.1376534542901999</c:v>
                </c:pt>
                <c:pt idx="3179">
                  <c:v>0.13739125873258373</c:v>
                </c:pt>
                <c:pt idx="3180">
                  <c:v>0.13712900868493599</c:v>
                </c:pt>
                <c:pt idx="3181">
                  <c:v>0.13686670412806318</c:v>
                </c:pt>
                <c:pt idx="3182">
                  <c:v>0.13660434504273217</c:v>
                </c:pt>
                <c:pt idx="3183">
                  <c:v>0.13634193140967041</c:v>
                </c:pt>
                <c:pt idx="3184">
                  <c:v>0.13607946320956538</c:v>
                </c:pt>
                <c:pt idx="3185">
                  <c:v>0.13581694042306522</c:v>
                </c:pt>
                <c:pt idx="3186">
                  <c:v>0.13555436303077792</c:v>
                </c:pt>
                <c:pt idx="3187">
                  <c:v>0.13529173101327197</c:v>
                </c:pt>
                <c:pt idx="3188">
                  <c:v>0.13502904435107571</c:v>
                </c:pt>
                <c:pt idx="3189">
                  <c:v>0.1347663030246776</c:v>
                </c:pt>
                <c:pt idx="3190">
                  <c:v>0.13450350701452615</c:v>
                </c:pt>
                <c:pt idx="3191">
                  <c:v>0.13424065630102966</c:v>
                </c:pt>
                <c:pt idx="3192">
                  <c:v>0.13397775086455641</c:v>
                </c:pt>
                <c:pt idx="3193">
                  <c:v>0.13371479068543443</c:v>
                </c:pt>
                <c:pt idx="3194">
                  <c:v>0.13345177574395145</c:v>
                </c:pt>
                <c:pt idx="3195">
                  <c:v>0.1331887060203549</c:v>
                </c:pt>
                <c:pt idx="3196">
                  <c:v>0.13292558149485187</c:v>
                </c:pt>
                <c:pt idx="3197">
                  <c:v>0.13266240214760894</c:v>
                </c:pt>
                <c:pt idx="3198">
                  <c:v>0.1323991679587522</c:v>
                </c:pt>
                <c:pt idx="3199">
                  <c:v>0.13213587890836723</c:v>
                </c:pt>
                <c:pt idx="3200">
                  <c:v>0.13187253497649884</c:v>
                </c:pt>
                <c:pt idx="3201">
                  <c:v>0.13160913614315131</c:v>
                </c:pt>
                <c:pt idx="3202">
                  <c:v>0.13134568238828803</c:v>
                </c:pt>
                <c:pt idx="3203">
                  <c:v>0.13108217369183167</c:v>
                </c:pt>
                <c:pt idx="3204">
                  <c:v>0.13081861003366393</c:v>
                </c:pt>
                <c:pt idx="3205">
                  <c:v>0.13055499139362564</c:v>
                </c:pt>
                <c:pt idx="3206">
                  <c:v>0.13029131775151656</c:v>
                </c:pt>
                <c:pt idx="3207">
                  <c:v>0.13002758908709541</c:v>
                </c:pt>
                <c:pt idx="3208">
                  <c:v>0.12976380538007976</c:v>
                </c:pt>
                <c:pt idx="3209">
                  <c:v>0.12949996661014601</c:v>
                </c:pt>
                <c:pt idx="3210">
                  <c:v>0.12923607275692925</c:v>
                </c:pt>
                <c:pt idx="3211">
                  <c:v>0.12897212380002335</c:v>
                </c:pt>
                <c:pt idx="3212">
                  <c:v>0.12870811971898058</c:v>
                </c:pt>
                <c:pt idx="3213">
                  <c:v>0.12844406049331203</c:v>
                </c:pt>
                <c:pt idx="3214">
                  <c:v>0.12817994610248701</c:v>
                </c:pt>
                <c:pt idx="3215">
                  <c:v>0.12791577652593344</c:v>
                </c:pt>
                <c:pt idx="3216">
                  <c:v>0.12765155174303744</c:v>
                </c:pt>
                <c:pt idx="3217">
                  <c:v>0.1273872717331436</c:v>
                </c:pt>
                <c:pt idx="3218">
                  <c:v>0.12712293647555456</c:v>
                </c:pt>
                <c:pt idx="3219">
                  <c:v>0.12685854594953114</c:v>
                </c:pt>
                <c:pt idx="3220">
                  <c:v>0.12659410013429229</c:v>
                </c:pt>
                <c:pt idx="3221">
                  <c:v>0.12632959900901503</c:v>
                </c:pt>
                <c:pt idx="3222">
                  <c:v>0.12606504255283421</c:v>
                </c:pt>
                <c:pt idx="3223">
                  <c:v>0.12580043074484276</c:v>
                </c:pt>
                <c:pt idx="3224">
                  <c:v>0.12553576356409124</c:v>
                </c:pt>
                <c:pt idx="3225">
                  <c:v>0.12527104098958808</c:v>
                </c:pt>
                <c:pt idx="3226">
                  <c:v>0.12500626300029935</c:v>
                </c:pt>
                <c:pt idx="3227">
                  <c:v>0.12474142957514883</c:v>
                </c:pt>
                <c:pt idx="3228">
                  <c:v>0.12447654069301776</c:v>
                </c:pt>
                <c:pt idx="3229">
                  <c:v>0.12421159633274491</c:v>
                </c:pt>
                <c:pt idx="3230">
                  <c:v>0.12394659647312642</c:v>
                </c:pt>
                <c:pt idx="3231">
                  <c:v>0.12368154109291592</c:v>
                </c:pt>
                <c:pt idx="3232">
                  <c:v>0.1234164301708242</c:v>
                </c:pt>
                <c:pt idx="3233">
                  <c:v>0.12315126368551932</c:v>
                </c:pt>
                <c:pt idx="3234">
                  <c:v>0.12288604161562654</c:v>
                </c:pt>
                <c:pt idx="3235">
                  <c:v>0.12262076393972805</c:v>
                </c:pt>
                <c:pt idx="3236">
                  <c:v>0.12235543063636324</c:v>
                </c:pt>
                <c:pt idx="3237">
                  <c:v>0.12209004168402833</c:v>
                </c:pt>
                <c:pt idx="3238">
                  <c:v>0.12182459706117642</c:v>
                </c:pt>
                <c:pt idx="3239">
                  <c:v>0.1215590967462175</c:v>
                </c:pt>
                <c:pt idx="3240">
                  <c:v>0.12129354071751823</c:v>
                </c:pt>
                <c:pt idx="3241">
                  <c:v>0.12102792895340195</c:v>
                </c:pt>
                <c:pt idx="3242">
                  <c:v>0.12076226143214859</c:v>
                </c:pt>
                <c:pt idx="3243">
                  <c:v>0.1204965381319946</c:v>
                </c:pt>
                <c:pt idx="3244">
                  <c:v>0.12023075903113294</c:v>
                </c:pt>
                <c:pt idx="3245">
                  <c:v>0.11996492410771289</c:v>
                </c:pt>
                <c:pt idx="3246">
                  <c:v>0.11969903333984015</c:v>
                </c:pt>
                <c:pt idx="3247">
                  <c:v>0.11943308670557656</c:v>
                </c:pt>
                <c:pt idx="3248">
                  <c:v>0.11916708418294016</c:v>
                </c:pt>
                <c:pt idx="3249">
                  <c:v>0.11890102574990519</c:v>
                </c:pt>
                <c:pt idx="3250">
                  <c:v>0.11863491138440176</c:v>
                </c:pt>
                <c:pt idx="3251">
                  <c:v>0.11836874106431612</c:v>
                </c:pt>
                <c:pt idx="3252">
                  <c:v>0.11810251476749022</c:v>
                </c:pt>
                <c:pt idx="3253">
                  <c:v>0.11783623247172197</c:v>
                </c:pt>
                <c:pt idx="3254">
                  <c:v>0.117569894154765</c:v>
                </c:pt>
                <c:pt idx="3255">
                  <c:v>0.11730349979432861</c:v>
                </c:pt>
                <c:pt idx="3256">
                  <c:v>0.11703704936807767</c:v>
                </c:pt>
                <c:pt idx="3257">
                  <c:v>0.11677054285363257</c:v>
                </c:pt>
                <c:pt idx="3258">
                  <c:v>0.11650398022856923</c:v>
                </c:pt>
                <c:pt idx="3259">
                  <c:v>0.11623736147041887</c:v>
                </c:pt>
                <c:pt idx="3260">
                  <c:v>0.11597068655666808</c:v>
                </c:pt>
                <c:pt idx="3261">
                  <c:v>0.11570395546475865</c:v>
                </c:pt>
                <c:pt idx="3262">
                  <c:v>0.11543716817208759</c:v>
                </c:pt>
                <c:pt idx="3263">
                  <c:v>0.11517032465600686</c:v>
                </c:pt>
                <c:pt idx="3264">
                  <c:v>0.1149034248938236</c:v>
                </c:pt>
                <c:pt idx="3265">
                  <c:v>0.11463646886279975</c:v>
                </c:pt>
                <c:pt idx="3266">
                  <c:v>0.11436945654015224</c:v>
                </c:pt>
                <c:pt idx="3267">
                  <c:v>0.1141023879030527</c:v>
                </c:pt>
                <c:pt idx="3268">
                  <c:v>0.11383526292862751</c:v>
                </c:pt>
                <c:pt idx="3269">
                  <c:v>0.11356808159395762</c:v>
                </c:pt>
                <c:pt idx="3270">
                  <c:v>0.11330084387607872</c:v>
                </c:pt>
                <c:pt idx="3271">
                  <c:v>0.11303354975198075</c:v>
                </c:pt>
                <c:pt idx="3272">
                  <c:v>0.11276619919860827</c:v>
                </c:pt>
                <c:pt idx="3273">
                  <c:v>0.11249879219286008</c:v>
                </c:pt>
                <c:pt idx="3274">
                  <c:v>0.11223132871158922</c:v>
                </c:pt>
                <c:pt idx="3275">
                  <c:v>0.11196380873160297</c:v>
                </c:pt>
                <c:pt idx="3276">
                  <c:v>0.11169623222966266</c:v>
                </c:pt>
                <c:pt idx="3277">
                  <c:v>0.11142859918248367</c:v>
                </c:pt>
                <c:pt idx="3278">
                  <c:v>0.11116090956673542</c:v>
                </c:pt>
                <c:pt idx="3279">
                  <c:v>0.11089316335904105</c:v>
                </c:pt>
                <c:pt idx="3280">
                  <c:v>0.11062536053597762</c:v>
                </c:pt>
                <c:pt idx="3281">
                  <c:v>0.11035750107407581</c:v>
                </c:pt>
                <c:pt idx="3282">
                  <c:v>0.11008958494982007</c:v>
                </c:pt>
                <c:pt idx="3283">
                  <c:v>0.10982161213964828</c:v>
                </c:pt>
                <c:pt idx="3284">
                  <c:v>0.10955358261995189</c:v>
                </c:pt>
                <c:pt idx="3285">
                  <c:v>0.1092854963670757</c:v>
                </c:pt>
                <c:pt idx="3286">
                  <c:v>0.10901735335731791</c:v>
                </c:pt>
                <c:pt idx="3287">
                  <c:v>0.10874915356692985</c:v>
                </c:pt>
                <c:pt idx="3288">
                  <c:v>0.10848089697211613</c:v>
                </c:pt>
                <c:pt idx="3289">
                  <c:v>0.10821258354903444</c:v>
                </c:pt>
                <c:pt idx="3290">
                  <c:v>0.10794421327379546</c:v>
                </c:pt>
                <c:pt idx="3291">
                  <c:v>0.10767578612246269</c:v>
                </c:pt>
                <c:pt idx="3292">
                  <c:v>0.10740730207105265</c:v>
                </c:pt>
                <c:pt idx="3293">
                  <c:v>0.10713876109553455</c:v>
                </c:pt>
                <c:pt idx="3294">
                  <c:v>0.10687016317183023</c:v>
                </c:pt>
                <c:pt idx="3295">
                  <c:v>0.1066015082758143</c:v>
                </c:pt>
                <c:pt idx="3296">
                  <c:v>0.10633279638331372</c:v>
                </c:pt>
                <c:pt idx="3297">
                  <c:v>0.10606402747010801</c:v>
                </c:pt>
                <c:pt idx="3298">
                  <c:v>0.10579520151192894</c:v>
                </c:pt>
                <c:pt idx="3299">
                  <c:v>0.10552631848446067</c:v>
                </c:pt>
                <c:pt idx="3300">
                  <c:v>0.10525737836333947</c:v>
                </c:pt>
                <c:pt idx="3301">
                  <c:v>0.10498838112415386</c:v>
                </c:pt>
                <c:pt idx="3302">
                  <c:v>0.10471932674244419</c:v>
                </c:pt>
                <c:pt idx="3303">
                  <c:v>0.10445021519370298</c:v>
                </c:pt>
                <c:pt idx="3304">
                  <c:v>0.10418104645337441</c:v>
                </c:pt>
                <c:pt idx="3305">
                  <c:v>0.10391182049685461</c:v>
                </c:pt>
                <c:pt idx="3306">
                  <c:v>0.1036425372994913</c:v>
                </c:pt>
                <c:pt idx="3307">
                  <c:v>0.1033731968365839</c:v>
                </c:pt>
                <c:pt idx="3308">
                  <c:v>0.10310379908338331</c:v>
                </c:pt>
                <c:pt idx="3309">
                  <c:v>0.10283434401509188</c:v>
                </c:pt>
                <c:pt idx="3310">
                  <c:v>0.1025648316068633</c:v>
                </c:pt>
                <c:pt idx="3311">
                  <c:v>0.10229526183380262</c:v>
                </c:pt>
                <c:pt idx="3312">
                  <c:v>0.10202563467096598</c:v>
                </c:pt>
                <c:pt idx="3313">
                  <c:v>0.10175595009336073</c:v>
                </c:pt>
                <c:pt idx="3314">
                  <c:v>0.10148620807594515</c:v>
                </c:pt>
                <c:pt idx="3315">
                  <c:v>0.10121640859362856</c:v>
                </c:pt>
                <c:pt idx="3316">
                  <c:v>0.10094655162127103</c:v>
                </c:pt>
                <c:pt idx="3317">
                  <c:v>0.10067663713368342</c:v>
                </c:pt>
                <c:pt idx="3318">
                  <c:v>0.10040666510562736</c:v>
                </c:pt>
                <c:pt idx="3319">
                  <c:v>0.10013663551181497</c:v>
                </c:pt>
                <c:pt idx="3320">
                  <c:v>9.9866548326908819E-2</c:v>
                </c:pt>
                <c:pt idx="3321">
                  <c:v>9.9596403525522112E-2</c:v>
                </c:pt>
                <c:pt idx="3322">
                  <c:v>9.9326201082218138E-2</c:v>
                </c:pt>
                <c:pt idx="3323">
                  <c:v>9.9055940971510603E-2</c:v>
                </c:pt>
                <c:pt idx="3324">
                  <c:v>9.8785623167863282E-2</c:v>
                </c:pt>
                <c:pt idx="3325">
                  <c:v>9.8515247645690043E-2</c:v>
                </c:pt>
                <c:pt idx="3326">
                  <c:v>9.8244814379354728E-2</c:v>
                </c:pt>
                <c:pt idx="3327">
                  <c:v>9.7974323343171105E-2</c:v>
                </c:pt>
                <c:pt idx="3328">
                  <c:v>9.7703774511402663E-2</c:v>
                </c:pt>
                <c:pt idx="3329">
                  <c:v>9.743316785826267E-2</c:v>
                </c:pt>
                <c:pt idx="3330">
                  <c:v>9.7162503357913904E-2</c:v>
                </c:pt>
                <c:pt idx="3331">
                  <c:v>9.6891780984468948E-2</c:v>
                </c:pt>
                <c:pt idx="3332">
                  <c:v>9.6621000711989508E-2</c:v>
                </c:pt>
                <c:pt idx="3333">
                  <c:v>9.6350162514486762E-2</c:v>
                </c:pt>
                <c:pt idx="3334">
                  <c:v>9.6079266365921207E-2</c:v>
                </c:pt>
                <c:pt idx="3335">
                  <c:v>9.5808312240202462E-2</c:v>
                </c:pt>
                <c:pt idx="3336">
                  <c:v>9.553730011118923E-2</c:v>
                </c:pt>
                <c:pt idx="3337">
                  <c:v>9.5266229952689241E-2</c:v>
                </c:pt>
                <c:pt idx="3338">
                  <c:v>9.4995101738458959E-2</c:v>
                </c:pt>
                <c:pt idx="3339">
                  <c:v>9.4723915442203974E-2</c:v>
                </c:pt>
                <c:pt idx="3340">
                  <c:v>9.4452671037578165E-2</c:v>
                </c:pt>
                <c:pt idx="3341">
                  <c:v>9.4181368498184426E-2</c:v>
                </c:pt>
                <c:pt idx="3342">
                  <c:v>9.3910007797573997E-2</c:v>
                </c:pt>
                <c:pt idx="3343">
                  <c:v>9.3638588909246478E-2</c:v>
                </c:pt>
                <c:pt idx="3344">
                  <c:v>9.3367111806649944E-2</c:v>
                </c:pt>
                <c:pt idx="3345">
                  <c:v>9.3095576463180715E-2</c:v>
                </c:pt>
                <c:pt idx="3346">
                  <c:v>9.2823982852183157E-2</c:v>
                </c:pt>
                <c:pt idx="3347">
                  <c:v>9.2552330946949826E-2</c:v>
                </c:pt>
                <c:pt idx="3348">
                  <c:v>9.2280620720721185E-2</c:v>
                </c:pt>
                <c:pt idx="3349">
                  <c:v>9.2008852146685513E-2</c:v>
                </c:pt>
                <c:pt idx="3350">
                  <c:v>9.1737025197978994E-2</c:v>
                </c:pt>
                <c:pt idx="3351">
                  <c:v>9.1465139847685395E-2</c:v>
                </c:pt>
                <c:pt idx="3352">
                  <c:v>9.1193196068836066E-2</c:v>
                </c:pt>
                <c:pt idx="3353">
                  <c:v>9.0921193834409941E-2</c:v>
                </c:pt>
                <c:pt idx="3354">
                  <c:v>9.0649133117333289E-2</c:v>
                </c:pt>
                <c:pt idx="3355">
                  <c:v>9.0377013890479599E-2</c:v>
                </c:pt>
                <c:pt idx="3356">
                  <c:v>9.0104836126669738E-2</c:v>
                </c:pt>
                <c:pt idx="3357">
                  <c:v>8.9832599798671545E-2</c:v>
                </c:pt>
                <c:pt idx="3358">
                  <c:v>8.956030487919997E-2</c:v>
                </c:pt>
                <c:pt idx="3359">
                  <c:v>8.928795134091673E-2</c:v>
                </c:pt>
                <c:pt idx="3360">
                  <c:v>8.901553915643054E-2</c:v>
                </c:pt>
                <c:pt idx="3361">
                  <c:v>8.8743068298296632E-2</c:v>
                </c:pt>
                <c:pt idx="3362">
                  <c:v>8.8470538739017071E-2</c:v>
                </c:pt>
                <c:pt idx="3363">
                  <c:v>8.8197950451040244E-2</c:v>
                </c:pt>
                <c:pt idx="3364">
                  <c:v>8.7925303406761163E-2</c:v>
                </c:pt>
                <c:pt idx="3365">
                  <c:v>8.7652597578520938E-2</c:v>
                </c:pt>
                <c:pt idx="3366">
                  <c:v>8.7379832938607127E-2</c:v>
                </c:pt>
                <c:pt idx="3367">
                  <c:v>8.710700945925319E-2</c:v>
                </c:pt>
                <c:pt idx="3368">
                  <c:v>8.6834127112638812E-2</c:v>
                </c:pt>
                <c:pt idx="3369">
                  <c:v>8.6561185870889443E-2</c:v>
                </c:pt>
                <c:pt idx="3370">
                  <c:v>8.6288185706076548E-2</c:v>
                </c:pt>
                <c:pt idx="3371">
                  <c:v>8.6015126590217081E-2</c:v>
                </c:pt>
                <c:pt idx="3372">
                  <c:v>8.5742008495273858E-2</c:v>
                </c:pt>
                <c:pt idx="3373">
                  <c:v>8.5468831393154948E-2</c:v>
                </c:pt>
                <c:pt idx="3374">
                  <c:v>8.5195595255714143E-2</c:v>
                </c:pt>
                <c:pt idx="3375">
                  <c:v>8.4922300054750322E-2</c:v>
                </c:pt>
                <c:pt idx="3376">
                  <c:v>8.4648945762007682E-2</c:v>
                </c:pt>
                <c:pt idx="3377">
                  <c:v>8.4375532349175483E-2</c:v>
                </c:pt>
                <c:pt idx="3378">
                  <c:v>8.4102059787888053E-2</c:v>
                </c:pt>
                <c:pt idx="3379">
                  <c:v>8.3828528049724599E-2</c:v>
                </c:pt>
                <c:pt idx="3380">
                  <c:v>8.3554937106209107E-2</c:v>
                </c:pt>
                <c:pt idx="3381">
                  <c:v>8.3281286928810302E-2</c:v>
                </c:pt>
                <c:pt idx="3382">
                  <c:v>8.3007577488941567E-2</c:v>
                </c:pt>
                <c:pt idx="3383">
                  <c:v>8.2733808757960589E-2</c:v>
                </c:pt>
                <c:pt idx="3384">
                  <c:v>8.2459980707169672E-2</c:v>
                </c:pt>
                <c:pt idx="3385">
                  <c:v>8.2186093307815206E-2</c:v>
                </c:pt>
                <c:pt idx="3386">
                  <c:v>8.1912146531087929E-2</c:v>
                </c:pt>
                <c:pt idx="3387">
                  <c:v>8.1638140348122543E-2</c:v>
                </c:pt>
                <c:pt idx="3388">
                  <c:v>8.1364074729997724E-2</c:v>
                </c:pt>
                <c:pt idx="3389">
                  <c:v>8.108994964773604E-2</c:v>
                </c:pt>
                <c:pt idx="3390">
                  <c:v>8.0815765072303841E-2</c:v>
                </c:pt>
                <c:pt idx="3391">
                  <c:v>8.054152097461105E-2</c:v>
                </c:pt>
                <c:pt idx="3392">
                  <c:v>8.0267217325511245E-2</c:v>
                </c:pt>
                <c:pt idx="3393">
                  <c:v>7.9992854095801258E-2</c:v>
                </c:pt>
                <c:pt idx="3394">
                  <c:v>7.9718431256221439E-2</c:v>
                </c:pt>
                <c:pt idx="3395">
                  <c:v>7.9443948777455267E-2</c:v>
                </c:pt>
                <c:pt idx="3396">
                  <c:v>7.9169406630129294E-2</c:v>
                </c:pt>
                <c:pt idx="3397">
                  <c:v>7.8894804784813186E-2</c:v>
                </c:pt>
                <c:pt idx="3398">
                  <c:v>7.8620143212019392E-2</c:v>
                </c:pt>
                <c:pt idx="3399">
                  <c:v>7.8345421882203253E-2</c:v>
                </c:pt>
                <c:pt idx="3400">
                  <c:v>7.8070640765762631E-2</c:v>
                </c:pt>
                <c:pt idx="3401">
                  <c:v>7.779579983303811E-2</c:v>
                </c:pt>
                <c:pt idx="3402">
                  <c:v>7.75208990543126E-2</c:v>
                </c:pt>
                <c:pt idx="3403">
                  <c:v>7.7245938399811476E-2</c:v>
                </c:pt>
                <c:pt idx="3404">
                  <c:v>7.6970917839702321E-2</c:v>
                </c:pt>
                <c:pt idx="3405">
                  <c:v>7.6695837344094714E-2</c:v>
                </c:pt>
                <c:pt idx="3406">
                  <c:v>7.6420696883040429E-2</c:v>
                </c:pt>
                <c:pt idx="3407">
                  <c:v>7.6145496426532969E-2</c:v>
                </c:pt>
                <c:pt idx="3408">
                  <c:v>7.5870235944507758E-2</c:v>
                </c:pt>
                <c:pt idx="3409">
                  <c:v>7.5594915406841767E-2</c:v>
                </c:pt>
                <c:pt idx="3410">
                  <c:v>7.5319534783353764E-2</c:v>
                </c:pt>
                <c:pt idx="3411">
                  <c:v>7.5044094043803675E-2</c:v>
                </c:pt>
                <c:pt idx="3412">
                  <c:v>7.4768593157892846E-2</c:v>
                </c:pt>
                <c:pt idx="3413">
                  <c:v>7.4493032095264047E-2</c:v>
                </c:pt>
                <c:pt idx="3414">
                  <c:v>7.421741082550086E-2</c:v>
                </c:pt>
                <c:pt idx="3415">
                  <c:v>7.3941729318128049E-2</c:v>
                </c:pt>
                <c:pt idx="3416">
                  <c:v>7.366598754261118E-2</c:v>
                </c:pt>
                <c:pt idx="3417">
                  <c:v>7.3390185468356739E-2</c:v>
                </c:pt>
                <c:pt idx="3418">
                  <c:v>7.3114323064711537E-2</c:v>
                </c:pt>
                <c:pt idx="3419">
                  <c:v>7.2838400300963224E-2</c:v>
                </c:pt>
                <c:pt idx="3420">
                  <c:v>7.2562417146339736E-2</c:v>
                </c:pt>
                <c:pt idx="3421">
                  <c:v>7.2286373570009291E-2</c:v>
                </c:pt>
                <c:pt idx="3422">
                  <c:v>7.2010269541080377E-2</c:v>
                </c:pt>
                <c:pt idx="3423">
                  <c:v>7.1734105028601503E-2</c:v>
                </c:pt>
                <c:pt idx="3424">
                  <c:v>7.1457880001560989E-2</c:v>
                </c:pt>
                <c:pt idx="3425">
                  <c:v>7.1181594428887232E-2</c:v>
                </c:pt>
                <c:pt idx="3426">
                  <c:v>7.0905248279448163E-2</c:v>
                </c:pt>
                <c:pt idx="3427">
                  <c:v>7.06288415220514E-2</c:v>
                </c:pt>
                <c:pt idx="3428">
                  <c:v>7.0352374125443998E-2</c:v>
                </c:pt>
                <c:pt idx="3429">
                  <c:v>7.0075846058312352E-2</c:v>
                </c:pt>
                <c:pt idx="3430">
                  <c:v>6.9799257289282116E-2</c:v>
                </c:pt>
                <c:pt idx="3431">
                  <c:v>6.9522607786918045E-2</c:v>
                </c:pt>
                <c:pt idx="3432">
                  <c:v>6.9245897519723931E-2</c:v>
                </c:pt>
                <c:pt idx="3433">
                  <c:v>6.8969126456142393E-2</c:v>
                </c:pt>
                <c:pt idx="3434">
                  <c:v>6.8692294564554765E-2</c:v>
                </c:pt>
                <c:pt idx="3435">
                  <c:v>6.8415401813281151E-2</c:v>
                </c:pt>
                <c:pt idx="3436">
                  <c:v>6.8138448170580027E-2</c:v>
                </c:pt>
                <c:pt idx="3437">
                  <c:v>6.7861433604648302E-2</c:v>
                </c:pt>
                <c:pt idx="3438">
                  <c:v>6.7584358083621218E-2</c:v>
                </c:pt>
                <c:pt idx="3439">
                  <c:v>6.7307221575572049E-2</c:v>
                </c:pt>
                <c:pt idx="3440">
                  <c:v>6.7030024048512174E-2</c:v>
                </c:pt>
                <c:pt idx="3441">
                  <c:v>6.6752765470390829E-2</c:v>
                </c:pt>
                <c:pt idx="3442">
                  <c:v>6.6475445809094993E-2</c:v>
                </c:pt>
                <c:pt idx="3443">
                  <c:v>6.6198065032449405E-2</c:v>
                </c:pt>
                <c:pt idx="3444">
                  <c:v>6.5920623108216211E-2</c:v>
                </c:pt>
                <c:pt idx="3445">
                  <c:v>6.5643120004095043E-2</c:v>
                </c:pt>
                <c:pt idx="3446">
                  <c:v>6.5365555687722621E-2</c:v>
                </c:pt>
                <c:pt idx="3447">
                  <c:v>6.5087930126673132E-2</c:v>
                </c:pt>
                <c:pt idx="3448">
                  <c:v>6.4810243288457456E-2</c:v>
                </c:pt>
                <c:pt idx="3449">
                  <c:v>6.4532495140523616E-2</c:v>
                </c:pt>
                <c:pt idx="3450">
                  <c:v>6.4254685650256244E-2</c:v>
                </c:pt>
                <c:pt idx="3451">
                  <c:v>6.3976814784976702E-2</c:v>
                </c:pt>
                <c:pt idx="3452">
                  <c:v>6.369888251194282E-2</c:v>
                </c:pt>
                <c:pt idx="3453">
                  <c:v>6.3420888798348826E-2</c:v>
                </c:pt>
                <c:pt idx="3454">
                  <c:v>6.3142833611325153E-2</c:v>
                </c:pt>
                <c:pt idx="3455">
                  <c:v>6.2864716917938518E-2</c:v>
                </c:pt>
                <c:pt idx="3456">
                  <c:v>6.2586538685191456E-2</c:v>
                </c:pt>
                <c:pt idx="3457">
                  <c:v>6.2308298880022449E-2</c:v>
                </c:pt>
                <c:pt idx="3458">
                  <c:v>6.2029997469305723E-2</c:v>
                </c:pt>
                <c:pt idx="3459">
                  <c:v>6.175163441985107E-2</c:v>
                </c:pt>
                <c:pt idx="3460">
                  <c:v>6.1473209698403787E-2</c:v>
                </c:pt>
                <c:pt idx="3461">
                  <c:v>6.1194723271644574E-2</c:v>
                </c:pt>
                <c:pt idx="3462">
                  <c:v>6.0916175106189248E-2</c:v>
                </c:pt>
                <c:pt idx="3463">
                  <c:v>6.0637565168588752E-2</c:v>
                </c:pt>
                <c:pt idx="3464">
                  <c:v>6.035889342532897E-2</c:v>
                </c:pt>
                <c:pt idx="3465">
                  <c:v>6.0080159842830681E-2</c:v>
                </c:pt>
                <c:pt idx="3466">
                  <c:v>5.9801364387449138E-2</c:v>
                </c:pt>
                <c:pt idx="3467">
                  <c:v>5.9522507025474444E-2</c:v>
                </c:pt>
                <c:pt idx="3468">
                  <c:v>5.9243587723130826E-2</c:v>
                </c:pt>
                <c:pt idx="3469">
                  <c:v>5.8964606446576966E-2</c:v>
                </c:pt>
                <c:pt idx="3470">
                  <c:v>5.86855631619057E-2</c:v>
                </c:pt>
                <c:pt idx="3471">
                  <c:v>5.8406457835143748E-2</c:v>
                </c:pt>
                <c:pt idx="3472">
                  <c:v>5.8127290432251816E-2</c:v>
                </c:pt>
                <c:pt idx="3473">
                  <c:v>5.7848060919124318E-2</c:v>
                </c:pt>
                <c:pt idx="3474">
                  <c:v>5.7568769261589298E-2</c:v>
                </c:pt>
                <c:pt idx="3475">
                  <c:v>5.7289415425408233E-2</c:v>
                </c:pt>
                <c:pt idx="3476">
                  <c:v>5.7009999376275947E-2</c:v>
                </c:pt>
                <c:pt idx="3477">
                  <c:v>5.673052107982042E-2</c:v>
                </c:pt>
                <c:pt idx="3478">
                  <c:v>5.6450980501602743E-2</c:v>
                </c:pt>
                <c:pt idx="3479">
                  <c:v>5.6171377607116914E-2</c:v>
                </c:pt>
                <c:pt idx="3480">
                  <c:v>5.5891712361789643E-2</c:v>
                </c:pt>
                <c:pt idx="3481">
                  <c:v>5.5611984730980266E-2</c:v>
                </c:pt>
                <c:pt idx="3482">
                  <c:v>5.5332194679980809E-2</c:v>
                </c:pt>
                <c:pt idx="3483">
                  <c:v>5.5052342174015473E-2</c:v>
                </c:pt>
                <c:pt idx="3484">
                  <c:v>5.4772427178240692E-2</c:v>
                </c:pt>
                <c:pt idx="3485">
                  <c:v>5.4492449657744989E-2</c:v>
                </c:pt>
                <c:pt idx="3486">
                  <c:v>5.4212409577548921E-2</c:v>
                </c:pt>
                <c:pt idx="3487">
                  <c:v>5.3932306902604622E-2</c:v>
                </c:pt>
                <c:pt idx="3488">
                  <c:v>5.3652141597796174E-2</c:v>
                </c:pt>
                <c:pt idx="3489">
                  <c:v>5.3371913627938902E-2</c:v>
                </c:pt>
                <c:pt idx="3490">
                  <c:v>5.3091622957779645E-2</c:v>
                </c:pt>
                <c:pt idx="3491">
                  <c:v>5.2811269551996276E-2</c:v>
                </c:pt>
                <c:pt idx="3492">
                  <c:v>5.253085337519809E-2</c:v>
                </c:pt>
                <c:pt idx="3493">
                  <c:v>5.2250374391924904E-2</c:v>
                </c:pt>
                <c:pt idx="3494">
                  <c:v>5.1969832566647639E-2</c:v>
                </c:pt>
                <c:pt idx="3495">
                  <c:v>5.1689227863767687E-2</c:v>
                </c:pt>
                <c:pt idx="3496">
                  <c:v>5.1408560247617058E-2</c:v>
                </c:pt>
                <c:pt idx="3497">
                  <c:v>5.1127829682457937E-2</c:v>
                </c:pt>
                <c:pt idx="3498">
                  <c:v>5.0847036132482884E-2</c:v>
                </c:pt>
                <c:pt idx="3499">
                  <c:v>5.0566179561814445E-2</c:v>
                </c:pt>
                <c:pt idx="3500">
                  <c:v>5.0285259934505049E-2</c:v>
                </c:pt>
                <c:pt idx="3501">
                  <c:v>5.0004277214536923E-2</c:v>
                </c:pt>
                <c:pt idx="3502">
                  <c:v>4.9723231365821928E-2</c:v>
                </c:pt>
                <c:pt idx="3503">
                  <c:v>4.9442122352201225E-2</c:v>
                </c:pt>
                <c:pt idx="3504">
                  <c:v>4.9160950137445578E-2</c:v>
                </c:pt>
                <c:pt idx="3505">
                  <c:v>4.8879714685254573E-2</c:v>
                </c:pt>
                <c:pt idx="3506">
                  <c:v>4.8598415959257152E-2</c:v>
                </c:pt>
                <c:pt idx="3507">
                  <c:v>4.8317053923010778E-2</c:v>
                </c:pt>
                <c:pt idx="3508">
                  <c:v>4.8035628540001984E-2</c:v>
                </c:pt>
                <c:pt idx="3509">
                  <c:v>4.7754139773645489E-2</c:v>
                </c:pt>
                <c:pt idx="3510">
                  <c:v>4.7472587587284738E-2</c:v>
                </c:pt>
                <c:pt idx="3511">
                  <c:v>4.7190971944191244E-2</c:v>
                </c:pt>
                <c:pt idx="3512">
                  <c:v>4.6909292807564611E-2</c:v>
                </c:pt>
                <c:pt idx="3513">
                  <c:v>4.6627550140532568E-2</c:v>
                </c:pt>
                <c:pt idx="3514">
                  <c:v>4.6345743906150393E-2</c:v>
                </c:pt>
                <c:pt idx="3515">
                  <c:v>4.6063874067401145E-2</c:v>
                </c:pt>
                <c:pt idx="3516">
                  <c:v>4.5781940587195404E-2</c:v>
                </c:pt>
                <c:pt idx="3517">
                  <c:v>4.5499943428370958E-2</c:v>
                </c:pt>
                <c:pt idx="3518">
                  <c:v>4.5217882553692836E-2</c:v>
                </c:pt>
                <c:pt idx="3519">
                  <c:v>4.4935757925853054E-2</c:v>
                </c:pt>
                <c:pt idx="3520">
                  <c:v>4.465356950747057E-2</c:v>
                </c:pt>
                <c:pt idx="3521">
                  <c:v>4.4371317261090899E-2</c:v>
                </c:pt>
                <c:pt idx="3522">
                  <c:v>4.408900114918618E-2</c:v>
                </c:pt>
                <c:pt idx="3523">
                  <c:v>4.3806621134154906E-2</c:v>
                </c:pt>
                <c:pt idx="3524">
                  <c:v>4.3524177178321882E-2</c:v>
                </c:pt>
                <c:pt idx="3525">
                  <c:v>4.3241669243937846E-2</c:v>
                </c:pt>
                <c:pt idx="3526">
                  <c:v>4.2959097293179524E-2</c:v>
                </c:pt>
                <c:pt idx="3527">
                  <c:v>4.2676461288149309E-2</c:v>
                </c:pt>
                <c:pt idx="3528">
                  <c:v>4.2393761190875359E-2</c:v>
                </c:pt>
                <c:pt idx="3529">
                  <c:v>4.2110996963310977E-2</c:v>
                </c:pt>
                <c:pt idx="3530">
                  <c:v>4.1828168567335011E-2</c:v>
                </c:pt>
                <c:pt idx="3531">
                  <c:v>4.154527596475114E-2</c:v>
                </c:pt>
                <c:pt idx="3532">
                  <c:v>4.1262319117288247E-2</c:v>
                </c:pt>
                <c:pt idx="3533">
                  <c:v>4.0979297986599716E-2</c:v>
                </c:pt>
                <c:pt idx="3534">
                  <c:v>4.0696212534263788E-2</c:v>
                </c:pt>
                <c:pt idx="3535">
                  <c:v>4.0413062721782918E-2</c:v>
                </c:pt>
                <c:pt idx="3536">
                  <c:v>4.0129848510584036E-2</c:v>
                </c:pt>
                <c:pt idx="3537">
                  <c:v>3.9846569862018053E-2</c:v>
                </c:pt>
                <c:pt idx="3538">
                  <c:v>3.9563226737359868E-2</c:v>
                </c:pt>
                <c:pt idx="3539">
                  <c:v>3.9279819097808158E-2</c:v>
                </c:pt>
                <c:pt idx="3540">
                  <c:v>3.8996346904485189E-2</c:v>
                </c:pt>
                <c:pt idx="3541">
                  <c:v>3.8712810118436775E-2</c:v>
                </c:pt>
                <c:pt idx="3542">
                  <c:v>3.8429208700631816E-2</c:v>
                </c:pt>
                <c:pt idx="3543">
                  <c:v>3.8145542611962534E-2</c:v>
                </c:pt>
                <c:pt idx="3544">
                  <c:v>3.7861811813243912E-2</c:v>
                </c:pt>
                <c:pt idx="3545">
                  <c:v>3.7578016265213787E-2</c:v>
                </c:pt>
                <c:pt idx="3546">
                  <c:v>3.7294155928532566E-2</c:v>
                </c:pt>
                <c:pt idx="3547">
                  <c:v>3.701023076378325E-2</c:v>
                </c:pt>
                <c:pt idx="3548">
                  <c:v>3.6726240731470711E-2</c:v>
                </c:pt>
                <c:pt idx="3549">
                  <c:v>3.6442185792022262E-2</c:v>
                </c:pt>
                <c:pt idx="3550">
                  <c:v>3.6158065905786962E-2</c:v>
                </c:pt>
                <c:pt idx="3551">
                  <c:v>3.5873881033035682E-2</c:v>
                </c:pt>
                <c:pt idx="3552">
                  <c:v>3.5589631133960832E-2</c:v>
                </c:pt>
                <c:pt idx="3553">
                  <c:v>3.5305316168676201E-2</c:v>
                </c:pt>
                <c:pt idx="3554">
                  <c:v>3.5020936097216702E-2</c:v>
                </c:pt>
                <c:pt idx="3555">
                  <c:v>3.4736490879538576E-2</c:v>
                </c:pt>
                <c:pt idx="3556">
                  <c:v>3.4451980475518576E-2</c:v>
                </c:pt>
                <c:pt idx="3557">
                  <c:v>3.4167404844954466E-2</c:v>
                </c:pt>
                <c:pt idx="3558">
                  <c:v>3.3882763947564218E-2</c:v>
                </c:pt>
                <c:pt idx="3559">
                  <c:v>3.3598057742986354E-2</c:v>
                </c:pt>
                <c:pt idx="3560">
                  <c:v>3.3313286190779411E-2</c:v>
                </c:pt>
                <c:pt idx="3561">
                  <c:v>3.3028449250422143E-2</c:v>
                </c:pt>
                <c:pt idx="3562">
                  <c:v>3.274354688131275E-2</c:v>
                </c:pt>
                <c:pt idx="3563">
                  <c:v>3.2458579042769352E-2</c:v>
                </c:pt>
                <c:pt idx="3564">
                  <c:v>3.2173545694029373E-2</c:v>
                </c:pt>
                <c:pt idx="3565">
                  <c:v>3.1888446794249577E-2</c:v>
                </c:pt>
                <c:pt idx="3566">
                  <c:v>3.1603282302505649E-2</c:v>
                </c:pt>
                <c:pt idx="3567">
                  <c:v>3.1318052177792308E-2</c:v>
                </c:pt>
                <c:pt idx="3568">
                  <c:v>3.1032756379022936E-2</c:v>
                </c:pt>
                <c:pt idx="3569">
                  <c:v>3.0747394865029493E-2</c:v>
                </c:pt>
                <c:pt idx="3570">
                  <c:v>3.0461967594562264E-2</c:v>
                </c:pt>
                <c:pt idx="3571">
                  <c:v>3.01764745262896E-2</c:v>
                </c:pt>
                <c:pt idx="3572">
                  <c:v>2.9890915618797902E-2</c:v>
                </c:pt>
                <c:pt idx="3573">
                  <c:v>2.9605290830591467E-2</c:v>
                </c:pt>
                <c:pt idx="3574">
                  <c:v>2.9319600120092E-2</c:v>
                </c:pt>
                <c:pt idx="3575">
                  <c:v>2.9033843445638783E-2</c:v>
                </c:pt>
                <c:pt idx="3576">
                  <c:v>2.8748020765488203E-2</c:v>
                </c:pt>
                <c:pt idx="3577">
                  <c:v>2.8462132037813895E-2</c:v>
                </c:pt>
                <c:pt idx="3578">
                  <c:v>2.8176177220706006E-2</c:v>
                </c:pt>
                <c:pt idx="3579">
                  <c:v>2.7890156272171746E-2</c:v>
                </c:pt>
                <c:pt idx="3580">
                  <c:v>2.7604069150134462E-2</c:v>
                </c:pt>
                <c:pt idx="3581">
                  <c:v>2.7317915812434101E-2</c:v>
                </c:pt>
                <c:pt idx="3582">
                  <c:v>2.7031696216826353E-2</c:v>
                </c:pt>
                <c:pt idx="3583">
                  <c:v>2.6745410320983064E-2</c:v>
                </c:pt>
                <c:pt idx="3584">
                  <c:v>2.6459058082491743E-2</c:v>
                </c:pt>
                <c:pt idx="3585">
                  <c:v>2.6172639458855382E-2</c:v>
                </c:pt>
                <c:pt idx="3586">
                  <c:v>2.588615440749233E-2</c:v>
                </c:pt>
                <c:pt idx="3587">
                  <c:v>2.5599602885736029E-2</c:v>
                </c:pt>
                <c:pt idx="3588">
                  <c:v>2.531298485083492E-2</c:v>
                </c:pt>
                <c:pt idx="3589">
                  <c:v>2.5026300259952117E-2</c:v>
                </c:pt>
                <c:pt idx="3590">
                  <c:v>2.4739549070165311E-2</c:v>
                </c:pt>
                <c:pt idx="3591">
                  <c:v>2.4452731238466519E-2</c:v>
                </c:pt>
                <c:pt idx="3592">
                  <c:v>2.4165846721761978E-2</c:v>
                </c:pt>
                <c:pt idx="3593">
                  <c:v>2.3878895476871824E-2</c:v>
                </c:pt>
                <c:pt idx="3594">
                  <c:v>2.3591877460529924E-2</c:v>
                </c:pt>
                <c:pt idx="3595">
                  <c:v>2.330479262938373E-2</c:v>
                </c:pt>
                <c:pt idx="3596">
                  <c:v>2.3017640939994071E-2</c:v>
                </c:pt>
                <c:pt idx="3597">
                  <c:v>2.2730422348834975E-2</c:v>
                </c:pt>
                <c:pt idx="3598">
                  <c:v>2.2443136812293277E-2</c:v>
                </c:pt>
                <c:pt idx="3599">
                  <c:v>2.2155784286668704E-2</c:v>
                </c:pt>
                <c:pt idx="3600">
                  <c:v>2.1868364728173537E-2</c:v>
                </c:pt>
                <c:pt idx="3601">
                  <c:v>2.1580878092932274E-2</c:v>
                </c:pt>
                <c:pt idx="3602">
                  <c:v>2.1293324336981702E-2</c:v>
                </c:pt>
                <c:pt idx="3603">
                  <c:v>2.1005703416270428E-2</c:v>
                </c:pt>
                <c:pt idx="3604">
                  <c:v>2.0718015286658991E-2</c:v>
                </c:pt>
                <c:pt idx="3605">
                  <c:v>2.0430259903919192E-2</c:v>
                </c:pt>
                <c:pt idx="3606">
                  <c:v>2.0142437223734308E-2</c:v>
                </c:pt>
                <c:pt idx="3607">
                  <c:v>1.9854547201698772E-2</c:v>
                </c:pt>
                <c:pt idx="3608">
                  <c:v>1.9566589793317855E-2</c:v>
                </c:pt>
                <c:pt idx="3609">
                  <c:v>1.9278564954007489E-2</c:v>
                </c:pt>
                <c:pt idx="3610">
                  <c:v>1.8990472639094244E-2</c:v>
                </c:pt>
                <c:pt idx="3611">
                  <c:v>1.8702312803814854E-2</c:v>
                </c:pt>
                <c:pt idx="3612">
                  <c:v>1.8414085403316117E-2</c:v>
                </c:pt>
                <c:pt idx="3613">
                  <c:v>1.8125790392654793E-2</c:v>
                </c:pt>
                <c:pt idx="3614">
                  <c:v>1.7837427726797212E-2</c:v>
                </c:pt>
                <c:pt idx="3615">
                  <c:v>1.7548997360619212E-2</c:v>
                </c:pt>
                <c:pt idx="3616">
                  <c:v>1.7260499248905666E-2</c:v>
                </c:pt>
                <c:pt idx="3617">
                  <c:v>1.6971933346350672E-2</c:v>
                </c:pt>
                <c:pt idx="3618">
                  <c:v>1.6683299607557087E-2</c:v>
                </c:pt>
                <c:pt idx="3619">
                  <c:v>1.6394597987036217E-2</c:v>
                </c:pt>
                <c:pt idx="3620">
                  <c:v>1.6105828439207919E-2</c:v>
                </c:pt>
                <c:pt idx="3621">
                  <c:v>1.5816990918400036E-2</c:v>
                </c:pt>
                <c:pt idx="3622">
                  <c:v>1.5528085378848465E-2</c:v>
                </c:pt>
                <c:pt idx="3623">
                  <c:v>1.5239111774696746E-2</c:v>
                </c:pt>
                <c:pt idx="3624">
                  <c:v>1.4950070059995905E-2</c:v>
                </c:pt>
                <c:pt idx="3625">
                  <c:v>1.4660960188704259E-2</c:v>
                </c:pt>
                <c:pt idx="3626">
                  <c:v>1.4371782114687228E-2</c:v>
                </c:pt>
                <c:pt idx="3627">
                  <c:v>1.4082535791717024E-2</c:v>
                </c:pt>
                <c:pt idx="3628">
                  <c:v>1.3793221173472399E-2</c:v>
                </c:pt>
                <c:pt idx="3629">
                  <c:v>1.350383821353862E-2</c:v>
                </c:pt>
                <c:pt idx="3630">
                  <c:v>1.3214386865407034E-2</c:v>
                </c:pt>
                <c:pt idx="3631">
                  <c:v>1.2924867082475006E-2</c:v>
                </c:pt>
                <c:pt idx="3632">
                  <c:v>1.2635278818045529E-2</c:v>
                </c:pt>
                <c:pt idx="3633">
                  <c:v>1.2345622025327154E-2</c:v>
                </c:pt>
                <c:pt idx="3634">
                  <c:v>1.2055896657433708E-2</c:v>
                </c:pt>
                <c:pt idx="3635">
                  <c:v>1.1766102667383942E-2</c:v>
                </c:pt>
                <c:pt idx="3636">
                  <c:v>1.14762400081016E-2</c:v>
                </c:pt>
                <c:pt idx="3637">
                  <c:v>1.1186308632414821E-2</c:v>
                </c:pt>
                <c:pt idx="3638">
                  <c:v>1.0896308493056287E-2</c:v>
                </c:pt>
                <c:pt idx="3639">
                  <c:v>1.0606239542662609E-2</c:v>
                </c:pt>
                <c:pt idx="3640">
                  <c:v>1.0316101733774414E-2</c:v>
                </c:pt>
                <c:pt idx="3641">
                  <c:v>1.0025895018836014E-2</c:v>
                </c:pt>
                <c:pt idx="3642">
                  <c:v>9.7356193501950666E-3</c:v>
                </c:pt>
                <c:pt idx="3643">
                  <c:v>9.4452746801023859E-3</c:v>
                </c:pt>
                <c:pt idx="3644">
                  <c:v>9.1548609607119899E-3</c:v>
                </c:pt>
                <c:pt idx="3645">
                  <c:v>8.8643781440803197E-3</c:v>
                </c:pt>
                <c:pt idx="3646">
                  <c:v>8.5738261821665523E-3</c:v>
                </c:pt>
                <c:pt idx="3647">
                  <c:v>8.2832050268318719E-3</c:v>
                </c:pt>
                <c:pt idx="3648">
                  <c:v>7.9925146298398149E-3</c:v>
                </c:pt>
                <c:pt idx="3649">
                  <c:v>7.7017549428554204E-3</c:v>
                </c:pt>
                <c:pt idx="3650">
                  <c:v>7.4109259174453494E-3</c:v>
                </c:pt>
                <c:pt idx="3651">
                  <c:v>7.1200275050775893E-3</c:v>
                </c:pt>
                <c:pt idx="3652">
                  <c:v>6.8290596571211797E-3</c:v>
                </c:pt>
                <c:pt idx="3653">
                  <c:v>6.5380223248460009E-3</c:v>
                </c:pt>
                <c:pt idx="3654">
                  <c:v>6.246915459422523E-3</c:v>
                </c:pt>
                <c:pt idx="3655">
                  <c:v>5.9557390119215651E-3</c:v>
                </c:pt>
                <c:pt idx="3656">
                  <c:v>5.6644929333139384E-3</c:v>
                </c:pt>
                <c:pt idx="3657">
                  <c:v>5.3731771744704483E-3</c:v>
                </c:pt>
                <c:pt idx="3658">
                  <c:v>5.0817916861613669E-3</c:v>
                </c:pt>
                <c:pt idx="3659">
                  <c:v>4.7903364190565014E-3</c:v>
                </c:pt>
                <c:pt idx="3660">
                  <c:v>4.4988113237245638E-3</c:v>
                </c:pt>
                <c:pt idx="3661">
                  <c:v>4.2072163506333415E-3</c:v>
                </c:pt>
                <c:pt idx="3662">
                  <c:v>3.9155514501491035E-3</c:v>
                </c:pt>
                <c:pt idx="3663">
                  <c:v>3.6238165725364937E-3</c:v>
                </c:pt>
                <c:pt idx="3664">
                  <c:v>3.3320116679583169E-3</c:v>
                </c:pt>
                <c:pt idx="3665">
                  <c:v>3.0401366864752609E-3</c:v>
                </c:pt>
                <c:pt idx="3666">
                  <c:v>2.7481915780456119E-3</c:v>
                </c:pt>
                <c:pt idx="3667">
                  <c:v>2.4561762925250099E-3</c:v>
                </c:pt>
                <c:pt idx="3668">
                  <c:v>2.1640907796661663E-3</c:v>
                </c:pt>
                <c:pt idx="3669">
                  <c:v>1.8719349891187572E-3</c:v>
                </c:pt>
                <c:pt idx="3670">
                  <c:v>1.5797088704289676E-3</c:v>
                </c:pt>
                <c:pt idx="3671">
                  <c:v>1.2874123730393847E-3</c:v>
                </c:pt>
                <c:pt idx="3672">
                  <c:v>9.950454462886451E-4</c:v>
                </c:pt>
                <c:pt idx="3673">
                  <c:v>7.0260803941118977E-4</c:v>
                </c:pt>
                <c:pt idx="3674">
                  <c:v>4.1010010153708722E-4</c:v>
                </c:pt>
                <c:pt idx="3675">
                  <c:v>1.1752158169168104E-4</c:v>
                </c:pt>
                <c:pt idx="3676">
                  <c:v>-1.7512757120455031E-4</c:v>
                </c:pt>
                <c:pt idx="3677">
                  <c:v>-4.6784740833638122E-4</c:v>
                </c:pt>
                <c:pt idx="3678">
                  <c:v>-7.6063798099415569E-4</c:v>
                </c:pt>
                <c:pt idx="3679">
                  <c:v>-1.0534993405738227E-3</c:v>
                </c:pt>
                <c:pt idx="3680">
                  <c:v>-1.3464315385773938E-3</c:v>
                </c:pt>
                <c:pt idx="3681">
                  <c:v>-1.639434626613119E-3</c:v>
                </c:pt>
                <c:pt idx="3682">
                  <c:v>-1.9325086563958048E-3</c:v>
                </c:pt>
                <c:pt idx="3683">
                  <c:v>-2.2256536797469529E-3</c:v>
                </c:pt>
                <c:pt idx="3684">
                  <c:v>-2.5188697485952912E-3</c:v>
                </c:pt>
                <c:pt idx="3685">
                  <c:v>-2.812156914976736E-3</c:v>
                </c:pt>
                <c:pt idx="3686">
                  <c:v>-3.1055152310349565E-3</c:v>
                </c:pt>
                <c:pt idx="3687">
                  <c:v>-3.3989447490213047E-3</c:v>
                </c:pt>
                <c:pt idx="3688">
                  <c:v>-3.6924455212954143E-3</c:v>
                </c:pt>
                <c:pt idx="3689">
                  <c:v>-3.9860176003252692E-3</c:v>
                </c:pt>
                <c:pt idx="3690">
                  <c:v>-4.2796610386875936E-3</c:v>
                </c:pt>
                <c:pt idx="3691">
                  <c:v>-4.5733758890679904E-3</c:v>
                </c:pt>
                <c:pt idx="3692">
                  <c:v>-4.8671622042614346E-3</c:v>
                </c:pt>
                <c:pt idx="3693">
                  <c:v>-5.1610200371722415E-3</c:v>
                </c:pt>
                <c:pt idx="3694">
                  <c:v>-5.4549494408146233E-3</c:v>
                </c:pt>
                <c:pt idx="3695">
                  <c:v>-5.7489504683128729E-3</c:v>
                </c:pt>
                <c:pt idx="3696">
                  <c:v>-6.0430231729015687E-3</c:v>
                </c:pt>
                <c:pt idx="3697">
                  <c:v>-6.3371676079259668E-3</c:v>
                </c:pt>
                <c:pt idx="3698">
                  <c:v>-6.6313838268422442E-3</c:v>
                </c:pt>
                <c:pt idx="3699">
                  <c:v>-6.9256718832176765E-3</c:v>
                </c:pt>
                <c:pt idx="3700">
                  <c:v>-7.2200318307311297E-3</c:v>
                </c:pt>
                <c:pt idx="3701">
                  <c:v>-7.5144637231730977E-3</c:v>
                </c:pt>
                <c:pt idx="3702">
                  <c:v>-7.8089676144462265E-3</c:v>
                </c:pt>
                <c:pt idx="3703">
                  <c:v>-8.1035435585653549E-3</c:v>
                </c:pt>
                <c:pt idx="3704">
                  <c:v>-8.3981916096581444E-3</c:v>
                </c:pt>
                <c:pt idx="3705">
                  <c:v>-8.6929118219649711E-3</c:v>
                </c:pt>
                <c:pt idx="3706">
                  <c:v>-8.9877042498394625E-3</c:v>
                </c:pt>
                <c:pt idx="3707">
                  <c:v>-9.2825689477487351E-3</c:v>
                </c:pt>
                <c:pt idx="3708">
                  <c:v>-9.5775059702737173E-3</c:v>
                </c:pt>
                <c:pt idx="3709">
                  <c:v>-9.8725153721092862E-3</c:v>
                </c:pt>
                <c:pt idx="3710">
                  <c:v>-1.0167597208064729E-2</c:v>
                </c:pt>
                <c:pt idx="3711">
                  <c:v>-1.0462751533064054E-2</c:v>
                </c:pt>
                <c:pt idx="3712">
                  <c:v>-1.0757978402146071E-2</c:v>
                </c:pt>
                <c:pt idx="3713">
                  <c:v>-1.1053277870464982E-2</c:v>
                </c:pt>
                <c:pt idx="3714">
                  <c:v>-1.1348649993290378E-2</c:v>
                </c:pt>
                <c:pt idx="3715">
                  <c:v>-1.1644094826007778E-2</c:v>
                </c:pt>
                <c:pt idx="3716">
                  <c:v>-1.19396124241188E-2</c:v>
                </c:pt>
                <c:pt idx="3717">
                  <c:v>-1.2235202843241543E-2</c:v>
                </c:pt>
                <c:pt idx="3718">
                  <c:v>-1.2530866139110667E-2</c:v>
                </c:pt>
                <c:pt idx="3719">
                  <c:v>-1.2826602367578196E-2</c:v>
                </c:pt>
                <c:pt idx="3720">
                  <c:v>-1.3122411584613133E-2</c:v>
                </c:pt>
                <c:pt idx="3721">
                  <c:v>-1.341829384630241E-2</c:v>
                </c:pt>
                <c:pt idx="3722">
                  <c:v>-1.3714249208850679E-2</c:v>
                </c:pt>
                <c:pt idx="3723">
                  <c:v>-1.4010277728581046E-2</c:v>
                </c:pt>
                <c:pt idx="3724">
                  <c:v>-1.430637946193501E-2</c:v>
                </c:pt>
                <c:pt idx="3725">
                  <c:v>-1.4602554465473087E-2</c:v>
                </c:pt>
                <c:pt idx="3726">
                  <c:v>-1.4898802795874778E-2</c:v>
                </c:pt>
                <c:pt idx="3727">
                  <c:v>-1.5195124509939352E-2</c:v>
                </c:pt>
                <c:pt idx="3728">
                  <c:v>-1.5491519664585616E-2</c:v>
                </c:pt>
                <c:pt idx="3729">
                  <c:v>-1.5787988316852675E-2</c:v>
                </c:pt>
                <c:pt idx="3730">
                  <c:v>-1.6084530523899954E-2</c:v>
                </c:pt>
                <c:pt idx="3731">
                  <c:v>-1.6381146343007771E-2</c:v>
                </c:pt>
                <c:pt idx="3732">
                  <c:v>-1.667783583157725E-2</c:v>
                </c:pt>
                <c:pt idx="3733">
                  <c:v>-1.6974599047131153E-2</c:v>
                </c:pt>
                <c:pt idx="3734">
                  <c:v>-1.7271436047313789E-2</c:v>
                </c:pt>
                <c:pt idx="3735">
                  <c:v>-1.7568346889891565E-2</c:v>
                </c:pt>
                <c:pt idx="3736">
                  <c:v>-1.7865331632753098E-2</c:v>
                </c:pt>
                <c:pt idx="3737">
                  <c:v>-1.8162390333909872E-2</c:v>
                </c:pt>
                <c:pt idx="3738">
                  <c:v>-1.8459523051496167E-2</c:v>
                </c:pt>
                <c:pt idx="3739">
                  <c:v>-1.8756729843769707E-2</c:v>
                </c:pt>
                <c:pt idx="3740">
                  <c:v>-1.9054010769111614E-2</c:v>
                </c:pt>
                <c:pt idx="3741">
                  <c:v>-1.9351365886027413E-2</c:v>
                </c:pt>
                <c:pt idx="3742">
                  <c:v>-1.964879525314641E-2</c:v>
                </c:pt>
                <c:pt idx="3743">
                  <c:v>-1.9946298929222908E-2</c:v>
                </c:pt>
                <c:pt idx="3744">
                  <c:v>-2.0243876973135913E-2</c:v>
                </c:pt>
                <c:pt idx="3745">
                  <c:v>-2.0541529443889928E-2</c:v>
                </c:pt>
                <c:pt idx="3746">
                  <c:v>-2.0839256400614806E-2</c:v>
                </c:pt>
                <c:pt idx="3747">
                  <c:v>-2.1137057902566581E-2</c:v>
                </c:pt>
                <c:pt idx="3748">
                  <c:v>-2.1434934009127417E-2</c:v>
                </c:pt>
                <c:pt idx="3749">
                  <c:v>-2.1732884779806137E-2</c:v>
                </c:pt>
                <c:pt idx="3750">
                  <c:v>-2.2030910274238587E-2</c:v>
                </c:pt>
                <c:pt idx="3751">
                  <c:v>-2.2329010552187833E-2</c:v>
                </c:pt>
                <c:pt idx="3752">
                  <c:v>-2.262718567354445E-2</c:v>
                </c:pt>
                <c:pt idx="3753">
                  <c:v>-2.2925435698327327E-2</c:v>
                </c:pt>
                <c:pt idx="3754">
                  <c:v>-2.3223760686683255E-2</c:v>
                </c:pt>
                <c:pt idx="3755">
                  <c:v>-2.3522160698888038E-2</c:v>
                </c:pt>
                <c:pt idx="3756">
                  <c:v>-2.3820635795346268E-2</c:v>
                </c:pt>
                <c:pt idx="3757">
                  <c:v>-2.4119186036591928E-2</c:v>
                </c:pt>
                <c:pt idx="3758">
                  <c:v>-2.4417811483288709E-2</c:v>
                </c:pt>
                <c:pt idx="3759">
                  <c:v>-2.4716512196230372E-2</c:v>
                </c:pt>
                <c:pt idx="3760">
                  <c:v>-2.5015288236341006E-2</c:v>
                </c:pt>
                <c:pt idx="3761">
                  <c:v>-2.5314139664675581E-2</c:v>
                </c:pt>
                <c:pt idx="3762">
                  <c:v>-2.5613066542419929E-2</c:v>
                </c:pt>
                <c:pt idx="3763">
                  <c:v>-2.5912068930891503E-2</c:v>
                </c:pt>
                <c:pt idx="3764">
                  <c:v>-2.6211146891539597E-2</c:v>
                </c:pt>
                <c:pt idx="3765">
                  <c:v>-2.6510300485945628E-2</c:v>
                </c:pt>
                <c:pt idx="3766">
                  <c:v>-2.6809529775823376E-2</c:v>
                </c:pt>
                <c:pt idx="3767">
                  <c:v>-2.7108834823019731E-2</c:v>
                </c:pt>
                <c:pt idx="3768">
                  <c:v>-2.7408215689514615E-2</c:v>
                </c:pt>
                <c:pt idx="3769">
                  <c:v>-2.7707672437421695E-2</c:v>
                </c:pt>
                <c:pt idx="3770">
                  <c:v>-2.8007205128988587E-2</c:v>
                </c:pt>
                <c:pt idx="3771">
                  <c:v>-2.8306813826597142E-2</c:v>
                </c:pt>
                <c:pt idx="3772">
                  <c:v>-2.8606498592763933E-2</c:v>
                </c:pt>
                <c:pt idx="3773">
                  <c:v>-2.8906259490140619E-2</c:v>
                </c:pt>
                <c:pt idx="3774">
                  <c:v>-2.9206096581514313E-2</c:v>
                </c:pt>
                <c:pt idx="3775">
                  <c:v>-2.9506009929807751E-2</c:v>
                </c:pt>
                <c:pt idx="3776">
                  <c:v>-2.9805999598080248E-2</c:v>
                </c:pt>
                <c:pt idx="3777">
                  <c:v>-3.0106065649527083E-2</c:v>
                </c:pt>
                <c:pt idx="3778">
                  <c:v>-3.0406208147480903E-2</c:v>
                </c:pt>
                <c:pt idx="3779">
                  <c:v>-3.0706427155411331E-2</c:v>
                </c:pt>
                <c:pt idx="3780">
                  <c:v>-3.1006722736925962E-2</c:v>
                </c:pt>
                <c:pt idx="3781">
                  <c:v>-3.1307094955770103E-2</c:v>
                </c:pt>
                <c:pt idx="3782">
                  <c:v>-3.160754387582778E-2</c:v>
                </c:pt>
                <c:pt idx="3783">
                  <c:v>-3.1908069561121494E-2</c:v>
                </c:pt>
                <c:pt idx="3784">
                  <c:v>-3.2208672075813273E-2</c:v>
                </c:pt>
                <c:pt idx="3785">
                  <c:v>-3.2509351484204418E-2</c:v>
                </c:pt>
                <c:pt idx="3786">
                  <c:v>-3.2810107850736334E-2</c:v>
                </c:pt>
                <c:pt idx="3787">
                  <c:v>-3.3110941239990747E-2</c:v>
                </c:pt>
                <c:pt idx="3788">
                  <c:v>-3.3411851716690089E-2</c:v>
                </c:pt>
                <c:pt idx="3789">
                  <c:v>-3.3712839345697819E-2</c:v>
                </c:pt>
                <c:pt idx="3790">
                  <c:v>-3.4013904192019086E-2</c:v>
                </c:pt>
                <c:pt idx="3791">
                  <c:v>-3.4315046320800686E-2</c:v>
                </c:pt>
                <c:pt idx="3792">
                  <c:v>-3.4616265797331937E-2</c:v>
                </c:pt>
                <c:pt idx="3793">
                  <c:v>-3.4917562687044622E-2</c:v>
                </c:pt>
                <c:pt idx="3794">
                  <c:v>-3.5218937055513773E-2</c:v>
                </c:pt>
                <c:pt idx="3795">
                  <c:v>-3.5520388968457814E-2</c:v>
                </c:pt>
                <c:pt idx="3796">
                  <c:v>-3.5821918491739047E-2</c:v>
                </c:pt>
                <c:pt idx="3797">
                  <c:v>-3.6123525691364004E-2</c:v>
                </c:pt>
                <c:pt idx="3798">
                  <c:v>-3.642521063348407E-2</c:v>
                </c:pt>
                <c:pt idx="3799">
                  <c:v>-3.672697338439547E-2</c:v>
                </c:pt>
                <c:pt idx="3800">
                  <c:v>-3.7028814010540083E-2</c:v>
                </c:pt>
                <c:pt idx="3801">
                  <c:v>-3.7330732578505582E-2</c:v>
                </c:pt>
                <c:pt idx="3802">
                  <c:v>-3.7632729155026044E-2</c:v>
                </c:pt>
                <c:pt idx="3803">
                  <c:v>-3.7934803806982074E-2</c:v>
                </c:pt>
                <c:pt idx="3804">
                  <c:v>-3.8236956601401605E-2</c:v>
                </c:pt>
                <c:pt idx="3805">
                  <c:v>-3.8539187605459942E-2</c:v>
                </c:pt>
                <c:pt idx="3806">
                  <c:v>-3.8841496886480399E-2</c:v>
                </c:pt>
                <c:pt idx="3807">
                  <c:v>-3.9143884511934797E-2</c:v>
                </c:pt>
                <c:pt idx="3808">
                  <c:v>-3.9446350549443336E-2</c:v>
                </c:pt>
                <c:pt idx="3809">
                  <c:v>-3.9748895066775904E-2</c:v>
                </c:pt>
                <c:pt idx="3810">
                  <c:v>-4.005151813185167E-2</c:v>
                </c:pt>
                <c:pt idx="3811">
                  <c:v>-4.0354219812739983E-2</c:v>
                </c:pt>
                <c:pt idx="3812">
                  <c:v>-4.0657000177660545E-2</c:v>
                </c:pt>
                <c:pt idx="3813">
                  <c:v>-4.0959859294984212E-2</c:v>
                </c:pt>
                <c:pt idx="3814">
                  <c:v>-4.1262797233232784E-2</c:v>
                </c:pt>
                <c:pt idx="3815">
                  <c:v>-4.156581406107996E-2</c:v>
                </c:pt>
                <c:pt idx="3816">
                  <c:v>-4.1868909847351997E-2</c:v>
                </c:pt>
                <c:pt idx="3817">
                  <c:v>-4.2172084661027044E-2</c:v>
                </c:pt>
                <c:pt idx="3818">
                  <c:v>-4.2475338571236899E-2</c:v>
                </c:pt>
                <c:pt idx="3819">
                  <c:v>-4.2778671647266432E-2</c:v>
                </c:pt>
                <c:pt idx="3820">
                  <c:v>-4.3082083958554736E-2</c:v>
                </c:pt>
                <c:pt idx="3821">
                  <c:v>-4.338557557469494E-2</c:v>
                </c:pt>
                <c:pt idx="3822">
                  <c:v>-4.3689146565435419E-2</c:v>
                </c:pt>
                <c:pt idx="3823">
                  <c:v>-4.3992797000679221E-2</c:v>
                </c:pt>
                <c:pt idx="3824">
                  <c:v>-4.4296526950485617E-2</c:v>
                </c:pt>
                <c:pt idx="3825">
                  <c:v>-4.4600336485069461E-2</c:v>
                </c:pt>
                <c:pt idx="3826">
                  <c:v>-4.4904225674802657E-2</c:v>
                </c:pt>
                <c:pt idx="3827">
                  <c:v>-4.5208194590213913E-2</c:v>
                </c:pt>
                <c:pt idx="3828">
                  <c:v>-4.5512243301989344E-2</c:v>
                </c:pt>
                <c:pt idx="3829">
                  <c:v>-4.5816371880973088E-2</c:v>
                </c:pt>
                <c:pt idx="3830">
                  <c:v>-4.6120580398167625E-2</c:v>
                </c:pt>
                <c:pt idx="3831">
                  <c:v>-4.6424868924734373E-2</c:v>
                </c:pt>
                <c:pt idx="3832">
                  <c:v>-4.6729237531993713E-2</c:v>
                </c:pt>
                <c:pt idx="3833">
                  <c:v>-4.7033686291426235E-2</c:v>
                </c:pt>
                <c:pt idx="3834">
                  <c:v>-4.733821527467226E-2</c:v>
                </c:pt>
                <c:pt idx="3835">
                  <c:v>-4.764282455353322E-2</c:v>
                </c:pt>
                <c:pt idx="3836">
                  <c:v>-4.7947514199971321E-2</c:v>
                </c:pt>
                <c:pt idx="3837">
                  <c:v>-4.8252284286110544E-2</c:v>
                </c:pt>
                <c:pt idx="3838">
                  <c:v>-4.855713488423706E-2</c:v>
                </c:pt>
                <c:pt idx="3839">
                  <c:v>-4.8862066066799228E-2</c:v>
                </c:pt>
                <c:pt idx="3840">
                  <c:v>-4.9167077906408743E-2</c:v>
                </c:pt>
                <c:pt idx="3841">
                  <c:v>-4.9472170475840606E-2</c:v>
                </c:pt>
                <c:pt idx="3842">
                  <c:v>-4.9777343848033881E-2</c:v>
                </c:pt>
                <c:pt idx="3843">
                  <c:v>-5.0082598096091932E-2</c:v>
                </c:pt>
                <c:pt idx="3844">
                  <c:v>-5.0387933293283206E-2</c:v>
                </c:pt>
                <c:pt idx="3845">
                  <c:v>-5.0693349513041386E-2</c:v>
                </c:pt>
                <c:pt idx="3846">
                  <c:v>-5.0998846828966125E-2</c:v>
                </c:pt>
                <c:pt idx="3847">
                  <c:v>-5.1304425314823404E-2</c:v>
                </c:pt>
                <c:pt idx="3848">
                  <c:v>-5.1610085044546117E-2</c:v>
                </c:pt>
                <c:pt idx="3849">
                  <c:v>-5.191582609223435E-2</c:v>
                </c:pt>
                <c:pt idx="3850">
                  <c:v>-5.2221648532156002E-2</c:v>
                </c:pt>
                <c:pt idx="3851">
                  <c:v>-5.2527552438747772E-2</c:v>
                </c:pt>
                <c:pt idx="3852">
                  <c:v>-5.2833537886614372E-2</c:v>
                </c:pt>
                <c:pt idx="3853">
                  <c:v>-5.3139604950530557E-2</c:v>
                </c:pt>
                <c:pt idx="3854">
                  <c:v>-5.3445753705440281E-2</c:v>
                </c:pt>
                <c:pt idx="3855">
                  <c:v>-5.3751984226458417E-2</c:v>
                </c:pt>
                <c:pt idx="3856">
                  <c:v>-5.4058296588869972E-2</c:v>
                </c:pt>
                <c:pt idx="3857">
                  <c:v>-5.4364690868131976E-2</c:v>
                </c:pt>
                <c:pt idx="3858">
                  <c:v>-5.467116713987253E-2</c:v>
                </c:pt>
                <c:pt idx="3859">
                  <c:v>-5.4977725479892839E-2</c:v>
                </c:pt>
                <c:pt idx="3860">
                  <c:v>-5.5284365964166152E-2</c:v>
                </c:pt>
                <c:pt idx="3861">
                  <c:v>-5.559108866883973E-2</c:v>
                </c:pt>
                <c:pt idx="3862">
                  <c:v>-5.5897893670234407E-2</c:v>
                </c:pt>
                <c:pt idx="3863">
                  <c:v>-5.6204781044845248E-2</c:v>
                </c:pt>
                <c:pt idx="3864">
                  <c:v>-5.6511750869342584E-2</c:v>
                </c:pt>
                <c:pt idx="3865">
                  <c:v>-5.6818803220571736E-2</c:v>
                </c:pt>
                <c:pt idx="3866">
                  <c:v>-5.7125938175554336E-2</c:v>
                </c:pt>
                <c:pt idx="3867">
                  <c:v>-5.7433155811488182E-2</c:v>
                </c:pt>
                <c:pt idx="3868">
                  <c:v>-5.774045620574831E-2</c:v>
                </c:pt>
                <c:pt idx="3869">
                  <c:v>-5.8047839435886983E-2</c:v>
                </c:pt>
                <c:pt idx="3870">
                  <c:v>-5.8355305579634913E-2</c:v>
                </c:pt>
                <c:pt idx="3871">
                  <c:v>-5.8662854714900833E-2</c:v>
                </c:pt>
                <c:pt idx="3872">
                  <c:v>-5.8970486919773059E-2</c:v>
                </c:pt>
                <c:pt idx="3873">
                  <c:v>-5.9278202272519516E-2</c:v>
                </c:pt>
                <c:pt idx="3874">
                  <c:v>-5.9586000851587918E-2</c:v>
                </c:pt>
                <c:pt idx="3875">
                  <c:v>-5.9893882735607237E-2</c:v>
                </c:pt>
                <c:pt idx="3876">
                  <c:v>-6.0201848003387209E-2</c:v>
                </c:pt>
                <c:pt idx="3877">
                  <c:v>-6.0509896733919821E-2</c:v>
                </c:pt>
                <c:pt idx="3878">
                  <c:v>-6.081802900637906E-2</c:v>
                </c:pt>
                <c:pt idx="3879">
                  <c:v>-6.1126244900122174E-2</c:v>
                </c:pt>
                <c:pt idx="3880">
                  <c:v>-6.1434544494689443E-2</c:v>
                </c:pt>
                <c:pt idx="3881">
                  <c:v>-6.1742927869805779E-2</c:v>
                </c:pt>
                <c:pt idx="3882">
                  <c:v>-6.2051395105379867E-2</c:v>
                </c:pt>
                <c:pt idx="3883">
                  <c:v>-6.2359946281506179E-2</c:v>
                </c:pt>
                <c:pt idx="3884">
                  <c:v>-6.2668581478464755E-2</c:v>
                </c:pt>
                <c:pt idx="3885">
                  <c:v>-6.2977300776721618E-2</c:v>
                </c:pt>
                <c:pt idx="3886">
                  <c:v>-6.3286104256929848E-2</c:v>
                </c:pt>
                <c:pt idx="3887">
                  <c:v>-6.3594991999929823E-2</c:v>
                </c:pt>
                <c:pt idx="3888">
                  <c:v>-6.3903964086749893E-2</c:v>
                </c:pt>
                <c:pt idx="3889">
                  <c:v>-6.4213020598606924E-2</c:v>
                </c:pt>
                <c:pt idx="3890">
                  <c:v>-6.452216161690702E-2</c:v>
                </c:pt>
                <c:pt idx="3891">
                  <c:v>-6.4831387223245662E-2</c:v>
                </c:pt>
                <c:pt idx="3892">
                  <c:v>-6.5140697499408887E-2</c:v>
                </c:pt>
                <c:pt idx="3893">
                  <c:v>-6.5450092527373438E-2</c:v>
                </c:pt>
                <c:pt idx="3894">
                  <c:v>-6.5759572389307533E-2</c:v>
                </c:pt>
                <c:pt idx="3895">
                  <c:v>-6.6069137167571373E-2</c:v>
                </c:pt>
                <c:pt idx="3896">
                  <c:v>-6.6378786944717508E-2</c:v>
                </c:pt>
                <c:pt idx="3897">
                  <c:v>-6.668852180349237E-2</c:v>
                </c:pt>
                <c:pt idx="3898">
                  <c:v>-6.6998341826835339E-2</c:v>
                </c:pt>
                <c:pt idx="3899">
                  <c:v>-6.7308247097880788E-2</c:v>
                </c:pt>
                <c:pt idx="3900">
                  <c:v>-6.7618237699957534E-2</c:v>
                </c:pt>
                <c:pt idx="3901">
                  <c:v>-6.7928313716590694E-2</c:v>
                </c:pt>
                <c:pt idx="3902">
                  <c:v>-6.823847523150077E-2</c:v>
                </c:pt>
                <c:pt idx="3903">
                  <c:v>-6.8548722328605677E-2</c:v>
                </c:pt>
                <c:pt idx="3904">
                  <c:v>-6.8859055092020102E-2</c:v>
                </c:pt>
                <c:pt idx="3905">
                  <c:v>-6.9169473606057449E-2</c:v>
                </c:pt>
                <c:pt idx="3906">
                  <c:v>-6.9479977955229213E-2</c:v>
                </c:pt>
                <c:pt idx="3907">
                  <c:v>-6.9790568224246285E-2</c:v>
                </c:pt>
                <c:pt idx="3908">
                  <c:v>-7.0101244498019438E-2</c:v>
                </c:pt>
                <c:pt idx="3909">
                  <c:v>-7.0412006861659757E-2</c:v>
                </c:pt>
                <c:pt idx="3910">
                  <c:v>-7.0722855400479817E-2</c:v>
                </c:pt>
                <c:pt idx="3911">
                  <c:v>-7.1033790199993313E-2</c:v>
                </c:pt>
                <c:pt idx="3912">
                  <c:v>-7.134481134591672E-2</c:v>
                </c:pt>
                <c:pt idx="3913">
                  <c:v>-7.165591892416931E-2</c:v>
                </c:pt>
                <c:pt idx="3914">
                  <c:v>-7.1967113020874246E-2</c:v>
                </c:pt>
                <c:pt idx="3915">
                  <c:v>-7.2278393722358322E-2</c:v>
                </c:pt>
                <c:pt idx="3916">
                  <c:v>-7.2589761115153875E-2</c:v>
                </c:pt>
                <c:pt idx="3917">
                  <c:v>-7.2901215285998397E-2</c:v>
                </c:pt>
                <c:pt idx="3918">
                  <c:v>-7.3212756321835659E-2</c:v>
                </c:pt>
                <c:pt idx="3919">
                  <c:v>-7.3524384309816282E-2</c:v>
                </c:pt>
                <c:pt idx="3920">
                  <c:v>-7.3836099337298136E-2</c:v>
                </c:pt>
                <c:pt idx="3921">
                  <c:v>-7.4147901491847537E-2</c:v>
                </c:pt>
                <c:pt idx="3922">
                  <c:v>-7.4459790861239272E-2</c:v>
                </c:pt>
                <c:pt idx="3923">
                  <c:v>-7.4771767533457864E-2</c:v>
                </c:pt>
                <c:pt idx="3924">
                  <c:v>-7.5083831596697292E-2</c:v>
                </c:pt>
                <c:pt idx="3925">
                  <c:v>-7.5395983139363174E-2</c:v>
                </c:pt>
                <c:pt idx="3926">
                  <c:v>-7.5708222250071872E-2</c:v>
                </c:pt>
                <c:pt idx="3927">
                  <c:v>-7.602054901765222E-2</c:v>
                </c:pt>
                <c:pt idx="3928">
                  <c:v>-7.633296353114534E-2</c:v>
                </c:pt>
                <c:pt idx="3929">
                  <c:v>-7.6645465879806321E-2</c:v>
                </c:pt>
                <c:pt idx="3930">
                  <c:v>-7.6958056153104124E-2</c:v>
                </c:pt>
                <c:pt idx="3931">
                  <c:v>-7.7270734440722313E-2</c:v>
                </c:pt>
                <c:pt idx="3932">
                  <c:v>-7.7583500832560229E-2</c:v>
                </c:pt>
                <c:pt idx="3933">
                  <c:v>-7.7896355418733063E-2</c:v>
                </c:pt>
                <c:pt idx="3934">
                  <c:v>-7.8209298289573251E-2</c:v>
                </c:pt>
                <c:pt idx="3935">
                  <c:v>-7.8522329535630181E-2</c:v>
                </c:pt>
                <c:pt idx="3936">
                  <c:v>-7.8835449247671982E-2</c:v>
                </c:pt>
                <c:pt idx="3937">
                  <c:v>-7.9148657516685483E-2</c:v>
                </c:pt>
                <c:pt idx="3938">
                  <c:v>-7.9461954433877227E-2</c:v>
                </c:pt>
                <c:pt idx="3939">
                  <c:v>-7.9775340090673885E-2</c:v>
                </c:pt>
                <c:pt idx="3940">
                  <c:v>-8.0088814578723203E-2</c:v>
                </c:pt>
                <c:pt idx="3941">
                  <c:v>-8.0402377989895094E-2</c:v>
                </c:pt>
                <c:pt idx="3942">
                  <c:v>-8.0716030416281281E-2</c:v>
                </c:pt>
                <c:pt idx="3943">
                  <c:v>-8.1029771950197046E-2</c:v>
                </c:pt>
                <c:pt idx="3944">
                  <c:v>-8.1343602684181213E-2</c:v>
                </c:pt>
                <c:pt idx="3945">
                  <c:v>-8.1657522710997812E-2</c:v>
                </c:pt>
                <c:pt idx="3946">
                  <c:v>-8.1971532123635546E-2</c:v>
                </c:pt>
                <c:pt idx="3947">
                  <c:v>-8.2285631015309668E-2</c:v>
                </c:pt>
                <c:pt idx="3948">
                  <c:v>-8.2599819479461642E-2</c:v>
                </c:pt>
                <c:pt idx="3949">
                  <c:v>-8.2914097609761109E-2</c:v>
                </c:pt>
                <c:pt idx="3950">
                  <c:v>-8.3228465500105514E-2</c:v>
                </c:pt>
                <c:pt idx="3951">
                  <c:v>-8.354292324462137E-2</c:v>
                </c:pt>
                <c:pt idx="3952">
                  <c:v>-8.3857470937665227E-2</c:v>
                </c:pt>
                <c:pt idx="3953">
                  <c:v>-8.4172108673823562E-2</c:v>
                </c:pt>
                <c:pt idx="3954">
                  <c:v>-8.4486836547914571E-2</c:v>
                </c:pt>
                <c:pt idx="3955">
                  <c:v>-8.4801654654988026E-2</c:v>
                </c:pt>
                <c:pt idx="3956">
                  <c:v>-8.5116563090326905E-2</c:v>
                </c:pt>
                <c:pt idx="3957">
                  <c:v>-8.5431561949447163E-2</c:v>
                </c:pt>
                <c:pt idx="3958">
                  <c:v>-8.5746651328099527E-2</c:v>
                </c:pt>
                <c:pt idx="3959">
                  <c:v>-8.6061831322269119E-2</c:v>
                </c:pt>
                <c:pt idx="3960">
                  <c:v>-8.637710202817761E-2</c:v>
                </c:pt>
                <c:pt idx="3961">
                  <c:v>-8.6692463542282466E-2</c:v>
                </c:pt>
                <c:pt idx="3962">
                  <c:v>-8.7007915961278992E-2</c:v>
                </c:pt>
                <c:pt idx="3963">
                  <c:v>-8.7323459382100482E-2</c:v>
                </c:pt>
                <c:pt idx="3964">
                  <c:v>-8.7639093901919152E-2</c:v>
                </c:pt>
                <c:pt idx="3965">
                  <c:v>-8.7954819618146787E-2</c:v>
                </c:pt>
                <c:pt idx="3966">
                  <c:v>-8.8270636628435525E-2</c:v>
                </c:pt>
                <c:pt idx="3967">
                  <c:v>-8.8586545030679142E-2</c:v>
                </c:pt>
                <c:pt idx="3968">
                  <c:v>-8.8902544923013166E-2</c:v>
                </c:pt>
                <c:pt idx="3969">
                  <c:v>-8.9218636403816179E-2</c:v>
                </c:pt>
                <c:pt idx="3970">
                  <c:v>-8.9534819571710167E-2</c:v>
                </c:pt>
                <c:pt idx="3971">
                  <c:v>-8.9851094525561656E-2</c:v>
                </c:pt>
                <c:pt idx="3972">
                  <c:v>-9.0167461364482671E-2</c:v>
                </c:pt>
                <c:pt idx="3973">
                  <c:v>-9.0483920187831163E-2</c:v>
                </c:pt>
                <c:pt idx="3974">
                  <c:v>-9.0800471095211707E-2</c:v>
                </c:pt>
                <c:pt idx="3975">
                  <c:v>-9.1117114186477055E-2</c:v>
                </c:pt>
                <c:pt idx="3976">
                  <c:v>-9.1433849561728356E-2</c:v>
                </c:pt>
                <c:pt idx="3977">
                  <c:v>-9.1750677321315963E-2</c:v>
                </c:pt>
                <c:pt idx="3978">
                  <c:v>-9.2067597565840584E-2</c:v>
                </c:pt>
                <c:pt idx="3979">
                  <c:v>-9.2384610396153699E-2</c:v>
                </c:pt>
                <c:pt idx="3980">
                  <c:v>-9.2701715913359281E-2</c:v>
                </c:pt>
                <c:pt idx="3981">
                  <c:v>-9.3018914218813115E-2</c:v>
                </c:pt>
                <c:pt idx="3982">
                  <c:v>-9.3336205414125517E-2</c:v>
                </c:pt>
                <c:pt idx="3983">
                  <c:v>-9.365358960116027E-2</c:v>
                </c:pt>
                <c:pt idx="3984">
                  <c:v>-9.3971066882037227E-2</c:v>
                </c:pt>
                <c:pt idx="3985">
                  <c:v>-9.4288637359131705E-2</c:v>
                </c:pt>
                <c:pt idx="3986">
                  <c:v>-9.4606301135076537E-2</c:v>
                </c:pt>
                <c:pt idx="3987">
                  <c:v>-9.4924058312761961E-2</c:v>
                </c:pt>
                <c:pt idx="3988">
                  <c:v>-9.5241908995337229E-2</c:v>
                </c:pt>
                <c:pt idx="3989">
                  <c:v>-9.5559853286211041E-2</c:v>
                </c:pt>
                <c:pt idx="3990">
                  <c:v>-9.5877891289052442E-2</c:v>
                </c:pt>
                <c:pt idx="3991">
                  <c:v>-9.6196023107792045E-2</c:v>
                </c:pt>
                <c:pt idx="3992">
                  <c:v>-9.6514248846622491E-2</c:v>
                </c:pt>
                <c:pt idx="3993">
                  <c:v>-9.6832568609999739E-2</c:v>
                </c:pt>
                <c:pt idx="3994">
                  <c:v>-9.715098250264334E-2</c:v>
                </c:pt>
                <c:pt idx="3995">
                  <c:v>-9.7469490629538261E-2</c:v>
                </c:pt>
                <c:pt idx="3996">
                  <c:v>-9.7788093095934767E-2</c:v>
                </c:pt>
                <c:pt idx="3997">
                  <c:v>-9.8106790007350189E-2</c:v>
                </c:pt>
                <c:pt idx="3998">
                  <c:v>-9.8425581469569423E-2</c:v>
                </c:pt>
                <c:pt idx="3999">
                  <c:v>-9.8744467588645288E-2</c:v>
                </c:pt>
                <c:pt idx="4000">
                  <c:v>-9.9063448470901191E-2</c:v>
                </c:pt>
                <c:pt idx="4001">
                  <c:v>-9.9382524222929619E-2</c:v>
                </c:pt>
                <c:pt idx="4002">
                  <c:v>-9.9701694951595296E-2</c:v>
                </c:pt>
                <c:pt idx="4003">
                  <c:v>-0.10002096076403438</c:v>
                </c:pt>
                <c:pt idx="4004">
                  <c:v>-0.10034032176765693</c:v>
                </c:pt>
                <c:pt idx="4005">
                  <c:v>-0.10065977807014632</c:v>
                </c:pt>
                <c:pt idx="4006">
                  <c:v>-0.10097932977946164</c:v>
                </c:pt>
                <c:pt idx="4007">
                  <c:v>-0.10129897700383708</c:v>
                </c:pt>
                <c:pt idx="4008">
                  <c:v>-0.10161871985178464</c:v>
                </c:pt>
                <c:pt idx="4009">
                  <c:v>-0.10193855843209365</c:v>
                </c:pt>
                <c:pt idx="4010">
                  <c:v>-0.10225849285383208</c:v>
                </c:pt>
                <c:pt idx="4011">
                  <c:v>-0.10257852322634843</c:v>
                </c:pt>
                <c:pt idx="4012">
                  <c:v>-0.10289864965927098</c:v>
                </c:pt>
                <c:pt idx="4013">
                  <c:v>-0.1032188722625105</c:v>
                </c:pt>
                <c:pt idx="4014">
                  <c:v>-0.10353919114625972</c:v>
                </c:pt>
                <c:pt idx="4015">
                  <c:v>-0.10385960642099583</c:v>
                </c:pt>
                <c:pt idx="4016">
                  <c:v>-0.10418011819747999</c:v>
                </c:pt>
                <c:pt idx="4017">
                  <c:v>-0.10450072658675949</c:v>
                </c:pt>
                <c:pt idx="4018">
                  <c:v>-0.10482143170016758</c:v>
                </c:pt>
                <c:pt idx="4019">
                  <c:v>-0.10514223364932603</c:v>
                </c:pt>
                <c:pt idx="4020">
                  <c:v>-0.10546313254614469</c:v>
                </c:pt>
                <c:pt idx="4021">
                  <c:v>-0.10578412850282284</c:v>
                </c:pt>
                <c:pt idx="4022">
                  <c:v>-0.10610522163185085</c:v>
                </c:pt>
                <c:pt idx="4023">
                  <c:v>-0.10642641204601054</c:v>
                </c:pt>
                <c:pt idx="4024">
                  <c:v>-0.10674769985837651</c:v>
                </c:pt>
                <c:pt idx="4025">
                  <c:v>-0.10706908518231681</c:v>
                </c:pt>
                <c:pt idx="4026">
                  <c:v>-0.1073905681314945</c:v>
                </c:pt>
                <c:pt idx="4027">
                  <c:v>-0.10771214881986825</c:v>
                </c:pt>
                <c:pt idx="4028">
                  <c:v>-0.10803382736169363</c:v>
                </c:pt>
                <c:pt idx="4029">
                  <c:v>-0.10835560387152386</c:v>
                </c:pt>
                <c:pt idx="4030">
                  <c:v>-0.10867747846421132</c:v>
                </c:pt>
                <c:pt idx="4031">
                  <c:v>-0.10899945125490813</c:v>
                </c:pt>
                <c:pt idx="4032">
                  <c:v>-0.10932152235906746</c:v>
                </c:pt>
                <c:pt idx="4033">
                  <c:v>-0.10964369189244486</c:v>
                </c:pt>
                <c:pt idx="4034">
                  <c:v>-0.10996595997109826</c:v>
                </c:pt>
                <c:pt idx="4035">
                  <c:v>-0.11028832671139073</c:v>
                </c:pt>
                <c:pt idx="4036">
                  <c:v>-0.11061079222998994</c:v>
                </c:pt>
                <c:pt idx="4037">
                  <c:v>-0.11093335664387036</c:v>
                </c:pt>
                <c:pt idx="4038">
                  <c:v>-0.11125602007031325</c:v>
                </c:pt>
                <c:pt idx="4039">
                  <c:v>-0.11157878262690947</c:v>
                </c:pt>
                <c:pt idx="4040">
                  <c:v>-0.11190164443155867</c:v>
                </c:pt>
                <c:pt idx="4041">
                  <c:v>-0.11222460560247161</c:v>
                </c:pt>
                <c:pt idx="4042">
                  <c:v>-0.11254766625817064</c:v>
                </c:pt>
                <c:pt idx="4043">
                  <c:v>-0.11287082651749156</c:v>
                </c:pt>
                <c:pt idx="4044">
                  <c:v>-0.11319408649958394</c:v>
                </c:pt>
                <c:pt idx="4045">
                  <c:v>-0.1135174463239125</c:v>
                </c:pt>
                <c:pt idx="4046">
                  <c:v>-0.11384090611025841</c:v>
                </c:pt>
                <c:pt idx="4047">
                  <c:v>-0.11416446597872043</c:v>
                </c:pt>
                <c:pt idx="4048">
                  <c:v>-0.11448812604971603</c:v>
                </c:pt>
                <c:pt idx="4049">
                  <c:v>-0.11481188644398181</c:v>
                </c:pt>
                <c:pt idx="4050">
                  <c:v>-0.11513574728257606</c:v>
                </c:pt>
                <c:pt idx="4051">
                  <c:v>-0.11545970868687869</c:v>
                </c:pt>
                <c:pt idx="4052">
                  <c:v>-0.11578377077859318</c:v>
                </c:pt>
                <c:pt idx="4053">
                  <c:v>-0.11610793367974695</c:v>
                </c:pt>
                <c:pt idx="4054">
                  <c:v>-0.11643219751269322</c:v>
                </c:pt>
                <c:pt idx="4055">
                  <c:v>-0.11675656240011238</c:v>
                </c:pt>
                <c:pt idx="4056">
                  <c:v>-0.11708102846501199</c:v>
                </c:pt>
                <c:pt idx="4057">
                  <c:v>-0.11740559583072947</c:v>
                </c:pt>
                <c:pt idx="4058">
                  <c:v>-0.11773026462093168</c:v>
                </c:pt>
                <c:pt idx="4059">
                  <c:v>-0.11805503495961817</c:v>
                </c:pt>
                <c:pt idx="4060">
                  <c:v>-0.11837990697112009</c:v>
                </c:pt>
                <c:pt idx="4061">
                  <c:v>-0.1187048807801033</c:v>
                </c:pt>
                <c:pt idx="4062">
                  <c:v>-0.11902995651156817</c:v>
                </c:pt>
                <c:pt idx="4063">
                  <c:v>-0.11935513429085234</c:v>
                </c:pt>
                <c:pt idx="4064">
                  <c:v>-0.11968041424363003</c:v>
                </c:pt>
                <c:pt idx="4065">
                  <c:v>-0.12000579649591508</c:v>
                </c:pt>
                <c:pt idx="4066">
                  <c:v>-0.1203312811740611</c:v>
                </c:pt>
                <c:pt idx="4067">
                  <c:v>-0.12065686840476306</c:v>
                </c:pt>
                <c:pt idx="4068">
                  <c:v>-0.12098255831505862</c:v>
                </c:pt>
                <c:pt idx="4069">
                  <c:v>-0.1213083510323289</c:v>
                </c:pt>
                <c:pt idx="4070">
                  <c:v>-0.12163424668430084</c:v>
                </c:pt>
                <c:pt idx="4071">
                  <c:v>-0.12196024539904707</c:v>
                </c:pt>
                <c:pt idx="4072">
                  <c:v>-0.12228634730498843</c:v>
                </c:pt>
                <c:pt idx="4073">
                  <c:v>-0.12261255253089398</c:v>
                </c:pt>
                <c:pt idx="4074">
                  <c:v>-0.12293886120588392</c:v>
                </c:pt>
                <c:pt idx="4075">
                  <c:v>-0.12326527345942927</c:v>
                </c:pt>
                <c:pt idx="4076">
                  <c:v>-0.12359178942135421</c:v>
                </c:pt>
                <c:pt idx="4077">
                  <c:v>-0.123918409221837</c:v>
                </c:pt>
                <c:pt idx="4078">
                  <c:v>-0.12424513299141136</c:v>
                </c:pt>
                <c:pt idx="4079">
                  <c:v>-0.12457196086096782</c:v>
                </c:pt>
                <c:pt idx="4080">
                  <c:v>-0.1248988929617548</c:v>
                </c:pt>
                <c:pt idx="4081">
                  <c:v>-0.12522592942538038</c:v>
                </c:pt>
                <c:pt idx="4082">
                  <c:v>-0.12555307038381336</c:v>
                </c:pt>
                <c:pt idx="4083">
                  <c:v>-0.1258803159693849</c:v>
                </c:pt>
                <c:pt idx="4084">
                  <c:v>-0.12620766631478905</c:v>
                </c:pt>
                <c:pt idx="4085">
                  <c:v>-0.12653512155308513</c:v>
                </c:pt>
                <c:pt idx="4086">
                  <c:v>-0.12686268181769869</c:v>
                </c:pt>
                <c:pt idx="4087">
                  <c:v>-0.12719034724242284</c:v>
                </c:pt>
                <c:pt idx="4088">
                  <c:v>-0.12751811796141935</c:v>
                </c:pt>
                <c:pt idx="4089">
                  <c:v>-0.12784599410922057</c:v>
                </c:pt>
                <c:pt idx="4090">
                  <c:v>-0.12817397582073092</c:v>
                </c:pt>
                <c:pt idx="4091">
                  <c:v>-0.12850206323122726</c:v>
                </c:pt>
                <c:pt idx="4092">
                  <c:v>-0.12883025647636165</c:v>
                </c:pt>
                <c:pt idx="4093">
                  <c:v>-0.12915855569216136</c:v>
                </c:pt>
                <c:pt idx="4094">
                  <c:v>-0.12948696101503215</c:v>
                </c:pt>
                <c:pt idx="4095">
                  <c:v>-0.12981547258175757</c:v>
                </c:pt>
                <c:pt idx="4096">
                  <c:v>-0.13014409052950199</c:v>
                </c:pt>
                <c:pt idx="4097">
                  <c:v>-0.13047281499581095</c:v>
                </c:pt>
                <c:pt idx="4098">
                  <c:v>-0.13080164611861403</c:v>
                </c:pt>
                <c:pt idx="4099">
                  <c:v>-0.13113058403622446</c:v>
                </c:pt>
                <c:pt idx="4100">
                  <c:v>-0.13145962888734206</c:v>
                </c:pt>
                <c:pt idx="4101">
                  <c:v>-0.13178878081105416</c:v>
                </c:pt>
                <c:pt idx="4102">
                  <c:v>-0.13211803994683685</c:v>
                </c:pt>
                <c:pt idx="4103">
                  <c:v>-0.13244740643455719</c:v>
                </c:pt>
                <c:pt idx="4104">
                  <c:v>-0.13277688041447361</c:v>
                </c:pt>
                <c:pt idx="4105">
                  <c:v>-0.1331064620272385</c:v>
                </c:pt>
                <c:pt idx="4106">
                  <c:v>-0.13343615141389911</c:v>
                </c:pt>
                <c:pt idx="4107">
                  <c:v>-0.13376594871589945</c:v>
                </c:pt>
                <c:pt idx="4108">
                  <c:v>-0.13409585407508098</c:v>
                </c:pt>
                <c:pt idx="4109">
                  <c:v>-0.13442586763368541</c:v>
                </c:pt>
                <c:pt idx="4110">
                  <c:v>-0.13475598953435505</c:v>
                </c:pt>
                <c:pt idx="4111">
                  <c:v>-0.13508621992013528</c:v>
                </c:pt>
                <c:pt idx="4112">
                  <c:v>-0.13541655893447563</c:v>
                </c:pt>
                <c:pt idx="4113">
                  <c:v>-0.13574700672123088</c:v>
                </c:pt>
                <c:pt idx="4114">
                  <c:v>-0.13607756342466407</c:v>
                </c:pt>
                <c:pt idx="4115">
                  <c:v>-0.13640822918944642</c:v>
                </c:pt>
                <c:pt idx="4116">
                  <c:v>-0.13673900416066007</c:v>
                </c:pt>
                <c:pt idx="4117">
                  <c:v>-0.13706988848379881</c:v>
                </c:pt>
                <c:pt idx="4118">
                  <c:v>-0.13740088230477102</c:v>
                </c:pt>
                <c:pt idx="4119">
                  <c:v>-0.13773198576989942</c:v>
                </c:pt>
                <c:pt idx="4120">
                  <c:v>-0.13806319902592445</c:v>
                </c:pt>
                <c:pt idx="4121">
                  <c:v>-0.13839452222000437</c:v>
                </c:pt>
                <c:pt idx="4122">
                  <c:v>-0.13872595549971842</c:v>
                </c:pt>
                <c:pt idx="4123">
                  <c:v>-0.13905749901306738</c:v>
                </c:pt>
                <c:pt idx="4124">
                  <c:v>-0.13938915290847528</c:v>
                </c:pt>
                <c:pt idx="4125">
                  <c:v>-0.13972091733479156</c:v>
                </c:pt>
                <c:pt idx="4126">
                  <c:v>-0.14005279244129246</c:v>
                </c:pt>
                <c:pt idx="4127">
                  <c:v>-0.1403847783776829</c:v>
                </c:pt>
                <c:pt idx="4128">
                  <c:v>-0.1407168752940974</c:v>
                </c:pt>
                <c:pt idx="4129">
                  <c:v>-0.14104908334110342</c:v>
                </c:pt>
                <c:pt idx="4130">
                  <c:v>-0.14138140266970081</c:v>
                </c:pt>
                <c:pt idx="4131">
                  <c:v>-0.14171383343132576</c:v>
                </c:pt>
                <c:pt idx="4132">
                  <c:v>-0.14204637577785048</c:v>
                </c:pt>
                <c:pt idx="4133">
                  <c:v>-0.14237902986158693</c:v>
                </c:pt>
                <c:pt idx="4134">
                  <c:v>-0.14271179583528718</c:v>
                </c:pt>
                <c:pt idx="4135">
                  <c:v>-0.14304467385214517</c:v>
                </c:pt>
                <c:pt idx="4136">
                  <c:v>-0.14337766406579933</c:v>
                </c:pt>
                <c:pt idx="4137">
                  <c:v>-0.14371076663033355</c:v>
                </c:pt>
                <c:pt idx="4138">
                  <c:v>-0.14404398170027982</c:v>
                </c:pt>
                <c:pt idx="4139">
                  <c:v>-0.14437730943061847</c:v>
                </c:pt>
                <c:pt idx="4140">
                  <c:v>-0.14471074997678179</c:v>
                </c:pt>
                <c:pt idx="4141">
                  <c:v>-0.14504430349465466</c:v>
                </c:pt>
                <c:pt idx="4142">
                  <c:v>-0.14537797014057693</c:v>
                </c:pt>
                <c:pt idx="4143">
                  <c:v>-0.14571175007134457</c:v>
                </c:pt>
                <c:pt idx="4144">
                  <c:v>-0.14604564344421223</c:v>
                </c:pt>
                <c:pt idx="4145">
                  <c:v>-0.14637965041689488</c:v>
                </c:pt>
                <c:pt idx="4146">
                  <c:v>-0.14671377114756942</c:v>
                </c:pt>
                <c:pt idx="4147">
                  <c:v>-0.14704800579487676</c:v>
                </c:pt>
                <c:pt idx="4148">
                  <c:v>-0.14738235451792314</c:v>
                </c:pt>
                <c:pt idx="4149">
                  <c:v>-0.14771681747628371</c:v>
                </c:pt>
                <c:pt idx="4150">
                  <c:v>-0.14805139483000165</c:v>
                </c:pt>
                <c:pt idx="4151">
                  <c:v>-0.14838608673959294</c:v>
                </c:pt>
                <c:pt idx="4152">
                  <c:v>-0.14872089336604583</c:v>
                </c:pt>
                <c:pt idx="4153">
                  <c:v>-0.14905581487082495</c:v>
                </c:pt>
                <c:pt idx="4154">
                  <c:v>-0.14939085141587136</c:v>
                </c:pt>
                <c:pt idx="4155">
                  <c:v>-0.14972600316360574</c:v>
                </c:pt>
                <c:pt idx="4156">
                  <c:v>-0.15006127027692936</c:v>
                </c:pt>
                <c:pt idx="4157">
                  <c:v>-0.15039665291922738</c:v>
                </c:pt>
                <c:pt idx="4158">
                  <c:v>-0.15073215125436967</c:v>
                </c:pt>
                <c:pt idx="4159">
                  <c:v>-0.15106776544671274</c:v>
                </c:pt>
                <c:pt idx="4160">
                  <c:v>-0.15140349566110251</c:v>
                </c:pt>
                <c:pt idx="4161">
                  <c:v>-0.15173934206287604</c:v>
                </c:pt>
                <c:pt idx="4162">
                  <c:v>-0.15207530481786324</c:v>
                </c:pt>
                <c:pt idx="4163">
                  <c:v>-0.15241138409238905</c:v>
                </c:pt>
                <c:pt idx="4164">
                  <c:v>-0.15274758005327554</c:v>
                </c:pt>
                <c:pt idx="4165">
                  <c:v>-0.15308389286784416</c:v>
                </c:pt>
                <c:pt idx="4166">
                  <c:v>-0.15342032270391742</c:v>
                </c:pt>
                <c:pt idx="4167">
                  <c:v>-0.15375686972982094</c:v>
                </c:pt>
                <c:pt idx="4168">
                  <c:v>-0.1540935341143857</c:v>
                </c:pt>
                <c:pt idx="4169">
                  <c:v>-0.15443031602695079</c:v>
                </c:pt>
                <c:pt idx="4170">
                  <c:v>-0.15476721563736387</c:v>
                </c:pt>
                <c:pt idx="4171">
                  <c:v>-0.15510423311598498</c:v>
                </c:pt>
                <c:pt idx="4172">
                  <c:v>-0.15544136863368732</c:v>
                </c:pt>
                <c:pt idx="4173">
                  <c:v>-0.15577862236186094</c:v>
                </c:pt>
                <c:pt idx="4174">
                  <c:v>-0.15611599447241281</c:v>
                </c:pt>
                <c:pt idx="4175">
                  <c:v>-0.15645348513777108</c:v>
                </c:pt>
                <c:pt idx="4176">
                  <c:v>-0.15679109453088563</c:v>
                </c:pt>
                <c:pt idx="4177">
                  <c:v>-0.15712882282523152</c:v>
                </c:pt>
                <c:pt idx="4178">
                  <c:v>-0.15746667019481</c:v>
                </c:pt>
                <c:pt idx="4179">
                  <c:v>-0.15780463681415163</c:v>
                </c:pt>
                <c:pt idx="4180">
                  <c:v>-0.1581427228583181</c:v>
                </c:pt>
                <c:pt idx="4181">
                  <c:v>-0.15848092850290452</c:v>
                </c:pt>
                <c:pt idx="4182">
                  <c:v>-0.15881925392404181</c:v>
                </c:pt>
                <c:pt idx="4183">
                  <c:v>-0.1591576992983984</c:v>
                </c:pt>
                <c:pt idx="4184">
                  <c:v>-0.15949626480318338</c:v>
                </c:pt>
                <c:pt idx="4185">
                  <c:v>-0.15983495061614794</c:v>
                </c:pt>
                <c:pt idx="4186">
                  <c:v>-0.16017375691558847</c:v>
                </c:pt>
                <c:pt idx="4187">
                  <c:v>-0.16051268388034765</c:v>
                </c:pt>
                <c:pt idx="4188">
                  <c:v>-0.16085173168981862</c:v>
                </c:pt>
                <c:pt idx="4189">
                  <c:v>-0.16119090052394519</c:v>
                </c:pt>
                <c:pt idx="4190">
                  <c:v>-0.16153019056322593</c:v>
                </c:pt>
                <c:pt idx="4191">
                  <c:v>-0.16186960198871553</c:v>
                </c:pt>
                <c:pt idx="4192">
                  <c:v>-0.16220913498202733</c:v>
                </c:pt>
                <c:pt idx="4193">
                  <c:v>-0.16254878972533635</c:v>
                </c:pt>
                <c:pt idx="4194">
                  <c:v>-0.16288856640138036</c:v>
                </c:pt>
                <c:pt idx="4195">
                  <c:v>-0.16322846519346387</c:v>
                </c:pt>
                <c:pt idx="4196">
                  <c:v>-0.16356848628545931</c:v>
                </c:pt>
                <c:pt idx="4197">
                  <c:v>-0.16390862986181018</c:v>
                </c:pt>
                <c:pt idx="4198">
                  <c:v>-0.16424889610753293</c:v>
                </c:pt>
                <c:pt idx="4199">
                  <c:v>-0.16458928520822005</c:v>
                </c:pt>
                <c:pt idx="4200">
                  <c:v>-0.16492979735004207</c:v>
                </c:pt>
                <c:pt idx="4201">
                  <c:v>-0.16527043271975039</c:v>
                </c:pt>
                <c:pt idx="4202">
                  <c:v>-0.16561119150467951</c:v>
                </c:pt>
                <c:pt idx="4203">
                  <c:v>-0.16595207389274932</c:v>
                </c:pt>
                <c:pt idx="4204">
                  <c:v>-0.16629308007246874</c:v>
                </c:pt>
                <c:pt idx="4205">
                  <c:v>-0.16663421023293662</c:v>
                </c:pt>
                <c:pt idx="4206">
                  <c:v>-0.16697546456384585</c:v>
                </c:pt>
                <c:pt idx="4207">
                  <c:v>-0.1673168432554846</c:v>
                </c:pt>
                <c:pt idx="4208">
                  <c:v>-0.16765834649874034</c:v>
                </c:pt>
                <c:pt idx="4209">
                  <c:v>-0.16799997448510096</c:v>
                </c:pt>
                <c:pt idx="4210">
                  <c:v>-0.16834172740665856</c:v>
                </c:pt>
                <c:pt idx="4211">
                  <c:v>-0.16868360545611108</c:v>
                </c:pt>
                <c:pt idx="4212">
                  <c:v>-0.1690256088267664</c:v>
                </c:pt>
                <c:pt idx="4213">
                  <c:v>-0.16936773771254313</c:v>
                </c:pt>
                <c:pt idx="4214">
                  <c:v>-0.16970999230797471</c:v>
                </c:pt>
                <c:pt idx="4215">
                  <c:v>-0.17005237280821164</c:v>
                </c:pt>
                <c:pt idx="4216">
                  <c:v>-0.17039487940902426</c:v>
                </c:pt>
                <c:pt idx="4217">
                  <c:v>-0.1707375123068052</c:v>
                </c:pt>
                <c:pt idx="4218">
                  <c:v>-0.17108027169857229</c:v>
                </c:pt>
                <c:pt idx="4219">
                  <c:v>-0.17142315778197148</c:v>
                </c:pt>
                <c:pt idx="4220">
                  <c:v>-0.17176617075527964</c:v>
                </c:pt>
                <c:pt idx="4221">
                  <c:v>-0.1721093108174071</c:v>
                </c:pt>
                <c:pt idx="4222">
                  <c:v>-0.17245257816790016</c:v>
                </c:pt>
                <c:pt idx="4223">
                  <c:v>-0.17279597300694488</c:v>
                </c:pt>
                <c:pt idx="4224">
                  <c:v>-0.17313949553536892</c:v>
                </c:pt>
                <c:pt idx="4225">
                  <c:v>-0.17348314595464506</c:v>
                </c:pt>
                <c:pt idx="4226">
                  <c:v>-0.17382692446689391</c:v>
                </c:pt>
                <c:pt idx="4227">
                  <c:v>-0.17417083127488597</c:v>
                </c:pt>
                <c:pt idx="4228">
                  <c:v>-0.17451486658204635</c:v>
                </c:pt>
                <c:pt idx="4229">
                  <c:v>-0.17485903059245572</c:v>
                </c:pt>
                <c:pt idx="4230">
                  <c:v>-0.17520332351085471</c:v>
                </c:pt>
                <c:pt idx="4231">
                  <c:v>-0.17554774554264557</c:v>
                </c:pt>
                <c:pt idx="4232">
                  <c:v>-0.17589229689389688</c:v>
                </c:pt>
                <c:pt idx="4233">
                  <c:v>-0.17623697777134459</c:v>
                </c:pt>
                <c:pt idx="4234">
                  <c:v>-0.17658178838239647</c:v>
                </c:pt>
                <c:pt idx="4235">
                  <c:v>-0.17692672893513417</c:v>
                </c:pt>
                <c:pt idx="4236">
                  <c:v>-0.17727179963831716</c:v>
                </c:pt>
                <c:pt idx="4237">
                  <c:v>-0.17761700070138528</c:v>
                </c:pt>
                <c:pt idx="4238">
                  <c:v>-0.1779623323344614</c:v>
                </c:pt>
                <c:pt idx="4239">
                  <c:v>-0.1783077947483554</c:v>
                </c:pt>
                <c:pt idx="4240">
                  <c:v>-0.17865338815456672</c:v>
                </c:pt>
                <c:pt idx="4241">
                  <c:v>-0.17899911276528785</c:v>
                </c:pt>
                <c:pt idx="4242">
                  <c:v>-0.17934496879340672</c:v>
                </c:pt>
                <c:pt idx="4243">
                  <c:v>-0.17969095645251087</c:v>
                </c:pt>
                <c:pt idx="4244">
                  <c:v>-0.18003707595689006</c:v>
                </c:pt>
                <c:pt idx="4245">
                  <c:v>-0.18038332752153977</c:v>
                </c:pt>
                <c:pt idx="4246">
                  <c:v>-0.18072971136216359</c:v>
                </c:pt>
                <c:pt idx="4247">
                  <c:v>-0.1810762276951777</c:v>
                </c:pt>
                <c:pt idx="4248">
                  <c:v>-0.18142287673771385</c:v>
                </c:pt>
                <c:pt idx="4249">
                  <c:v>-0.18176965870762138</c:v>
                </c:pt>
                <c:pt idx="4250">
                  <c:v>-0.18211657382347218</c:v>
                </c:pt>
                <c:pt idx="4251">
                  <c:v>-0.18246362230456309</c:v>
                </c:pt>
                <c:pt idx="4252">
                  <c:v>-0.18281080437091973</c:v>
                </c:pt>
                <c:pt idx="4253">
                  <c:v>-0.18315812024329897</c:v>
                </c:pt>
                <c:pt idx="4254">
                  <c:v>-0.18350557014319355</c:v>
                </c:pt>
                <c:pt idx="4255">
                  <c:v>-0.18385315429283455</c:v>
                </c:pt>
                <c:pt idx="4256">
                  <c:v>-0.18420087291519549</c:v>
                </c:pt>
                <c:pt idx="4257">
                  <c:v>-0.18454872623399476</c:v>
                </c:pt>
                <c:pt idx="4258">
                  <c:v>-0.18489671447370012</c:v>
                </c:pt>
                <c:pt idx="4259">
                  <c:v>-0.18524483785953236</c:v>
                </c:pt>
                <c:pt idx="4260">
                  <c:v>-0.18559309661746712</c:v>
                </c:pt>
                <c:pt idx="4261">
                  <c:v>-0.18594149097424043</c:v>
                </c:pt>
                <c:pt idx="4262">
                  <c:v>-0.18629002115735058</c:v>
                </c:pt>
                <c:pt idx="4263">
                  <c:v>-0.18663868739506345</c:v>
                </c:pt>
                <c:pt idx="4264">
                  <c:v>-0.18698748991641434</c:v>
                </c:pt>
                <c:pt idx="4265">
                  <c:v>-0.18733642895121291</c:v>
                </c:pt>
                <c:pt idx="4266">
                  <c:v>-0.18768550473004536</c:v>
                </c:pt>
                <c:pt idx="4267">
                  <c:v>-0.18803471748428041</c:v>
                </c:pt>
                <c:pt idx="4268">
                  <c:v>-0.18838406744607045</c:v>
                </c:pt>
                <c:pt idx="4269">
                  <c:v>-0.18873355484835683</c:v>
                </c:pt>
                <c:pt idx="4270">
                  <c:v>-0.1890831799248727</c:v>
                </c:pt>
                <c:pt idx="4271">
                  <c:v>-0.18943294291014784</c:v>
                </c:pt>
                <c:pt idx="4272">
                  <c:v>-0.18978284403951143</c:v>
                </c:pt>
                <c:pt idx="4273">
                  <c:v>-0.19013288354909594</c:v>
                </c:pt>
                <c:pt idx="4274">
                  <c:v>-0.1904830616758415</c:v>
                </c:pt>
                <c:pt idx="4275">
                  <c:v>-0.19083337865749928</c:v>
                </c:pt>
                <c:pt idx="4276">
                  <c:v>-0.19118383473263581</c:v>
                </c:pt>
                <c:pt idx="4277">
                  <c:v>-0.1915344301406359</c:v>
                </c:pt>
                <c:pt idx="4278">
                  <c:v>-0.19188516512170786</c:v>
                </c:pt>
                <c:pt idx="4279">
                  <c:v>-0.19223603991688645</c:v>
                </c:pt>
                <c:pt idx="4280">
                  <c:v>-0.19258705476803742</c:v>
                </c:pt>
                <c:pt idx="4281">
                  <c:v>-0.19293820991786079</c:v>
                </c:pt>
                <c:pt idx="4282">
                  <c:v>-0.19328950560989566</c:v>
                </c:pt>
                <c:pt idx="4283">
                  <c:v>-0.19364094208852428</c:v>
                </c:pt>
                <c:pt idx="4284">
                  <c:v>-0.19399251959897484</c:v>
                </c:pt>
                <c:pt idx="4285">
                  <c:v>-0.19434423838732734</c:v>
                </c:pt>
                <c:pt idx="4286">
                  <c:v>-0.19469609870051582</c:v>
                </c:pt>
                <c:pt idx="4287">
                  <c:v>-0.19504810078633489</c:v>
                </c:pt>
                <c:pt idx="4288">
                  <c:v>-0.19540024489344093</c:v>
                </c:pt>
                <c:pt idx="4289">
                  <c:v>-0.19575253127135914</c:v>
                </c:pt>
                <c:pt idx="4290">
                  <c:v>-0.1961049601704854</c:v>
                </c:pt>
                <c:pt idx="4291">
                  <c:v>-0.19645753184209269</c:v>
                </c:pt>
                <c:pt idx="4292">
                  <c:v>-0.19681024653833301</c:v>
                </c:pt>
                <c:pt idx="4293">
                  <c:v>-0.19716310451224386</c:v>
                </c:pt>
                <c:pt idx="4294">
                  <c:v>-0.19751610601775135</c:v>
                </c:pt>
                <c:pt idx="4295">
                  <c:v>-0.19786925130967448</c:v>
                </c:pt>
                <c:pt idx="4296">
                  <c:v>-0.1982225406437304</c:v>
                </c:pt>
                <c:pt idx="4297">
                  <c:v>-0.19857597427653759</c:v>
                </c:pt>
                <c:pt idx="4298">
                  <c:v>-0.19892955246562155</c:v>
                </c:pt>
                <c:pt idx="4299">
                  <c:v>-0.19928327546941846</c:v>
                </c:pt>
                <c:pt idx="4300">
                  <c:v>-0.1996371435472799</c:v>
                </c:pt>
                <c:pt idx="4301">
                  <c:v>-0.19999115695947708</c:v>
                </c:pt>
                <c:pt idx="4302">
                  <c:v>-0.20034531596720628</c:v>
                </c:pt>
                <c:pt idx="4303">
                  <c:v>-0.20069962083259218</c:v>
                </c:pt>
                <c:pt idx="4304">
                  <c:v>-0.2010540718186935</c:v>
                </c:pt>
                <c:pt idx="4305">
                  <c:v>-0.20140866918950734</c:v>
                </c:pt>
                <c:pt idx="4306">
                  <c:v>-0.20176341320997293</c:v>
                </c:pt>
                <c:pt idx="4307">
                  <c:v>-0.20211830414597842</c:v>
                </c:pt>
                <c:pt idx="4308">
                  <c:v>-0.20247334226436309</c:v>
                </c:pt>
                <c:pt idx="4309">
                  <c:v>-0.20282852783292415</c:v>
                </c:pt>
                <c:pt idx="4310">
                  <c:v>-0.20318386112042036</c:v>
                </c:pt>
                <c:pt idx="4311">
                  <c:v>-0.20353934239657748</c:v>
                </c:pt>
                <c:pt idx="4312">
                  <c:v>-0.20389497193209233</c:v>
                </c:pt>
                <c:pt idx="4313">
                  <c:v>-0.20425074999863882</c:v>
                </c:pt>
                <c:pt idx="4314">
                  <c:v>-0.20460667686887188</c:v>
                </c:pt>
                <c:pt idx="4315">
                  <c:v>-0.20496275281643281</c:v>
                </c:pt>
                <c:pt idx="4316">
                  <c:v>-0.2053189781159544</c:v>
                </c:pt>
                <c:pt idx="4317">
                  <c:v>-0.20567535304306506</c:v>
                </c:pt>
                <c:pt idx="4318">
                  <c:v>-0.20603187787439589</c:v>
                </c:pt>
                <c:pt idx="4319">
                  <c:v>-0.20638855288758301</c:v>
                </c:pt>
                <c:pt idx="4320">
                  <c:v>-0.20674537836127493</c:v>
                </c:pt>
                <c:pt idx="4321">
                  <c:v>-0.20710235457513629</c:v>
                </c:pt>
                <c:pt idx="4322">
                  <c:v>-0.20745948180985452</c:v>
                </c:pt>
                <c:pt idx="4323">
                  <c:v>-0.20781676034714291</c:v>
                </c:pt>
                <c:pt idx="4324">
                  <c:v>-0.20817419046974814</c:v>
                </c:pt>
                <c:pt idx="4325">
                  <c:v>-0.20853177246145338</c:v>
                </c:pt>
                <c:pt idx="4326">
                  <c:v>-0.20888950660708616</c:v>
                </c:pt>
                <c:pt idx="4327">
                  <c:v>-0.20924739319252092</c:v>
                </c:pt>
                <c:pt idx="4328">
                  <c:v>-0.20960543250468647</c:v>
                </c:pt>
                <c:pt idx="4329">
                  <c:v>-0.20996362483157063</c:v>
                </c:pt>
                <c:pt idx="4330">
                  <c:v>-0.21032197046222562</c:v>
                </c:pt>
                <c:pt idx="4331">
                  <c:v>-0.2106804696867739</c:v>
                </c:pt>
                <c:pt idx="4332">
                  <c:v>-0.21103912279641307</c:v>
                </c:pt>
                <c:pt idx="4333">
                  <c:v>-0.21139793008342228</c:v>
                </c:pt>
                <c:pt idx="4334">
                  <c:v>-0.21175689184116733</c:v>
                </c:pt>
                <c:pt idx="4335">
                  <c:v>-0.21211600836410643</c:v>
                </c:pt>
                <c:pt idx="4336">
                  <c:v>-0.21247527994779555</c:v>
                </c:pt>
                <c:pt idx="4337">
                  <c:v>-0.21283470688889491</c:v>
                </c:pt>
                <c:pt idx="4338">
                  <c:v>-0.21319428948517394</c:v>
                </c:pt>
                <c:pt idx="4339">
                  <c:v>-0.21355402803551762</c:v>
                </c:pt>
                <c:pt idx="4340">
                  <c:v>-0.21391392283993221</c:v>
                </c:pt>
                <c:pt idx="4341">
                  <c:v>-0.21427397419955035</c:v>
                </c:pt>
                <c:pt idx="4342">
                  <c:v>-0.21463418241663881</c:v>
                </c:pt>
                <c:pt idx="4343">
                  <c:v>-0.21499454779460214</c:v>
                </c:pt>
                <c:pt idx="4344">
                  <c:v>-0.21535507063799075</c:v>
                </c:pt>
                <c:pt idx="4345">
                  <c:v>-0.21571575125250514</c:v>
                </c:pt>
                <c:pt idx="4346">
                  <c:v>-0.21607658994500395</c:v>
                </c:pt>
                <c:pt idx="4347">
                  <c:v>-0.21643758702350782</c:v>
                </c:pt>
                <c:pt idx="4348">
                  <c:v>-0.21679874279720784</c:v>
                </c:pt>
                <c:pt idx="4349">
                  <c:v>-0.2171600575764695</c:v>
                </c:pt>
                <c:pt idx="4350">
                  <c:v>-0.217521531672841</c:v>
                </c:pt>
                <c:pt idx="4351">
                  <c:v>-0.21788316539905861</c:v>
                </c:pt>
                <c:pt idx="4352">
                  <c:v>-0.21824495906905214</c:v>
                </c:pt>
                <c:pt idx="4353">
                  <c:v>-0.21860691299795321</c:v>
                </c:pt>
                <c:pt idx="4354">
                  <c:v>-0.21896902750209998</c:v>
                </c:pt>
                <c:pt idx="4355">
                  <c:v>-0.21933130289904504</c:v>
                </c:pt>
                <c:pt idx="4356">
                  <c:v>-0.21969373950756019</c:v>
                </c:pt>
                <c:pt idx="4357">
                  <c:v>-0.22005633764764457</c:v>
                </c:pt>
                <c:pt idx="4358">
                  <c:v>-0.22041909764053064</c:v>
                </c:pt>
                <c:pt idx="4359">
                  <c:v>-0.22078201980869128</c:v>
                </c:pt>
                <c:pt idx="4360">
                  <c:v>-0.22114510447584518</c:v>
                </c:pt>
                <c:pt idx="4361">
                  <c:v>-0.22150835196696486</c:v>
                </c:pt>
                <c:pt idx="4362">
                  <c:v>-0.22187176260828387</c:v>
                </c:pt>
                <c:pt idx="4363">
                  <c:v>-0.2222353367273015</c:v>
                </c:pt>
                <c:pt idx="4364">
                  <c:v>-0.22259907465279208</c:v>
                </c:pt>
                <c:pt idx="4365">
                  <c:v>-0.22296297671480994</c:v>
                </c:pt>
                <c:pt idx="4366">
                  <c:v>-0.22332704324469835</c:v>
                </c:pt>
                <c:pt idx="4367">
                  <c:v>-0.2236912745750945</c:v>
                </c:pt>
                <c:pt idx="4368">
                  <c:v>-0.22405567103993818</c:v>
                </c:pt>
                <c:pt idx="4369">
                  <c:v>-0.22442023297447811</c:v>
                </c:pt>
                <c:pt idx="4370">
                  <c:v>-0.22478496071527956</c:v>
                </c:pt>
                <c:pt idx="4371">
                  <c:v>-0.22514985460023068</c:v>
                </c:pt>
                <c:pt idx="4372">
                  <c:v>-0.22551491496855114</c:v>
                </c:pt>
                <c:pt idx="4373">
                  <c:v>-0.22588014216079888</c:v>
                </c:pt>
                <c:pt idx="4374">
                  <c:v>-0.22624553651887652</c:v>
                </c:pt>
                <c:pt idx="4375">
                  <c:v>-0.22661109838604071</c:v>
                </c:pt>
                <c:pt idx="4376">
                  <c:v>-0.22697682810690764</c:v>
                </c:pt>
                <c:pt idx="4377">
                  <c:v>-0.22734272602746275</c:v>
                </c:pt>
                <c:pt idx="4378">
                  <c:v>-0.22770879249506573</c:v>
                </c:pt>
                <c:pt idx="4379">
                  <c:v>-0.2280750278584607</c:v>
                </c:pt>
                <c:pt idx="4380">
                  <c:v>-0.22844143246778192</c:v>
                </c:pt>
                <c:pt idx="4381">
                  <c:v>-0.22880800667456364</c:v>
                </c:pt>
                <c:pt idx="4382">
                  <c:v>-0.22917475083174527</c:v>
                </c:pt>
                <c:pt idx="4383">
                  <c:v>-0.22954166529368206</c:v>
                </c:pt>
                <c:pt idx="4384">
                  <c:v>-0.22990875041615053</c:v>
                </c:pt>
                <c:pt idx="4385">
                  <c:v>-0.2302760065563586</c:v>
                </c:pt>
                <c:pt idx="4386">
                  <c:v>-0.23064343407295243</c:v>
                </c:pt>
                <c:pt idx="4387">
                  <c:v>-0.23101103332602427</c:v>
                </c:pt>
                <c:pt idx="4388">
                  <c:v>-0.23137880467712188</c:v>
                </c:pt>
                <c:pt idx="4389">
                  <c:v>-0.23174674848925556</c:v>
                </c:pt>
                <c:pt idx="4390">
                  <c:v>-0.23211486512690732</c:v>
                </c:pt>
                <c:pt idx="4391">
                  <c:v>-0.23248315495603825</c:v>
                </c:pt>
                <c:pt idx="4392">
                  <c:v>-0.23285161834409798</c:v>
                </c:pt>
                <c:pt idx="4393">
                  <c:v>-0.23322025566003282</c:v>
                </c:pt>
                <c:pt idx="4394">
                  <c:v>-0.23358906727429388</c:v>
                </c:pt>
                <c:pt idx="4395">
                  <c:v>-0.23395805355884605</c:v>
                </c:pt>
                <c:pt idx="4396">
                  <c:v>-0.23432721488717637</c:v>
                </c:pt>
                <c:pt idx="4397">
                  <c:v>-0.23469655163430392</c:v>
                </c:pt>
                <c:pt idx="4398">
                  <c:v>-0.23506606417678641</c:v>
                </c:pt>
                <c:pt idx="4399">
                  <c:v>-0.23543575289273119</c:v>
                </c:pt>
                <c:pt idx="4400">
                  <c:v>-0.23580561816180273</c:v>
                </c:pt>
                <c:pt idx="4401">
                  <c:v>-0.23617566036523321</c:v>
                </c:pt>
                <c:pt idx="4402">
                  <c:v>-0.23654587988582904</c:v>
                </c:pt>
                <c:pt idx="4403">
                  <c:v>-0.23691627710798302</c:v>
                </c:pt>
                <c:pt idx="4404">
                  <c:v>-0.2372868524176806</c:v>
                </c:pt>
                <c:pt idx="4405">
                  <c:v>-0.23765760620251222</c:v>
                </c:pt>
                <c:pt idx="4406">
                  <c:v>-0.23802853885167954</c:v>
                </c:pt>
                <c:pt idx="4407">
                  <c:v>-0.23839965075600689</c:v>
                </c:pt>
                <c:pt idx="4408">
                  <c:v>-0.23877094230795046</c:v>
                </c:pt>
                <c:pt idx="4409">
                  <c:v>-0.23914241390160718</c:v>
                </c:pt>
                <c:pt idx="4410">
                  <c:v>-0.23951406593272492</c:v>
                </c:pt>
                <c:pt idx="4411">
                  <c:v>-0.23988589879871175</c:v>
                </c:pt>
                <c:pt idx="4412">
                  <c:v>-0.2402579128986464</c:v>
                </c:pt>
                <c:pt idx="4413">
                  <c:v>-0.24063010863328693</c:v>
                </c:pt>
                <c:pt idx="4414">
                  <c:v>-0.24100248640508262</c:v>
                </c:pt>
                <c:pt idx="4415">
                  <c:v>-0.2413750466181811</c:v>
                </c:pt>
                <c:pt idx="4416">
                  <c:v>-0.24174778967844138</c:v>
                </c:pt>
                <c:pt idx="4417">
                  <c:v>-0.24212071599344209</c:v>
                </c:pt>
                <c:pt idx="4418">
                  <c:v>-0.24249382597249225</c:v>
                </c:pt>
                <c:pt idx="4419">
                  <c:v>-0.24286712002664215</c:v>
                </c:pt>
                <c:pt idx="4420">
                  <c:v>-0.24324059856869215</c:v>
                </c:pt>
                <c:pt idx="4421">
                  <c:v>-0.24361426201320549</c:v>
                </c:pt>
                <c:pt idx="4422">
                  <c:v>-0.2439881107765163</c:v>
                </c:pt>
                <c:pt idx="4423">
                  <c:v>-0.24436214527674247</c:v>
                </c:pt>
                <c:pt idx="4424">
                  <c:v>-0.24473636593379441</c:v>
                </c:pt>
                <c:pt idx="4425">
                  <c:v>-0.24511077316938784</c:v>
                </c:pt>
                <c:pt idx="4426">
                  <c:v>-0.24548536740705279</c:v>
                </c:pt>
                <c:pt idx="4427">
                  <c:v>-0.24586014907214571</c:v>
                </c:pt>
                <c:pt idx="4428">
                  <c:v>-0.24623511859186012</c:v>
                </c:pt>
                <c:pt idx="4429">
                  <c:v>-0.246610276395238</c:v>
                </c:pt>
                <c:pt idx="4430">
                  <c:v>-0.24698562291318066</c:v>
                </c:pt>
                <c:pt idx="4431">
                  <c:v>-0.24736115857846011</c:v>
                </c:pt>
                <c:pt idx="4432">
                  <c:v>-0.247736883825731</c:v>
                </c:pt>
                <c:pt idx="4433">
                  <c:v>-0.24811279909154113</c:v>
                </c:pt>
                <c:pt idx="4434">
                  <c:v>-0.24848890481434441</c:v>
                </c:pt>
                <c:pt idx="4435">
                  <c:v>-0.24886520143451024</c:v>
                </c:pt>
                <c:pt idx="4436">
                  <c:v>-0.24924168939433872</c:v>
                </c:pt>
                <c:pt idx="4437">
                  <c:v>-0.24961836913806873</c:v>
                </c:pt>
                <c:pt idx="4438">
                  <c:v>-0.24999524111189303</c:v>
                </c:pt>
                <c:pt idx="4439">
                  <c:v>-0.25037230576396757</c:v>
                </c:pt>
                <c:pt idx="4440">
                  <c:v>-0.25074956354442657</c:v>
                </c:pt>
                <c:pt idx="4441">
                  <c:v>-0.25112701490539246</c:v>
                </c:pt>
                <c:pt idx="4442">
                  <c:v>-0.2515046603009885</c:v>
                </c:pt>
                <c:pt idx="4443">
                  <c:v>-0.2518825001873527</c:v>
                </c:pt>
                <c:pt idx="4444">
                  <c:v>-0.25226053502264839</c:v>
                </c:pt>
                <c:pt idx="4445">
                  <c:v>-0.25263876526707879</c:v>
                </c:pt>
                <c:pt idx="4446">
                  <c:v>-0.25301719138289774</c:v>
                </c:pt>
                <c:pt idx="4447">
                  <c:v>-0.25339581383442433</c:v>
                </c:pt>
                <c:pt idx="4448">
                  <c:v>-0.25377463308805487</c:v>
                </c:pt>
                <c:pt idx="4449">
                  <c:v>-0.25415364961227643</c:v>
                </c:pt>
                <c:pt idx="4450">
                  <c:v>-0.25453286387767898</c:v>
                </c:pt>
                <c:pt idx="4451">
                  <c:v>-0.25491227635697039</c:v>
                </c:pt>
                <c:pt idx="4452">
                  <c:v>-0.25529188752498838</c:v>
                </c:pt>
                <c:pt idx="4453">
                  <c:v>-0.25567169785871435</c:v>
                </c:pt>
                <c:pt idx="4454">
                  <c:v>-0.25605170783728737</c:v>
                </c:pt>
                <c:pt idx="4455">
                  <c:v>-0.25643191794201725</c:v>
                </c:pt>
                <c:pt idx="4456">
                  <c:v>-0.2568123286563993</c:v>
                </c:pt>
                <c:pt idx="4457">
                  <c:v>-0.25719294046612701</c:v>
                </c:pt>
                <c:pt idx="4458">
                  <c:v>-0.25757375385910725</c:v>
                </c:pt>
                <c:pt idx="4459">
                  <c:v>-0.25795476932547351</c:v>
                </c:pt>
                <c:pt idx="4460">
                  <c:v>-0.25833598735760138</c:v>
                </c:pt>
                <c:pt idx="4461">
                  <c:v>-0.25871740845012131</c:v>
                </c:pt>
                <c:pt idx="4462">
                  <c:v>-0.25909903309993459</c:v>
                </c:pt>
                <c:pt idx="4463">
                  <c:v>-0.25948086180622676</c:v>
                </c:pt>
                <c:pt idx="4464">
                  <c:v>-0.25986289507048421</c:v>
                </c:pt>
                <c:pt idx="4465">
                  <c:v>-0.26024513339650684</c:v>
                </c:pt>
                <c:pt idx="4466">
                  <c:v>-0.26062757729042435</c:v>
                </c:pt>
                <c:pt idx="4467">
                  <c:v>-0.26101022726071138</c:v>
                </c:pt>
                <c:pt idx="4468">
                  <c:v>-0.2613930838182022</c:v>
                </c:pt>
                <c:pt idx="4469">
                  <c:v>-0.26177614747610689</c:v>
                </c:pt>
                <c:pt idx="4470">
                  <c:v>-0.26215941875002596</c:v>
                </c:pt>
                <c:pt idx="4471">
                  <c:v>-0.26254289815796644</c:v>
                </c:pt>
                <c:pt idx="4472">
                  <c:v>-0.26292658622035825</c:v>
                </c:pt>
                <c:pt idx="4473">
                  <c:v>-0.26331048346006924</c:v>
                </c:pt>
                <c:pt idx="4474">
                  <c:v>-0.26369459040242083</c:v>
                </c:pt>
                <c:pt idx="4475">
                  <c:v>-0.26407890757520608</c:v>
                </c:pt>
                <c:pt idx="4476">
                  <c:v>-0.26446343550870438</c:v>
                </c:pt>
                <c:pt idx="4477">
                  <c:v>-0.26484817473569827</c:v>
                </c:pt>
                <c:pt idx="4478">
                  <c:v>-0.26523312579149061</c:v>
                </c:pt>
                <c:pt idx="4479">
                  <c:v>-0.26561828921391994</c:v>
                </c:pt>
                <c:pt idx="4480">
                  <c:v>-0.26600366554337979</c:v>
                </c:pt>
                <c:pt idx="4481">
                  <c:v>-0.26638925532283314</c:v>
                </c:pt>
                <c:pt idx="4482">
                  <c:v>-0.26677505909783145</c:v>
                </c:pt>
                <c:pt idx="4483">
                  <c:v>-0.26716107741653033</c:v>
                </c:pt>
                <c:pt idx="4484">
                  <c:v>-0.26754731082970951</c:v>
                </c:pt>
                <c:pt idx="4485">
                  <c:v>-0.26793375989078777</c:v>
                </c:pt>
                <c:pt idx="4486">
                  <c:v>-0.26832042515584204</c:v>
                </c:pt>
                <c:pt idx="4487">
                  <c:v>-0.26870730718362629</c:v>
                </c:pt>
                <c:pt idx="4488">
                  <c:v>-0.26909440653558736</c:v>
                </c:pt>
                <c:pt idx="4489">
                  <c:v>-0.26948172377588514</c:v>
                </c:pt>
                <c:pt idx="4490">
                  <c:v>-0.26986925947140988</c:v>
                </c:pt>
                <c:pt idx="4491">
                  <c:v>-0.27025701419180198</c:v>
                </c:pt>
                <c:pt idx="4492">
                  <c:v>-0.27064498850946905</c:v>
                </c:pt>
                <c:pt idx="4493">
                  <c:v>-0.27103318299960671</c:v>
                </c:pt>
                <c:pt idx="4494">
                  <c:v>-0.27142159824021561</c:v>
                </c:pt>
                <c:pt idx="4495">
                  <c:v>-0.2718102348121233</c:v>
                </c:pt>
                <c:pt idx="4496">
                  <c:v>-0.27219909329900038</c:v>
                </c:pt>
                <c:pt idx="4497">
                  <c:v>-0.27258817428738347</c:v>
                </c:pt>
                <c:pt idx="4498">
                  <c:v>-0.27297747836669234</c:v>
                </c:pt>
                <c:pt idx="4499">
                  <c:v>-0.27336700612925141</c:v>
                </c:pt>
                <c:pt idx="4500">
                  <c:v>-0.27375675817030942</c:v>
                </c:pt>
                <c:pt idx="4501">
                  <c:v>-0.27414673508805903</c:v>
                </c:pt>
                <c:pt idx="4502">
                  <c:v>-0.27453693748365865</c:v>
                </c:pt>
                <c:pt idx="4503">
                  <c:v>-0.27492736596125245</c:v>
                </c:pt>
                <c:pt idx="4504">
                  <c:v>-0.27531802112799081</c:v>
                </c:pt>
                <c:pt idx="4505">
                  <c:v>-0.27570890359405187</c:v>
                </c:pt>
                <c:pt idx="4506">
                  <c:v>-0.27610001397266276</c:v>
                </c:pt>
                <c:pt idx="4507">
                  <c:v>-0.27649135288012083</c:v>
                </c:pt>
                <c:pt idx="4508">
                  <c:v>-0.27688292093581585</c:v>
                </c:pt>
                <c:pt idx="4509">
                  <c:v>-0.27727471876225018</c:v>
                </c:pt>
                <c:pt idx="4510">
                  <c:v>-0.27766674698506305</c:v>
                </c:pt>
                <c:pt idx="4511">
                  <c:v>-0.27805900623305219</c:v>
                </c:pt>
                <c:pt idx="4512">
                  <c:v>-0.27845149713819412</c:v>
                </c:pt>
                <c:pt idx="4513">
                  <c:v>-0.27884422033566969</c:v>
                </c:pt>
                <c:pt idx="4514">
                  <c:v>-0.27923717646388502</c:v>
                </c:pt>
                <c:pt idx="4515">
                  <c:v>-0.27963036616449627</c:v>
                </c:pt>
                <c:pt idx="4516">
                  <c:v>-0.28002379008243033</c:v>
                </c:pt>
                <c:pt idx="4517">
                  <c:v>-0.2804174488659113</c:v>
                </c:pt>
                <c:pt idx="4518">
                  <c:v>-0.2808113431664811</c:v>
                </c:pt>
                <c:pt idx="4519">
                  <c:v>-0.28120547363902698</c:v>
                </c:pt>
                <c:pt idx="4520">
                  <c:v>-0.28159984094180207</c:v>
                </c:pt>
                <c:pt idx="4521">
                  <c:v>-0.28199444573645205</c:v>
                </c:pt>
                <c:pt idx="4522">
                  <c:v>-0.28238928868803914</c:v>
                </c:pt>
                <c:pt idx="4523">
                  <c:v>-0.28278437046506638</c:v>
                </c:pt>
                <c:pt idx="4524">
                  <c:v>-0.28317969173950369</c:v>
                </c:pt>
                <c:pt idx="4525">
                  <c:v>-0.28357525318681243</c:v>
                </c:pt>
                <c:pt idx="4526">
                  <c:v>-0.2839710554859709</c:v>
                </c:pt>
                <c:pt idx="4527">
                  <c:v>-0.28436709931950099</c:v>
                </c:pt>
                <c:pt idx="4528">
                  <c:v>-0.28476338537349316</c:v>
                </c:pt>
                <c:pt idx="4529">
                  <c:v>-0.28515991433763299</c:v>
                </c:pt>
                <c:pt idx="4530">
                  <c:v>-0.28555668690522806</c:v>
                </c:pt>
                <c:pt idx="4531">
                  <c:v>-0.28595370377323448</c:v>
                </c:pt>
                <c:pt idx="4532">
                  <c:v>-0.28635096564228418</c:v>
                </c:pt>
                <c:pt idx="4533">
                  <c:v>-0.2867484732167116</c:v>
                </c:pt>
                <c:pt idx="4534">
                  <c:v>-0.28714622720458127</c:v>
                </c:pt>
                <c:pt idx="4535">
                  <c:v>-0.2875442283177172</c:v>
                </c:pt>
                <c:pt idx="4536">
                  <c:v>-0.28794247727172834</c:v>
                </c:pt>
                <c:pt idx="4537">
                  <c:v>-0.28834097478603926</c:v>
                </c:pt>
                <c:pt idx="4538">
                  <c:v>-0.28873972158391681</c:v>
                </c:pt>
                <c:pt idx="4539">
                  <c:v>-0.28913871839250171</c:v>
                </c:pt>
                <c:pt idx="4540">
                  <c:v>-0.2895379659428341</c:v>
                </c:pt>
                <c:pt idx="4541">
                  <c:v>-0.2899374649698867</c:v>
                </c:pt>
                <c:pt idx="4542">
                  <c:v>-0.29033721621259118</c:v>
                </c:pt>
                <c:pt idx="4543">
                  <c:v>-0.29073722041387157</c:v>
                </c:pt>
                <c:pt idx="4544">
                  <c:v>-0.29113747832067205</c:v>
                </c:pt>
                <c:pt idx="4545">
                  <c:v>-0.29153799068398828</c:v>
                </c:pt>
                <c:pt idx="4546">
                  <c:v>-0.29193875825889909</c:v>
                </c:pt>
                <c:pt idx="4547">
                  <c:v>-0.29233978180459663</c:v>
                </c:pt>
                <c:pt idx="4548">
                  <c:v>-0.29274106208441902</c:v>
                </c:pt>
                <c:pt idx="4549">
                  <c:v>-0.29314259986588104</c:v>
                </c:pt>
                <c:pt idx="4550">
                  <c:v>-0.29354439592070797</c:v>
                </c:pt>
                <c:pt idx="4551">
                  <c:v>-0.29394645102486583</c:v>
                </c:pt>
                <c:pt idx="4552">
                  <c:v>-0.29434876595859655</c:v>
                </c:pt>
                <c:pt idx="4553">
                  <c:v>-0.29475134150644905</c:v>
                </c:pt>
                <c:pt idx="4554">
                  <c:v>-0.29515417845731495</c:v>
                </c:pt>
                <c:pt idx="4555">
                  <c:v>-0.29555727760446054</c:v>
                </c:pt>
                <c:pt idx="4556">
                  <c:v>-0.2959606397455613</c:v>
                </c:pt>
                <c:pt idx="4557">
                  <c:v>-0.2963642656827376</c:v>
                </c:pt>
                <c:pt idx="4558">
                  <c:v>-0.29676815622258779</c:v>
                </c:pt>
                <c:pt idx="4559">
                  <c:v>-0.29717231217622542</c:v>
                </c:pt>
                <c:pt idx="4560">
                  <c:v>-0.29757673435931259</c:v>
                </c:pt>
                <c:pt idx="4561">
                  <c:v>-0.29798142359209789</c:v>
                </c:pt>
                <c:pt idx="4562">
                  <c:v>-0.29838638069945178</c:v>
                </c:pt>
                <c:pt idx="4563">
                  <c:v>-0.2987916065109032</c:v>
                </c:pt>
                <c:pt idx="4564">
                  <c:v>-0.29919710186067677</c:v>
                </c:pt>
                <c:pt idx="4565">
                  <c:v>-0.29960286758773041</c:v>
                </c:pt>
                <c:pt idx="4566">
                  <c:v>-0.30000890453579288</c:v>
                </c:pt>
                <c:pt idx="4567">
                  <c:v>-0.30041521355340245</c:v>
                </c:pt>
                <c:pt idx="4568">
                  <c:v>-0.30082179549394533</c:v>
                </c:pt>
                <c:pt idx="4569">
                  <c:v>-0.30122865121569359</c:v>
                </c:pt>
                <c:pt idx="4570">
                  <c:v>-0.30163578158184684</c:v>
                </c:pt>
                <c:pt idx="4571">
                  <c:v>-0.30204318746057018</c:v>
                </c:pt>
                <c:pt idx="4572">
                  <c:v>-0.30245086972503527</c:v>
                </c:pt>
                <c:pt idx="4573">
                  <c:v>-0.3028588292534598</c:v>
                </c:pt>
                <c:pt idx="4574">
                  <c:v>-0.30326706692915173</c:v>
                </c:pt>
                <c:pt idx="4575">
                  <c:v>-0.30367558364054614</c:v>
                </c:pt>
                <c:pt idx="4576">
                  <c:v>-0.30408438028125201</c:v>
                </c:pt>
                <c:pt idx="4577">
                  <c:v>-0.30449345775009024</c:v>
                </c:pt>
                <c:pt idx="4578">
                  <c:v>-0.3049028169511408</c:v>
                </c:pt>
                <c:pt idx="4579">
                  <c:v>-0.30531245879378238</c:v>
                </c:pt>
                <c:pt idx="4580">
                  <c:v>-0.30572238419273795</c:v>
                </c:pt>
                <c:pt idx="4581">
                  <c:v>-0.30613259406811899</c:v>
                </c:pt>
                <c:pt idx="4582">
                  <c:v>-0.30654308934546992</c:v>
                </c:pt>
                <c:pt idx="4583">
                  <c:v>-0.30695387095581328</c:v>
                </c:pt>
                <c:pt idx="4584">
                  <c:v>-0.30736493983569552</c:v>
                </c:pt>
                <c:pt idx="4585">
                  <c:v>-0.3077762969272328</c:v>
                </c:pt>
                <c:pt idx="4586">
                  <c:v>-0.30818794317815867</c:v>
                </c:pt>
                <c:pt idx="4587">
                  <c:v>-0.30859987954187035</c:v>
                </c:pt>
                <c:pt idx="4588">
                  <c:v>-0.309012106977476</c:v>
                </c:pt>
                <c:pt idx="4589">
                  <c:v>-0.3094246264498442</c:v>
                </c:pt>
                <c:pt idx="4590">
                  <c:v>-0.30983743892965276</c:v>
                </c:pt>
                <c:pt idx="4591">
                  <c:v>-0.31025054539343622</c:v>
                </c:pt>
                <c:pt idx="4592">
                  <c:v>-0.31066394682363729</c:v>
                </c:pt>
                <c:pt idx="4593">
                  <c:v>-0.31107764420865625</c:v>
                </c:pt>
                <c:pt idx="4594">
                  <c:v>-0.31149163854290363</c:v>
                </c:pt>
                <c:pt idx="4595">
                  <c:v>-0.31190593082684859</c:v>
                </c:pt>
                <c:pt idx="4596">
                  <c:v>-0.3123205220670745</c:v>
                </c:pt>
                <c:pt idx="4597">
                  <c:v>-0.3127354132763282</c:v>
                </c:pt>
                <c:pt idx="4598">
                  <c:v>-0.31315060547357682</c:v>
                </c:pt>
                <c:pt idx="4599">
                  <c:v>-0.31356609968405785</c:v>
                </c:pt>
                <c:pt idx="4600">
                  <c:v>-0.31398189693933626</c:v>
                </c:pt>
                <c:pt idx="4601">
                  <c:v>-0.31439799827735859</c:v>
                </c:pt>
                <c:pt idx="4602">
                  <c:v>-0.31481440474250832</c:v>
                </c:pt>
                <c:pt idx="4603">
                  <c:v>-0.31523111738566295</c:v>
                </c:pt>
                <c:pt idx="4604">
                  <c:v>-0.31564813726424962</c:v>
                </c:pt>
                <c:pt idx="4605">
                  <c:v>-0.31606546544230385</c:v>
                </c:pt>
                <c:pt idx="4606">
                  <c:v>-0.31648310299052773</c:v>
                </c:pt>
                <c:pt idx="4607">
                  <c:v>-0.31690105098634797</c:v>
                </c:pt>
                <c:pt idx="4608">
                  <c:v>-0.31731931051397544</c:v>
                </c:pt>
                <c:pt idx="4609">
                  <c:v>-0.31773788266446712</c:v>
                </c:pt>
                <c:pt idx="4610">
                  <c:v>-0.3181567685357839</c:v>
                </c:pt>
                <c:pt idx="4611">
                  <c:v>-0.31857596923285575</c:v>
                </c:pt>
                <c:pt idx="4612">
                  <c:v>-0.31899548586764126</c:v>
                </c:pt>
                <c:pt idx="4613">
                  <c:v>-0.31941531955919167</c:v>
                </c:pt>
                <c:pt idx="4614">
                  <c:v>-0.31983547143371543</c:v>
                </c:pt>
                <c:pt idx="4615">
                  <c:v>-0.32025594262464141</c:v>
                </c:pt>
                <c:pt idx="4616">
                  <c:v>-0.32067673427268473</c:v>
                </c:pt>
                <c:pt idx="4617">
                  <c:v>-0.32109784752591297</c:v>
                </c:pt>
                <c:pt idx="4618">
                  <c:v>-0.32151928353981291</c:v>
                </c:pt>
                <c:pt idx="4619">
                  <c:v>-0.32194104347735764</c:v>
                </c:pt>
                <c:pt idx="4620">
                  <c:v>-0.32236312850907572</c:v>
                </c:pt>
                <c:pt idx="4621">
                  <c:v>-0.32278553981311947</c:v>
                </c:pt>
                <c:pt idx="4622">
                  <c:v>-0.32320827857533657</c:v>
                </c:pt>
                <c:pt idx="4623">
                  <c:v>-0.32363134598933835</c:v>
                </c:pt>
                <c:pt idx="4624">
                  <c:v>-0.32405474325657363</c:v>
                </c:pt>
                <c:pt idx="4625">
                  <c:v>-0.3244784715864012</c:v>
                </c:pt>
                <c:pt idx="4626">
                  <c:v>-0.32490253219616155</c:v>
                </c:pt>
                <c:pt idx="4627">
                  <c:v>-0.32532692631125293</c:v>
                </c:pt>
                <c:pt idx="4628">
                  <c:v>-0.32575165516520521</c:v>
                </c:pt>
                <c:pt idx="4629">
                  <c:v>-0.3261767199997575</c:v>
                </c:pt>
                <c:pt idx="4630">
                  <c:v>-0.32660212206493328</c:v>
                </c:pt>
                <c:pt idx="4631">
                  <c:v>-0.32702786261912026</c:v>
                </c:pt>
                <c:pt idx="4632">
                  <c:v>-0.32745394292914692</c:v>
                </c:pt>
                <c:pt idx="4633">
                  <c:v>-0.32788036427036577</c:v>
                </c:pt>
                <c:pt idx="4634">
                  <c:v>-0.32830712792673034</c:v>
                </c:pt>
                <c:pt idx="4635">
                  <c:v>-0.32873423519087985</c:v>
                </c:pt>
                <c:pt idx="4636">
                  <c:v>-0.32916168736422113</c:v>
                </c:pt>
                <c:pt idx="4637">
                  <c:v>-0.32958948575701175</c:v>
                </c:pt>
                <c:pt idx="4638">
                  <c:v>-0.33001763168844628</c:v>
                </c:pt>
                <c:pt idx="4639">
                  <c:v>-0.33044612648674077</c:v>
                </c:pt>
                <c:pt idx="4640">
                  <c:v>-0.3308749714892209</c:v>
                </c:pt>
                <c:pt idx="4641">
                  <c:v>-0.33130416804240981</c:v>
                </c:pt>
                <c:pt idx="4642">
                  <c:v>-0.331733717502117</c:v>
                </c:pt>
                <c:pt idx="4643">
                  <c:v>-0.33216362123352872</c:v>
                </c:pt>
                <c:pt idx="4644">
                  <c:v>-0.33259388061129941</c:v>
                </c:pt>
                <c:pt idx="4645">
                  <c:v>-0.33302449701964465</c:v>
                </c:pt>
                <c:pt idx="4646">
                  <c:v>-0.33345547185243463</c:v>
                </c:pt>
                <c:pt idx="4647">
                  <c:v>-0.33388680651328934</c:v>
                </c:pt>
                <c:pt idx="4648">
                  <c:v>-0.33431850241567374</c:v>
                </c:pt>
                <c:pt idx="4649">
                  <c:v>-0.33475056098299749</c:v>
                </c:pt>
                <c:pt idx="4650">
                  <c:v>-0.33518298364871035</c:v>
                </c:pt>
                <c:pt idx="4651">
                  <c:v>-0.33561577185640529</c:v>
                </c:pt>
                <c:pt idx="4652">
                  <c:v>-0.33604892705991662</c:v>
                </c:pt>
                <c:pt idx="4653">
                  <c:v>-0.33648245072342636</c:v>
                </c:pt>
                <c:pt idx="4654">
                  <c:v>-0.33691634432156359</c:v>
                </c:pt>
                <c:pt idx="4655">
                  <c:v>-0.33735060933951289</c:v>
                </c:pt>
                <c:pt idx="4656">
                  <c:v>-0.33778524727311926</c:v>
                </c:pt>
                <c:pt idx="4657">
                  <c:v>-0.33822025962899754</c:v>
                </c:pt>
                <c:pt idx="4658">
                  <c:v>-0.33865564792464037</c:v>
                </c:pt>
                <c:pt idx="4659">
                  <c:v>-0.33909141368852863</c:v>
                </c:pt>
                <c:pt idx="4660">
                  <c:v>-0.33952755846024546</c:v>
                </c:pt>
                <c:pt idx="4661">
                  <c:v>-0.3399640837905884</c:v>
                </c:pt>
                <c:pt idx="4662">
                  <c:v>-0.34040099124168582</c:v>
                </c:pt>
                <c:pt idx="4663">
                  <c:v>-0.34083828238711189</c:v>
                </c:pt>
                <c:pt idx="4664">
                  <c:v>-0.34127595881200734</c:v>
                </c:pt>
                <c:pt idx="4665">
                  <c:v>-0.34171402211319718</c:v>
                </c:pt>
                <c:pt idx="4666">
                  <c:v>-0.34215247389931364</c:v>
                </c:pt>
                <c:pt idx="4667">
                  <c:v>-0.34259131579091789</c:v>
                </c:pt>
                <c:pt idx="4668">
                  <c:v>-0.34303054942062677</c:v>
                </c:pt>
                <c:pt idx="4669">
                  <c:v>-0.34347017643323763</c:v>
                </c:pt>
                <c:pt idx="4670">
                  <c:v>-0.34391019848585658</c:v>
                </c:pt>
                <c:pt idx="4671">
                  <c:v>-0.3443506172480299</c:v>
                </c:pt>
                <c:pt idx="4672">
                  <c:v>-0.34479143440187371</c:v>
                </c:pt>
                <c:pt idx="4673">
                  <c:v>-0.34523265164220973</c:v>
                </c:pt>
                <c:pt idx="4674">
                  <c:v>-0.34567427067669809</c:v>
                </c:pt>
                <c:pt idx="4675">
                  <c:v>-0.34611629322597676</c:v>
                </c:pt>
                <c:pt idx="4676">
                  <c:v>-0.34655872102379986</c:v>
                </c:pt>
                <c:pt idx="4677">
                  <c:v>-0.34700155581717829</c:v>
                </c:pt>
                <c:pt idx="4678">
                  <c:v>-0.34744479936652267</c:v>
                </c:pt>
                <c:pt idx="4679">
                  <c:v>-0.34788845344578928</c:v>
                </c:pt>
                <c:pt idx="4680">
                  <c:v>-0.34833251984262642</c:v>
                </c:pt>
                <c:pt idx="4681">
                  <c:v>-0.3487770003585236</c:v>
                </c:pt>
                <c:pt idx="4682">
                  <c:v>-0.34922189680896271</c:v>
                </c:pt>
                <c:pt idx="4683">
                  <c:v>-0.34966721102357051</c:v>
                </c:pt>
                <c:pt idx="4684">
                  <c:v>-0.35011294484627642</c:v>
                </c:pt>
                <c:pt idx="4685">
                  <c:v>-0.35055910013546754</c:v>
                </c:pt>
                <c:pt idx="4686">
                  <c:v>-0.35100567876415045</c:v>
                </c:pt>
                <c:pt idx="4687">
                  <c:v>-0.35145268262011164</c:v>
                </c:pt>
                <c:pt idx="4688">
                  <c:v>-0.35190011360608525</c:v>
                </c:pt>
                <c:pt idx="4689">
                  <c:v>-0.35234797363991555</c:v>
                </c:pt>
                <c:pt idx="4690">
                  <c:v>-0.35279626465473052</c:v>
                </c:pt>
                <c:pt idx="4691">
                  <c:v>-0.3532449885991103</c:v>
                </c:pt>
                <c:pt idx="4692">
                  <c:v>-0.35369414743726463</c:v>
                </c:pt>
                <c:pt idx="4693">
                  <c:v>-0.3541437431492066</c:v>
                </c:pt>
                <c:pt idx="4694">
                  <c:v>-0.35459377773093403</c:v>
                </c:pt>
                <c:pt idx="4695">
                  <c:v>-0.35504425319461103</c:v>
                </c:pt>
                <c:pt idx="4696">
                  <c:v>-0.35549517156875227</c:v>
                </c:pt>
                <c:pt idx="4697">
                  <c:v>-0.35594653489841122</c:v>
                </c:pt>
                <c:pt idx="4698">
                  <c:v>-0.35639834524536984</c:v>
                </c:pt>
                <c:pt idx="4699">
                  <c:v>-0.35685060468833169</c:v>
                </c:pt>
                <c:pt idx="4700">
                  <c:v>-0.35730331532311815</c:v>
                </c:pt>
                <c:pt idx="4701">
                  <c:v>-0.35775647926286724</c:v>
                </c:pt>
                <c:pt idx="4702">
                  <c:v>-0.3582100986382345</c:v>
                </c:pt>
                <c:pt idx="4703">
                  <c:v>-0.35866417559759989</c:v>
                </c:pt>
                <c:pt idx="4704">
                  <c:v>-0.35911871230727477</c:v>
                </c:pt>
                <c:pt idx="4705">
                  <c:v>-0.3595737109517117</c:v>
                </c:pt>
                <c:pt idx="4706">
                  <c:v>-0.36002917373372145</c:v>
                </c:pt>
                <c:pt idx="4707">
                  <c:v>-0.36048510287468777</c:v>
                </c:pt>
                <c:pt idx="4708">
                  <c:v>-0.36094150061479174</c:v>
                </c:pt>
                <c:pt idx="4709">
                  <c:v>-0.36139836921323287</c:v>
                </c:pt>
                <c:pt idx="4710">
                  <c:v>-0.3618557109484592</c:v>
                </c:pt>
                <c:pt idx="4711">
                  <c:v>-0.36231352811839729</c:v>
                </c:pt>
                <c:pt idx="4712">
                  <c:v>-0.36277182304068895</c:v>
                </c:pt>
                <c:pt idx="4713">
                  <c:v>-0.3632305980529269</c:v>
                </c:pt>
                <c:pt idx="4714">
                  <c:v>-0.36368985551290062</c:v>
                </c:pt>
                <c:pt idx="4715">
                  <c:v>-0.36414959779884004</c:v>
                </c:pt>
                <c:pt idx="4716">
                  <c:v>-0.36460982730966729</c:v>
                </c:pt>
                <c:pt idx="4717">
                  <c:v>-0.36507054646524884</c:v>
                </c:pt>
                <c:pt idx="4718">
                  <c:v>-0.36553175770665491</c:v>
                </c:pt>
                <c:pt idx="4719">
                  <c:v>-0.36599346349642209</c:v>
                </c:pt>
                <c:pt idx="4720">
                  <c:v>-0.36645566631881804</c:v>
                </c:pt>
                <c:pt idx="4721">
                  <c:v>-0.36691836868011385</c:v>
                </c:pt>
                <c:pt idx="4722">
                  <c:v>-0.367381573108857</c:v>
                </c:pt>
                <c:pt idx="4723">
                  <c:v>-0.36784528215615314</c:v>
                </c:pt>
                <c:pt idx="4724">
                  <c:v>-0.36830949839594856</c:v>
                </c:pt>
                <c:pt idx="4725">
                  <c:v>-0.36877422442531899</c:v>
                </c:pt>
                <c:pt idx="4726">
                  <c:v>-0.36923946286476295</c:v>
                </c:pt>
                <c:pt idx="4727">
                  <c:v>-0.36970521635850023</c:v>
                </c:pt>
                <c:pt idx="4728">
                  <c:v>-0.37017148757477475</c:v>
                </c:pt>
                <c:pt idx="4729">
                  <c:v>-0.37063827920616155</c:v>
                </c:pt>
                <c:pt idx="4730">
                  <c:v>-0.37110559396988174</c:v>
                </c:pt>
                <c:pt idx="4731">
                  <c:v>-0.37157343460811942</c:v>
                </c:pt>
                <c:pt idx="4732">
                  <c:v>-0.37204180388834673</c:v>
                </c:pt>
                <c:pt idx="4733">
                  <c:v>-0.37251070460364999</c:v>
                </c:pt>
                <c:pt idx="4734">
                  <c:v>-0.37298013957306858</c:v>
                </c:pt>
                <c:pt idx="4735">
                  <c:v>-0.37345011164193176</c:v>
                </c:pt>
                <c:pt idx="4736">
                  <c:v>-0.37392062368220591</c:v>
                </c:pt>
                <c:pt idx="4737">
                  <c:v>-0.37439167859284739</c:v>
                </c:pt>
                <c:pt idx="4738">
                  <c:v>-0.37486327930015806</c:v>
                </c:pt>
                <c:pt idx="4739">
                  <c:v>-0.37533542875815284</c:v>
                </c:pt>
                <c:pt idx="4740">
                  <c:v>-0.37580812994892604</c:v>
                </c:pt>
                <c:pt idx="4741">
                  <c:v>-0.37628138588303162</c:v>
                </c:pt>
                <c:pt idx="4742">
                  <c:v>-0.37675519959986348</c:v>
                </c:pt>
                <c:pt idx="4743">
                  <c:v>-0.37722957416804959</c:v>
                </c:pt>
                <c:pt idx="4744">
                  <c:v>-0.37770451268584304</c:v>
                </c:pt>
                <c:pt idx="4745">
                  <c:v>-0.37818001828153147</c:v>
                </c:pt>
                <c:pt idx="4746">
                  <c:v>-0.37865609411384255</c:v>
                </c:pt>
                <c:pt idx="4747">
                  <c:v>-0.37913274337236819</c:v>
                </c:pt>
                <c:pt idx="4748">
                  <c:v>-0.37960996927798402</c:v>
                </c:pt>
                <c:pt idx="4749">
                  <c:v>-0.38008777508328678</c:v>
                </c:pt>
                <c:pt idx="4750">
                  <c:v>-0.38056616407303312</c:v>
                </c:pt>
                <c:pt idx="4751">
                  <c:v>-0.38104513956458946</c:v>
                </c:pt>
                <c:pt idx="4752">
                  <c:v>-0.38152470490838863</c:v>
                </c:pt>
                <c:pt idx="4753">
                  <c:v>-0.38200486348839391</c:v>
                </c:pt>
                <c:pt idx="4754">
                  <c:v>-0.38248561872257442</c:v>
                </c:pt>
                <c:pt idx="4755">
                  <c:v>-0.38296697406338731</c:v>
                </c:pt>
                <c:pt idx="4756">
                  <c:v>-0.38344893299826788</c:v>
                </c:pt>
                <c:pt idx="4757">
                  <c:v>-0.38393149905012974</c:v>
                </c:pt>
                <c:pt idx="4758">
                  <c:v>-0.38441467577787558</c:v>
                </c:pt>
                <c:pt idx="4759">
                  <c:v>-0.38489846677691492</c:v>
                </c:pt>
                <c:pt idx="4760">
                  <c:v>-0.38538287567969359</c:v>
                </c:pt>
                <c:pt idx="4761">
                  <c:v>-0.3858679061562319</c:v>
                </c:pt>
                <c:pt idx="4762">
                  <c:v>-0.38635356191467196</c:v>
                </c:pt>
                <c:pt idx="4763">
                  <c:v>-0.38683984670183996</c:v>
                </c:pt>
                <c:pt idx="4764">
                  <c:v>-0.38732676430381163</c:v>
                </c:pt>
                <c:pt idx="4765">
                  <c:v>-0.38781431854649628</c:v>
                </c:pt>
                <c:pt idx="4766">
                  <c:v>-0.38830251329622545</c:v>
                </c:pt>
                <c:pt idx="4767">
                  <c:v>-0.38879135246035895</c:v>
                </c:pt>
                <c:pt idx="4768">
                  <c:v>-0.38928083998789609</c:v>
                </c:pt>
                <c:pt idx="4769">
                  <c:v>-0.38977097987010489</c:v>
                </c:pt>
                <c:pt idx="4770">
                  <c:v>-0.39026177614115792</c:v>
                </c:pt>
                <c:pt idx="4771">
                  <c:v>-0.3907532328787871</c:v>
                </c:pt>
                <c:pt idx="4772">
                  <c:v>-0.39124535420494494</c:v>
                </c:pt>
                <c:pt idx="4773">
                  <c:v>-0.39173814428648046</c:v>
                </c:pt>
                <c:pt idx="4774">
                  <c:v>-0.39223160733583362</c:v>
                </c:pt>
                <c:pt idx="4775">
                  <c:v>-0.39272574761173579</c:v>
                </c:pt>
                <c:pt idx="4776">
                  <c:v>-0.39322056941992989</c:v>
                </c:pt>
                <c:pt idx="4777">
                  <c:v>-0.39371607711390122</c:v>
                </c:pt>
                <c:pt idx="4778">
                  <c:v>-0.39421227509562784</c:v>
                </c:pt>
                <c:pt idx="4779">
                  <c:v>-0.39470916781633963</c:v>
                </c:pt>
                <c:pt idx="4780">
                  <c:v>-0.39520675977729958</c:v>
                </c:pt>
                <c:pt idx="4781">
                  <c:v>-0.3957050555305946</c:v>
                </c:pt>
                <c:pt idx="4782">
                  <c:v>-0.39620405967994782</c:v>
                </c:pt>
                <c:pt idx="4783">
                  <c:v>-0.39670377688154584</c:v>
                </c:pt>
                <c:pt idx="4784">
                  <c:v>-0.39720421184488047</c:v>
                </c:pt>
                <c:pt idx="4785">
                  <c:v>-0.39770536933361317</c:v>
                </c:pt>
                <c:pt idx="4786">
                  <c:v>-0.39820725416645242</c:v>
                </c:pt>
                <c:pt idx="4787">
                  <c:v>-0.39870987121805396</c:v>
                </c:pt>
                <c:pt idx="4788">
                  <c:v>-0.39921322541993548</c:v>
                </c:pt>
                <c:pt idx="4789">
                  <c:v>-0.39971732176141561</c:v>
                </c:pt>
                <c:pt idx="4790">
                  <c:v>-0.40022216529056887</c:v>
                </c:pt>
                <c:pt idx="4791">
                  <c:v>-0.40072776111520325</c:v>
                </c:pt>
                <c:pt idx="4792">
                  <c:v>-0.40123411440385776</c:v>
                </c:pt>
                <c:pt idx="4793">
                  <c:v>-0.40174123038682263</c:v>
                </c:pt>
                <c:pt idx="4794">
                  <c:v>-0.40224911435718175</c:v>
                </c:pt>
                <c:pt idx="4795">
                  <c:v>-0.40275777167187421</c:v>
                </c:pt>
                <c:pt idx="4796">
                  <c:v>-0.40326720775278607</c:v>
                </c:pt>
                <c:pt idx="4797">
                  <c:v>-0.40377742808785838</c:v>
                </c:pt>
                <c:pt idx="4798">
                  <c:v>-0.40428843823222749</c:v>
                </c:pt>
                <c:pt idx="4799">
                  <c:v>-0.40480024380938312</c:v>
                </c:pt>
                <c:pt idx="4800">
                  <c:v>-0.4053128505123591</c:v>
                </c:pt>
                <c:pt idx="4801">
                  <c:v>-0.4058262641049446</c:v>
                </c:pt>
                <c:pt idx="4802">
                  <c:v>-0.40634049042293047</c:v>
                </c:pt>
                <c:pt idx="4803">
                  <c:v>-0.40685553537537456</c:v>
                </c:pt>
                <c:pt idx="4804">
                  <c:v>-0.40737140494590424</c:v>
                </c:pt>
                <c:pt idx="4805">
                  <c:v>-0.40788810519404245</c:v>
                </c:pt>
                <c:pt idx="4806">
                  <c:v>-0.40840564225657144</c:v>
                </c:pt>
                <c:pt idx="4807">
                  <c:v>-0.40892402234891995</c:v>
                </c:pt>
                <c:pt idx="4808">
                  <c:v>-0.40944325176658714</c:v>
                </c:pt>
                <c:pt idx="4809">
                  <c:v>-0.40996333688660164</c:v>
                </c:pt>
                <c:pt idx="4810">
                  <c:v>-0.41048428416901039</c:v>
                </c:pt>
                <c:pt idx="4811">
                  <c:v>-0.41100610015840761</c:v>
                </c:pt>
                <c:pt idx="4812">
                  <c:v>-0.41152879148549376</c:v>
                </c:pt>
                <c:pt idx="4813">
                  <c:v>-0.41205236486867974</c:v>
                </c:pt>
                <c:pt idx="4814">
                  <c:v>-0.41257682711572291</c:v>
                </c:pt>
                <c:pt idx="4815">
                  <c:v>-0.41310218512540725</c:v>
                </c:pt>
                <c:pt idx="4816">
                  <c:v>-0.41362844588925984</c:v>
                </c:pt>
                <c:pt idx="4817">
                  <c:v>-0.41415561649331412</c:v>
                </c:pt>
                <c:pt idx="4818">
                  <c:v>-0.41468370411991512</c:v>
                </c:pt>
                <c:pt idx="4819">
                  <c:v>-0.41521271604956483</c:v>
                </c:pt>
                <c:pt idx="4820">
                  <c:v>-0.41574265966282115</c:v>
                </c:pt>
                <c:pt idx="4821">
                  <c:v>-0.4162735424422368</c:v>
                </c:pt>
                <c:pt idx="4822">
                  <c:v>-0.41680537197435491</c:v>
                </c:pt>
                <c:pt idx="4823">
                  <c:v>-0.41733815595174395</c:v>
                </c:pt>
                <c:pt idx="4824">
                  <c:v>-0.41787190217509829</c:v>
                </c:pt>
                <c:pt idx="4825">
                  <c:v>-0.41840661855537825</c:v>
                </c:pt>
                <c:pt idx="4826">
                  <c:v>-0.41894231311601904</c:v>
                </c:pt>
                <c:pt idx="4827">
                  <c:v>-0.41947899399518346</c:v>
                </c:pt>
                <c:pt idx="4828">
                  <c:v>-0.42001666944808325</c:v>
                </c:pt>
                <c:pt idx="4829">
                  <c:v>-0.42055534784935705</c:v>
                </c:pt>
                <c:pt idx="4830">
                  <c:v>-0.42109503769550999</c:v>
                </c:pt>
                <c:pt idx="4831">
                  <c:v>-0.42163574760742145</c:v>
                </c:pt>
                <c:pt idx="4832">
                  <c:v>-0.42217748633291385</c:v>
                </c:pt>
                <c:pt idx="4833">
                  <c:v>-0.42272026274939822</c:v>
                </c:pt>
                <c:pt idx="4834">
                  <c:v>-0.42326408586658304</c:v>
                </c:pt>
                <c:pt idx="4835">
                  <c:v>-0.42380896482926139</c:v>
                </c:pt>
                <c:pt idx="4836">
                  <c:v>-0.42435490892017269</c:v>
                </c:pt>
                <c:pt idx="4837">
                  <c:v>-0.42490192756294309</c:v>
                </c:pt>
                <c:pt idx="4838">
                  <c:v>-0.42545003032510703</c:v>
                </c:pt>
                <c:pt idx="4839">
                  <c:v>-0.42599922692121234</c:v>
                </c:pt>
                <c:pt idx="4840">
                  <c:v>-0.42654952721601347</c:v>
                </c:pt>
                <c:pt idx="4841">
                  <c:v>-0.42710094122775089</c:v>
                </c:pt>
                <c:pt idx="4842">
                  <c:v>-0.42765347913153084</c:v>
                </c:pt>
                <c:pt idx="4843">
                  <c:v>-0.4282071512627903</c:v>
                </c:pt>
                <c:pt idx="4844">
                  <c:v>-0.42876196812087286</c:v>
                </c:pt>
                <c:pt idx="4845">
                  <c:v>-0.42931794037269916</c:v>
                </c:pt>
                <c:pt idx="4846">
                  <c:v>-0.42987507885654952</c:v>
                </c:pt>
                <c:pt idx="4847">
                  <c:v>-0.43043339458595054</c:v>
                </c:pt>
                <c:pt idx="4848">
                  <c:v>-0.43099289875368607</c:v>
                </c:pt>
                <c:pt idx="4849">
                  <c:v>-0.43155360273591559</c:v>
                </c:pt>
                <c:pt idx="4850">
                  <c:v>-0.43211551809642446</c:v>
                </c:pt>
                <c:pt idx="4851">
                  <c:v>-0.43267865659099758</c:v>
                </c:pt>
                <c:pt idx="4852">
                  <c:v>-0.43324303017192212</c:v>
                </c:pt>
                <c:pt idx="4853">
                  <c:v>-0.4338086509926376</c:v>
                </c:pt>
                <c:pt idx="4854">
                  <c:v>-0.43437553141251406</c:v>
                </c:pt>
                <c:pt idx="4855">
                  <c:v>-0.43494368400179095</c:v>
                </c:pt>
                <c:pt idx="4856">
                  <c:v>-0.43551312154665817</c:v>
                </c:pt>
                <c:pt idx="4857">
                  <c:v>-0.43608385705450847</c:v>
                </c:pt>
                <c:pt idx="4858">
                  <c:v>-0.43665590375933899</c:v>
                </c:pt>
                <c:pt idx="4859">
                  <c:v>-0.43722927512734122</c:v>
                </c:pt>
                <c:pt idx="4860">
                  <c:v>-0.43780398486265359</c:v>
                </c:pt>
                <c:pt idx="4861">
                  <c:v>-0.4383800469133155</c:v>
                </c:pt>
                <c:pt idx="4862">
                  <c:v>-0.4389574754773965</c:v>
                </c:pt>
                <c:pt idx="4863">
                  <c:v>-0.43953628500934044</c:v>
                </c:pt>
                <c:pt idx="4864">
                  <c:v>-0.44011649022650962</c:v>
                </c:pt>
                <c:pt idx="4865">
                  <c:v>-0.44069810611594779</c:v>
                </c:pt>
                <c:pt idx="4866">
                  <c:v>-0.44128114794137069</c:v>
                </c:pt>
                <c:pt idx="4867">
                  <c:v>-0.44186563125038647</c:v>
                </c:pt>
                <c:pt idx="4868">
                  <c:v>-0.44245157188196771</c:v>
                </c:pt>
                <c:pt idx="4869">
                  <c:v>-0.44303898597417185</c:v>
                </c:pt>
                <c:pt idx="4870">
                  <c:v>-0.4436278899721306</c:v>
                </c:pt>
                <c:pt idx="4871">
                  <c:v>-0.44421830063631396</c:v>
                </c:pt>
                <c:pt idx="4872">
                  <c:v>-0.4448102350510853</c:v>
                </c:pt>
                <c:pt idx="4873">
                  <c:v>-0.44540371063355533</c:v>
                </c:pt>
                <c:pt idx="4874">
                  <c:v>-0.44599874514275095</c:v>
                </c:pt>
                <c:pt idx="4875">
                  <c:v>-0.44659535668911188</c:v>
                </c:pt>
                <c:pt idx="4876">
                  <c:v>-0.44719356374432651</c:v>
                </c:pt>
                <c:pt idx="4877">
                  <c:v>-0.44779338515153316</c:v>
                </c:pt>
                <c:pt idx="4878">
                  <c:v>-0.44839484013588266</c:v>
                </c:pt>
                <c:pt idx="4879">
                  <c:v>-0.44899794831550427</c:v>
                </c:pt>
                <c:pt idx="4880">
                  <c:v>-0.44960272971286641</c:v>
                </c:pt>
                <c:pt idx="4881">
                  <c:v>-0.45020920476657739</c:v>
                </c:pt>
                <c:pt idx="4882">
                  <c:v>-0.45081739434362</c:v>
                </c:pt>
                <c:pt idx="4883">
                  <c:v>-0.45142731975206435</c:v>
                </c:pt>
                <c:pt idx="4884">
                  <c:v>-0.45203900275425896</c:v>
                </c:pt>
                <c:pt idx="4885">
                  <c:v>-0.4526524655805475</c:v>
                </c:pt>
                <c:pt idx="4886">
                  <c:v>-0.45326773094350975</c:v>
                </c:pt>
                <c:pt idx="4887">
                  <c:v>-0.45388482205277231</c:v>
                </c:pt>
                <c:pt idx="4888">
                  <c:v>-0.45450376263041092</c:v>
                </c:pt>
                <c:pt idx="4889">
                  <c:v>-0.45512457692696739</c:v>
                </c:pt>
                <c:pt idx="4890">
                  <c:v>-0.45574728973812145</c:v>
                </c:pt>
                <c:pt idx="4891">
                  <c:v>-0.45637192642204122</c:v>
                </c:pt>
                <c:pt idx="4892">
                  <c:v>-0.45699851291745502</c:v>
                </c:pt>
                <c:pt idx="4893">
                  <c:v>-0.45762707576247386</c:v>
                </c:pt>
                <c:pt idx="4894">
                  <c:v>-0.45825764211420922</c:v>
                </c:pt>
                <c:pt idx="4895">
                  <c:v>-0.4588902397692215</c:v>
                </c:pt>
                <c:pt idx="4896">
                  <c:v>-0.45952489718485051</c:v>
                </c:pt>
                <c:pt idx="4897">
                  <c:v>-0.46016164350146743</c:v>
                </c:pt>
                <c:pt idx="4898">
                  <c:v>-0.46080050856569804</c:v>
                </c:pt>
                <c:pt idx="4899">
                  <c:v>-0.46144152295467983</c:v>
                </c:pt>
                <c:pt idx="4900">
                  <c:v>-0.46208471800138978</c:v>
                </c:pt>
                <c:pt idx="4901">
                  <c:v>-0.46273012582112927</c:v>
                </c:pt>
                <c:pt idx="4902">
                  <c:v>-0.46337777933919738</c:v>
                </c:pt>
                <c:pt idx="4903">
                  <c:v>-0.46402771231985235</c:v>
                </c:pt>
                <c:pt idx="4904">
                  <c:v>-0.464679959396606</c:v>
                </c:pt>
                <c:pt idx="4905">
                  <c:v>-0.46533455610395552</c:v>
                </c:pt>
                <c:pt idx="4906">
                  <c:v>-0.46599153891060158</c:v>
                </c:pt>
                <c:pt idx="4907">
                  <c:v>-0.46665094525427969</c:v>
                </c:pt>
                <c:pt idx="4908">
                  <c:v>-0.46731281357826726</c:v>
                </c:pt>
                <c:pt idx="4909">
                  <c:v>-0.46797718336968047</c:v>
                </c:pt>
                <c:pt idx="4910">
                  <c:v>-0.46864409519967654</c:v>
                </c:pt>
                <c:pt idx="4911">
                  <c:v>-0.46931359076566004</c:v>
                </c:pt>
                <c:pt idx="4912">
                  <c:v>-0.46998571293563796</c:v>
                </c:pt>
                <c:pt idx="4913">
                  <c:v>-0.4706605057948352</c:v>
                </c:pt>
                <c:pt idx="4914">
                  <c:v>-0.4713380146947404</c:v>
                </c:pt>
                <c:pt idx="4915">
                  <c:v>-0.47201828630470938</c:v>
                </c:pt>
                <c:pt idx="4916">
                  <c:v>-0.47270136866632162</c:v>
                </c:pt>
                <c:pt idx="4917">
                  <c:v>-0.47338731125063799</c:v>
                </c:pt>
                <c:pt idx="4918">
                  <c:v>-0.4740761650185879</c:v>
                </c:pt>
                <c:pt idx="4919">
                  <c:v>-0.47476798248466145</c:v>
                </c:pt>
                <c:pt idx="4920">
                  <c:v>-0.47546281778416505</c:v>
                </c:pt>
                <c:pt idx="4921">
                  <c:v>-0.47616072674425414</c:v>
                </c:pt>
                <c:pt idx="4922">
                  <c:v>-0.47686176695902943</c:v>
                </c:pt>
                <c:pt idx="4923">
                  <c:v>-0.47756599786898007</c:v>
                </c:pt>
                <c:pt idx="4924">
                  <c:v>-0.47827348084507393</c:v>
                </c:pt>
                <c:pt idx="4925">
                  <c:v>-0.47898427927784654</c:v>
                </c:pt>
                <c:pt idx="4926">
                  <c:v>-0.4796984586718448</c:v>
                </c:pt>
                <c:pt idx="4927">
                  <c:v>-0.48041608674583397</c:v>
                </c:pt>
                <c:pt idx="4928">
                  <c:v>-0.48113723353919824</c:v>
                </c:pt>
                <c:pt idx="4929">
                  <c:v>-0.48186197152500876</c:v>
                </c:pt>
                <c:pt idx="4930">
                  <c:v>-0.48259037573027797</c:v>
                </c:pt>
                <c:pt idx="4931">
                  <c:v>-0.48332252386397506</c:v>
                </c:pt>
                <c:pt idx="4932">
                  <c:v>-0.48405849645341126</c:v>
                </c:pt>
                <c:pt idx="4933">
                  <c:v>-0.48479837698967132</c:v>
                </c:pt>
                <c:pt idx="4934">
                  <c:v>-0.48554225208286206</c:v>
                </c:pt>
                <c:pt idx="4935">
                  <c:v>-0.48629021162796154</c:v>
                </c:pt>
                <c:pt idx="4936">
                  <c:v>-0.48704234898220838</c:v>
                </c:pt>
                <c:pt idx="4937">
                  <c:v>-0.48779876115498472</c:v>
                </c:pt>
                <c:pt idx="4938">
                  <c:v>-0.48855954901133047</c:v>
                </c:pt>
                <c:pt idx="4939">
                  <c:v>-0.48932481749026641</c:v>
                </c:pt>
                <c:pt idx="4940">
                  <c:v>-0.49009467583929645</c:v>
                </c:pt>
                <c:pt idx="4941">
                  <c:v>-0.49086923786654607</c:v>
                </c:pt>
                <c:pt idx="4942">
                  <c:v>-0.4916486222122235</c:v>
                </c:pt>
                <c:pt idx="4943">
                  <c:v>-0.49243295264121489</c:v>
                </c:pt>
                <c:pt idx="4944">
                  <c:v>-0.4932223583588739</c:v>
                </c:pt>
                <c:pt idx="4945">
                  <c:v>-0.49401697435229547</c:v>
                </c:pt>
                <c:pt idx="4946">
                  <c:v>-0.49481694175962271</c:v>
                </c:pt>
                <c:pt idx="4947">
                  <c:v>-0.49562240827027432</c:v>
                </c:pt>
                <c:pt idx="4948">
                  <c:v>-0.49643352855928952</c:v>
                </c:pt>
                <c:pt idx="4949">
                  <c:v>-0.49725046475944545</c:v>
                </c:pt>
                <c:pt idx="4950">
                  <c:v>-0.49807338697521486</c:v>
                </c:pt>
                <c:pt idx="4951">
                  <c:v>-0.49890247384320868</c:v>
                </c:pt>
                <c:pt idx="4952">
                  <c:v>-0.49973791314433447</c:v>
                </c:pt>
                <c:pt idx="4953">
                  <c:v>-0.50057990247363937</c:v>
                </c:pt>
                <c:pt idx="4954">
                  <c:v>-0.5014286499746109</c:v>
                </c:pt>
                <c:pt idx="4955">
                  <c:v>-0.50228437514569491</c:v>
                </c:pt>
                <c:pt idx="4956">
                  <c:v>-0.50314730972791377</c:v>
                </c:pt>
                <c:pt idx="4957">
                  <c:v>-0.50401769868375101</c:v>
                </c:pt>
                <c:pt idx="4958">
                  <c:v>-0.50489580127909184</c:v>
                </c:pt>
                <c:pt idx="4959">
                  <c:v>-0.5057818922817523</c:v>
                </c:pt>
                <c:pt idx="4960">
                  <c:v>-0.50667626329237314</c:v>
                </c:pt>
                <c:pt idx="4961">
                  <c:v>-0.50757922422596113</c:v>
                </c:pt>
                <c:pt idx="4962">
                  <c:v>-0.50849110496550609</c:v>
                </c:pt>
                <c:pt idx="4963">
                  <c:v>-0.50941225721270922</c:v>
                </c:pt>
                <c:pt idx="4964">
                  <c:v>-0.51034305656536694</c:v>
                </c:pt>
                <c:pt idx="4965">
                  <c:v>-0.51128390485626496</c:v>
                </c:pt>
                <c:pt idx="4966">
                  <c:v>-0.5122352327950036</c:v>
                </c:pt>
                <c:pt idx="4967">
                  <c:v>-0.51319750296214739</c:v>
                </c:pt>
                <c:pt idx="4968">
                  <c:v>-0.51417121321486736</c:v>
                </c:pt>
                <c:pt idx="4969">
                  <c:v>-0.51515690057543728</c:v>
                </c:pt>
                <c:pt idx="4970">
                  <c:v>-0.51615514568895371</c:v>
                </c:pt>
                <c:pt idx="4971">
                  <c:v>-0.51716657795562337</c:v>
                </c:pt>
                <c:pt idx="4972">
                  <c:v>-0.51819188146670636</c:v>
                </c:pt>
                <c:pt idx="4973">
                  <c:v>-0.51923180190357709</c:v>
                </c:pt>
                <c:pt idx="4974">
                  <c:v>-0.52028715459803598</c:v>
                </c:pt>
                <c:pt idx="4975">
                  <c:v>-0.5213588340021843</c:v>
                </c:pt>
                <c:pt idx="4976">
                  <c:v>-0.52244782488138064</c:v>
                </c:pt>
                <c:pt idx="4977">
                  <c:v>-0.52355521562976992</c:v>
                </c:pt>
                <c:pt idx="4978">
                  <c:v>-0.52468221422218575</c:v>
                </c:pt>
                <c:pt idx="4979">
                  <c:v>-0.5258301674699708</c:v>
                </c:pt>
                <c:pt idx="4980">
                  <c:v>-0.52700058445782461</c:v>
                </c:pt>
                <c:pt idx="4981">
                  <c:v>-0.5281951653279463</c:v>
                </c:pt>
                <c:pt idx="4982">
                  <c:v>-0.52941583698301231</c:v>
                </c:pt>
                <c:pt idx="4983">
                  <c:v>-0.53066479785633702</c:v>
                </c:pt>
                <c:pt idx="4984">
                  <c:v>-0.53194457473363932</c:v>
                </c:pt>
                <c:pt idx="4985">
                  <c:v>-0.53325809584619677</c:v>
                </c:pt>
                <c:pt idx="4986">
                  <c:v>-0.5346087863213661</c:v>
                </c:pt>
                <c:pt idx="4987">
                  <c:v>-0.53600069496484459</c:v>
                </c:pt>
                <c:pt idx="4988">
                  <c:v>-0.53743866594545397</c:v>
                </c:pt>
                <c:pt idx="4989">
                  <c:v>-0.53892857650074821</c:v>
                </c:pt>
                <c:pt idx="4990">
                  <c:v>-0.54047767463195917</c:v>
                </c:pt>
                <c:pt idx="4991">
                  <c:v>-0.54209507357421649</c:v>
                </c:pt>
                <c:pt idx="4992">
                  <c:v>-0.54379250240120491</c:v>
                </c:pt>
                <c:pt idx="4993">
                  <c:v>-0.54558549641464582</c:v>
                </c:pt>
                <c:pt idx="4994">
                  <c:v>-0.54749539041736683</c:v>
                </c:pt>
                <c:pt idx="4995">
                  <c:v>-0.54955289644101146</c:v>
                </c:pt>
                <c:pt idx="4996">
                  <c:v>-0.5518051461934772</c:v>
                </c:pt>
                <c:pt idx="4997">
                  <c:v>-0.5543314717311667</c:v>
                </c:pt>
                <c:pt idx="4998">
                  <c:v>-0.55728654225907226</c:v>
                </c:pt>
                <c:pt idx="4999">
                  <c:v>-0.5610696238250269</c:v>
                </c:pt>
                <c:pt idx="5000">
                  <c:v>-0.56988311599736829</c:v>
                </c:pt>
              </c:numCache>
            </c:numRef>
          </c:yVal>
          <c:smooth val="0"/>
        </c:ser>
        <c:ser>
          <c:idx val="2"/>
          <c:order val="2"/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ECMAG_Lattice!$J$3:$J$10000</c:f>
              <c:numCache>
                <c:formatCode>0.000</c:formatCode>
                <c:ptCount val="9998"/>
                <c:pt idx="0">
                  <c:v>-3.7388708908281885</c:v>
                </c:pt>
                <c:pt idx="1">
                  <c:v>-3.7373753424718572</c:v>
                </c:pt>
                <c:pt idx="2">
                  <c:v>-3.735879794115526</c:v>
                </c:pt>
                <c:pt idx="3">
                  <c:v>-3.7343842457591947</c:v>
                </c:pt>
                <c:pt idx="4">
                  <c:v>-3.7328886974028634</c:v>
                </c:pt>
                <c:pt idx="5">
                  <c:v>-3.7313931490465322</c:v>
                </c:pt>
                <c:pt idx="6">
                  <c:v>-3.7298976006902009</c:v>
                </c:pt>
                <c:pt idx="7">
                  <c:v>-3.7284020523338697</c:v>
                </c:pt>
                <c:pt idx="8">
                  <c:v>-3.7269065039775384</c:v>
                </c:pt>
                <c:pt idx="9">
                  <c:v>-3.7254109556212072</c:v>
                </c:pt>
                <c:pt idx="10">
                  <c:v>-3.7239154072648759</c:v>
                </c:pt>
                <c:pt idx="11">
                  <c:v>-3.7224198589085447</c:v>
                </c:pt>
                <c:pt idx="12">
                  <c:v>-3.7209243105522134</c:v>
                </c:pt>
                <c:pt idx="13">
                  <c:v>-3.7194287621958821</c:v>
                </c:pt>
                <c:pt idx="14">
                  <c:v>-3.7179332138395509</c:v>
                </c:pt>
                <c:pt idx="15">
                  <c:v>-3.7164376654832196</c:v>
                </c:pt>
                <c:pt idx="16">
                  <c:v>-3.7149421171268884</c:v>
                </c:pt>
                <c:pt idx="17">
                  <c:v>-3.7134465687705571</c:v>
                </c:pt>
                <c:pt idx="18">
                  <c:v>-3.7119510204142259</c:v>
                </c:pt>
                <c:pt idx="19">
                  <c:v>-3.7104554720578946</c:v>
                </c:pt>
                <c:pt idx="20">
                  <c:v>-3.7089599237015634</c:v>
                </c:pt>
                <c:pt idx="21">
                  <c:v>-3.7074643753452321</c:v>
                </c:pt>
                <c:pt idx="22">
                  <c:v>-3.7059688269889008</c:v>
                </c:pt>
                <c:pt idx="23">
                  <c:v>-3.7044732786325696</c:v>
                </c:pt>
                <c:pt idx="24">
                  <c:v>-3.7029777302762383</c:v>
                </c:pt>
                <c:pt idx="25">
                  <c:v>-3.7014821819199071</c:v>
                </c:pt>
                <c:pt idx="26">
                  <c:v>-3.6999866335635758</c:v>
                </c:pt>
                <c:pt idx="27">
                  <c:v>-3.6984910852072446</c:v>
                </c:pt>
                <c:pt idx="28">
                  <c:v>-3.6969955368509133</c:v>
                </c:pt>
                <c:pt idx="29">
                  <c:v>-3.6954999884945821</c:v>
                </c:pt>
                <c:pt idx="30">
                  <c:v>-3.6940044401382508</c:v>
                </c:pt>
                <c:pt idx="31">
                  <c:v>-3.6925088917819195</c:v>
                </c:pt>
                <c:pt idx="32">
                  <c:v>-3.6910133434255883</c:v>
                </c:pt>
                <c:pt idx="33">
                  <c:v>-3.689517795069257</c:v>
                </c:pt>
                <c:pt idx="34">
                  <c:v>-3.6880222467129258</c:v>
                </c:pt>
                <c:pt idx="35">
                  <c:v>-3.6865266983565945</c:v>
                </c:pt>
                <c:pt idx="36">
                  <c:v>-3.6850311500002633</c:v>
                </c:pt>
                <c:pt idx="37">
                  <c:v>-3.683535601643932</c:v>
                </c:pt>
                <c:pt idx="38">
                  <c:v>-3.6820400532876008</c:v>
                </c:pt>
                <c:pt idx="39">
                  <c:v>-3.6805445049312695</c:v>
                </c:pt>
                <c:pt idx="40">
                  <c:v>-3.6790489565749382</c:v>
                </c:pt>
                <c:pt idx="41">
                  <c:v>-3.677553408218607</c:v>
                </c:pt>
                <c:pt idx="42">
                  <c:v>-3.6760578598622757</c:v>
                </c:pt>
                <c:pt idx="43">
                  <c:v>-3.6745623115059445</c:v>
                </c:pt>
                <c:pt idx="44">
                  <c:v>-3.6730667631496132</c:v>
                </c:pt>
                <c:pt idx="45">
                  <c:v>-3.671571214793282</c:v>
                </c:pt>
                <c:pt idx="46">
                  <c:v>-3.6700756664369507</c:v>
                </c:pt>
                <c:pt idx="47">
                  <c:v>-3.6685801180806195</c:v>
                </c:pt>
                <c:pt idx="48">
                  <c:v>-3.6670845697242882</c:v>
                </c:pt>
                <c:pt idx="49">
                  <c:v>-3.6655890213679569</c:v>
                </c:pt>
                <c:pt idx="50">
                  <c:v>-3.6640934730116257</c:v>
                </c:pt>
                <c:pt idx="51">
                  <c:v>-3.6625979246552944</c:v>
                </c:pt>
                <c:pt idx="52">
                  <c:v>-3.6611023762989632</c:v>
                </c:pt>
                <c:pt idx="53">
                  <c:v>-3.6596068279426319</c:v>
                </c:pt>
                <c:pt idx="54">
                  <c:v>-3.6581112795863007</c:v>
                </c:pt>
                <c:pt idx="55">
                  <c:v>-3.6566157312299694</c:v>
                </c:pt>
                <c:pt idx="56">
                  <c:v>-3.6551201828736382</c:v>
                </c:pt>
                <c:pt idx="57">
                  <c:v>-3.6536246345173069</c:v>
                </c:pt>
                <c:pt idx="58">
                  <c:v>-3.6521290861609756</c:v>
                </c:pt>
                <c:pt idx="59">
                  <c:v>-3.6506335378046444</c:v>
                </c:pt>
                <c:pt idx="60">
                  <c:v>-3.6491379894483131</c:v>
                </c:pt>
                <c:pt idx="61">
                  <c:v>-3.6476424410919819</c:v>
                </c:pt>
                <c:pt idx="62">
                  <c:v>-3.6461468927356506</c:v>
                </c:pt>
                <c:pt idx="63">
                  <c:v>-3.6446513443793194</c:v>
                </c:pt>
                <c:pt idx="64">
                  <c:v>-3.6431557960229881</c:v>
                </c:pt>
                <c:pt idx="65">
                  <c:v>-3.6416602476666569</c:v>
                </c:pt>
                <c:pt idx="66">
                  <c:v>-3.6401646993103256</c:v>
                </c:pt>
                <c:pt idx="67">
                  <c:v>-3.6386691509539943</c:v>
                </c:pt>
                <c:pt idx="68">
                  <c:v>-3.6371736025976631</c:v>
                </c:pt>
                <c:pt idx="69">
                  <c:v>-3.6356780542413318</c:v>
                </c:pt>
                <c:pt idx="70">
                  <c:v>-3.6341825058850006</c:v>
                </c:pt>
                <c:pt idx="71">
                  <c:v>-3.6326869575286693</c:v>
                </c:pt>
                <c:pt idx="72">
                  <c:v>-3.6311914091723381</c:v>
                </c:pt>
                <c:pt idx="73">
                  <c:v>-3.6296958608160068</c:v>
                </c:pt>
                <c:pt idx="74">
                  <c:v>-3.6282003124596756</c:v>
                </c:pt>
                <c:pt idx="75">
                  <c:v>-3.6267047641033443</c:v>
                </c:pt>
                <c:pt idx="76">
                  <c:v>-3.625209215747013</c:v>
                </c:pt>
                <c:pt idx="77">
                  <c:v>-3.6237136673906818</c:v>
                </c:pt>
                <c:pt idx="78">
                  <c:v>-3.6222181190343505</c:v>
                </c:pt>
                <c:pt idx="79">
                  <c:v>-3.6207225706780193</c:v>
                </c:pt>
                <c:pt idx="80">
                  <c:v>-3.619227022321688</c:v>
                </c:pt>
                <c:pt idx="81">
                  <c:v>-3.6177314739653568</c:v>
                </c:pt>
                <c:pt idx="82">
                  <c:v>-3.6162359256090255</c:v>
                </c:pt>
                <c:pt idx="83">
                  <c:v>-3.6147403772526943</c:v>
                </c:pt>
                <c:pt idx="84">
                  <c:v>-3.613244828896363</c:v>
                </c:pt>
                <c:pt idx="85">
                  <c:v>-3.6117492805400317</c:v>
                </c:pt>
                <c:pt idx="86">
                  <c:v>-3.6102537321837005</c:v>
                </c:pt>
                <c:pt idx="87">
                  <c:v>-3.6087581838273692</c:v>
                </c:pt>
                <c:pt idx="88">
                  <c:v>-3.607262635471038</c:v>
                </c:pt>
                <c:pt idx="89">
                  <c:v>-3.6057670871147067</c:v>
                </c:pt>
                <c:pt idx="90">
                  <c:v>-3.6042715387583755</c:v>
                </c:pt>
                <c:pt idx="91">
                  <c:v>-3.6027759904020442</c:v>
                </c:pt>
                <c:pt idx="92">
                  <c:v>-3.601280442045713</c:v>
                </c:pt>
                <c:pt idx="93">
                  <c:v>-3.5997848936893817</c:v>
                </c:pt>
                <c:pt idx="94">
                  <c:v>-3.5982893453330504</c:v>
                </c:pt>
                <c:pt idx="95">
                  <c:v>-3.5967937969767192</c:v>
                </c:pt>
                <c:pt idx="96">
                  <c:v>-3.5952982486203879</c:v>
                </c:pt>
                <c:pt idx="97">
                  <c:v>-3.5938027002640567</c:v>
                </c:pt>
                <c:pt idx="98">
                  <c:v>-3.5923071519077254</c:v>
                </c:pt>
                <c:pt idx="99">
                  <c:v>-3.5908116035513942</c:v>
                </c:pt>
                <c:pt idx="100">
                  <c:v>-3.5893160551950629</c:v>
                </c:pt>
                <c:pt idx="101">
                  <c:v>-3.5878205068387317</c:v>
                </c:pt>
                <c:pt idx="102">
                  <c:v>-3.5863249584824004</c:v>
                </c:pt>
                <c:pt idx="103">
                  <c:v>-3.5848294101260691</c:v>
                </c:pt>
                <c:pt idx="104">
                  <c:v>-3.5833338617697379</c:v>
                </c:pt>
                <c:pt idx="105">
                  <c:v>-3.5818383134134066</c:v>
                </c:pt>
                <c:pt idx="106">
                  <c:v>-3.5803427650570754</c:v>
                </c:pt>
                <c:pt idx="107">
                  <c:v>-3.5788472167007441</c:v>
                </c:pt>
                <c:pt idx="108">
                  <c:v>-3.5773516683444129</c:v>
                </c:pt>
                <c:pt idx="109">
                  <c:v>-3.5758561199880816</c:v>
                </c:pt>
                <c:pt idx="110">
                  <c:v>-3.5743605716317504</c:v>
                </c:pt>
                <c:pt idx="111">
                  <c:v>-3.5728650232754191</c:v>
                </c:pt>
                <c:pt idx="112">
                  <c:v>-3.5713694749190878</c:v>
                </c:pt>
                <c:pt idx="113">
                  <c:v>-3.5698739265627566</c:v>
                </c:pt>
                <c:pt idx="114">
                  <c:v>-3.5683783782064253</c:v>
                </c:pt>
                <c:pt idx="115">
                  <c:v>-3.5668828298500941</c:v>
                </c:pt>
                <c:pt idx="116">
                  <c:v>-3.5653872814937628</c:v>
                </c:pt>
                <c:pt idx="117">
                  <c:v>-3.5638917331374316</c:v>
                </c:pt>
                <c:pt idx="118">
                  <c:v>-3.5623961847811003</c:v>
                </c:pt>
                <c:pt idx="119">
                  <c:v>-3.5609006364247691</c:v>
                </c:pt>
                <c:pt idx="120">
                  <c:v>-3.5594050880684378</c:v>
                </c:pt>
                <c:pt idx="121">
                  <c:v>-3.5579095397121066</c:v>
                </c:pt>
                <c:pt idx="122">
                  <c:v>-3.5564139913557753</c:v>
                </c:pt>
                <c:pt idx="123">
                  <c:v>-3.554918442999444</c:v>
                </c:pt>
                <c:pt idx="124">
                  <c:v>-3.5534228946431128</c:v>
                </c:pt>
                <c:pt idx="125">
                  <c:v>-3.5519273462867815</c:v>
                </c:pt>
                <c:pt idx="126">
                  <c:v>-3.5504317979304503</c:v>
                </c:pt>
                <c:pt idx="127">
                  <c:v>-3.548936249574119</c:v>
                </c:pt>
                <c:pt idx="128">
                  <c:v>-3.5474407012177878</c:v>
                </c:pt>
                <c:pt idx="129">
                  <c:v>-3.5459451528614565</c:v>
                </c:pt>
                <c:pt idx="130">
                  <c:v>-3.5444496045051253</c:v>
                </c:pt>
                <c:pt idx="131">
                  <c:v>-3.542954056148794</c:v>
                </c:pt>
                <c:pt idx="132">
                  <c:v>-3.5414585077924627</c:v>
                </c:pt>
                <c:pt idx="133">
                  <c:v>-3.5399629594361315</c:v>
                </c:pt>
                <c:pt idx="134">
                  <c:v>-3.5384674110798002</c:v>
                </c:pt>
                <c:pt idx="135">
                  <c:v>-3.536971862723469</c:v>
                </c:pt>
                <c:pt idx="136">
                  <c:v>-3.5354763143671377</c:v>
                </c:pt>
                <c:pt idx="137">
                  <c:v>-3.5339807660108065</c:v>
                </c:pt>
                <c:pt idx="138">
                  <c:v>-3.5324852176544752</c:v>
                </c:pt>
                <c:pt idx="139">
                  <c:v>-3.530989669298144</c:v>
                </c:pt>
                <c:pt idx="140">
                  <c:v>-3.5294941209418127</c:v>
                </c:pt>
                <c:pt idx="141">
                  <c:v>-3.5279985725854814</c:v>
                </c:pt>
                <c:pt idx="142">
                  <c:v>-3.5265030242291502</c:v>
                </c:pt>
                <c:pt idx="143">
                  <c:v>-3.5250074758728189</c:v>
                </c:pt>
                <c:pt idx="144">
                  <c:v>-3.5235119275164877</c:v>
                </c:pt>
                <c:pt idx="145">
                  <c:v>-3.5220163791601564</c:v>
                </c:pt>
                <c:pt idx="146">
                  <c:v>-3.5205208308038252</c:v>
                </c:pt>
                <c:pt idx="147">
                  <c:v>-3.5190252824474939</c:v>
                </c:pt>
                <c:pt idx="148">
                  <c:v>-3.5175297340911627</c:v>
                </c:pt>
                <c:pt idx="149">
                  <c:v>-3.5160341857348314</c:v>
                </c:pt>
                <c:pt idx="150">
                  <c:v>-3.5145386373785001</c:v>
                </c:pt>
                <c:pt idx="151">
                  <c:v>-3.5130430890221689</c:v>
                </c:pt>
                <c:pt idx="152">
                  <c:v>-3.5115475406658376</c:v>
                </c:pt>
                <c:pt idx="153">
                  <c:v>-3.5100519923095064</c:v>
                </c:pt>
                <c:pt idx="154">
                  <c:v>-3.5085564439531751</c:v>
                </c:pt>
                <c:pt idx="155">
                  <c:v>-3.5070608955968439</c:v>
                </c:pt>
                <c:pt idx="156">
                  <c:v>-3.5055653472405126</c:v>
                </c:pt>
                <c:pt idx="157">
                  <c:v>-3.5040697988841814</c:v>
                </c:pt>
                <c:pt idx="158">
                  <c:v>-3.5025742505278501</c:v>
                </c:pt>
                <c:pt idx="159">
                  <c:v>-3.5010787021715188</c:v>
                </c:pt>
                <c:pt idx="160">
                  <c:v>-3.4995831538151876</c:v>
                </c:pt>
                <c:pt idx="161">
                  <c:v>-3.4980876054588563</c:v>
                </c:pt>
                <c:pt idx="162">
                  <c:v>-3.4965920571025251</c:v>
                </c:pt>
                <c:pt idx="163">
                  <c:v>-3.4950965087461938</c:v>
                </c:pt>
                <c:pt idx="164">
                  <c:v>-3.4936009603898626</c:v>
                </c:pt>
                <c:pt idx="165">
                  <c:v>-3.4921054120335313</c:v>
                </c:pt>
                <c:pt idx="166">
                  <c:v>-3.4906098636772001</c:v>
                </c:pt>
                <c:pt idx="167">
                  <c:v>-3.4891143153208688</c:v>
                </c:pt>
                <c:pt idx="168">
                  <c:v>-3.4876187669645375</c:v>
                </c:pt>
                <c:pt idx="169">
                  <c:v>-3.4861232186082063</c:v>
                </c:pt>
                <c:pt idx="170">
                  <c:v>-3.484627670251875</c:v>
                </c:pt>
                <c:pt idx="171">
                  <c:v>-3.4831321218955438</c:v>
                </c:pt>
                <c:pt idx="172">
                  <c:v>-3.4816365735392125</c:v>
                </c:pt>
                <c:pt idx="173">
                  <c:v>-3.4801410251828813</c:v>
                </c:pt>
                <c:pt idx="174">
                  <c:v>-3.47864547682655</c:v>
                </c:pt>
                <c:pt idx="175">
                  <c:v>-3.4771499284702188</c:v>
                </c:pt>
                <c:pt idx="176">
                  <c:v>-3.4756543801138875</c:v>
                </c:pt>
                <c:pt idx="177">
                  <c:v>-3.4741588317575562</c:v>
                </c:pt>
                <c:pt idx="178">
                  <c:v>-3.472663283401225</c:v>
                </c:pt>
                <c:pt idx="179">
                  <c:v>-3.4711677350448937</c:v>
                </c:pt>
                <c:pt idx="180">
                  <c:v>-3.4696721866885625</c:v>
                </c:pt>
                <c:pt idx="181">
                  <c:v>-3.4681766383322312</c:v>
                </c:pt>
                <c:pt idx="182">
                  <c:v>-3.4666810899759</c:v>
                </c:pt>
                <c:pt idx="183">
                  <c:v>-3.4651855416195687</c:v>
                </c:pt>
                <c:pt idx="184">
                  <c:v>-3.4636899932632375</c:v>
                </c:pt>
                <c:pt idx="185">
                  <c:v>-3.4621944449069062</c:v>
                </c:pt>
                <c:pt idx="186">
                  <c:v>-3.4606988965505749</c:v>
                </c:pt>
                <c:pt idx="187">
                  <c:v>-3.4592033481942437</c:v>
                </c:pt>
                <c:pt idx="188">
                  <c:v>-3.4577077998379124</c:v>
                </c:pt>
                <c:pt idx="189">
                  <c:v>-3.4562122514815812</c:v>
                </c:pt>
                <c:pt idx="190">
                  <c:v>-3.4547167031252499</c:v>
                </c:pt>
                <c:pt idx="191">
                  <c:v>-3.4532211547689187</c:v>
                </c:pt>
                <c:pt idx="192">
                  <c:v>-3.4517256064125874</c:v>
                </c:pt>
                <c:pt idx="193">
                  <c:v>-3.4502300580562562</c:v>
                </c:pt>
                <c:pt idx="194">
                  <c:v>-3.4487345096999249</c:v>
                </c:pt>
                <c:pt idx="195">
                  <c:v>-3.4472389613435936</c:v>
                </c:pt>
                <c:pt idx="196">
                  <c:v>-3.4457434129872624</c:v>
                </c:pt>
                <c:pt idx="197">
                  <c:v>-3.4442478646309311</c:v>
                </c:pt>
                <c:pt idx="198">
                  <c:v>-3.4427523162745999</c:v>
                </c:pt>
                <c:pt idx="199">
                  <c:v>-3.4412567679182686</c:v>
                </c:pt>
                <c:pt idx="200">
                  <c:v>-3.4397612195619374</c:v>
                </c:pt>
                <c:pt idx="201">
                  <c:v>-3.4382656712056061</c:v>
                </c:pt>
                <c:pt idx="202">
                  <c:v>-3.4367701228492749</c:v>
                </c:pt>
                <c:pt idx="203">
                  <c:v>-3.4352745744929436</c:v>
                </c:pt>
                <c:pt idx="204">
                  <c:v>-3.4337790261366123</c:v>
                </c:pt>
                <c:pt idx="205">
                  <c:v>-3.4322834777802811</c:v>
                </c:pt>
                <c:pt idx="206">
                  <c:v>-3.4307879294239498</c:v>
                </c:pt>
                <c:pt idx="207">
                  <c:v>-3.4292923810676186</c:v>
                </c:pt>
                <c:pt idx="208">
                  <c:v>-3.4277968327112873</c:v>
                </c:pt>
                <c:pt idx="209">
                  <c:v>-3.4263012843549561</c:v>
                </c:pt>
                <c:pt idx="210">
                  <c:v>-3.4248057359986248</c:v>
                </c:pt>
                <c:pt idx="211">
                  <c:v>-3.4233101876422936</c:v>
                </c:pt>
                <c:pt idx="212">
                  <c:v>-3.4218146392859623</c:v>
                </c:pt>
                <c:pt idx="213">
                  <c:v>-3.420319090929631</c:v>
                </c:pt>
                <c:pt idx="214">
                  <c:v>-3.4188235425732998</c:v>
                </c:pt>
                <c:pt idx="215">
                  <c:v>-3.4173279942169685</c:v>
                </c:pt>
                <c:pt idx="216">
                  <c:v>-3.4158324458606373</c:v>
                </c:pt>
                <c:pt idx="217">
                  <c:v>-3.414336897504306</c:v>
                </c:pt>
                <c:pt idx="218">
                  <c:v>-3.4128413491479748</c:v>
                </c:pt>
                <c:pt idx="219">
                  <c:v>-3.4113458007916435</c:v>
                </c:pt>
                <c:pt idx="220">
                  <c:v>-3.4098502524353123</c:v>
                </c:pt>
                <c:pt idx="221">
                  <c:v>-3.408354704078981</c:v>
                </c:pt>
                <c:pt idx="222">
                  <c:v>-3.4068591557226497</c:v>
                </c:pt>
                <c:pt idx="223">
                  <c:v>-3.4053636073663185</c:v>
                </c:pt>
                <c:pt idx="224">
                  <c:v>-3.4038680590099872</c:v>
                </c:pt>
                <c:pt idx="225">
                  <c:v>-3.402372510653656</c:v>
                </c:pt>
                <c:pt idx="226">
                  <c:v>-3.4008769622973247</c:v>
                </c:pt>
                <c:pt idx="227">
                  <c:v>-3.3993814139409935</c:v>
                </c:pt>
                <c:pt idx="228">
                  <c:v>-3.3978858655846622</c:v>
                </c:pt>
                <c:pt idx="229">
                  <c:v>-3.396390317228331</c:v>
                </c:pt>
                <c:pt idx="230">
                  <c:v>-3.3948947688719997</c:v>
                </c:pt>
                <c:pt idx="231">
                  <c:v>-3.3933992205156684</c:v>
                </c:pt>
                <c:pt idx="232">
                  <c:v>-3.3919036721593372</c:v>
                </c:pt>
                <c:pt idx="233">
                  <c:v>-3.3904081238030059</c:v>
                </c:pt>
                <c:pt idx="234">
                  <c:v>-3.3889125754466747</c:v>
                </c:pt>
                <c:pt idx="235">
                  <c:v>-3.3874170270903434</c:v>
                </c:pt>
                <c:pt idx="236">
                  <c:v>-3.3859214787340122</c:v>
                </c:pt>
                <c:pt idx="237">
                  <c:v>-3.3844259303776809</c:v>
                </c:pt>
                <c:pt idx="238">
                  <c:v>-3.3829303820213497</c:v>
                </c:pt>
                <c:pt idx="239">
                  <c:v>-3.3814348336650184</c:v>
                </c:pt>
                <c:pt idx="240">
                  <c:v>-3.3799392853086871</c:v>
                </c:pt>
                <c:pt idx="241">
                  <c:v>-3.3784437369523559</c:v>
                </c:pt>
                <c:pt idx="242">
                  <c:v>-3.3769481885960246</c:v>
                </c:pt>
                <c:pt idx="243">
                  <c:v>-3.3754526402396934</c:v>
                </c:pt>
                <c:pt idx="244">
                  <c:v>-3.3739570918833621</c:v>
                </c:pt>
                <c:pt idx="245">
                  <c:v>-3.3724615435270309</c:v>
                </c:pt>
                <c:pt idx="246">
                  <c:v>-3.3709659951706996</c:v>
                </c:pt>
                <c:pt idx="247">
                  <c:v>-3.3694704468143684</c:v>
                </c:pt>
                <c:pt idx="248">
                  <c:v>-3.3679748984580371</c:v>
                </c:pt>
                <c:pt idx="249">
                  <c:v>-3.3664793501017058</c:v>
                </c:pt>
                <c:pt idx="250">
                  <c:v>-3.3649838017453746</c:v>
                </c:pt>
                <c:pt idx="251">
                  <c:v>-3.3634882533890433</c:v>
                </c:pt>
                <c:pt idx="252">
                  <c:v>-3.3619927050327121</c:v>
                </c:pt>
                <c:pt idx="253">
                  <c:v>-3.3604971566763808</c:v>
                </c:pt>
                <c:pt idx="254">
                  <c:v>-3.3590016083200496</c:v>
                </c:pt>
                <c:pt idx="255">
                  <c:v>-3.3575060599637183</c:v>
                </c:pt>
                <c:pt idx="256">
                  <c:v>-3.3560105116073871</c:v>
                </c:pt>
                <c:pt idx="257">
                  <c:v>-3.3545149632510558</c:v>
                </c:pt>
                <c:pt idx="258">
                  <c:v>-3.3530194148947245</c:v>
                </c:pt>
                <c:pt idx="259">
                  <c:v>-3.3515238665383933</c:v>
                </c:pt>
                <c:pt idx="260">
                  <c:v>-3.350028318182062</c:v>
                </c:pt>
                <c:pt idx="261">
                  <c:v>-3.3485327698257308</c:v>
                </c:pt>
                <c:pt idx="262">
                  <c:v>-3.3470372214693995</c:v>
                </c:pt>
                <c:pt idx="263">
                  <c:v>-3.3455416731130683</c:v>
                </c:pt>
                <c:pt idx="264">
                  <c:v>-3.344046124756737</c:v>
                </c:pt>
                <c:pt idx="265">
                  <c:v>-3.3425505764004058</c:v>
                </c:pt>
                <c:pt idx="266">
                  <c:v>-3.3410550280440745</c:v>
                </c:pt>
                <c:pt idx="267">
                  <c:v>-3.3395594796877432</c:v>
                </c:pt>
                <c:pt idx="268">
                  <c:v>-3.338063931331412</c:v>
                </c:pt>
                <c:pt idx="269">
                  <c:v>-3.3365683829750807</c:v>
                </c:pt>
                <c:pt idx="270">
                  <c:v>-3.3350728346187495</c:v>
                </c:pt>
                <c:pt idx="271">
                  <c:v>-3.3335772862624182</c:v>
                </c:pt>
                <c:pt idx="272">
                  <c:v>-3.332081737906087</c:v>
                </c:pt>
                <c:pt idx="273">
                  <c:v>-3.3305861895497557</c:v>
                </c:pt>
                <c:pt idx="274">
                  <c:v>-3.3290906411934245</c:v>
                </c:pt>
                <c:pt idx="275">
                  <c:v>-3.3275950928370932</c:v>
                </c:pt>
                <c:pt idx="276">
                  <c:v>-3.3260995444807619</c:v>
                </c:pt>
                <c:pt idx="277">
                  <c:v>-3.3246039961244307</c:v>
                </c:pt>
                <c:pt idx="278">
                  <c:v>-3.3231084477680994</c:v>
                </c:pt>
                <c:pt idx="279">
                  <c:v>-3.3216128994117682</c:v>
                </c:pt>
                <c:pt idx="280">
                  <c:v>-3.3201173510554369</c:v>
                </c:pt>
                <c:pt idx="281">
                  <c:v>-3.3186218026991057</c:v>
                </c:pt>
                <c:pt idx="282">
                  <c:v>-3.3171262543427744</c:v>
                </c:pt>
                <c:pt idx="283">
                  <c:v>-3.3156307059864432</c:v>
                </c:pt>
                <c:pt idx="284">
                  <c:v>-3.3141351576301119</c:v>
                </c:pt>
                <c:pt idx="285">
                  <c:v>-3.3126396092737806</c:v>
                </c:pt>
                <c:pt idx="286">
                  <c:v>-3.3111440609174494</c:v>
                </c:pt>
                <c:pt idx="287">
                  <c:v>-3.3096485125611181</c:v>
                </c:pt>
                <c:pt idx="288">
                  <c:v>-3.3081529642047869</c:v>
                </c:pt>
                <c:pt idx="289">
                  <c:v>-3.3066574158484556</c:v>
                </c:pt>
                <c:pt idx="290">
                  <c:v>-3.3051618674921244</c:v>
                </c:pt>
                <c:pt idx="291">
                  <c:v>-3.3036663191357931</c:v>
                </c:pt>
                <c:pt idx="292">
                  <c:v>-3.3021707707794619</c:v>
                </c:pt>
                <c:pt idx="293">
                  <c:v>-3.3006752224231306</c:v>
                </c:pt>
                <c:pt idx="294">
                  <c:v>-3.2991796740667994</c:v>
                </c:pt>
                <c:pt idx="295">
                  <c:v>-3.2976841257104681</c:v>
                </c:pt>
                <c:pt idx="296">
                  <c:v>-3.2961885773541368</c:v>
                </c:pt>
                <c:pt idx="297">
                  <c:v>-3.2946930289978056</c:v>
                </c:pt>
                <c:pt idx="298">
                  <c:v>-3.2931974806414743</c:v>
                </c:pt>
                <c:pt idx="299">
                  <c:v>-3.2917019322851431</c:v>
                </c:pt>
                <c:pt idx="300">
                  <c:v>-3.2902063839288118</c:v>
                </c:pt>
                <c:pt idx="301">
                  <c:v>-3.2887108355724806</c:v>
                </c:pt>
                <c:pt idx="302">
                  <c:v>-3.2872152872161493</c:v>
                </c:pt>
                <c:pt idx="303">
                  <c:v>-3.2857197388598181</c:v>
                </c:pt>
                <c:pt idx="304">
                  <c:v>-3.2842241905034868</c:v>
                </c:pt>
                <c:pt idx="305">
                  <c:v>-3.2827286421471555</c:v>
                </c:pt>
                <c:pt idx="306">
                  <c:v>-3.2812330937908243</c:v>
                </c:pt>
                <c:pt idx="307">
                  <c:v>-3.279737545434493</c:v>
                </c:pt>
                <c:pt idx="308">
                  <c:v>-3.2782419970781618</c:v>
                </c:pt>
                <c:pt idx="309">
                  <c:v>-3.2767464487218305</c:v>
                </c:pt>
                <c:pt idx="310">
                  <c:v>-3.2752509003654993</c:v>
                </c:pt>
                <c:pt idx="311">
                  <c:v>-3.273755352009168</c:v>
                </c:pt>
                <c:pt idx="312">
                  <c:v>-3.2722598036528368</c:v>
                </c:pt>
                <c:pt idx="313">
                  <c:v>-3.2707642552965055</c:v>
                </c:pt>
                <c:pt idx="314">
                  <c:v>-3.2692687069401742</c:v>
                </c:pt>
                <c:pt idx="315">
                  <c:v>-3.267773158583843</c:v>
                </c:pt>
                <c:pt idx="316">
                  <c:v>-3.2662776102275117</c:v>
                </c:pt>
                <c:pt idx="317">
                  <c:v>-3.2647820618711805</c:v>
                </c:pt>
                <c:pt idx="318">
                  <c:v>-3.2632865135148492</c:v>
                </c:pt>
                <c:pt idx="319">
                  <c:v>-3.261790965158518</c:v>
                </c:pt>
                <c:pt idx="320">
                  <c:v>-3.2602954168021867</c:v>
                </c:pt>
                <c:pt idx="321">
                  <c:v>-3.2587998684458555</c:v>
                </c:pt>
                <c:pt idx="322">
                  <c:v>-3.2573043200895242</c:v>
                </c:pt>
                <c:pt idx="323">
                  <c:v>-3.2558087717331929</c:v>
                </c:pt>
                <c:pt idx="324">
                  <c:v>-3.2543132233768617</c:v>
                </c:pt>
                <c:pt idx="325">
                  <c:v>-3.2528176750205304</c:v>
                </c:pt>
                <c:pt idx="326">
                  <c:v>-3.2513221266641992</c:v>
                </c:pt>
                <c:pt idx="327">
                  <c:v>-3.2498265783078679</c:v>
                </c:pt>
                <c:pt idx="328">
                  <c:v>-3.2483310299515367</c:v>
                </c:pt>
                <c:pt idx="329">
                  <c:v>-3.2468354815952054</c:v>
                </c:pt>
                <c:pt idx="330">
                  <c:v>-3.2453399332388742</c:v>
                </c:pt>
                <c:pt idx="331">
                  <c:v>-3.2438443848825429</c:v>
                </c:pt>
                <c:pt idx="332">
                  <c:v>-3.2423488365262116</c:v>
                </c:pt>
                <c:pt idx="333">
                  <c:v>-3.2408532881698804</c:v>
                </c:pt>
                <c:pt idx="334">
                  <c:v>-3.2393577398135491</c:v>
                </c:pt>
                <c:pt idx="335">
                  <c:v>-3.2378621914572179</c:v>
                </c:pt>
                <c:pt idx="336">
                  <c:v>-3.2363666431008866</c:v>
                </c:pt>
                <c:pt idx="337">
                  <c:v>-3.2348710947445554</c:v>
                </c:pt>
                <c:pt idx="338">
                  <c:v>-3.2333755463882241</c:v>
                </c:pt>
                <c:pt idx="339">
                  <c:v>-3.2318799980318929</c:v>
                </c:pt>
                <c:pt idx="340">
                  <c:v>-3.2303844496755616</c:v>
                </c:pt>
                <c:pt idx="341">
                  <c:v>-3.2288889013192303</c:v>
                </c:pt>
                <c:pt idx="342">
                  <c:v>-3.2273933529628991</c:v>
                </c:pt>
                <c:pt idx="343">
                  <c:v>-3.2258978046065678</c:v>
                </c:pt>
                <c:pt idx="344">
                  <c:v>-3.2244022562502366</c:v>
                </c:pt>
                <c:pt idx="345">
                  <c:v>-3.2229067078939053</c:v>
                </c:pt>
                <c:pt idx="346">
                  <c:v>-3.2214111595375741</c:v>
                </c:pt>
                <c:pt idx="347">
                  <c:v>-3.2199156111812428</c:v>
                </c:pt>
                <c:pt idx="348">
                  <c:v>-3.2184200628249116</c:v>
                </c:pt>
                <c:pt idx="349">
                  <c:v>-3.2169245144685803</c:v>
                </c:pt>
                <c:pt idx="350">
                  <c:v>-3.215428966112249</c:v>
                </c:pt>
                <c:pt idx="351">
                  <c:v>-3.2139334177559178</c:v>
                </c:pt>
                <c:pt idx="352">
                  <c:v>-3.2124378693995865</c:v>
                </c:pt>
                <c:pt idx="353">
                  <c:v>-3.2109423210432553</c:v>
                </c:pt>
                <c:pt idx="354">
                  <c:v>-3.209446772686924</c:v>
                </c:pt>
                <c:pt idx="355">
                  <c:v>-3.2079512243305928</c:v>
                </c:pt>
                <c:pt idx="356">
                  <c:v>-3.2064556759742615</c:v>
                </c:pt>
                <c:pt idx="357">
                  <c:v>-3.2049601276179303</c:v>
                </c:pt>
                <c:pt idx="358">
                  <c:v>-3.203464579261599</c:v>
                </c:pt>
                <c:pt idx="359">
                  <c:v>-3.2019690309052677</c:v>
                </c:pt>
                <c:pt idx="360">
                  <c:v>-3.2004734825489365</c:v>
                </c:pt>
                <c:pt idx="361">
                  <c:v>-3.1989779341926052</c:v>
                </c:pt>
                <c:pt idx="362">
                  <c:v>-3.197482385836274</c:v>
                </c:pt>
                <c:pt idx="363">
                  <c:v>-3.1959868374799427</c:v>
                </c:pt>
                <c:pt idx="364">
                  <c:v>-3.1944912891236115</c:v>
                </c:pt>
                <c:pt idx="365">
                  <c:v>-3.1929957407672802</c:v>
                </c:pt>
                <c:pt idx="366">
                  <c:v>-3.191500192410949</c:v>
                </c:pt>
                <c:pt idx="367">
                  <c:v>-3.1900046440546177</c:v>
                </c:pt>
                <c:pt idx="368">
                  <c:v>-3.1885090956982864</c:v>
                </c:pt>
                <c:pt idx="369">
                  <c:v>-3.1870135473419552</c:v>
                </c:pt>
                <c:pt idx="370">
                  <c:v>-3.1855179989856239</c:v>
                </c:pt>
                <c:pt idx="371">
                  <c:v>-3.1840224506292927</c:v>
                </c:pt>
                <c:pt idx="372">
                  <c:v>-3.1825269022729614</c:v>
                </c:pt>
                <c:pt idx="373">
                  <c:v>-3.1810313539166302</c:v>
                </c:pt>
                <c:pt idx="374">
                  <c:v>-3.1795358055602989</c:v>
                </c:pt>
                <c:pt idx="375">
                  <c:v>-3.1780402572039677</c:v>
                </c:pt>
                <c:pt idx="376">
                  <c:v>-3.1765447088476364</c:v>
                </c:pt>
                <c:pt idx="377">
                  <c:v>-3.1750491604913051</c:v>
                </c:pt>
                <c:pt idx="378">
                  <c:v>-3.1735536121349739</c:v>
                </c:pt>
                <c:pt idx="379">
                  <c:v>-3.1720580637786426</c:v>
                </c:pt>
                <c:pt idx="380">
                  <c:v>-3.1705625154223114</c:v>
                </c:pt>
                <c:pt idx="381">
                  <c:v>-3.1690669670659801</c:v>
                </c:pt>
                <c:pt idx="382">
                  <c:v>-3.1675714187096489</c:v>
                </c:pt>
                <c:pt idx="383">
                  <c:v>-3.1660758703533176</c:v>
                </c:pt>
                <c:pt idx="384">
                  <c:v>-3.1645803219969864</c:v>
                </c:pt>
                <c:pt idx="385">
                  <c:v>-3.1630847736406551</c:v>
                </c:pt>
                <c:pt idx="386">
                  <c:v>-3.1615892252843238</c:v>
                </c:pt>
                <c:pt idx="387">
                  <c:v>-3.1600936769279926</c:v>
                </c:pt>
                <c:pt idx="388">
                  <c:v>-3.1585981285716613</c:v>
                </c:pt>
                <c:pt idx="389">
                  <c:v>-3.1571025802153301</c:v>
                </c:pt>
                <c:pt idx="390">
                  <c:v>-3.1556070318589988</c:v>
                </c:pt>
                <c:pt idx="391">
                  <c:v>-3.1541114835026676</c:v>
                </c:pt>
                <c:pt idx="392">
                  <c:v>-3.1526159351463363</c:v>
                </c:pt>
                <c:pt idx="393">
                  <c:v>-3.1511203867900051</c:v>
                </c:pt>
                <c:pt idx="394">
                  <c:v>-3.1496248384336738</c:v>
                </c:pt>
                <c:pt idx="395">
                  <c:v>-3.1481292900773425</c:v>
                </c:pt>
                <c:pt idx="396">
                  <c:v>-3.1466337417210113</c:v>
                </c:pt>
                <c:pt idx="397">
                  <c:v>-3.14513819336468</c:v>
                </c:pt>
                <c:pt idx="398">
                  <c:v>-3.1436426450083488</c:v>
                </c:pt>
                <c:pt idx="399">
                  <c:v>-3.1421470966520175</c:v>
                </c:pt>
                <c:pt idx="400">
                  <c:v>-3.1406515482956863</c:v>
                </c:pt>
                <c:pt idx="401">
                  <c:v>-3.139155999939355</c:v>
                </c:pt>
                <c:pt idx="402">
                  <c:v>-3.1376604515830238</c:v>
                </c:pt>
                <c:pt idx="403">
                  <c:v>-3.1361649032266925</c:v>
                </c:pt>
                <c:pt idx="404">
                  <c:v>-3.1346693548703612</c:v>
                </c:pt>
                <c:pt idx="405">
                  <c:v>-3.13317380651403</c:v>
                </c:pt>
                <c:pt idx="406">
                  <c:v>-3.1316782581576987</c:v>
                </c:pt>
                <c:pt idx="407">
                  <c:v>-3.1301827098013675</c:v>
                </c:pt>
                <c:pt idx="408">
                  <c:v>-3.1286871614450362</c:v>
                </c:pt>
                <c:pt idx="409">
                  <c:v>-3.127191613088705</c:v>
                </c:pt>
                <c:pt idx="410">
                  <c:v>-3.1256960647323737</c:v>
                </c:pt>
                <c:pt idx="411">
                  <c:v>-3.1242005163760425</c:v>
                </c:pt>
                <c:pt idx="412">
                  <c:v>-3.1227049680197112</c:v>
                </c:pt>
                <c:pt idx="413">
                  <c:v>-3.1212094196633799</c:v>
                </c:pt>
                <c:pt idx="414">
                  <c:v>-3.1197138713070487</c:v>
                </c:pt>
                <c:pt idx="415">
                  <c:v>-3.1182183229507174</c:v>
                </c:pt>
                <c:pt idx="416">
                  <c:v>-3.1167227745943862</c:v>
                </c:pt>
                <c:pt idx="417">
                  <c:v>-3.1152272262380549</c:v>
                </c:pt>
                <c:pt idx="418">
                  <c:v>-3.1137316778817237</c:v>
                </c:pt>
                <c:pt idx="419">
                  <c:v>-3.1122361295253924</c:v>
                </c:pt>
                <c:pt idx="420">
                  <c:v>-3.1107405811690612</c:v>
                </c:pt>
                <c:pt idx="421">
                  <c:v>-3.1092450328127299</c:v>
                </c:pt>
                <c:pt idx="422">
                  <c:v>-3.1077494844563986</c:v>
                </c:pt>
                <c:pt idx="423">
                  <c:v>-3.1062539361000674</c:v>
                </c:pt>
                <c:pt idx="424">
                  <c:v>-3.1047583877437361</c:v>
                </c:pt>
                <c:pt idx="425">
                  <c:v>-3.1032628393874049</c:v>
                </c:pt>
                <c:pt idx="426">
                  <c:v>-3.1017672910310736</c:v>
                </c:pt>
                <c:pt idx="427">
                  <c:v>-3.1002717426747424</c:v>
                </c:pt>
                <c:pt idx="428">
                  <c:v>-3.0987761943184111</c:v>
                </c:pt>
                <c:pt idx="429">
                  <c:v>-3.0972806459620799</c:v>
                </c:pt>
                <c:pt idx="430">
                  <c:v>-3.0957850976057486</c:v>
                </c:pt>
                <c:pt idx="431">
                  <c:v>-3.0942895492494173</c:v>
                </c:pt>
                <c:pt idx="432">
                  <c:v>-3.0927940008930861</c:v>
                </c:pt>
                <c:pt idx="433">
                  <c:v>-3.0912984525367548</c:v>
                </c:pt>
                <c:pt idx="434">
                  <c:v>-3.0898029041804236</c:v>
                </c:pt>
                <c:pt idx="435">
                  <c:v>-3.0883073558240923</c:v>
                </c:pt>
                <c:pt idx="436">
                  <c:v>-3.0868118074677611</c:v>
                </c:pt>
                <c:pt idx="437">
                  <c:v>-3.0853162591114298</c:v>
                </c:pt>
                <c:pt idx="438">
                  <c:v>-3.0838207107550986</c:v>
                </c:pt>
                <c:pt idx="439">
                  <c:v>-3.0823251623987673</c:v>
                </c:pt>
                <c:pt idx="440">
                  <c:v>-3.080829614042436</c:v>
                </c:pt>
                <c:pt idx="441">
                  <c:v>-3.0793340656861048</c:v>
                </c:pt>
                <c:pt idx="442">
                  <c:v>-3.0778385173297735</c:v>
                </c:pt>
                <c:pt idx="443">
                  <c:v>-3.0763429689734423</c:v>
                </c:pt>
                <c:pt idx="444">
                  <c:v>-3.074847420617111</c:v>
                </c:pt>
                <c:pt idx="445">
                  <c:v>-3.0733518722607798</c:v>
                </c:pt>
                <c:pt idx="446">
                  <c:v>-3.0718563239044485</c:v>
                </c:pt>
                <c:pt idx="447">
                  <c:v>-3.0703607755481173</c:v>
                </c:pt>
                <c:pt idx="448">
                  <c:v>-3.068865227191786</c:v>
                </c:pt>
                <c:pt idx="449">
                  <c:v>-3.0673696788354547</c:v>
                </c:pt>
                <c:pt idx="450">
                  <c:v>-3.0658741304791235</c:v>
                </c:pt>
                <c:pt idx="451">
                  <c:v>-3.0643785821227922</c:v>
                </c:pt>
                <c:pt idx="452">
                  <c:v>-3.062883033766461</c:v>
                </c:pt>
                <c:pt idx="453">
                  <c:v>-3.0613874854101297</c:v>
                </c:pt>
                <c:pt idx="454">
                  <c:v>-3.0598919370537985</c:v>
                </c:pt>
                <c:pt idx="455">
                  <c:v>-3.0583963886974672</c:v>
                </c:pt>
                <c:pt idx="456">
                  <c:v>-3.056900840341136</c:v>
                </c:pt>
                <c:pt idx="457">
                  <c:v>-3.0554052919848047</c:v>
                </c:pt>
                <c:pt idx="458">
                  <c:v>-3.0539097436284734</c:v>
                </c:pt>
                <c:pt idx="459">
                  <c:v>-3.0524141952721422</c:v>
                </c:pt>
                <c:pt idx="460">
                  <c:v>-3.0509186469158109</c:v>
                </c:pt>
                <c:pt idx="461">
                  <c:v>-3.0494230985594797</c:v>
                </c:pt>
                <c:pt idx="462">
                  <c:v>-3.0479275502031484</c:v>
                </c:pt>
                <c:pt idx="463">
                  <c:v>-3.0464320018468172</c:v>
                </c:pt>
                <c:pt idx="464">
                  <c:v>-3.0449364534904859</c:v>
                </c:pt>
                <c:pt idx="465">
                  <c:v>-3.0434409051341547</c:v>
                </c:pt>
                <c:pt idx="466">
                  <c:v>-3.0419453567778234</c:v>
                </c:pt>
                <c:pt idx="467">
                  <c:v>-3.0404498084214922</c:v>
                </c:pt>
                <c:pt idx="468">
                  <c:v>-3.0389542600651609</c:v>
                </c:pt>
                <c:pt idx="469">
                  <c:v>-3.0374587117088296</c:v>
                </c:pt>
                <c:pt idx="470">
                  <c:v>-3.0359631633524984</c:v>
                </c:pt>
                <c:pt idx="471">
                  <c:v>-3.0344676149961671</c:v>
                </c:pt>
                <c:pt idx="472">
                  <c:v>-3.0329720666398359</c:v>
                </c:pt>
                <c:pt idx="473">
                  <c:v>-3.0314765182835046</c:v>
                </c:pt>
                <c:pt idx="474">
                  <c:v>-3.0299809699271734</c:v>
                </c:pt>
                <c:pt idx="475">
                  <c:v>-3.0284854215708421</c:v>
                </c:pt>
                <c:pt idx="476">
                  <c:v>-3.0269898732145109</c:v>
                </c:pt>
                <c:pt idx="477">
                  <c:v>-3.0254943248581796</c:v>
                </c:pt>
                <c:pt idx="478">
                  <c:v>-3.0239987765018483</c:v>
                </c:pt>
                <c:pt idx="479">
                  <c:v>-3.0225032281455171</c:v>
                </c:pt>
                <c:pt idx="480">
                  <c:v>-3.0210076797891858</c:v>
                </c:pt>
                <c:pt idx="481">
                  <c:v>-3.0195121314328546</c:v>
                </c:pt>
                <c:pt idx="482">
                  <c:v>-3.0180165830765233</c:v>
                </c:pt>
                <c:pt idx="483">
                  <c:v>-3.0165210347201921</c:v>
                </c:pt>
                <c:pt idx="484">
                  <c:v>-3.0150254863638608</c:v>
                </c:pt>
                <c:pt idx="485">
                  <c:v>-3.0135299380075296</c:v>
                </c:pt>
                <c:pt idx="486">
                  <c:v>-3.0120343896511983</c:v>
                </c:pt>
                <c:pt idx="487">
                  <c:v>-3.010538841294867</c:v>
                </c:pt>
                <c:pt idx="488">
                  <c:v>-3.0090432929385358</c:v>
                </c:pt>
                <c:pt idx="489">
                  <c:v>-3.0075477445822045</c:v>
                </c:pt>
                <c:pt idx="490">
                  <c:v>-3.0060521962258733</c:v>
                </c:pt>
                <c:pt idx="491">
                  <c:v>-3.004556647869542</c:v>
                </c:pt>
                <c:pt idx="492">
                  <c:v>-3.0030610995132108</c:v>
                </c:pt>
                <c:pt idx="493">
                  <c:v>-3.0015655511568795</c:v>
                </c:pt>
                <c:pt idx="494">
                  <c:v>-3.0000700028005483</c:v>
                </c:pt>
                <c:pt idx="495">
                  <c:v>-2.998574454444217</c:v>
                </c:pt>
                <c:pt idx="496">
                  <c:v>-2.9970789060878857</c:v>
                </c:pt>
                <c:pt idx="497">
                  <c:v>-2.9955833577315545</c:v>
                </c:pt>
                <c:pt idx="498">
                  <c:v>-2.9940878093752232</c:v>
                </c:pt>
                <c:pt idx="499">
                  <c:v>-2.992592261018892</c:v>
                </c:pt>
                <c:pt idx="500">
                  <c:v>-2.9910967126625607</c:v>
                </c:pt>
                <c:pt idx="501">
                  <c:v>-2.9896011643062295</c:v>
                </c:pt>
                <c:pt idx="502">
                  <c:v>-2.9881056159498982</c:v>
                </c:pt>
                <c:pt idx="503">
                  <c:v>-2.986610067593567</c:v>
                </c:pt>
                <c:pt idx="504">
                  <c:v>-2.9851145192372357</c:v>
                </c:pt>
                <c:pt idx="505">
                  <c:v>-2.9836189708809044</c:v>
                </c:pt>
                <c:pt idx="506">
                  <c:v>-2.9821234225245732</c:v>
                </c:pt>
                <c:pt idx="507">
                  <c:v>-2.9806278741682419</c:v>
                </c:pt>
                <c:pt idx="508">
                  <c:v>-2.9791323258119107</c:v>
                </c:pt>
                <c:pt idx="509">
                  <c:v>-2.9776367774555794</c:v>
                </c:pt>
                <c:pt idx="510">
                  <c:v>-2.9761412290992482</c:v>
                </c:pt>
                <c:pt idx="511">
                  <c:v>-2.9746456807429169</c:v>
                </c:pt>
                <c:pt idx="512">
                  <c:v>-2.9731501323865857</c:v>
                </c:pt>
                <c:pt idx="513">
                  <c:v>-2.9716545840302544</c:v>
                </c:pt>
                <c:pt idx="514">
                  <c:v>-2.9701590356739231</c:v>
                </c:pt>
                <c:pt idx="515">
                  <c:v>-2.9686634873175919</c:v>
                </c:pt>
                <c:pt idx="516">
                  <c:v>-2.9671679389612606</c:v>
                </c:pt>
                <c:pt idx="517">
                  <c:v>-2.9656723906049294</c:v>
                </c:pt>
                <c:pt idx="518">
                  <c:v>-2.9641768422485981</c:v>
                </c:pt>
                <c:pt idx="519">
                  <c:v>-2.9626812938922669</c:v>
                </c:pt>
                <c:pt idx="520">
                  <c:v>-2.9611857455359356</c:v>
                </c:pt>
                <c:pt idx="521">
                  <c:v>-2.9596901971796044</c:v>
                </c:pt>
                <c:pt idx="522">
                  <c:v>-2.9581946488232731</c:v>
                </c:pt>
                <c:pt idx="523">
                  <c:v>-2.9566991004669418</c:v>
                </c:pt>
                <c:pt idx="524">
                  <c:v>-2.9552035521106106</c:v>
                </c:pt>
                <c:pt idx="525">
                  <c:v>-2.9537080037542793</c:v>
                </c:pt>
                <c:pt idx="526">
                  <c:v>-2.9522124553979481</c:v>
                </c:pt>
                <c:pt idx="527">
                  <c:v>-2.9507169070416168</c:v>
                </c:pt>
                <c:pt idx="528">
                  <c:v>-2.9492213586852856</c:v>
                </c:pt>
                <c:pt idx="529">
                  <c:v>-2.9477258103289543</c:v>
                </c:pt>
                <c:pt idx="530">
                  <c:v>-2.9462302619726231</c:v>
                </c:pt>
                <c:pt idx="531">
                  <c:v>-2.9447347136162918</c:v>
                </c:pt>
                <c:pt idx="532">
                  <c:v>-2.9432391652599605</c:v>
                </c:pt>
                <c:pt idx="533">
                  <c:v>-2.9417436169036293</c:v>
                </c:pt>
                <c:pt idx="534">
                  <c:v>-2.940248068547298</c:v>
                </c:pt>
                <c:pt idx="535">
                  <c:v>-2.9387525201909668</c:v>
                </c:pt>
                <c:pt idx="536">
                  <c:v>-2.9372569718346355</c:v>
                </c:pt>
                <c:pt idx="537">
                  <c:v>-2.9357614234783043</c:v>
                </c:pt>
                <c:pt idx="538">
                  <c:v>-2.934265875121973</c:v>
                </c:pt>
                <c:pt idx="539">
                  <c:v>-2.9327703267656418</c:v>
                </c:pt>
                <c:pt idx="540">
                  <c:v>-2.9312747784093105</c:v>
                </c:pt>
                <c:pt idx="541">
                  <c:v>-2.9297792300529792</c:v>
                </c:pt>
                <c:pt idx="542">
                  <c:v>-2.928283681696648</c:v>
                </c:pt>
                <c:pt idx="543">
                  <c:v>-2.9267881333403167</c:v>
                </c:pt>
                <c:pt idx="544">
                  <c:v>-2.9252925849839855</c:v>
                </c:pt>
                <c:pt idx="545">
                  <c:v>-2.9237970366276542</c:v>
                </c:pt>
                <c:pt idx="546">
                  <c:v>-2.922301488271323</c:v>
                </c:pt>
                <c:pt idx="547">
                  <c:v>-2.9208059399149917</c:v>
                </c:pt>
                <c:pt idx="548">
                  <c:v>-2.9193103915586605</c:v>
                </c:pt>
                <c:pt idx="549">
                  <c:v>-2.9178148432023292</c:v>
                </c:pt>
                <c:pt idx="550">
                  <c:v>-2.9163192948459979</c:v>
                </c:pt>
                <c:pt idx="551">
                  <c:v>-2.9148237464896667</c:v>
                </c:pt>
                <c:pt idx="552">
                  <c:v>-2.9133281981333354</c:v>
                </c:pt>
                <c:pt idx="553">
                  <c:v>-2.9118326497770042</c:v>
                </c:pt>
                <c:pt idx="554">
                  <c:v>-2.9103371014206729</c:v>
                </c:pt>
                <c:pt idx="555">
                  <c:v>-2.9088415530643417</c:v>
                </c:pt>
                <c:pt idx="556">
                  <c:v>-2.9073460047080104</c:v>
                </c:pt>
                <c:pt idx="557">
                  <c:v>-2.9058504563516792</c:v>
                </c:pt>
                <c:pt idx="558">
                  <c:v>-2.9043549079953479</c:v>
                </c:pt>
                <c:pt idx="559">
                  <c:v>-2.9028593596390166</c:v>
                </c:pt>
                <c:pt idx="560">
                  <c:v>-2.9013638112826854</c:v>
                </c:pt>
                <c:pt idx="561">
                  <c:v>-2.8998682629263541</c:v>
                </c:pt>
                <c:pt idx="562">
                  <c:v>-2.8983727145700229</c:v>
                </c:pt>
                <c:pt idx="563">
                  <c:v>-2.8968771662136916</c:v>
                </c:pt>
                <c:pt idx="564">
                  <c:v>-2.8953816178573604</c:v>
                </c:pt>
                <c:pt idx="565">
                  <c:v>-2.8938860695010291</c:v>
                </c:pt>
                <c:pt idx="566">
                  <c:v>-2.8923905211446979</c:v>
                </c:pt>
                <c:pt idx="567">
                  <c:v>-2.8908949727883666</c:v>
                </c:pt>
                <c:pt idx="568">
                  <c:v>-2.8893994244320353</c:v>
                </c:pt>
                <c:pt idx="569">
                  <c:v>-2.8879038760757041</c:v>
                </c:pt>
                <c:pt idx="570">
                  <c:v>-2.8864083277193728</c:v>
                </c:pt>
                <c:pt idx="571">
                  <c:v>-2.8849127793630416</c:v>
                </c:pt>
                <c:pt idx="572">
                  <c:v>-2.8834172310067103</c:v>
                </c:pt>
                <c:pt idx="573">
                  <c:v>-2.8819216826503791</c:v>
                </c:pt>
                <c:pt idx="574">
                  <c:v>-2.8804261342940478</c:v>
                </c:pt>
                <c:pt idx="575">
                  <c:v>-2.8789305859377166</c:v>
                </c:pt>
                <c:pt idx="576">
                  <c:v>-2.8774350375813853</c:v>
                </c:pt>
                <c:pt idx="577">
                  <c:v>-2.875939489225054</c:v>
                </c:pt>
                <c:pt idx="578">
                  <c:v>-2.8744439408687228</c:v>
                </c:pt>
                <c:pt idx="579">
                  <c:v>-2.8729483925123915</c:v>
                </c:pt>
                <c:pt idx="580">
                  <c:v>-2.8714528441560603</c:v>
                </c:pt>
                <c:pt idx="581">
                  <c:v>-2.869957295799729</c:v>
                </c:pt>
                <c:pt idx="582">
                  <c:v>-2.8684617474433978</c:v>
                </c:pt>
                <c:pt idx="583">
                  <c:v>-2.8669661990870665</c:v>
                </c:pt>
                <c:pt idx="584">
                  <c:v>-2.8654706507307353</c:v>
                </c:pt>
                <c:pt idx="585">
                  <c:v>-2.863975102374404</c:v>
                </c:pt>
                <c:pt idx="586">
                  <c:v>-2.8624795540180727</c:v>
                </c:pt>
                <c:pt idx="587">
                  <c:v>-2.8609840056617415</c:v>
                </c:pt>
                <c:pt idx="588">
                  <c:v>-2.8594884573054102</c:v>
                </c:pt>
                <c:pt idx="589">
                  <c:v>-2.857992908949079</c:v>
                </c:pt>
                <c:pt idx="590">
                  <c:v>-2.8564973605927477</c:v>
                </c:pt>
                <c:pt idx="591">
                  <c:v>-2.8550018122364165</c:v>
                </c:pt>
                <c:pt idx="592">
                  <c:v>-2.8535062638800852</c:v>
                </c:pt>
                <c:pt idx="593">
                  <c:v>-2.852010715523754</c:v>
                </c:pt>
                <c:pt idx="594">
                  <c:v>-2.8505151671674227</c:v>
                </c:pt>
                <c:pt idx="595">
                  <c:v>-2.8490196188110914</c:v>
                </c:pt>
                <c:pt idx="596">
                  <c:v>-2.8475240704547602</c:v>
                </c:pt>
                <c:pt idx="597">
                  <c:v>-2.8460285220984289</c:v>
                </c:pt>
                <c:pt idx="598">
                  <c:v>-2.8445329737420977</c:v>
                </c:pt>
                <c:pt idx="599">
                  <c:v>-2.8430374253857664</c:v>
                </c:pt>
                <c:pt idx="600">
                  <c:v>-2.8415418770294352</c:v>
                </c:pt>
                <c:pt idx="601">
                  <c:v>-2.8400463286731039</c:v>
                </c:pt>
                <c:pt idx="602">
                  <c:v>-2.8385507803167727</c:v>
                </c:pt>
                <c:pt idx="603">
                  <c:v>-2.8370552319604414</c:v>
                </c:pt>
                <c:pt idx="604">
                  <c:v>-2.8355596836041101</c:v>
                </c:pt>
                <c:pt idx="605">
                  <c:v>-2.8340641352477789</c:v>
                </c:pt>
                <c:pt idx="606">
                  <c:v>-2.8325685868914476</c:v>
                </c:pt>
                <c:pt idx="607">
                  <c:v>-2.8310730385351164</c:v>
                </c:pt>
                <c:pt idx="608">
                  <c:v>-2.8295774901787851</c:v>
                </c:pt>
                <c:pt idx="609">
                  <c:v>-2.8280819418224539</c:v>
                </c:pt>
                <c:pt idx="610">
                  <c:v>-2.8265863934661226</c:v>
                </c:pt>
                <c:pt idx="611">
                  <c:v>-2.8250908451097914</c:v>
                </c:pt>
                <c:pt idx="612">
                  <c:v>-2.8235952967534601</c:v>
                </c:pt>
                <c:pt idx="613">
                  <c:v>-2.8220997483971288</c:v>
                </c:pt>
                <c:pt idx="614">
                  <c:v>-2.8206042000407976</c:v>
                </c:pt>
                <c:pt idx="615">
                  <c:v>-2.8191086516844663</c:v>
                </c:pt>
                <c:pt idx="616">
                  <c:v>-2.8176131033281351</c:v>
                </c:pt>
                <c:pt idx="617">
                  <c:v>-2.8161175549718038</c:v>
                </c:pt>
                <c:pt idx="618">
                  <c:v>-2.8146220066154726</c:v>
                </c:pt>
                <c:pt idx="619">
                  <c:v>-2.8131264582591413</c:v>
                </c:pt>
                <c:pt idx="620">
                  <c:v>-2.8116309099028101</c:v>
                </c:pt>
                <c:pt idx="621">
                  <c:v>-2.8101353615464788</c:v>
                </c:pt>
                <c:pt idx="622">
                  <c:v>-2.8086398131901475</c:v>
                </c:pt>
                <c:pt idx="623">
                  <c:v>-2.8071442648338163</c:v>
                </c:pt>
                <c:pt idx="624">
                  <c:v>-2.805648716477485</c:v>
                </c:pt>
                <c:pt idx="625">
                  <c:v>-2.8041531681211538</c:v>
                </c:pt>
                <c:pt idx="626">
                  <c:v>-2.8026576197648225</c:v>
                </c:pt>
                <c:pt idx="627">
                  <c:v>-2.8011620714084913</c:v>
                </c:pt>
                <c:pt idx="628">
                  <c:v>-2.79966652305216</c:v>
                </c:pt>
                <c:pt idx="629">
                  <c:v>-2.7981709746958288</c:v>
                </c:pt>
                <c:pt idx="630">
                  <c:v>-2.7966754263394975</c:v>
                </c:pt>
                <c:pt idx="631">
                  <c:v>-2.7951798779831663</c:v>
                </c:pt>
                <c:pt idx="632">
                  <c:v>-2.793684329626835</c:v>
                </c:pt>
                <c:pt idx="633">
                  <c:v>-2.7921887812705037</c:v>
                </c:pt>
                <c:pt idx="634">
                  <c:v>-2.7906932329141725</c:v>
                </c:pt>
                <c:pt idx="635">
                  <c:v>-2.7891976845578412</c:v>
                </c:pt>
                <c:pt idx="636">
                  <c:v>-2.78770213620151</c:v>
                </c:pt>
                <c:pt idx="637">
                  <c:v>-2.7862065878451787</c:v>
                </c:pt>
                <c:pt idx="638">
                  <c:v>-2.7847110394888475</c:v>
                </c:pt>
                <c:pt idx="639">
                  <c:v>-2.7832154911325162</c:v>
                </c:pt>
                <c:pt idx="640">
                  <c:v>-2.781719942776185</c:v>
                </c:pt>
                <c:pt idx="641">
                  <c:v>-2.7802243944198537</c:v>
                </c:pt>
                <c:pt idx="642">
                  <c:v>-2.7787288460635224</c:v>
                </c:pt>
                <c:pt idx="643">
                  <c:v>-2.7772332977071912</c:v>
                </c:pt>
                <c:pt idx="644">
                  <c:v>-2.7757377493508599</c:v>
                </c:pt>
                <c:pt idx="645">
                  <c:v>-2.7742422009945287</c:v>
                </c:pt>
                <c:pt idx="646">
                  <c:v>-2.7727466526381974</c:v>
                </c:pt>
                <c:pt idx="647">
                  <c:v>-2.7712511042818662</c:v>
                </c:pt>
                <c:pt idx="648">
                  <c:v>-2.7697555559255349</c:v>
                </c:pt>
                <c:pt idx="649">
                  <c:v>-2.7682600075692037</c:v>
                </c:pt>
                <c:pt idx="650">
                  <c:v>-2.7667644592128724</c:v>
                </c:pt>
                <c:pt idx="651">
                  <c:v>-2.7652689108565411</c:v>
                </c:pt>
                <c:pt idx="652">
                  <c:v>-2.7637733625002099</c:v>
                </c:pt>
                <c:pt idx="653">
                  <c:v>-2.7622778141438786</c:v>
                </c:pt>
                <c:pt idx="654">
                  <c:v>-2.7607822657875474</c:v>
                </c:pt>
                <c:pt idx="655">
                  <c:v>-2.7592867174312161</c:v>
                </c:pt>
                <c:pt idx="656">
                  <c:v>-2.7577911690748849</c:v>
                </c:pt>
                <c:pt idx="657">
                  <c:v>-2.7562956207185536</c:v>
                </c:pt>
                <c:pt idx="658">
                  <c:v>-2.7548000723622224</c:v>
                </c:pt>
                <c:pt idx="659">
                  <c:v>-2.7533045240058911</c:v>
                </c:pt>
                <c:pt idx="660">
                  <c:v>-2.7518089756495598</c:v>
                </c:pt>
                <c:pt idx="661">
                  <c:v>-2.7503134272932286</c:v>
                </c:pt>
                <c:pt idx="662">
                  <c:v>-2.7488178789368973</c:v>
                </c:pt>
                <c:pt idx="663">
                  <c:v>-2.7473223305805661</c:v>
                </c:pt>
                <c:pt idx="664">
                  <c:v>-2.7458267822242348</c:v>
                </c:pt>
                <c:pt idx="665">
                  <c:v>-2.7443312338679036</c:v>
                </c:pt>
                <c:pt idx="666">
                  <c:v>-2.7428356855115723</c:v>
                </c:pt>
                <c:pt idx="667">
                  <c:v>-2.7413401371552411</c:v>
                </c:pt>
                <c:pt idx="668">
                  <c:v>-2.7398445887989098</c:v>
                </c:pt>
                <c:pt idx="669">
                  <c:v>-2.7383490404425785</c:v>
                </c:pt>
                <c:pt idx="670">
                  <c:v>-2.7368534920862473</c:v>
                </c:pt>
                <c:pt idx="671">
                  <c:v>-2.735357943729916</c:v>
                </c:pt>
                <c:pt idx="672">
                  <c:v>-2.7338623953735848</c:v>
                </c:pt>
                <c:pt idx="673">
                  <c:v>-2.7323668470172535</c:v>
                </c:pt>
                <c:pt idx="674">
                  <c:v>-2.7308712986609223</c:v>
                </c:pt>
                <c:pt idx="675">
                  <c:v>-2.729375750304591</c:v>
                </c:pt>
                <c:pt idx="676">
                  <c:v>-2.7278802019482598</c:v>
                </c:pt>
                <c:pt idx="677">
                  <c:v>-2.7263846535919285</c:v>
                </c:pt>
                <c:pt idx="678">
                  <c:v>-2.7248891052355972</c:v>
                </c:pt>
                <c:pt idx="679">
                  <c:v>-2.723393556879266</c:v>
                </c:pt>
                <c:pt idx="680">
                  <c:v>-2.7218980085229347</c:v>
                </c:pt>
                <c:pt idx="681">
                  <c:v>-2.7204024601666035</c:v>
                </c:pt>
                <c:pt idx="682">
                  <c:v>-2.7189069118102722</c:v>
                </c:pt>
                <c:pt idx="683">
                  <c:v>-2.717411363453941</c:v>
                </c:pt>
                <c:pt idx="684">
                  <c:v>-2.7159158150976097</c:v>
                </c:pt>
                <c:pt idx="685">
                  <c:v>-2.7144202667412785</c:v>
                </c:pt>
                <c:pt idx="686">
                  <c:v>-2.7129247183849472</c:v>
                </c:pt>
                <c:pt idx="687">
                  <c:v>-2.7114291700286159</c:v>
                </c:pt>
                <c:pt idx="688">
                  <c:v>-2.7099336216722847</c:v>
                </c:pt>
                <c:pt idx="689">
                  <c:v>-2.7084380733159534</c:v>
                </c:pt>
                <c:pt idx="690">
                  <c:v>-2.7069425249596222</c:v>
                </c:pt>
                <c:pt idx="691">
                  <c:v>-2.7054469766032909</c:v>
                </c:pt>
                <c:pt idx="692">
                  <c:v>-2.7039514282469597</c:v>
                </c:pt>
                <c:pt idx="693">
                  <c:v>-2.7024558798906284</c:v>
                </c:pt>
                <c:pt idx="694">
                  <c:v>-2.7009603315342972</c:v>
                </c:pt>
                <c:pt idx="695">
                  <c:v>-2.6994647831779659</c:v>
                </c:pt>
                <c:pt idx="696">
                  <c:v>-2.6979692348216346</c:v>
                </c:pt>
                <c:pt idx="697">
                  <c:v>-2.6964736864653034</c:v>
                </c:pt>
                <c:pt idx="698">
                  <c:v>-2.6949781381089721</c:v>
                </c:pt>
                <c:pt idx="699">
                  <c:v>-2.6934825897526409</c:v>
                </c:pt>
                <c:pt idx="700">
                  <c:v>-2.6919870413963096</c:v>
                </c:pt>
                <c:pt idx="701">
                  <c:v>-2.6904914930399784</c:v>
                </c:pt>
                <c:pt idx="702">
                  <c:v>-2.6889959446836471</c:v>
                </c:pt>
                <c:pt idx="703">
                  <c:v>-2.6875003963273159</c:v>
                </c:pt>
                <c:pt idx="704">
                  <c:v>-2.6860048479709846</c:v>
                </c:pt>
                <c:pt idx="705">
                  <c:v>-2.6845092996146533</c:v>
                </c:pt>
                <c:pt idx="706">
                  <c:v>-2.6830137512583221</c:v>
                </c:pt>
                <c:pt idx="707">
                  <c:v>-2.6815182029019908</c:v>
                </c:pt>
                <c:pt idx="708">
                  <c:v>-2.6800226545456596</c:v>
                </c:pt>
                <c:pt idx="709">
                  <c:v>-2.6785271061893283</c:v>
                </c:pt>
                <c:pt idx="710">
                  <c:v>-2.6770315578329971</c:v>
                </c:pt>
                <c:pt idx="711">
                  <c:v>-2.6755360094766658</c:v>
                </c:pt>
                <c:pt idx="712">
                  <c:v>-2.6740404611203346</c:v>
                </c:pt>
                <c:pt idx="713">
                  <c:v>-2.6725449127640033</c:v>
                </c:pt>
                <c:pt idx="714">
                  <c:v>-2.671049364407672</c:v>
                </c:pt>
                <c:pt idx="715">
                  <c:v>-2.6695538160513408</c:v>
                </c:pt>
                <c:pt idx="716">
                  <c:v>-2.6680582676950095</c:v>
                </c:pt>
                <c:pt idx="717">
                  <c:v>-2.6665627193386783</c:v>
                </c:pt>
                <c:pt idx="718">
                  <c:v>-2.665067170982347</c:v>
                </c:pt>
                <c:pt idx="719">
                  <c:v>-2.6635716226260158</c:v>
                </c:pt>
                <c:pt idx="720">
                  <c:v>-2.6620760742696845</c:v>
                </c:pt>
                <c:pt idx="721">
                  <c:v>-2.6605805259133533</c:v>
                </c:pt>
                <c:pt idx="722">
                  <c:v>-2.659084977557022</c:v>
                </c:pt>
                <c:pt idx="723">
                  <c:v>-2.6575894292006907</c:v>
                </c:pt>
                <c:pt idx="724">
                  <c:v>-2.6560938808443595</c:v>
                </c:pt>
                <c:pt idx="725">
                  <c:v>-2.6545983324880282</c:v>
                </c:pt>
                <c:pt idx="726">
                  <c:v>-2.653102784131697</c:v>
                </c:pt>
                <c:pt idx="727">
                  <c:v>-2.6516072357753657</c:v>
                </c:pt>
                <c:pt idx="728">
                  <c:v>-2.6501116874190345</c:v>
                </c:pt>
                <c:pt idx="729">
                  <c:v>-2.6486161390627032</c:v>
                </c:pt>
                <c:pt idx="730">
                  <c:v>-2.647120590706372</c:v>
                </c:pt>
                <c:pt idx="731">
                  <c:v>-2.6456250423500407</c:v>
                </c:pt>
                <c:pt idx="732">
                  <c:v>-2.6441294939937094</c:v>
                </c:pt>
                <c:pt idx="733">
                  <c:v>-2.6426339456373782</c:v>
                </c:pt>
                <c:pt idx="734">
                  <c:v>-2.6411383972810469</c:v>
                </c:pt>
                <c:pt idx="735">
                  <c:v>-2.6396428489247157</c:v>
                </c:pt>
                <c:pt idx="736">
                  <c:v>-2.6381473005683844</c:v>
                </c:pt>
                <c:pt idx="737">
                  <c:v>-2.6366517522120532</c:v>
                </c:pt>
                <c:pt idx="738">
                  <c:v>-2.6351562038557219</c:v>
                </c:pt>
                <c:pt idx="739">
                  <c:v>-2.6336606554993907</c:v>
                </c:pt>
                <c:pt idx="740">
                  <c:v>-2.6321651071430594</c:v>
                </c:pt>
                <c:pt idx="741">
                  <c:v>-2.6306695587867281</c:v>
                </c:pt>
                <c:pt idx="742">
                  <c:v>-2.6291740104303969</c:v>
                </c:pt>
                <c:pt idx="743">
                  <c:v>-2.6276784620740656</c:v>
                </c:pt>
                <c:pt idx="744">
                  <c:v>-2.6261829137177344</c:v>
                </c:pt>
                <c:pt idx="745">
                  <c:v>-2.6246873653614031</c:v>
                </c:pt>
                <c:pt idx="746">
                  <c:v>-2.6231918170050719</c:v>
                </c:pt>
                <c:pt idx="747">
                  <c:v>-2.6216962686487406</c:v>
                </c:pt>
                <c:pt idx="748">
                  <c:v>-2.6202007202924094</c:v>
                </c:pt>
                <c:pt idx="749">
                  <c:v>-2.6187051719360781</c:v>
                </c:pt>
                <c:pt idx="750">
                  <c:v>-2.6172096235797468</c:v>
                </c:pt>
                <c:pt idx="751">
                  <c:v>-2.6157140752234156</c:v>
                </c:pt>
                <c:pt idx="752">
                  <c:v>-2.6142185268670843</c:v>
                </c:pt>
                <c:pt idx="753">
                  <c:v>-2.6127229785107531</c:v>
                </c:pt>
                <c:pt idx="754">
                  <c:v>-2.6112274301544218</c:v>
                </c:pt>
                <c:pt idx="755">
                  <c:v>-2.6097318817980906</c:v>
                </c:pt>
                <c:pt idx="756">
                  <c:v>-2.6082363334417593</c:v>
                </c:pt>
                <c:pt idx="757">
                  <c:v>-2.6067407850854281</c:v>
                </c:pt>
                <c:pt idx="758">
                  <c:v>-2.6052452367290968</c:v>
                </c:pt>
                <c:pt idx="759">
                  <c:v>-2.6037496883727655</c:v>
                </c:pt>
                <c:pt idx="760">
                  <c:v>-2.6022541400164343</c:v>
                </c:pt>
                <c:pt idx="761">
                  <c:v>-2.600758591660103</c:v>
                </c:pt>
                <c:pt idx="762">
                  <c:v>-2.5992630433037718</c:v>
                </c:pt>
                <c:pt idx="763">
                  <c:v>-2.5977674949474405</c:v>
                </c:pt>
                <c:pt idx="764">
                  <c:v>-2.5962719465911093</c:v>
                </c:pt>
                <c:pt idx="765">
                  <c:v>-2.594776398234778</c:v>
                </c:pt>
                <c:pt idx="766">
                  <c:v>-2.5932808498784468</c:v>
                </c:pt>
                <c:pt idx="767">
                  <c:v>-2.5917853015221155</c:v>
                </c:pt>
                <c:pt idx="768">
                  <c:v>-2.5902897531657842</c:v>
                </c:pt>
                <c:pt idx="769">
                  <c:v>-2.588794204809453</c:v>
                </c:pt>
                <c:pt idx="770">
                  <c:v>-2.5872986564531217</c:v>
                </c:pt>
                <c:pt idx="771">
                  <c:v>-2.5858031080967905</c:v>
                </c:pt>
                <c:pt idx="772">
                  <c:v>-2.5843075597404592</c:v>
                </c:pt>
                <c:pt idx="773">
                  <c:v>-2.582812011384128</c:v>
                </c:pt>
                <c:pt idx="774">
                  <c:v>-2.5813164630277967</c:v>
                </c:pt>
                <c:pt idx="775">
                  <c:v>-2.5798209146714655</c:v>
                </c:pt>
                <c:pt idx="776">
                  <c:v>-2.5783253663151342</c:v>
                </c:pt>
                <c:pt idx="777">
                  <c:v>-2.5768298179588029</c:v>
                </c:pt>
                <c:pt idx="778">
                  <c:v>-2.5753342696024717</c:v>
                </c:pt>
                <c:pt idx="779">
                  <c:v>-2.5738387212461404</c:v>
                </c:pt>
                <c:pt idx="780">
                  <c:v>-2.5723431728898092</c:v>
                </c:pt>
                <c:pt idx="781">
                  <c:v>-2.5708476245334779</c:v>
                </c:pt>
                <c:pt idx="782">
                  <c:v>-2.5693520761771467</c:v>
                </c:pt>
                <c:pt idx="783">
                  <c:v>-2.5678565278208154</c:v>
                </c:pt>
                <c:pt idx="784">
                  <c:v>-2.5663609794644842</c:v>
                </c:pt>
                <c:pt idx="785">
                  <c:v>-2.5648654311081529</c:v>
                </c:pt>
                <c:pt idx="786">
                  <c:v>-2.5633698827518216</c:v>
                </c:pt>
                <c:pt idx="787">
                  <c:v>-2.5618743343954904</c:v>
                </c:pt>
                <c:pt idx="788">
                  <c:v>-2.5603787860391591</c:v>
                </c:pt>
                <c:pt idx="789">
                  <c:v>-2.5588832376828279</c:v>
                </c:pt>
                <c:pt idx="790">
                  <c:v>-2.5573876893264966</c:v>
                </c:pt>
                <c:pt idx="791">
                  <c:v>-2.5558921409701654</c:v>
                </c:pt>
                <c:pt idx="792">
                  <c:v>-2.5543965926138341</c:v>
                </c:pt>
                <c:pt idx="793">
                  <c:v>-2.5529010442575029</c:v>
                </c:pt>
                <c:pt idx="794">
                  <c:v>-2.5514054959011716</c:v>
                </c:pt>
                <c:pt idx="795">
                  <c:v>-2.5499099475448403</c:v>
                </c:pt>
                <c:pt idx="796">
                  <c:v>-2.5484143991885091</c:v>
                </c:pt>
                <c:pt idx="797">
                  <c:v>-2.5469188508321778</c:v>
                </c:pt>
                <c:pt idx="798">
                  <c:v>-2.5454233024758466</c:v>
                </c:pt>
                <c:pt idx="799">
                  <c:v>-2.5439277541195153</c:v>
                </c:pt>
                <c:pt idx="800">
                  <c:v>-2.5424322057631841</c:v>
                </c:pt>
                <c:pt idx="801">
                  <c:v>-2.5409366574068528</c:v>
                </c:pt>
                <c:pt idx="802">
                  <c:v>-2.5394411090505216</c:v>
                </c:pt>
                <c:pt idx="803">
                  <c:v>-2.5379455606941903</c:v>
                </c:pt>
                <c:pt idx="804">
                  <c:v>-2.5364500123378591</c:v>
                </c:pt>
                <c:pt idx="805">
                  <c:v>-2.5349544639815278</c:v>
                </c:pt>
                <c:pt idx="806">
                  <c:v>-2.5334589156251965</c:v>
                </c:pt>
                <c:pt idx="807">
                  <c:v>-2.5319633672688653</c:v>
                </c:pt>
                <c:pt idx="808">
                  <c:v>-2.530467818912534</c:v>
                </c:pt>
                <c:pt idx="809">
                  <c:v>-2.5289722705562028</c:v>
                </c:pt>
                <c:pt idx="810">
                  <c:v>-2.5274767221998715</c:v>
                </c:pt>
                <c:pt idx="811">
                  <c:v>-2.5259811738435403</c:v>
                </c:pt>
                <c:pt idx="812">
                  <c:v>-2.524485625487209</c:v>
                </c:pt>
                <c:pt idx="813">
                  <c:v>-2.5229900771308778</c:v>
                </c:pt>
                <c:pt idx="814">
                  <c:v>-2.5214945287745465</c:v>
                </c:pt>
                <c:pt idx="815">
                  <c:v>-2.5199989804182152</c:v>
                </c:pt>
                <c:pt idx="816">
                  <c:v>-2.518503432061884</c:v>
                </c:pt>
                <c:pt idx="817">
                  <c:v>-2.5170078837055527</c:v>
                </c:pt>
                <c:pt idx="818">
                  <c:v>-2.5155123353492215</c:v>
                </c:pt>
                <c:pt idx="819">
                  <c:v>-2.5140167869928902</c:v>
                </c:pt>
                <c:pt idx="820">
                  <c:v>-2.512521238636559</c:v>
                </c:pt>
                <c:pt idx="821">
                  <c:v>-2.5110256902802277</c:v>
                </c:pt>
                <c:pt idx="822">
                  <c:v>-2.5095301419238965</c:v>
                </c:pt>
                <c:pt idx="823">
                  <c:v>-2.5080345935675652</c:v>
                </c:pt>
                <c:pt idx="824">
                  <c:v>-2.5065390452112339</c:v>
                </c:pt>
                <c:pt idx="825">
                  <c:v>-2.5050434968549027</c:v>
                </c:pt>
                <c:pt idx="826">
                  <c:v>-2.5035479484985714</c:v>
                </c:pt>
                <c:pt idx="827">
                  <c:v>-2.5020524001422402</c:v>
                </c:pt>
                <c:pt idx="828">
                  <c:v>-2.5005568517859089</c:v>
                </c:pt>
                <c:pt idx="829">
                  <c:v>-2.4990613034295777</c:v>
                </c:pt>
                <c:pt idx="830">
                  <c:v>-2.4975657550732464</c:v>
                </c:pt>
                <c:pt idx="831">
                  <c:v>-2.4960702067169152</c:v>
                </c:pt>
                <c:pt idx="832">
                  <c:v>-2.4945746583605839</c:v>
                </c:pt>
                <c:pt idx="833">
                  <c:v>-2.4930791100042526</c:v>
                </c:pt>
                <c:pt idx="834">
                  <c:v>-2.4915835616479214</c:v>
                </c:pt>
                <c:pt idx="835">
                  <c:v>-2.4900880132915901</c:v>
                </c:pt>
                <c:pt idx="836">
                  <c:v>-2.4885924649352589</c:v>
                </c:pt>
                <c:pt idx="837">
                  <c:v>-2.4870969165789276</c:v>
                </c:pt>
                <c:pt idx="838">
                  <c:v>-2.4856013682225964</c:v>
                </c:pt>
                <c:pt idx="839">
                  <c:v>-2.4841058198662651</c:v>
                </c:pt>
                <c:pt idx="840">
                  <c:v>-2.4826102715099339</c:v>
                </c:pt>
                <c:pt idx="841">
                  <c:v>-2.4811147231536026</c:v>
                </c:pt>
                <c:pt idx="842">
                  <c:v>-2.4796191747972713</c:v>
                </c:pt>
                <c:pt idx="843">
                  <c:v>-2.4781236264409401</c:v>
                </c:pt>
                <c:pt idx="844">
                  <c:v>-2.4766280780846088</c:v>
                </c:pt>
                <c:pt idx="845">
                  <c:v>-2.4751325297282776</c:v>
                </c:pt>
                <c:pt idx="846">
                  <c:v>-2.4736369813719463</c:v>
                </c:pt>
                <c:pt idx="847">
                  <c:v>-2.4721414330156151</c:v>
                </c:pt>
                <c:pt idx="848">
                  <c:v>-2.4706458846592838</c:v>
                </c:pt>
                <c:pt idx="849">
                  <c:v>-2.4691503363029526</c:v>
                </c:pt>
                <c:pt idx="850">
                  <c:v>-2.4676547879466213</c:v>
                </c:pt>
                <c:pt idx="851">
                  <c:v>-2.46615923959029</c:v>
                </c:pt>
                <c:pt idx="852">
                  <c:v>-2.4646636912339588</c:v>
                </c:pt>
                <c:pt idx="853">
                  <c:v>-2.4631681428776275</c:v>
                </c:pt>
                <c:pt idx="854">
                  <c:v>-2.4616725945212963</c:v>
                </c:pt>
                <c:pt idx="855">
                  <c:v>-2.460177046164965</c:v>
                </c:pt>
                <c:pt idx="856">
                  <c:v>-2.4586814978086338</c:v>
                </c:pt>
                <c:pt idx="857">
                  <c:v>-2.4571859494523025</c:v>
                </c:pt>
                <c:pt idx="858">
                  <c:v>-2.4556904010959713</c:v>
                </c:pt>
                <c:pt idx="859">
                  <c:v>-2.45419485273964</c:v>
                </c:pt>
                <c:pt idx="860">
                  <c:v>-2.4526993043833087</c:v>
                </c:pt>
                <c:pt idx="861">
                  <c:v>-2.4512037560269775</c:v>
                </c:pt>
                <c:pt idx="862">
                  <c:v>-2.4497082076706462</c:v>
                </c:pt>
                <c:pt idx="863">
                  <c:v>-2.448212659314315</c:v>
                </c:pt>
                <c:pt idx="864">
                  <c:v>-2.4467171109579837</c:v>
                </c:pt>
                <c:pt idx="865">
                  <c:v>-2.4452215626016525</c:v>
                </c:pt>
                <c:pt idx="866">
                  <c:v>-2.4437260142453212</c:v>
                </c:pt>
                <c:pt idx="867">
                  <c:v>-2.44223046588899</c:v>
                </c:pt>
                <c:pt idx="868">
                  <c:v>-2.4407349175326587</c:v>
                </c:pt>
                <c:pt idx="869">
                  <c:v>-2.4392393691763274</c:v>
                </c:pt>
                <c:pt idx="870">
                  <c:v>-2.4377438208199962</c:v>
                </c:pt>
                <c:pt idx="871">
                  <c:v>-2.4362482724636649</c:v>
                </c:pt>
                <c:pt idx="872">
                  <c:v>-2.4347527241073337</c:v>
                </c:pt>
                <c:pt idx="873">
                  <c:v>-2.4332571757510024</c:v>
                </c:pt>
                <c:pt idx="874">
                  <c:v>-2.4317616273946712</c:v>
                </c:pt>
                <c:pt idx="875">
                  <c:v>-2.4302660790383399</c:v>
                </c:pt>
                <c:pt idx="876">
                  <c:v>-2.4287705306820087</c:v>
                </c:pt>
                <c:pt idx="877">
                  <c:v>-2.4272749823256774</c:v>
                </c:pt>
                <c:pt idx="878">
                  <c:v>-2.4257794339693461</c:v>
                </c:pt>
                <c:pt idx="879">
                  <c:v>-2.4242838856130149</c:v>
                </c:pt>
                <c:pt idx="880">
                  <c:v>-2.4227883372566836</c:v>
                </c:pt>
                <c:pt idx="881">
                  <c:v>-2.4212927889003524</c:v>
                </c:pt>
                <c:pt idx="882">
                  <c:v>-2.4197972405440211</c:v>
                </c:pt>
                <c:pt idx="883">
                  <c:v>-2.4183016921876899</c:v>
                </c:pt>
                <c:pt idx="884">
                  <c:v>-2.4168061438313586</c:v>
                </c:pt>
                <c:pt idx="885">
                  <c:v>-2.4153105954750274</c:v>
                </c:pt>
                <c:pt idx="886">
                  <c:v>-2.4138150471186961</c:v>
                </c:pt>
                <c:pt idx="887">
                  <c:v>-2.4123194987623648</c:v>
                </c:pt>
                <c:pt idx="888">
                  <c:v>-2.4108239504060336</c:v>
                </c:pt>
                <c:pt idx="889">
                  <c:v>-2.4093284020497023</c:v>
                </c:pt>
                <c:pt idx="890">
                  <c:v>-2.4078328536933711</c:v>
                </c:pt>
                <c:pt idx="891">
                  <c:v>-2.4063373053370398</c:v>
                </c:pt>
                <c:pt idx="892">
                  <c:v>-2.4048417569807086</c:v>
                </c:pt>
                <c:pt idx="893">
                  <c:v>-2.4033462086243773</c:v>
                </c:pt>
                <c:pt idx="894">
                  <c:v>-2.4018506602680461</c:v>
                </c:pt>
                <c:pt idx="895">
                  <c:v>-2.4003551119117148</c:v>
                </c:pt>
                <c:pt idx="896">
                  <c:v>-2.3988595635553835</c:v>
                </c:pt>
                <c:pt idx="897">
                  <c:v>-2.3973640151990523</c:v>
                </c:pt>
                <c:pt idx="898">
                  <c:v>-2.395868466842721</c:v>
                </c:pt>
                <c:pt idx="899">
                  <c:v>-2.3943729184863898</c:v>
                </c:pt>
                <c:pt idx="900">
                  <c:v>-2.3928773701300585</c:v>
                </c:pt>
                <c:pt idx="901">
                  <c:v>-2.3913818217737273</c:v>
                </c:pt>
                <c:pt idx="902">
                  <c:v>-2.389886273417396</c:v>
                </c:pt>
                <c:pt idx="903">
                  <c:v>-2.3883907250610648</c:v>
                </c:pt>
                <c:pt idx="904">
                  <c:v>-2.3868951767047335</c:v>
                </c:pt>
                <c:pt idx="905">
                  <c:v>-2.3853996283484022</c:v>
                </c:pt>
                <c:pt idx="906">
                  <c:v>-2.383904079992071</c:v>
                </c:pt>
                <c:pt idx="907">
                  <c:v>-2.3824085316357397</c:v>
                </c:pt>
                <c:pt idx="908">
                  <c:v>-2.3809129832794085</c:v>
                </c:pt>
                <c:pt idx="909">
                  <c:v>-2.3794174349230772</c:v>
                </c:pt>
                <c:pt idx="910">
                  <c:v>-2.377921886566746</c:v>
                </c:pt>
                <c:pt idx="911">
                  <c:v>-2.3764263382104147</c:v>
                </c:pt>
                <c:pt idx="912">
                  <c:v>-2.3749307898540835</c:v>
                </c:pt>
                <c:pt idx="913">
                  <c:v>-2.3734352414977522</c:v>
                </c:pt>
                <c:pt idx="914">
                  <c:v>-2.3719396931414209</c:v>
                </c:pt>
                <c:pt idx="915">
                  <c:v>-2.3704441447850897</c:v>
                </c:pt>
                <c:pt idx="916">
                  <c:v>-2.3689485964287584</c:v>
                </c:pt>
                <c:pt idx="917">
                  <c:v>-2.3674530480724272</c:v>
                </c:pt>
                <c:pt idx="918">
                  <c:v>-2.3659574997160959</c:v>
                </c:pt>
                <c:pt idx="919">
                  <c:v>-2.3644619513597647</c:v>
                </c:pt>
                <c:pt idx="920">
                  <c:v>-2.3629664030034334</c:v>
                </c:pt>
                <c:pt idx="921">
                  <c:v>-2.3614708546471022</c:v>
                </c:pt>
                <c:pt idx="922">
                  <c:v>-2.3599753062907709</c:v>
                </c:pt>
                <c:pt idx="923">
                  <c:v>-2.3584797579344396</c:v>
                </c:pt>
                <c:pt idx="924">
                  <c:v>-2.3569842095781084</c:v>
                </c:pt>
                <c:pt idx="925">
                  <c:v>-2.3554886612217771</c:v>
                </c:pt>
                <c:pt idx="926">
                  <c:v>-2.3539931128654459</c:v>
                </c:pt>
                <c:pt idx="927">
                  <c:v>-2.3524975645091146</c:v>
                </c:pt>
                <c:pt idx="928">
                  <c:v>-2.3510020161527834</c:v>
                </c:pt>
                <c:pt idx="929">
                  <c:v>-2.3495064677964521</c:v>
                </c:pt>
                <c:pt idx="930">
                  <c:v>-2.3480109194401209</c:v>
                </c:pt>
                <c:pt idx="931">
                  <c:v>-2.3465153710837896</c:v>
                </c:pt>
                <c:pt idx="932">
                  <c:v>-2.3450198227274583</c:v>
                </c:pt>
                <c:pt idx="933">
                  <c:v>-2.3435242743711271</c:v>
                </c:pt>
                <c:pt idx="934">
                  <c:v>-2.3420287260147958</c:v>
                </c:pt>
                <c:pt idx="935">
                  <c:v>-2.3405331776584646</c:v>
                </c:pt>
                <c:pt idx="936">
                  <c:v>-2.3390376293021333</c:v>
                </c:pt>
                <c:pt idx="937">
                  <c:v>-2.3375420809458021</c:v>
                </c:pt>
                <c:pt idx="938">
                  <c:v>-2.3360465325894708</c:v>
                </c:pt>
                <c:pt idx="939">
                  <c:v>-2.3345509842331396</c:v>
                </c:pt>
                <c:pt idx="940">
                  <c:v>-2.3330554358768083</c:v>
                </c:pt>
                <c:pt idx="941">
                  <c:v>-2.331559887520477</c:v>
                </c:pt>
                <c:pt idx="942">
                  <c:v>-2.3300643391641458</c:v>
                </c:pt>
                <c:pt idx="943">
                  <c:v>-2.3285687908078145</c:v>
                </c:pt>
                <c:pt idx="944">
                  <c:v>-2.3270732424514833</c:v>
                </c:pt>
                <c:pt idx="945">
                  <c:v>-2.325577694095152</c:v>
                </c:pt>
                <c:pt idx="946">
                  <c:v>-2.3240821457388208</c:v>
                </c:pt>
                <c:pt idx="947">
                  <c:v>-2.3225865973824895</c:v>
                </c:pt>
                <c:pt idx="948">
                  <c:v>-2.3210910490261583</c:v>
                </c:pt>
                <c:pt idx="949">
                  <c:v>-2.319595500669827</c:v>
                </c:pt>
                <c:pt idx="950">
                  <c:v>-2.3180999523134957</c:v>
                </c:pt>
                <c:pt idx="951">
                  <c:v>-2.3166044039571645</c:v>
                </c:pt>
                <c:pt idx="952">
                  <c:v>-2.3151088556008332</c:v>
                </c:pt>
                <c:pt idx="953">
                  <c:v>-2.313613307244502</c:v>
                </c:pt>
                <c:pt idx="954">
                  <c:v>-2.3121177588881707</c:v>
                </c:pt>
                <c:pt idx="955">
                  <c:v>-2.3106222105318395</c:v>
                </c:pt>
                <c:pt idx="956">
                  <c:v>-2.3091266621755082</c:v>
                </c:pt>
                <c:pt idx="957">
                  <c:v>-2.307631113819177</c:v>
                </c:pt>
                <c:pt idx="958">
                  <c:v>-2.3061355654628457</c:v>
                </c:pt>
                <c:pt idx="959">
                  <c:v>-2.3046400171065144</c:v>
                </c:pt>
                <c:pt idx="960">
                  <c:v>-2.3031444687501832</c:v>
                </c:pt>
                <c:pt idx="961">
                  <c:v>-2.3016489203938519</c:v>
                </c:pt>
                <c:pt idx="962">
                  <c:v>-2.3001533720375207</c:v>
                </c:pt>
                <c:pt idx="963">
                  <c:v>-2.2986578236811894</c:v>
                </c:pt>
                <c:pt idx="964">
                  <c:v>-2.2971622753248582</c:v>
                </c:pt>
                <c:pt idx="965">
                  <c:v>-2.2956667269685269</c:v>
                </c:pt>
                <c:pt idx="966">
                  <c:v>-2.2941711786121957</c:v>
                </c:pt>
                <c:pt idx="967">
                  <c:v>-2.2926756302558644</c:v>
                </c:pt>
                <c:pt idx="968">
                  <c:v>-2.2911800818995331</c:v>
                </c:pt>
                <c:pt idx="969">
                  <c:v>-2.2896845335432019</c:v>
                </c:pt>
                <c:pt idx="970">
                  <c:v>-2.2881889851868706</c:v>
                </c:pt>
                <c:pt idx="971">
                  <c:v>-2.2866934368305394</c:v>
                </c:pt>
                <c:pt idx="972">
                  <c:v>-2.2851978884742081</c:v>
                </c:pt>
                <c:pt idx="973">
                  <c:v>-2.2837023401178769</c:v>
                </c:pt>
                <c:pt idx="974">
                  <c:v>-2.2822067917615456</c:v>
                </c:pt>
                <c:pt idx="975">
                  <c:v>-2.2807112434052144</c:v>
                </c:pt>
                <c:pt idx="976">
                  <c:v>-2.2792156950488831</c:v>
                </c:pt>
                <c:pt idx="977">
                  <c:v>-2.2777201466925519</c:v>
                </c:pt>
                <c:pt idx="978">
                  <c:v>-2.2762245983362206</c:v>
                </c:pt>
                <c:pt idx="979">
                  <c:v>-2.2747290499798893</c:v>
                </c:pt>
                <c:pt idx="980">
                  <c:v>-2.2732335016235581</c:v>
                </c:pt>
                <c:pt idx="981">
                  <c:v>-2.2717379532672268</c:v>
                </c:pt>
                <c:pt idx="982">
                  <c:v>-2.2702424049108956</c:v>
                </c:pt>
                <c:pt idx="983">
                  <c:v>-2.2687468565545643</c:v>
                </c:pt>
                <c:pt idx="984">
                  <c:v>-2.2672513081982331</c:v>
                </c:pt>
                <c:pt idx="985">
                  <c:v>-2.2657557598419018</c:v>
                </c:pt>
                <c:pt idx="986">
                  <c:v>-2.2642602114855706</c:v>
                </c:pt>
                <c:pt idx="987">
                  <c:v>-2.2627646631292393</c:v>
                </c:pt>
                <c:pt idx="988">
                  <c:v>-2.261269114772908</c:v>
                </c:pt>
                <c:pt idx="989">
                  <c:v>-2.2597735664165768</c:v>
                </c:pt>
                <c:pt idx="990">
                  <c:v>-2.2582780180602455</c:v>
                </c:pt>
                <c:pt idx="991">
                  <c:v>-2.2567824697039143</c:v>
                </c:pt>
                <c:pt idx="992">
                  <c:v>-2.255286921347583</c:v>
                </c:pt>
                <c:pt idx="993">
                  <c:v>-2.2537913729912518</c:v>
                </c:pt>
                <c:pt idx="994">
                  <c:v>-2.2522958246349205</c:v>
                </c:pt>
                <c:pt idx="995">
                  <c:v>-2.2508002762785893</c:v>
                </c:pt>
                <c:pt idx="996">
                  <c:v>-2.249304727922258</c:v>
                </c:pt>
                <c:pt idx="997">
                  <c:v>-2.2478091795659267</c:v>
                </c:pt>
                <c:pt idx="998">
                  <c:v>-2.2463136312095955</c:v>
                </c:pt>
                <c:pt idx="999">
                  <c:v>-2.2448180828532642</c:v>
                </c:pt>
                <c:pt idx="1000">
                  <c:v>-2.243322534496933</c:v>
                </c:pt>
                <c:pt idx="1001">
                  <c:v>-2.2418269861406017</c:v>
                </c:pt>
                <c:pt idx="1002">
                  <c:v>-2.2403314377842705</c:v>
                </c:pt>
                <c:pt idx="1003">
                  <c:v>-2.2388358894279392</c:v>
                </c:pt>
                <c:pt idx="1004">
                  <c:v>-2.237340341071608</c:v>
                </c:pt>
                <c:pt idx="1005">
                  <c:v>-2.2358447927152767</c:v>
                </c:pt>
                <c:pt idx="1006">
                  <c:v>-2.2343492443589454</c:v>
                </c:pt>
                <c:pt idx="1007">
                  <c:v>-2.2328536960026142</c:v>
                </c:pt>
                <c:pt idx="1008">
                  <c:v>-2.2313581476462829</c:v>
                </c:pt>
                <c:pt idx="1009">
                  <c:v>-2.2298625992899517</c:v>
                </c:pt>
                <c:pt idx="1010">
                  <c:v>-2.2283670509336204</c:v>
                </c:pt>
                <c:pt idx="1011">
                  <c:v>-2.2268715025772892</c:v>
                </c:pt>
                <c:pt idx="1012">
                  <c:v>-2.2253759542209579</c:v>
                </c:pt>
                <c:pt idx="1013">
                  <c:v>-2.2238804058646267</c:v>
                </c:pt>
                <c:pt idx="1014">
                  <c:v>-2.2223848575082954</c:v>
                </c:pt>
                <c:pt idx="1015">
                  <c:v>-2.2208893091519641</c:v>
                </c:pt>
                <c:pt idx="1016">
                  <c:v>-2.2193937607956329</c:v>
                </c:pt>
                <c:pt idx="1017">
                  <c:v>-2.2178982124393016</c:v>
                </c:pt>
                <c:pt idx="1018">
                  <c:v>-2.2164026640829704</c:v>
                </c:pt>
                <c:pt idx="1019">
                  <c:v>-2.2149071157266391</c:v>
                </c:pt>
                <c:pt idx="1020">
                  <c:v>-2.2134115673703079</c:v>
                </c:pt>
                <c:pt idx="1021">
                  <c:v>-2.2119160190139766</c:v>
                </c:pt>
                <c:pt idx="1022">
                  <c:v>-2.2104204706576454</c:v>
                </c:pt>
                <c:pt idx="1023">
                  <c:v>-2.2089249223013141</c:v>
                </c:pt>
                <c:pt idx="1024">
                  <c:v>-2.2074293739449828</c:v>
                </c:pt>
                <c:pt idx="1025">
                  <c:v>-2.2059338255886516</c:v>
                </c:pt>
                <c:pt idx="1026">
                  <c:v>-2.2044382772323203</c:v>
                </c:pt>
                <c:pt idx="1027">
                  <c:v>-2.2029427288759891</c:v>
                </c:pt>
                <c:pt idx="1028">
                  <c:v>-2.2014471805196578</c:v>
                </c:pt>
                <c:pt idx="1029">
                  <c:v>-2.1999516321633266</c:v>
                </c:pt>
                <c:pt idx="1030">
                  <c:v>-2.1984560838069953</c:v>
                </c:pt>
                <c:pt idx="1031">
                  <c:v>-2.1969605354506641</c:v>
                </c:pt>
                <c:pt idx="1032">
                  <c:v>-2.1954649870943328</c:v>
                </c:pt>
                <c:pt idx="1033">
                  <c:v>-2.1939694387380015</c:v>
                </c:pt>
                <c:pt idx="1034">
                  <c:v>-2.1924738903816703</c:v>
                </c:pt>
                <c:pt idx="1035">
                  <c:v>-2.190978342025339</c:v>
                </c:pt>
                <c:pt idx="1036">
                  <c:v>-2.1894827936690078</c:v>
                </c:pt>
                <c:pt idx="1037">
                  <c:v>-2.1879872453126765</c:v>
                </c:pt>
                <c:pt idx="1038">
                  <c:v>-2.1864916969563453</c:v>
                </c:pt>
                <c:pt idx="1039">
                  <c:v>-2.184996148600014</c:v>
                </c:pt>
                <c:pt idx="1040">
                  <c:v>-2.1835006002436828</c:v>
                </c:pt>
                <c:pt idx="1041">
                  <c:v>-2.1820050518873515</c:v>
                </c:pt>
                <c:pt idx="1042">
                  <c:v>-2.1805095035310202</c:v>
                </c:pt>
                <c:pt idx="1043">
                  <c:v>-2.179013955174689</c:v>
                </c:pt>
                <c:pt idx="1044">
                  <c:v>-2.1775184068183577</c:v>
                </c:pt>
                <c:pt idx="1045">
                  <c:v>-2.1760228584620265</c:v>
                </c:pt>
                <c:pt idx="1046">
                  <c:v>-2.1745273101056952</c:v>
                </c:pt>
                <c:pt idx="1047">
                  <c:v>-2.173031761749364</c:v>
                </c:pt>
                <c:pt idx="1048">
                  <c:v>-2.1715362133930327</c:v>
                </c:pt>
                <c:pt idx="1049">
                  <c:v>-2.1700406650367015</c:v>
                </c:pt>
                <c:pt idx="1050">
                  <c:v>-2.1685451166803702</c:v>
                </c:pt>
                <c:pt idx="1051">
                  <c:v>-2.1670495683240389</c:v>
                </c:pt>
                <c:pt idx="1052">
                  <c:v>-2.1655540199677077</c:v>
                </c:pt>
                <c:pt idx="1053">
                  <c:v>-2.1640584716113764</c:v>
                </c:pt>
                <c:pt idx="1054">
                  <c:v>-2.1625629232550452</c:v>
                </c:pt>
                <c:pt idx="1055">
                  <c:v>-2.1610673748987139</c:v>
                </c:pt>
                <c:pt idx="1056">
                  <c:v>-2.1595718265423827</c:v>
                </c:pt>
                <c:pt idx="1057">
                  <c:v>-2.1580762781860514</c:v>
                </c:pt>
                <c:pt idx="1058">
                  <c:v>-2.1565807298297202</c:v>
                </c:pt>
                <c:pt idx="1059">
                  <c:v>-2.1550851814733889</c:v>
                </c:pt>
                <c:pt idx="1060">
                  <c:v>-2.1535896331170576</c:v>
                </c:pt>
                <c:pt idx="1061">
                  <c:v>-2.1520940847607264</c:v>
                </c:pt>
                <c:pt idx="1062">
                  <c:v>-2.1505985364043951</c:v>
                </c:pt>
                <c:pt idx="1063">
                  <c:v>-2.1491029880480639</c:v>
                </c:pt>
                <c:pt idx="1064">
                  <c:v>-2.1476074396917326</c:v>
                </c:pt>
                <c:pt idx="1065">
                  <c:v>-2.1461118913354014</c:v>
                </c:pt>
                <c:pt idx="1066">
                  <c:v>-2.1446163429790701</c:v>
                </c:pt>
                <c:pt idx="1067">
                  <c:v>-2.1431207946227389</c:v>
                </c:pt>
                <c:pt idx="1068">
                  <c:v>-2.1416252462664076</c:v>
                </c:pt>
                <c:pt idx="1069">
                  <c:v>-2.1401296979100763</c:v>
                </c:pt>
                <c:pt idx="1070">
                  <c:v>-2.1386341495537451</c:v>
                </c:pt>
                <c:pt idx="1071">
                  <c:v>-2.1371386011974138</c:v>
                </c:pt>
                <c:pt idx="1072">
                  <c:v>-2.1356430528410826</c:v>
                </c:pt>
                <c:pt idx="1073">
                  <c:v>-2.1341475044847513</c:v>
                </c:pt>
                <c:pt idx="1074">
                  <c:v>-2.1326519561284201</c:v>
                </c:pt>
                <c:pt idx="1075">
                  <c:v>-2.1311564077720888</c:v>
                </c:pt>
                <c:pt idx="1076">
                  <c:v>-2.1296608594157576</c:v>
                </c:pt>
                <c:pt idx="1077">
                  <c:v>-2.1281653110594263</c:v>
                </c:pt>
                <c:pt idx="1078">
                  <c:v>-2.126669762703095</c:v>
                </c:pt>
                <c:pt idx="1079">
                  <c:v>-2.1251742143467638</c:v>
                </c:pt>
                <c:pt idx="1080">
                  <c:v>-2.1236786659904325</c:v>
                </c:pt>
                <c:pt idx="1081">
                  <c:v>-2.1221831176341013</c:v>
                </c:pt>
                <c:pt idx="1082">
                  <c:v>-2.12068756927777</c:v>
                </c:pt>
                <c:pt idx="1083">
                  <c:v>-2.1191920209214388</c:v>
                </c:pt>
                <c:pt idx="1084">
                  <c:v>-2.1176964725651075</c:v>
                </c:pt>
                <c:pt idx="1085">
                  <c:v>-2.1162009242087763</c:v>
                </c:pt>
                <c:pt idx="1086">
                  <c:v>-2.114705375852445</c:v>
                </c:pt>
                <c:pt idx="1087">
                  <c:v>-2.1132098274961137</c:v>
                </c:pt>
                <c:pt idx="1088">
                  <c:v>-2.1117142791397825</c:v>
                </c:pt>
                <c:pt idx="1089">
                  <c:v>-2.1102187307834512</c:v>
                </c:pt>
                <c:pt idx="1090">
                  <c:v>-2.10872318242712</c:v>
                </c:pt>
                <c:pt idx="1091">
                  <c:v>-2.1072276340707887</c:v>
                </c:pt>
                <c:pt idx="1092">
                  <c:v>-2.1057320857144575</c:v>
                </c:pt>
                <c:pt idx="1093">
                  <c:v>-2.1042365373581262</c:v>
                </c:pt>
                <c:pt idx="1094">
                  <c:v>-2.102740989001795</c:v>
                </c:pt>
                <c:pt idx="1095">
                  <c:v>-2.1012454406454637</c:v>
                </c:pt>
                <c:pt idx="1096">
                  <c:v>-2.0997498922891324</c:v>
                </c:pt>
                <c:pt idx="1097">
                  <c:v>-2.0982543439328012</c:v>
                </c:pt>
                <c:pt idx="1098">
                  <c:v>-2.0967587955764699</c:v>
                </c:pt>
                <c:pt idx="1099">
                  <c:v>-2.0952632472201387</c:v>
                </c:pt>
                <c:pt idx="1100">
                  <c:v>-2.0937676988638074</c:v>
                </c:pt>
                <c:pt idx="1101">
                  <c:v>-2.0922721505074762</c:v>
                </c:pt>
                <c:pt idx="1102">
                  <c:v>-2.0907766021511449</c:v>
                </c:pt>
                <c:pt idx="1103">
                  <c:v>-2.0892810537948137</c:v>
                </c:pt>
                <c:pt idx="1104">
                  <c:v>-2.0877855054384824</c:v>
                </c:pt>
                <c:pt idx="1105">
                  <c:v>-2.0862899570821511</c:v>
                </c:pt>
                <c:pt idx="1106">
                  <c:v>-2.0847944087258199</c:v>
                </c:pt>
                <c:pt idx="1107">
                  <c:v>-2.0832988603694886</c:v>
                </c:pt>
                <c:pt idx="1108">
                  <c:v>-2.0818033120131574</c:v>
                </c:pt>
                <c:pt idx="1109">
                  <c:v>-2.0803077636568261</c:v>
                </c:pt>
                <c:pt idx="1110">
                  <c:v>-2.0788122153004949</c:v>
                </c:pt>
                <c:pt idx="1111">
                  <c:v>-2.0773166669441636</c:v>
                </c:pt>
                <c:pt idx="1112">
                  <c:v>-2.0758211185878324</c:v>
                </c:pt>
                <c:pt idx="1113">
                  <c:v>-2.0743255702315011</c:v>
                </c:pt>
                <c:pt idx="1114">
                  <c:v>-2.0728300218751698</c:v>
                </c:pt>
                <c:pt idx="1115">
                  <c:v>-2.0713344735188386</c:v>
                </c:pt>
                <c:pt idx="1116">
                  <c:v>-2.0698389251625073</c:v>
                </c:pt>
                <c:pt idx="1117">
                  <c:v>-2.0683433768061761</c:v>
                </c:pt>
                <c:pt idx="1118">
                  <c:v>-2.0668478284498448</c:v>
                </c:pt>
                <c:pt idx="1119">
                  <c:v>-2.0653522800935136</c:v>
                </c:pt>
                <c:pt idx="1120">
                  <c:v>-2.0638567317371823</c:v>
                </c:pt>
                <c:pt idx="1121">
                  <c:v>-2.0623611833808511</c:v>
                </c:pt>
                <c:pt idx="1122">
                  <c:v>-2.0608656350245198</c:v>
                </c:pt>
                <c:pt idx="1123">
                  <c:v>-2.0593700866681885</c:v>
                </c:pt>
                <c:pt idx="1124">
                  <c:v>-2.0578745383118573</c:v>
                </c:pt>
                <c:pt idx="1125">
                  <c:v>-2.056378989955526</c:v>
                </c:pt>
                <c:pt idx="1126">
                  <c:v>-2.0548834415991948</c:v>
                </c:pt>
                <c:pt idx="1127">
                  <c:v>-2.0533878932428635</c:v>
                </c:pt>
                <c:pt idx="1128">
                  <c:v>-2.0518923448865323</c:v>
                </c:pt>
                <c:pt idx="1129">
                  <c:v>-2.050396796530201</c:v>
                </c:pt>
                <c:pt idx="1130">
                  <c:v>-2.0489012481738698</c:v>
                </c:pt>
                <c:pt idx="1131">
                  <c:v>-2.0474056998175385</c:v>
                </c:pt>
                <c:pt idx="1132">
                  <c:v>-2.0459101514612072</c:v>
                </c:pt>
                <c:pt idx="1133">
                  <c:v>-2.044414603104876</c:v>
                </c:pt>
                <c:pt idx="1134">
                  <c:v>-2.0429190547485447</c:v>
                </c:pt>
                <c:pt idx="1135">
                  <c:v>-2.0414235063922135</c:v>
                </c:pt>
                <c:pt idx="1136">
                  <c:v>-2.0399279580358822</c:v>
                </c:pt>
                <c:pt idx="1137">
                  <c:v>-2.038432409679551</c:v>
                </c:pt>
                <c:pt idx="1138">
                  <c:v>-2.0369368613232197</c:v>
                </c:pt>
                <c:pt idx="1139">
                  <c:v>-2.0354413129668885</c:v>
                </c:pt>
                <c:pt idx="1140">
                  <c:v>-2.0339457646105572</c:v>
                </c:pt>
                <c:pt idx="1141">
                  <c:v>-2.0324502162542259</c:v>
                </c:pt>
                <c:pt idx="1142">
                  <c:v>-2.0309546678978947</c:v>
                </c:pt>
                <c:pt idx="1143">
                  <c:v>-2.0294591195415634</c:v>
                </c:pt>
                <c:pt idx="1144">
                  <c:v>-2.0279635711852322</c:v>
                </c:pt>
                <c:pt idx="1145">
                  <c:v>-2.0264680228289009</c:v>
                </c:pt>
                <c:pt idx="1146">
                  <c:v>-2.0249724744725697</c:v>
                </c:pt>
                <c:pt idx="1147">
                  <c:v>-2.0234769261162384</c:v>
                </c:pt>
                <c:pt idx="1148">
                  <c:v>-2.0219813777599072</c:v>
                </c:pt>
                <c:pt idx="1149">
                  <c:v>-2.0204858294035759</c:v>
                </c:pt>
                <c:pt idx="1150">
                  <c:v>-2.0189902810472447</c:v>
                </c:pt>
                <c:pt idx="1151">
                  <c:v>-2.0174947326909134</c:v>
                </c:pt>
                <c:pt idx="1152">
                  <c:v>-2.0159991843345821</c:v>
                </c:pt>
                <c:pt idx="1153">
                  <c:v>-2.0145036359782509</c:v>
                </c:pt>
                <c:pt idx="1154">
                  <c:v>-2.0130080876219196</c:v>
                </c:pt>
                <c:pt idx="1155">
                  <c:v>-2.0115125392655884</c:v>
                </c:pt>
                <c:pt idx="1156">
                  <c:v>-2.0100169909092571</c:v>
                </c:pt>
                <c:pt idx="1157">
                  <c:v>-2.0085214425529259</c:v>
                </c:pt>
                <c:pt idx="1158">
                  <c:v>-2.0070258941965946</c:v>
                </c:pt>
                <c:pt idx="1159">
                  <c:v>-2.0055303458402634</c:v>
                </c:pt>
                <c:pt idx="1160">
                  <c:v>-2.0040347974839321</c:v>
                </c:pt>
                <c:pt idx="1161">
                  <c:v>-2.0025392491276008</c:v>
                </c:pt>
                <c:pt idx="1162">
                  <c:v>-2.0010437007712696</c:v>
                </c:pt>
                <c:pt idx="1163">
                  <c:v>-1.9995481524149383</c:v>
                </c:pt>
                <c:pt idx="1164">
                  <c:v>-1.9980526040586071</c:v>
                </c:pt>
                <c:pt idx="1165">
                  <c:v>-1.9965570557022758</c:v>
                </c:pt>
                <c:pt idx="1166">
                  <c:v>-1.9950615073459446</c:v>
                </c:pt>
                <c:pt idx="1167">
                  <c:v>-1.9935659589896133</c:v>
                </c:pt>
                <c:pt idx="1168">
                  <c:v>-1.9920704106332821</c:v>
                </c:pt>
                <c:pt idx="1169">
                  <c:v>-1.9905748622769508</c:v>
                </c:pt>
                <c:pt idx="1170">
                  <c:v>-1.9890793139206195</c:v>
                </c:pt>
                <c:pt idx="1171">
                  <c:v>-1.9875837655642883</c:v>
                </c:pt>
                <c:pt idx="1172">
                  <c:v>-1.986088217207957</c:v>
                </c:pt>
                <c:pt idx="1173">
                  <c:v>-1.9845926688516258</c:v>
                </c:pt>
                <c:pt idx="1174">
                  <c:v>-1.9830971204952945</c:v>
                </c:pt>
                <c:pt idx="1175">
                  <c:v>-1.9816015721389633</c:v>
                </c:pt>
                <c:pt idx="1176">
                  <c:v>-1.980106023782632</c:v>
                </c:pt>
                <c:pt idx="1177">
                  <c:v>-1.9786104754263008</c:v>
                </c:pt>
                <c:pt idx="1178">
                  <c:v>-1.9771149270699695</c:v>
                </c:pt>
                <c:pt idx="1179">
                  <c:v>-1.9756193787136382</c:v>
                </c:pt>
                <c:pt idx="1180">
                  <c:v>-1.974123830357307</c:v>
                </c:pt>
                <c:pt idx="1181">
                  <c:v>-1.9726282820009757</c:v>
                </c:pt>
                <c:pt idx="1182">
                  <c:v>-1.9711327336446445</c:v>
                </c:pt>
                <c:pt idx="1183">
                  <c:v>-1.9696371852883132</c:v>
                </c:pt>
                <c:pt idx="1184">
                  <c:v>-1.968141636931982</c:v>
                </c:pt>
                <c:pt idx="1185">
                  <c:v>-1.9666460885756507</c:v>
                </c:pt>
                <c:pt idx="1186">
                  <c:v>-1.9651505402193195</c:v>
                </c:pt>
                <c:pt idx="1187">
                  <c:v>-1.9636549918629882</c:v>
                </c:pt>
                <c:pt idx="1188">
                  <c:v>-1.9621594435066569</c:v>
                </c:pt>
                <c:pt idx="1189">
                  <c:v>-1.9606638951503257</c:v>
                </c:pt>
                <c:pt idx="1190">
                  <c:v>-1.9591683467939944</c:v>
                </c:pt>
                <c:pt idx="1191">
                  <c:v>-1.9576727984376632</c:v>
                </c:pt>
                <c:pt idx="1192">
                  <c:v>-1.9561772500813319</c:v>
                </c:pt>
                <c:pt idx="1193">
                  <c:v>-1.9546817017250007</c:v>
                </c:pt>
                <c:pt idx="1194">
                  <c:v>-1.9531861533686694</c:v>
                </c:pt>
                <c:pt idx="1195">
                  <c:v>-1.9516906050123382</c:v>
                </c:pt>
                <c:pt idx="1196">
                  <c:v>-1.9501950566560069</c:v>
                </c:pt>
                <c:pt idx="1197">
                  <c:v>-1.9486995082996756</c:v>
                </c:pt>
                <c:pt idx="1198">
                  <c:v>-1.9472039599433444</c:v>
                </c:pt>
                <c:pt idx="1199">
                  <c:v>-1.9457084115870131</c:v>
                </c:pt>
                <c:pt idx="1200">
                  <c:v>-1.9442128632306819</c:v>
                </c:pt>
                <c:pt idx="1201">
                  <c:v>-1.9427173148743506</c:v>
                </c:pt>
                <c:pt idx="1202">
                  <c:v>-1.9412217665180194</c:v>
                </c:pt>
                <c:pt idx="1203">
                  <c:v>-1.9397262181616881</c:v>
                </c:pt>
                <c:pt idx="1204">
                  <c:v>-1.9382306698053569</c:v>
                </c:pt>
                <c:pt idx="1205">
                  <c:v>-1.9367351214490256</c:v>
                </c:pt>
                <c:pt idx="1206">
                  <c:v>-1.9352395730926943</c:v>
                </c:pt>
                <c:pt idx="1207">
                  <c:v>-1.9337440247363631</c:v>
                </c:pt>
                <c:pt idx="1208">
                  <c:v>-1.9322484763800318</c:v>
                </c:pt>
                <c:pt idx="1209">
                  <c:v>-1.9307529280237006</c:v>
                </c:pt>
                <c:pt idx="1210">
                  <c:v>-1.9292573796673693</c:v>
                </c:pt>
                <c:pt idx="1211">
                  <c:v>-1.9277618313110381</c:v>
                </c:pt>
                <c:pt idx="1212">
                  <c:v>-1.9262662829547068</c:v>
                </c:pt>
                <c:pt idx="1213">
                  <c:v>-1.9247707345983756</c:v>
                </c:pt>
                <c:pt idx="1214">
                  <c:v>-1.9232751862420443</c:v>
                </c:pt>
                <c:pt idx="1215">
                  <c:v>-1.921779637885713</c:v>
                </c:pt>
                <c:pt idx="1216">
                  <c:v>-1.9202840895293818</c:v>
                </c:pt>
                <c:pt idx="1217">
                  <c:v>-1.9187885411730505</c:v>
                </c:pt>
                <c:pt idx="1218">
                  <c:v>-1.9172929928167193</c:v>
                </c:pt>
                <c:pt idx="1219">
                  <c:v>-1.915797444460388</c:v>
                </c:pt>
                <c:pt idx="1220">
                  <c:v>-1.9143018961040568</c:v>
                </c:pt>
                <c:pt idx="1221">
                  <c:v>-1.9128063477477255</c:v>
                </c:pt>
                <c:pt idx="1222">
                  <c:v>-1.9113107993913943</c:v>
                </c:pt>
                <c:pt idx="1223">
                  <c:v>-1.909815251035063</c:v>
                </c:pt>
                <c:pt idx="1224">
                  <c:v>-1.9083197026787317</c:v>
                </c:pt>
                <c:pt idx="1225">
                  <c:v>-1.9068241543224005</c:v>
                </c:pt>
                <c:pt idx="1226">
                  <c:v>-1.9053286059660692</c:v>
                </c:pt>
                <c:pt idx="1227">
                  <c:v>-1.903833057609738</c:v>
                </c:pt>
                <c:pt idx="1228">
                  <c:v>-1.9023375092534067</c:v>
                </c:pt>
                <c:pt idx="1229">
                  <c:v>-1.9008419608970755</c:v>
                </c:pt>
                <c:pt idx="1230">
                  <c:v>-1.8993464125407442</c:v>
                </c:pt>
                <c:pt idx="1231">
                  <c:v>-1.897850864184413</c:v>
                </c:pt>
                <c:pt idx="1232">
                  <c:v>-1.8963553158280817</c:v>
                </c:pt>
                <c:pt idx="1233">
                  <c:v>-1.8948597674717504</c:v>
                </c:pt>
                <c:pt idx="1234">
                  <c:v>-1.8933642191154192</c:v>
                </c:pt>
                <c:pt idx="1235">
                  <c:v>-1.8918686707590879</c:v>
                </c:pt>
                <c:pt idx="1236">
                  <c:v>-1.8903731224027567</c:v>
                </c:pt>
                <c:pt idx="1237">
                  <c:v>-1.8888775740464254</c:v>
                </c:pt>
                <c:pt idx="1238">
                  <c:v>-1.8873820256900942</c:v>
                </c:pt>
                <c:pt idx="1239">
                  <c:v>-1.8858864773337629</c:v>
                </c:pt>
                <c:pt idx="1240">
                  <c:v>-1.8843909289774317</c:v>
                </c:pt>
                <c:pt idx="1241">
                  <c:v>-1.8828953806211004</c:v>
                </c:pt>
                <c:pt idx="1242">
                  <c:v>-1.8813998322647691</c:v>
                </c:pt>
                <c:pt idx="1243">
                  <c:v>-1.8799042839084379</c:v>
                </c:pt>
                <c:pt idx="1244">
                  <c:v>-1.8784087355521066</c:v>
                </c:pt>
                <c:pt idx="1245">
                  <c:v>-1.8769131871957754</c:v>
                </c:pt>
                <c:pt idx="1246">
                  <c:v>-1.8754176388394441</c:v>
                </c:pt>
                <c:pt idx="1247">
                  <c:v>-1.8739220904831129</c:v>
                </c:pt>
                <c:pt idx="1248">
                  <c:v>-1.8724265421267816</c:v>
                </c:pt>
                <c:pt idx="1249">
                  <c:v>-1.8709309937704504</c:v>
                </c:pt>
                <c:pt idx="1250">
                  <c:v>-1.8694354454141191</c:v>
                </c:pt>
                <c:pt idx="1251">
                  <c:v>-1.8679398970577878</c:v>
                </c:pt>
                <c:pt idx="1252">
                  <c:v>-1.8664443487014566</c:v>
                </c:pt>
                <c:pt idx="1253">
                  <c:v>-1.8649488003451253</c:v>
                </c:pt>
                <c:pt idx="1254">
                  <c:v>-1.8634532519887941</c:v>
                </c:pt>
                <c:pt idx="1255">
                  <c:v>-1.8619577036324628</c:v>
                </c:pt>
                <c:pt idx="1256">
                  <c:v>-1.8604621552761316</c:v>
                </c:pt>
                <c:pt idx="1257">
                  <c:v>-1.8589666069198003</c:v>
                </c:pt>
                <c:pt idx="1258">
                  <c:v>-1.8574710585634691</c:v>
                </c:pt>
                <c:pt idx="1259">
                  <c:v>-1.8559755102071378</c:v>
                </c:pt>
                <c:pt idx="1260">
                  <c:v>-1.8544799618508065</c:v>
                </c:pt>
                <c:pt idx="1261">
                  <c:v>-1.8529844134944753</c:v>
                </c:pt>
                <c:pt idx="1262">
                  <c:v>-1.851488865138144</c:v>
                </c:pt>
                <c:pt idx="1263">
                  <c:v>-1.8499933167818128</c:v>
                </c:pt>
                <c:pt idx="1264">
                  <c:v>-1.8484977684254815</c:v>
                </c:pt>
                <c:pt idx="1265">
                  <c:v>-1.8470022200691503</c:v>
                </c:pt>
                <c:pt idx="1266">
                  <c:v>-1.845506671712819</c:v>
                </c:pt>
                <c:pt idx="1267">
                  <c:v>-1.8440111233564878</c:v>
                </c:pt>
                <c:pt idx="1268">
                  <c:v>-1.8425155750001565</c:v>
                </c:pt>
                <c:pt idx="1269">
                  <c:v>-1.8410200266438252</c:v>
                </c:pt>
                <c:pt idx="1270">
                  <c:v>-1.839524478287494</c:v>
                </c:pt>
                <c:pt idx="1271">
                  <c:v>-1.8380289299311627</c:v>
                </c:pt>
                <c:pt idx="1272">
                  <c:v>-1.8365333815748315</c:v>
                </c:pt>
                <c:pt idx="1273">
                  <c:v>-1.8350378332185002</c:v>
                </c:pt>
                <c:pt idx="1274">
                  <c:v>-1.833542284862169</c:v>
                </c:pt>
                <c:pt idx="1275">
                  <c:v>-1.8320467365058377</c:v>
                </c:pt>
                <c:pt idx="1276">
                  <c:v>-1.8305511881495065</c:v>
                </c:pt>
                <c:pt idx="1277">
                  <c:v>-1.8290556397931752</c:v>
                </c:pt>
                <c:pt idx="1278">
                  <c:v>-1.8275600914368439</c:v>
                </c:pt>
                <c:pt idx="1279">
                  <c:v>-1.8260645430805127</c:v>
                </c:pt>
                <c:pt idx="1280">
                  <c:v>-1.8245689947241814</c:v>
                </c:pt>
                <c:pt idx="1281">
                  <c:v>-1.8230734463678502</c:v>
                </c:pt>
                <c:pt idx="1282">
                  <c:v>-1.8215778980115189</c:v>
                </c:pt>
                <c:pt idx="1283">
                  <c:v>-1.8200823496551877</c:v>
                </c:pt>
                <c:pt idx="1284">
                  <c:v>-1.8185868012988564</c:v>
                </c:pt>
                <c:pt idx="1285">
                  <c:v>-1.8170912529425252</c:v>
                </c:pt>
                <c:pt idx="1286">
                  <c:v>-1.8155957045861939</c:v>
                </c:pt>
                <c:pt idx="1287">
                  <c:v>-1.8141001562298626</c:v>
                </c:pt>
                <c:pt idx="1288">
                  <c:v>-1.8126046078735314</c:v>
                </c:pt>
                <c:pt idx="1289">
                  <c:v>-1.8111090595172001</c:v>
                </c:pt>
                <c:pt idx="1290">
                  <c:v>-1.8096135111608689</c:v>
                </c:pt>
                <c:pt idx="1291">
                  <c:v>-1.8081179628045376</c:v>
                </c:pt>
                <c:pt idx="1292">
                  <c:v>-1.8066224144482064</c:v>
                </c:pt>
                <c:pt idx="1293">
                  <c:v>-1.8051268660918751</c:v>
                </c:pt>
                <c:pt idx="1294">
                  <c:v>-1.8036313177355439</c:v>
                </c:pt>
                <c:pt idx="1295">
                  <c:v>-1.8021357693792126</c:v>
                </c:pt>
                <c:pt idx="1296">
                  <c:v>-1.8006402210228813</c:v>
                </c:pt>
                <c:pt idx="1297">
                  <c:v>-1.7991446726665501</c:v>
                </c:pt>
                <c:pt idx="1298">
                  <c:v>-1.7976491243102188</c:v>
                </c:pt>
                <c:pt idx="1299">
                  <c:v>-1.7961535759538876</c:v>
                </c:pt>
                <c:pt idx="1300">
                  <c:v>-1.7946580275975563</c:v>
                </c:pt>
                <c:pt idx="1301">
                  <c:v>-1.7931624792412251</c:v>
                </c:pt>
                <c:pt idx="1302">
                  <c:v>-1.7916669308848938</c:v>
                </c:pt>
                <c:pt idx="1303">
                  <c:v>-1.7901713825285626</c:v>
                </c:pt>
                <c:pt idx="1304">
                  <c:v>-1.7886758341722313</c:v>
                </c:pt>
                <c:pt idx="1305">
                  <c:v>-1.7871802858159</c:v>
                </c:pt>
                <c:pt idx="1306">
                  <c:v>-1.7856847374595688</c:v>
                </c:pt>
                <c:pt idx="1307">
                  <c:v>-1.7841891891032375</c:v>
                </c:pt>
                <c:pt idx="1308">
                  <c:v>-1.7826936407469063</c:v>
                </c:pt>
                <c:pt idx="1309">
                  <c:v>-1.781198092390575</c:v>
                </c:pt>
                <c:pt idx="1310">
                  <c:v>-1.7797025440342438</c:v>
                </c:pt>
                <c:pt idx="1311">
                  <c:v>-1.7782069956779125</c:v>
                </c:pt>
                <c:pt idx="1312">
                  <c:v>-1.7767114473215813</c:v>
                </c:pt>
                <c:pt idx="1313">
                  <c:v>-1.77521589896525</c:v>
                </c:pt>
                <c:pt idx="1314">
                  <c:v>-1.7737203506089187</c:v>
                </c:pt>
                <c:pt idx="1315">
                  <c:v>-1.7722248022525875</c:v>
                </c:pt>
                <c:pt idx="1316">
                  <c:v>-1.7707292538962562</c:v>
                </c:pt>
                <c:pt idx="1317">
                  <c:v>-1.769233705539925</c:v>
                </c:pt>
                <c:pt idx="1318">
                  <c:v>-1.7677381571835937</c:v>
                </c:pt>
                <c:pt idx="1319">
                  <c:v>-1.7662426088272625</c:v>
                </c:pt>
                <c:pt idx="1320">
                  <c:v>-1.7647470604709312</c:v>
                </c:pt>
                <c:pt idx="1321">
                  <c:v>-1.7632515121146</c:v>
                </c:pt>
                <c:pt idx="1322">
                  <c:v>-1.7617559637582687</c:v>
                </c:pt>
                <c:pt idx="1323">
                  <c:v>-1.7602604154019375</c:v>
                </c:pt>
                <c:pt idx="1324">
                  <c:v>-1.7587648670456062</c:v>
                </c:pt>
                <c:pt idx="1325">
                  <c:v>-1.7572693186892749</c:v>
                </c:pt>
                <c:pt idx="1326">
                  <c:v>-1.7557737703329437</c:v>
                </c:pt>
                <c:pt idx="1327">
                  <c:v>-1.7542782219766124</c:v>
                </c:pt>
                <c:pt idx="1328">
                  <c:v>-1.7527826736202812</c:v>
                </c:pt>
                <c:pt idx="1329">
                  <c:v>-1.7512871252639499</c:v>
                </c:pt>
                <c:pt idx="1330">
                  <c:v>-1.7497915769076187</c:v>
                </c:pt>
                <c:pt idx="1331">
                  <c:v>-1.7482960285512874</c:v>
                </c:pt>
                <c:pt idx="1332">
                  <c:v>-1.7468004801949562</c:v>
                </c:pt>
                <c:pt idx="1333">
                  <c:v>-1.7453049318386249</c:v>
                </c:pt>
                <c:pt idx="1334">
                  <c:v>-1.7438093834822936</c:v>
                </c:pt>
                <c:pt idx="1335">
                  <c:v>-1.7423138351259624</c:v>
                </c:pt>
                <c:pt idx="1336">
                  <c:v>-1.7408182867696311</c:v>
                </c:pt>
                <c:pt idx="1337">
                  <c:v>-1.7393227384132999</c:v>
                </c:pt>
                <c:pt idx="1338">
                  <c:v>-1.7378271900569686</c:v>
                </c:pt>
                <c:pt idx="1339">
                  <c:v>-1.7363316417006374</c:v>
                </c:pt>
                <c:pt idx="1340">
                  <c:v>-1.7348360933443061</c:v>
                </c:pt>
                <c:pt idx="1341">
                  <c:v>-1.7333405449879749</c:v>
                </c:pt>
                <c:pt idx="1342">
                  <c:v>-1.7318449966316436</c:v>
                </c:pt>
                <c:pt idx="1343">
                  <c:v>-1.7303494482753123</c:v>
                </c:pt>
                <c:pt idx="1344">
                  <c:v>-1.7288538999189811</c:v>
                </c:pt>
                <c:pt idx="1345">
                  <c:v>-1.7273583515626498</c:v>
                </c:pt>
                <c:pt idx="1346">
                  <c:v>-1.7258628032063186</c:v>
                </c:pt>
                <c:pt idx="1347">
                  <c:v>-1.7243672548499873</c:v>
                </c:pt>
                <c:pt idx="1348">
                  <c:v>-1.7228717064936561</c:v>
                </c:pt>
                <c:pt idx="1349">
                  <c:v>-1.7213761581373248</c:v>
                </c:pt>
                <c:pt idx="1350">
                  <c:v>-1.7198806097809936</c:v>
                </c:pt>
                <c:pt idx="1351">
                  <c:v>-1.7183850614246623</c:v>
                </c:pt>
                <c:pt idx="1352">
                  <c:v>-1.716889513068331</c:v>
                </c:pt>
                <c:pt idx="1353">
                  <c:v>-1.7153939647119998</c:v>
                </c:pt>
                <c:pt idx="1354">
                  <c:v>-1.7138984163556685</c:v>
                </c:pt>
                <c:pt idx="1355">
                  <c:v>-1.7124028679993373</c:v>
                </c:pt>
                <c:pt idx="1356">
                  <c:v>-1.710907319643006</c:v>
                </c:pt>
                <c:pt idx="1357">
                  <c:v>-1.7094117712866748</c:v>
                </c:pt>
                <c:pt idx="1358">
                  <c:v>-1.7079162229303435</c:v>
                </c:pt>
                <c:pt idx="1359">
                  <c:v>-1.7064206745740123</c:v>
                </c:pt>
                <c:pt idx="1360">
                  <c:v>-1.704925126217681</c:v>
                </c:pt>
                <c:pt idx="1361">
                  <c:v>-1.7034295778613497</c:v>
                </c:pt>
                <c:pt idx="1362">
                  <c:v>-1.7019340295050185</c:v>
                </c:pt>
                <c:pt idx="1363">
                  <c:v>-1.7004384811486872</c:v>
                </c:pt>
                <c:pt idx="1364">
                  <c:v>-1.698942932792356</c:v>
                </c:pt>
                <c:pt idx="1365">
                  <c:v>-1.6974473844360247</c:v>
                </c:pt>
                <c:pt idx="1366">
                  <c:v>-1.6959518360796935</c:v>
                </c:pt>
                <c:pt idx="1367">
                  <c:v>-1.6944562877233622</c:v>
                </c:pt>
                <c:pt idx="1368">
                  <c:v>-1.692960739367031</c:v>
                </c:pt>
                <c:pt idx="1369">
                  <c:v>-1.6914651910106997</c:v>
                </c:pt>
                <c:pt idx="1370">
                  <c:v>-1.6899696426543684</c:v>
                </c:pt>
                <c:pt idx="1371">
                  <c:v>-1.6884740942980372</c:v>
                </c:pt>
                <c:pt idx="1372">
                  <c:v>-1.6869785459417059</c:v>
                </c:pt>
                <c:pt idx="1373">
                  <c:v>-1.6854829975853747</c:v>
                </c:pt>
                <c:pt idx="1374">
                  <c:v>-1.6839874492290434</c:v>
                </c:pt>
                <c:pt idx="1375">
                  <c:v>-1.6824919008727122</c:v>
                </c:pt>
                <c:pt idx="1376">
                  <c:v>-1.6809963525163809</c:v>
                </c:pt>
                <c:pt idx="1377">
                  <c:v>-1.6795008041600497</c:v>
                </c:pt>
                <c:pt idx="1378">
                  <c:v>-1.6780052558037184</c:v>
                </c:pt>
                <c:pt idx="1379">
                  <c:v>-1.6765097074473871</c:v>
                </c:pt>
                <c:pt idx="1380">
                  <c:v>-1.6750141590910559</c:v>
                </c:pt>
                <c:pt idx="1381">
                  <c:v>-1.6735186107347246</c:v>
                </c:pt>
                <c:pt idx="1382">
                  <c:v>-1.6720230623783934</c:v>
                </c:pt>
                <c:pt idx="1383">
                  <c:v>-1.6705275140220621</c:v>
                </c:pt>
                <c:pt idx="1384">
                  <c:v>-1.6690319656657309</c:v>
                </c:pt>
                <c:pt idx="1385">
                  <c:v>-1.6675364173093996</c:v>
                </c:pt>
                <c:pt idx="1386">
                  <c:v>-1.6660408689530684</c:v>
                </c:pt>
                <c:pt idx="1387">
                  <c:v>-1.6645453205967371</c:v>
                </c:pt>
                <c:pt idx="1388">
                  <c:v>-1.6630497722404058</c:v>
                </c:pt>
                <c:pt idx="1389">
                  <c:v>-1.6615542238840746</c:v>
                </c:pt>
                <c:pt idx="1390">
                  <c:v>-1.6600586755277433</c:v>
                </c:pt>
                <c:pt idx="1391">
                  <c:v>-1.6585631271714121</c:v>
                </c:pt>
                <c:pt idx="1392">
                  <c:v>-1.6570675788150808</c:v>
                </c:pt>
                <c:pt idx="1393">
                  <c:v>-1.6555720304587496</c:v>
                </c:pt>
                <c:pt idx="1394">
                  <c:v>-1.6540764821024183</c:v>
                </c:pt>
                <c:pt idx="1395">
                  <c:v>-1.6525809337460871</c:v>
                </c:pt>
                <c:pt idx="1396">
                  <c:v>-1.6510853853897558</c:v>
                </c:pt>
                <c:pt idx="1397">
                  <c:v>-1.6495898370334245</c:v>
                </c:pt>
                <c:pt idx="1398">
                  <c:v>-1.6480942886770933</c:v>
                </c:pt>
                <c:pt idx="1399">
                  <c:v>-1.646598740320762</c:v>
                </c:pt>
                <c:pt idx="1400">
                  <c:v>-1.6451031919644308</c:v>
                </c:pt>
                <c:pt idx="1401">
                  <c:v>-1.6436076436080995</c:v>
                </c:pt>
                <c:pt idx="1402">
                  <c:v>-1.6421120952517683</c:v>
                </c:pt>
                <c:pt idx="1403">
                  <c:v>-1.640616546895437</c:v>
                </c:pt>
                <c:pt idx="1404">
                  <c:v>-1.6391209985391058</c:v>
                </c:pt>
                <c:pt idx="1405">
                  <c:v>-1.6376254501827745</c:v>
                </c:pt>
                <c:pt idx="1406">
                  <c:v>-1.6361299018264432</c:v>
                </c:pt>
                <c:pt idx="1407">
                  <c:v>-1.634634353470112</c:v>
                </c:pt>
                <c:pt idx="1408">
                  <c:v>-1.6331388051137807</c:v>
                </c:pt>
                <c:pt idx="1409">
                  <c:v>-1.6316432567574495</c:v>
                </c:pt>
                <c:pt idx="1410">
                  <c:v>-1.6301477084011182</c:v>
                </c:pt>
                <c:pt idx="1411">
                  <c:v>-1.628652160044787</c:v>
                </c:pt>
                <c:pt idx="1412">
                  <c:v>-1.6271566116884557</c:v>
                </c:pt>
                <c:pt idx="1413">
                  <c:v>-1.6256610633321245</c:v>
                </c:pt>
                <c:pt idx="1414">
                  <c:v>-1.6241655149757932</c:v>
                </c:pt>
                <c:pt idx="1415">
                  <c:v>-1.6226699666194619</c:v>
                </c:pt>
                <c:pt idx="1416">
                  <c:v>-1.6211744182631307</c:v>
                </c:pt>
                <c:pt idx="1417">
                  <c:v>-1.6196788699067994</c:v>
                </c:pt>
                <c:pt idx="1418">
                  <c:v>-1.6181833215504682</c:v>
                </c:pt>
                <c:pt idx="1419">
                  <c:v>-1.6166877731941369</c:v>
                </c:pt>
                <c:pt idx="1420">
                  <c:v>-1.6151922248378057</c:v>
                </c:pt>
                <c:pt idx="1421">
                  <c:v>-1.6136966764814744</c:v>
                </c:pt>
                <c:pt idx="1422">
                  <c:v>-1.6122011281251432</c:v>
                </c:pt>
                <c:pt idx="1423">
                  <c:v>-1.6107055797688119</c:v>
                </c:pt>
                <c:pt idx="1424">
                  <c:v>-1.6092100314124806</c:v>
                </c:pt>
                <c:pt idx="1425">
                  <c:v>-1.6077144830561494</c:v>
                </c:pt>
                <c:pt idx="1426">
                  <c:v>-1.6062189346998181</c:v>
                </c:pt>
                <c:pt idx="1427">
                  <c:v>-1.6047233863434869</c:v>
                </c:pt>
                <c:pt idx="1428">
                  <c:v>-1.6032278379871556</c:v>
                </c:pt>
                <c:pt idx="1429">
                  <c:v>-1.6017322896308244</c:v>
                </c:pt>
                <c:pt idx="1430">
                  <c:v>-1.6002367412744931</c:v>
                </c:pt>
                <c:pt idx="1431">
                  <c:v>-1.5987411929181619</c:v>
                </c:pt>
                <c:pt idx="1432">
                  <c:v>-1.5972456445618306</c:v>
                </c:pt>
                <c:pt idx="1433">
                  <c:v>-1.5957500962054993</c:v>
                </c:pt>
                <c:pt idx="1434">
                  <c:v>-1.5942545478491681</c:v>
                </c:pt>
                <c:pt idx="1435">
                  <c:v>-1.5927589994928368</c:v>
                </c:pt>
                <c:pt idx="1436">
                  <c:v>-1.5912634511365056</c:v>
                </c:pt>
                <c:pt idx="1437">
                  <c:v>-1.5897679027801743</c:v>
                </c:pt>
                <c:pt idx="1438">
                  <c:v>-1.5882723544238431</c:v>
                </c:pt>
                <c:pt idx="1439">
                  <c:v>-1.5867768060675118</c:v>
                </c:pt>
                <c:pt idx="1440">
                  <c:v>-1.5852812577111806</c:v>
                </c:pt>
                <c:pt idx="1441">
                  <c:v>-1.5837857093548493</c:v>
                </c:pt>
                <c:pt idx="1442">
                  <c:v>-1.582290160998518</c:v>
                </c:pt>
                <c:pt idx="1443">
                  <c:v>-1.5807946126421868</c:v>
                </c:pt>
                <c:pt idx="1444">
                  <c:v>-1.5792990642858555</c:v>
                </c:pt>
                <c:pt idx="1445">
                  <c:v>-1.5778035159295243</c:v>
                </c:pt>
                <c:pt idx="1446">
                  <c:v>-1.576307967573193</c:v>
                </c:pt>
                <c:pt idx="1447">
                  <c:v>-1.5748124192168618</c:v>
                </c:pt>
                <c:pt idx="1448">
                  <c:v>-1.5733168708605305</c:v>
                </c:pt>
                <c:pt idx="1449">
                  <c:v>-1.5718213225041993</c:v>
                </c:pt>
                <c:pt idx="1450">
                  <c:v>-1.570325774147868</c:v>
                </c:pt>
                <c:pt idx="1451">
                  <c:v>-1.5688302257915367</c:v>
                </c:pt>
                <c:pt idx="1452">
                  <c:v>-1.5673346774352055</c:v>
                </c:pt>
                <c:pt idx="1453">
                  <c:v>-1.5658391290788742</c:v>
                </c:pt>
                <c:pt idx="1454">
                  <c:v>-1.564343580722543</c:v>
                </c:pt>
                <c:pt idx="1455">
                  <c:v>-1.5628480323662117</c:v>
                </c:pt>
                <c:pt idx="1456">
                  <c:v>-1.5613524840098805</c:v>
                </c:pt>
                <c:pt idx="1457">
                  <c:v>-1.5598569356535492</c:v>
                </c:pt>
                <c:pt idx="1458">
                  <c:v>-1.558361387297218</c:v>
                </c:pt>
                <c:pt idx="1459">
                  <c:v>-1.5568658389408867</c:v>
                </c:pt>
                <c:pt idx="1460">
                  <c:v>-1.5553702905845554</c:v>
                </c:pt>
                <c:pt idx="1461">
                  <c:v>-1.5538747422282242</c:v>
                </c:pt>
                <c:pt idx="1462">
                  <c:v>-1.5523791938718929</c:v>
                </c:pt>
                <c:pt idx="1463">
                  <c:v>-1.5508836455155617</c:v>
                </c:pt>
                <c:pt idx="1464">
                  <c:v>-1.5493880971592304</c:v>
                </c:pt>
                <c:pt idx="1465">
                  <c:v>-1.5478925488028992</c:v>
                </c:pt>
                <c:pt idx="1466">
                  <c:v>-1.5463970004465679</c:v>
                </c:pt>
                <c:pt idx="1467">
                  <c:v>-1.5449014520902367</c:v>
                </c:pt>
                <c:pt idx="1468">
                  <c:v>-1.5434059037339054</c:v>
                </c:pt>
                <c:pt idx="1469">
                  <c:v>-1.5419103553775741</c:v>
                </c:pt>
                <c:pt idx="1470">
                  <c:v>-1.5404148070212429</c:v>
                </c:pt>
                <c:pt idx="1471">
                  <c:v>-1.5389192586649116</c:v>
                </c:pt>
                <c:pt idx="1472">
                  <c:v>-1.5374237103085804</c:v>
                </c:pt>
                <c:pt idx="1473">
                  <c:v>-1.5359281619522491</c:v>
                </c:pt>
                <c:pt idx="1474">
                  <c:v>-1.5344326135959179</c:v>
                </c:pt>
                <c:pt idx="1475">
                  <c:v>-1.5329370652395866</c:v>
                </c:pt>
                <c:pt idx="1476">
                  <c:v>-1.5314415168832554</c:v>
                </c:pt>
                <c:pt idx="1477">
                  <c:v>-1.5299459685269241</c:v>
                </c:pt>
                <c:pt idx="1478">
                  <c:v>-1.5284504201705928</c:v>
                </c:pt>
                <c:pt idx="1479">
                  <c:v>-1.5269548718142616</c:v>
                </c:pt>
                <c:pt idx="1480">
                  <c:v>-1.5254593234579303</c:v>
                </c:pt>
                <c:pt idx="1481">
                  <c:v>-1.5239637751015991</c:v>
                </c:pt>
                <c:pt idx="1482">
                  <c:v>-1.5224682267452678</c:v>
                </c:pt>
                <c:pt idx="1483">
                  <c:v>-1.5209726783889366</c:v>
                </c:pt>
                <c:pt idx="1484">
                  <c:v>-1.5194771300326053</c:v>
                </c:pt>
                <c:pt idx="1485">
                  <c:v>-1.5179815816762741</c:v>
                </c:pt>
                <c:pt idx="1486">
                  <c:v>-1.5164860333199428</c:v>
                </c:pt>
                <c:pt idx="1487">
                  <c:v>-1.5149904849636116</c:v>
                </c:pt>
                <c:pt idx="1488">
                  <c:v>-1.5134949366072803</c:v>
                </c:pt>
                <c:pt idx="1489">
                  <c:v>-1.511999388250949</c:v>
                </c:pt>
                <c:pt idx="1490">
                  <c:v>-1.5105038398946178</c:v>
                </c:pt>
                <c:pt idx="1491">
                  <c:v>-1.5090082915382865</c:v>
                </c:pt>
                <c:pt idx="1492">
                  <c:v>-1.5075127431819553</c:v>
                </c:pt>
                <c:pt idx="1493">
                  <c:v>-1.506017194825624</c:v>
                </c:pt>
                <c:pt idx="1494">
                  <c:v>-1.5045216464692928</c:v>
                </c:pt>
                <c:pt idx="1495">
                  <c:v>-1.5030260981129615</c:v>
                </c:pt>
                <c:pt idx="1496">
                  <c:v>-1.5015305497566303</c:v>
                </c:pt>
                <c:pt idx="1497">
                  <c:v>-1.500035001400299</c:v>
                </c:pt>
                <c:pt idx="1498">
                  <c:v>-1.4985394530439677</c:v>
                </c:pt>
                <c:pt idx="1499">
                  <c:v>-1.4970439046876365</c:v>
                </c:pt>
                <c:pt idx="1500">
                  <c:v>-1.4955483563313052</c:v>
                </c:pt>
                <c:pt idx="1501">
                  <c:v>-1.494052807974974</c:v>
                </c:pt>
                <c:pt idx="1502">
                  <c:v>-1.4925572596186427</c:v>
                </c:pt>
                <c:pt idx="1503">
                  <c:v>-1.4910617112623115</c:v>
                </c:pt>
                <c:pt idx="1504">
                  <c:v>-1.4895661629059802</c:v>
                </c:pt>
                <c:pt idx="1505">
                  <c:v>-1.488070614549649</c:v>
                </c:pt>
                <c:pt idx="1506">
                  <c:v>-1.4865750661933177</c:v>
                </c:pt>
                <c:pt idx="1507">
                  <c:v>-1.4850795178369864</c:v>
                </c:pt>
                <c:pt idx="1508">
                  <c:v>-1.4835839694806552</c:v>
                </c:pt>
                <c:pt idx="1509">
                  <c:v>-1.4820884211243239</c:v>
                </c:pt>
                <c:pt idx="1510">
                  <c:v>-1.4805928727679927</c:v>
                </c:pt>
                <c:pt idx="1511">
                  <c:v>-1.4790973244116614</c:v>
                </c:pt>
                <c:pt idx="1512">
                  <c:v>-1.4776017760553302</c:v>
                </c:pt>
                <c:pt idx="1513">
                  <c:v>-1.4761062276989989</c:v>
                </c:pt>
                <c:pt idx="1514">
                  <c:v>-1.4746106793426677</c:v>
                </c:pt>
                <c:pt idx="1515">
                  <c:v>-1.4731151309863364</c:v>
                </c:pt>
                <c:pt idx="1516">
                  <c:v>-1.4716195826300051</c:v>
                </c:pt>
                <c:pt idx="1517">
                  <c:v>-1.4701240342736739</c:v>
                </c:pt>
                <c:pt idx="1518">
                  <c:v>-1.4686284859173426</c:v>
                </c:pt>
                <c:pt idx="1519">
                  <c:v>-1.4671329375610114</c:v>
                </c:pt>
                <c:pt idx="1520">
                  <c:v>-1.4656373892046801</c:v>
                </c:pt>
                <c:pt idx="1521">
                  <c:v>-1.4641418408483489</c:v>
                </c:pt>
                <c:pt idx="1522">
                  <c:v>-1.4626462924920176</c:v>
                </c:pt>
                <c:pt idx="1523">
                  <c:v>-1.4611507441356864</c:v>
                </c:pt>
                <c:pt idx="1524">
                  <c:v>-1.4596551957793551</c:v>
                </c:pt>
                <c:pt idx="1525">
                  <c:v>-1.4581596474230238</c:v>
                </c:pt>
                <c:pt idx="1526">
                  <c:v>-1.4566640990666926</c:v>
                </c:pt>
                <c:pt idx="1527">
                  <c:v>-1.4551685507103613</c:v>
                </c:pt>
                <c:pt idx="1528">
                  <c:v>-1.4536730023540301</c:v>
                </c:pt>
                <c:pt idx="1529">
                  <c:v>-1.4521774539976988</c:v>
                </c:pt>
                <c:pt idx="1530">
                  <c:v>-1.4506819056413676</c:v>
                </c:pt>
                <c:pt idx="1531">
                  <c:v>-1.4491863572850363</c:v>
                </c:pt>
                <c:pt idx="1532">
                  <c:v>-1.4476908089287051</c:v>
                </c:pt>
                <c:pt idx="1533">
                  <c:v>-1.4461952605723738</c:v>
                </c:pt>
                <c:pt idx="1534">
                  <c:v>-1.4446997122160425</c:v>
                </c:pt>
                <c:pt idx="1535">
                  <c:v>-1.4432041638597113</c:v>
                </c:pt>
                <c:pt idx="1536">
                  <c:v>-1.44170861550338</c:v>
                </c:pt>
                <c:pt idx="1537">
                  <c:v>-1.4402130671470488</c:v>
                </c:pt>
                <c:pt idx="1538">
                  <c:v>-1.4387175187907175</c:v>
                </c:pt>
                <c:pt idx="1539">
                  <c:v>-1.4372219704343863</c:v>
                </c:pt>
                <c:pt idx="1540">
                  <c:v>-1.435726422078055</c:v>
                </c:pt>
                <c:pt idx="1541">
                  <c:v>-1.4342308737217238</c:v>
                </c:pt>
                <c:pt idx="1542">
                  <c:v>-1.4327353253653925</c:v>
                </c:pt>
                <c:pt idx="1543">
                  <c:v>-1.4312397770090612</c:v>
                </c:pt>
                <c:pt idx="1544">
                  <c:v>-1.42974422865273</c:v>
                </c:pt>
                <c:pt idx="1545">
                  <c:v>-1.4282486802963987</c:v>
                </c:pt>
                <c:pt idx="1546">
                  <c:v>-1.4267531319400675</c:v>
                </c:pt>
                <c:pt idx="1547">
                  <c:v>-1.4252575835837362</c:v>
                </c:pt>
                <c:pt idx="1548">
                  <c:v>-1.423762035227405</c:v>
                </c:pt>
                <c:pt idx="1549">
                  <c:v>-1.4222664868710737</c:v>
                </c:pt>
                <c:pt idx="1550">
                  <c:v>-1.4207709385147425</c:v>
                </c:pt>
                <c:pt idx="1551">
                  <c:v>-1.4192753901584112</c:v>
                </c:pt>
                <c:pt idx="1552">
                  <c:v>-1.4177798418020799</c:v>
                </c:pt>
                <c:pt idx="1553">
                  <c:v>-1.4162842934457487</c:v>
                </c:pt>
                <c:pt idx="1554">
                  <c:v>-1.4147887450894174</c:v>
                </c:pt>
                <c:pt idx="1555">
                  <c:v>-1.4132931967330862</c:v>
                </c:pt>
                <c:pt idx="1556">
                  <c:v>-1.4117976483767549</c:v>
                </c:pt>
                <c:pt idx="1557">
                  <c:v>-1.4103021000204237</c:v>
                </c:pt>
                <c:pt idx="1558">
                  <c:v>-1.4088065516640924</c:v>
                </c:pt>
                <c:pt idx="1559">
                  <c:v>-1.4073110033077612</c:v>
                </c:pt>
                <c:pt idx="1560">
                  <c:v>-1.4058154549514299</c:v>
                </c:pt>
                <c:pt idx="1561">
                  <c:v>-1.4043199065950986</c:v>
                </c:pt>
                <c:pt idx="1562">
                  <c:v>-1.4028243582387674</c:v>
                </c:pt>
                <c:pt idx="1563">
                  <c:v>-1.4013288098824361</c:v>
                </c:pt>
                <c:pt idx="1564">
                  <c:v>-1.3998332615261049</c:v>
                </c:pt>
                <c:pt idx="1565">
                  <c:v>-1.3983377131697736</c:v>
                </c:pt>
                <c:pt idx="1566">
                  <c:v>-1.3968421648134424</c:v>
                </c:pt>
                <c:pt idx="1567">
                  <c:v>-1.3953466164571111</c:v>
                </c:pt>
                <c:pt idx="1568">
                  <c:v>-1.3938510681007799</c:v>
                </c:pt>
                <c:pt idx="1569">
                  <c:v>-1.3923555197444486</c:v>
                </c:pt>
                <c:pt idx="1570">
                  <c:v>-1.3908599713881173</c:v>
                </c:pt>
                <c:pt idx="1571">
                  <c:v>-1.3893644230317861</c:v>
                </c:pt>
                <c:pt idx="1572">
                  <c:v>-1.3878688746754548</c:v>
                </c:pt>
                <c:pt idx="1573">
                  <c:v>-1.3863733263191236</c:v>
                </c:pt>
                <c:pt idx="1574">
                  <c:v>-1.3848777779627923</c:v>
                </c:pt>
                <c:pt idx="1575">
                  <c:v>-1.3833822296064611</c:v>
                </c:pt>
                <c:pt idx="1576">
                  <c:v>-1.3818866812501298</c:v>
                </c:pt>
                <c:pt idx="1577">
                  <c:v>-1.3803911328937986</c:v>
                </c:pt>
                <c:pt idx="1578">
                  <c:v>-1.3788955845374673</c:v>
                </c:pt>
                <c:pt idx="1579">
                  <c:v>-1.377400036181136</c:v>
                </c:pt>
                <c:pt idx="1580">
                  <c:v>-1.3759044878248048</c:v>
                </c:pt>
                <c:pt idx="1581">
                  <c:v>-1.3744089394684735</c:v>
                </c:pt>
                <c:pt idx="1582">
                  <c:v>-1.3729133911121423</c:v>
                </c:pt>
                <c:pt idx="1583">
                  <c:v>-1.371417842755811</c:v>
                </c:pt>
                <c:pt idx="1584">
                  <c:v>-1.3699222943994798</c:v>
                </c:pt>
                <c:pt idx="1585">
                  <c:v>-1.3684267460431485</c:v>
                </c:pt>
                <c:pt idx="1586">
                  <c:v>-1.3669311976868173</c:v>
                </c:pt>
                <c:pt idx="1587">
                  <c:v>-1.365435649330486</c:v>
                </c:pt>
                <c:pt idx="1588">
                  <c:v>-1.3639401009741547</c:v>
                </c:pt>
                <c:pt idx="1589">
                  <c:v>-1.3624445526178235</c:v>
                </c:pt>
                <c:pt idx="1590">
                  <c:v>-1.3609490042614922</c:v>
                </c:pt>
                <c:pt idx="1591">
                  <c:v>-1.359453455905161</c:v>
                </c:pt>
                <c:pt idx="1592">
                  <c:v>-1.3579579075488297</c:v>
                </c:pt>
                <c:pt idx="1593">
                  <c:v>-1.3564623591924985</c:v>
                </c:pt>
                <c:pt idx="1594">
                  <c:v>-1.3549668108361672</c:v>
                </c:pt>
                <c:pt idx="1595">
                  <c:v>-1.353471262479836</c:v>
                </c:pt>
                <c:pt idx="1596">
                  <c:v>-1.3519757141235047</c:v>
                </c:pt>
                <c:pt idx="1597">
                  <c:v>-1.3504801657671734</c:v>
                </c:pt>
                <c:pt idx="1598">
                  <c:v>-1.3489846174108422</c:v>
                </c:pt>
                <c:pt idx="1599">
                  <c:v>-1.3474890690545109</c:v>
                </c:pt>
                <c:pt idx="1600">
                  <c:v>-1.3459935206981797</c:v>
                </c:pt>
                <c:pt idx="1601">
                  <c:v>-1.3444979723418484</c:v>
                </c:pt>
                <c:pt idx="1602">
                  <c:v>-1.3430024239855172</c:v>
                </c:pt>
                <c:pt idx="1603">
                  <c:v>-1.3415068756291859</c:v>
                </c:pt>
                <c:pt idx="1604">
                  <c:v>-1.3400113272728547</c:v>
                </c:pt>
                <c:pt idx="1605">
                  <c:v>-1.3385157789165234</c:v>
                </c:pt>
                <c:pt idx="1606">
                  <c:v>-1.3370202305601921</c:v>
                </c:pt>
                <c:pt idx="1607">
                  <c:v>-1.3355246822038609</c:v>
                </c:pt>
                <c:pt idx="1608">
                  <c:v>-1.3340291338475296</c:v>
                </c:pt>
                <c:pt idx="1609">
                  <c:v>-1.3325335854911984</c:v>
                </c:pt>
                <c:pt idx="1610">
                  <c:v>-1.3310380371348671</c:v>
                </c:pt>
                <c:pt idx="1611">
                  <c:v>-1.3295424887785359</c:v>
                </c:pt>
                <c:pt idx="1612">
                  <c:v>-1.3280469404222046</c:v>
                </c:pt>
                <c:pt idx="1613">
                  <c:v>-1.3265513920658734</c:v>
                </c:pt>
                <c:pt idx="1614">
                  <c:v>-1.3250558437095421</c:v>
                </c:pt>
                <c:pt idx="1615">
                  <c:v>-1.3235602953532108</c:v>
                </c:pt>
                <c:pt idx="1616">
                  <c:v>-1.3220647469968796</c:v>
                </c:pt>
                <c:pt idx="1617">
                  <c:v>-1.3205691986405483</c:v>
                </c:pt>
                <c:pt idx="1618">
                  <c:v>-1.3190736502842171</c:v>
                </c:pt>
                <c:pt idx="1619">
                  <c:v>-1.3175781019278858</c:v>
                </c:pt>
                <c:pt idx="1620">
                  <c:v>-1.3160825535715546</c:v>
                </c:pt>
                <c:pt idx="1621">
                  <c:v>-1.3145870052152233</c:v>
                </c:pt>
                <c:pt idx="1622">
                  <c:v>-1.3130914568588921</c:v>
                </c:pt>
                <c:pt idx="1623">
                  <c:v>-1.3115959085025608</c:v>
                </c:pt>
                <c:pt idx="1624">
                  <c:v>-1.3101003601462295</c:v>
                </c:pt>
                <c:pt idx="1625">
                  <c:v>-1.3086048117898983</c:v>
                </c:pt>
                <c:pt idx="1626">
                  <c:v>-1.307109263433567</c:v>
                </c:pt>
                <c:pt idx="1627">
                  <c:v>-1.3056137150772358</c:v>
                </c:pt>
                <c:pt idx="1628">
                  <c:v>-1.3041181667209045</c:v>
                </c:pt>
                <c:pt idx="1629">
                  <c:v>-1.3026226183645733</c:v>
                </c:pt>
                <c:pt idx="1630">
                  <c:v>-1.301127070008242</c:v>
                </c:pt>
                <c:pt idx="1631">
                  <c:v>-1.2996315216519108</c:v>
                </c:pt>
                <c:pt idx="1632">
                  <c:v>-1.2981359732955795</c:v>
                </c:pt>
                <c:pt idx="1633">
                  <c:v>-1.2966404249392482</c:v>
                </c:pt>
                <c:pt idx="1634">
                  <c:v>-1.295144876582917</c:v>
                </c:pt>
                <c:pt idx="1635">
                  <c:v>-1.2936493282265857</c:v>
                </c:pt>
                <c:pt idx="1636">
                  <c:v>-1.2921537798702545</c:v>
                </c:pt>
                <c:pt idx="1637">
                  <c:v>-1.2906582315139232</c:v>
                </c:pt>
                <c:pt idx="1638">
                  <c:v>-1.289162683157592</c:v>
                </c:pt>
                <c:pt idx="1639">
                  <c:v>-1.2876671348012607</c:v>
                </c:pt>
                <c:pt idx="1640">
                  <c:v>-1.2861715864449295</c:v>
                </c:pt>
                <c:pt idx="1641">
                  <c:v>-1.2846760380885982</c:v>
                </c:pt>
                <c:pt idx="1642">
                  <c:v>-1.2831804897322669</c:v>
                </c:pt>
                <c:pt idx="1643">
                  <c:v>-1.2816849413759357</c:v>
                </c:pt>
                <c:pt idx="1644">
                  <c:v>-1.2801893930196044</c:v>
                </c:pt>
                <c:pt idx="1645">
                  <c:v>-1.2786938446632732</c:v>
                </c:pt>
                <c:pt idx="1646">
                  <c:v>-1.2771982963069419</c:v>
                </c:pt>
                <c:pt idx="1647">
                  <c:v>-1.2757027479506107</c:v>
                </c:pt>
                <c:pt idx="1648">
                  <c:v>-1.2742071995942794</c:v>
                </c:pt>
                <c:pt idx="1649">
                  <c:v>-1.2727116512379482</c:v>
                </c:pt>
                <c:pt idx="1650">
                  <c:v>-1.2712161028816169</c:v>
                </c:pt>
                <c:pt idx="1651">
                  <c:v>-1.2697205545252856</c:v>
                </c:pt>
                <c:pt idx="1652">
                  <c:v>-1.2682250061689544</c:v>
                </c:pt>
                <c:pt idx="1653">
                  <c:v>-1.2667294578126231</c:v>
                </c:pt>
                <c:pt idx="1654">
                  <c:v>-1.2652339094562919</c:v>
                </c:pt>
                <c:pt idx="1655">
                  <c:v>-1.2637383610999606</c:v>
                </c:pt>
                <c:pt idx="1656">
                  <c:v>-1.2622428127436294</c:v>
                </c:pt>
                <c:pt idx="1657">
                  <c:v>-1.2607472643872981</c:v>
                </c:pt>
                <c:pt idx="1658">
                  <c:v>-1.2592517160309669</c:v>
                </c:pt>
                <c:pt idx="1659">
                  <c:v>-1.2577561676746356</c:v>
                </c:pt>
                <c:pt idx="1660">
                  <c:v>-1.2562606193183044</c:v>
                </c:pt>
                <c:pt idx="1661">
                  <c:v>-1.2547650709619731</c:v>
                </c:pt>
                <c:pt idx="1662">
                  <c:v>-1.2532695226056418</c:v>
                </c:pt>
                <c:pt idx="1663">
                  <c:v>-1.2517739742493106</c:v>
                </c:pt>
                <c:pt idx="1664">
                  <c:v>-1.2502784258929793</c:v>
                </c:pt>
                <c:pt idx="1665">
                  <c:v>-1.2487828775366481</c:v>
                </c:pt>
                <c:pt idx="1666">
                  <c:v>-1.2472873291803168</c:v>
                </c:pt>
                <c:pt idx="1667">
                  <c:v>-1.2457917808239856</c:v>
                </c:pt>
                <c:pt idx="1668">
                  <c:v>-1.2442962324676543</c:v>
                </c:pt>
                <c:pt idx="1669">
                  <c:v>-1.2428006841113231</c:v>
                </c:pt>
                <c:pt idx="1670">
                  <c:v>-1.2413051357549918</c:v>
                </c:pt>
                <c:pt idx="1671">
                  <c:v>-1.2398095873986605</c:v>
                </c:pt>
                <c:pt idx="1672">
                  <c:v>-1.2383140390423293</c:v>
                </c:pt>
                <c:pt idx="1673">
                  <c:v>-1.236818490685998</c:v>
                </c:pt>
                <c:pt idx="1674">
                  <c:v>-1.2353229423296668</c:v>
                </c:pt>
                <c:pt idx="1675">
                  <c:v>-1.2338273939733355</c:v>
                </c:pt>
                <c:pt idx="1676">
                  <c:v>-1.2323318456170043</c:v>
                </c:pt>
                <c:pt idx="1677">
                  <c:v>-1.230836297260673</c:v>
                </c:pt>
                <c:pt idx="1678">
                  <c:v>-1.2293407489043418</c:v>
                </c:pt>
                <c:pt idx="1679">
                  <c:v>-1.2278452005480105</c:v>
                </c:pt>
                <c:pt idx="1680">
                  <c:v>-1.2263496521916792</c:v>
                </c:pt>
                <c:pt idx="1681">
                  <c:v>-1.224854103835348</c:v>
                </c:pt>
                <c:pt idx="1682">
                  <c:v>-1.2233585554790167</c:v>
                </c:pt>
                <c:pt idx="1683">
                  <c:v>-1.2218630071226855</c:v>
                </c:pt>
                <c:pt idx="1684">
                  <c:v>-1.2203674587663542</c:v>
                </c:pt>
                <c:pt idx="1685">
                  <c:v>-1.218871910410023</c:v>
                </c:pt>
                <c:pt idx="1686">
                  <c:v>-1.2173763620536917</c:v>
                </c:pt>
                <c:pt idx="1687">
                  <c:v>-1.2158808136973605</c:v>
                </c:pt>
                <c:pt idx="1688">
                  <c:v>-1.2143852653410292</c:v>
                </c:pt>
                <c:pt idx="1689">
                  <c:v>-1.2128897169846979</c:v>
                </c:pt>
                <c:pt idx="1690">
                  <c:v>-1.2113941686283667</c:v>
                </c:pt>
                <c:pt idx="1691">
                  <c:v>-1.2098986202720354</c:v>
                </c:pt>
                <c:pt idx="1692">
                  <c:v>-1.2084030719157042</c:v>
                </c:pt>
                <c:pt idx="1693">
                  <c:v>-1.2069075235593729</c:v>
                </c:pt>
                <c:pt idx="1694">
                  <c:v>-1.2054119752030417</c:v>
                </c:pt>
                <c:pt idx="1695">
                  <c:v>-1.2039164268467104</c:v>
                </c:pt>
                <c:pt idx="1696">
                  <c:v>-1.2024208784903792</c:v>
                </c:pt>
                <c:pt idx="1697">
                  <c:v>-1.2009253301340479</c:v>
                </c:pt>
                <c:pt idx="1698">
                  <c:v>-1.1994297817777166</c:v>
                </c:pt>
                <c:pt idx="1699">
                  <c:v>-1.1979342334213854</c:v>
                </c:pt>
                <c:pt idx="1700">
                  <c:v>-1.1964386850650541</c:v>
                </c:pt>
                <c:pt idx="1701">
                  <c:v>-1.1949431367087229</c:v>
                </c:pt>
                <c:pt idx="1702">
                  <c:v>-1.1934475883523916</c:v>
                </c:pt>
                <c:pt idx="1703">
                  <c:v>-1.1919520399960604</c:v>
                </c:pt>
                <c:pt idx="1704">
                  <c:v>-1.1904564916397291</c:v>
                </c:pt>
                <c:pt idx="1705">
                  <c:v>-1.1889609432833979</c:v>
                </c:pt>
                <c:pt idx="1706">
                  <c:v>-1.1874653949270666</c:v>
                </c:pt>
                <c:pt idx="1707">
                  <c:v>-1.1859698465707353</c:v>
                </c:pt>
                <c:pt idx="1708">
                  <c:v>-1.1844742982144041</c:v>
                </c:pt>
                <c:pt idx="1709">
                  <c:v>-1.1829787498580728</c:v>
                </c:pt>
                <c:pt idx="1710">
                  <c:v>-1.1814832015017416</c:v>
                </c:pt>
                <c:pt idx="1711">
                  <c:v>-1.1799876531454103</c:v>
                </c:pt>
                <c:pt idx="1712">
                  <c:v>-1.1784921047890791</c:v>
                </c:pt>
                <c:pt idx="1713">
                  <c:v>-1.1769965564327478</c:v>
                </c:pt>
                <c:pt idx="1714">
                  <c:v>-1.1755010080764166</c:v>
                </c:pt>
                <c:pt idx="1715">
                  <c:v>-1.1740054597200853</c:v>
                </c:pt>
                <c:pt idx="1716">
                  <c:v>-1.172509911363754</c:v>
                </c:pt>
                <c:pt idx="1717">
                  <c:v>-1.1710143630074228</c:v>
                </c:pt>
                <c:pt idx="1718">
                  <c:v>-1.1695188146510915</c:v>
                </c:pt>
                <c:pt idx="1719">
                  <c:v>-1.1680232662947603</c:v>
                </c:pt>
                <c:pt idx="1720">
                  <c:v>-1.166527717938429</c:v>
                </c:pt>
                <c:pt idx="1721">
                  <c:v>-1.1650321695820978</c:v>
                </c:pt>
                <c:pt idx="1722">
                  <c:v>-1.1635366212257665</c:v>
                </c:pt>
                <c:pt idx="1723">
                  <c:v>-1.1620410728694353</c:v>
                </c:pt>
                <c:pt idx="1724">
                  <c:v>-1.160545524513104</c:v>
                </c:pt>
                <c:pt idx="1725">
                  <c:v>-1.1590499761567727</c:v>
                </c:pt>
                <c:pt idx="1726">
                  <c:v>-1.1575544278004415</c:v>
                </c:pt>
                <c:pt idx="1727">
                  <c:v>-1.1560588794441102</c:v>
                </c:pt>
                <c:pt idx="1728">
                  <c:v>-1.154563331087779</c:v>
                </c:pt>
                <c:pt idx="1729">
                  <c:v>-1.1530677827314477</c:v>
                </c:pt>
                <c:pt idx="1730">
                  <c:v>-1.1515722343751165</c:v>
                </c:pt>
                <c:pt idx="1731">
                  <c:v>-1.1500766860187852</c:v>
                </c:pt>
                <c:pt idx="1732">
                  <c:v>-1.148581137662454</c:v>
                </c:pt>
                <c:pt idx="1733">
                  <c:v>-1.1470855893061227</c:v>
                </c:pt>
                <c:pt idx="1734">
                  <c:v>-1.1455900409497914</c:v>
                </c:pt>
                <c:pt idx="1735">
                  <c:v>-1.1440944925934602</c:v>
                </c:pt>
                <c:pt idx="1736">
                  <c:v>-1.1425989442371289</c:v>
                </c:pt>
                <c:pt idx="1737">
                  <c:v>-1.1411033958807977</c:v>
                </c:pt>
                <c:pt idx="1738">
                  <c:v>-1.1396078475244664</c:v>
                </c:pt>
                <c:pt idx="1739">
                  <c:v>-1.1381122991681352</c:v>
                </c:pt>
                <c:pt idx="1740">
                  <c:v>-1.1366167508118039</c:v>
                </c:pt>
                <c:pt idx="1741">
                  <c:v>-1.1351212024554727</c:v>
                </c:pt>
                <c:pt idx="1742">
                  <c:v>-1.1336256540991414</c:v>
                </c:pt>
                <c:pt idx="1743">
                  <c:v>-1.1321301057428101</c:v>
                </c:pt>
                <c:pt idx="1744">
                  <c:v>-1.1306345573864789</c:v>
                </c:pt>
                <c:pt idx="1745">
                  <c:v>-1.1291390090301476</c:v>
                </c:pt>
                <c:pt idx="1746">
                  <c:v>-1.1276434606738164</c:v>
                </c:pt>
                <c:pt idx="1747">
                  <c:v>-1.1261479123174851</c:v>
                </c:pt>
                <c:pt idx="1748">
                  <c:v>-1.1246523639611539</c:v>
                </c:pt>
                <c:pt idx="1749">
                  <c:v>-1.1231568156048226</c:v>
                </c:pt>
                <c:pt idx="1750">
                  <c:v>-1.1216612672484914</c:v>
                </c:pt>
                <c:pt idx="1751">
                  <c:v>-1.1201657188921601</c:v>
                </c:pt>
                <c:pt idx="1752">
                  <c:v>-1.1186701705358288</c:v>
                </c:pt>
                <c:pt idx="1753">
                  <c:v>-1.1171746221794976</c:v>
                </c:pt>
                <c:pt idx="1754">
                  <c:v>-1.1156790738231663</c:v>
                </c:pt>
                <c:pt idx="1755">
                  <c:v>-1.1141835254668351</c:v>
                </c:pt>
                <c:pt idx="1756">
                  <c:v>-1.1126879771105038</c:v>
                </c:pt>
                <c:pt idx="1757">
                  <c:v>-1.1111924287541726</c:v>
                </c:pt>
                <c:pt idx="1758">
                  <c:v>-1.1096968803978413</c:v>
                </c:pt>
                <c:pt idx="1759">
                  <c:v>-1.1082013320415101</c:v>
                </c:pt>
                <c:pt idx="1760">
                  <c:v>-1.1067057836851788</c:v>
                </c:pt>
                <c:pt idx="1761">
                  <c:v>-1.1052102353288475</c:v>
                </c:pt>
                <c:pt idx="1762">
                  <c:v>-1.1037146869725163</c:v>
                </c:pt>
                <c:pt idx="1763">
                  <c:v>-1.102219138616185</c:v>
                </c:pt>
                <c:pt idx="1764">
                  <c:v>-1.1007235902598538</c:v>
                </c:pt>
                <c:pt idx="1765">
                  <c:v>-1.0992280419035225</c:v>
                </c:pt>
                <c:pt idx="1766">
                  <c:v>-1.0977324935471913</c:v>
                </c:pt>
                <c:pt idx="1767">
                  <c:v>-1.09623694519086</c:v>
                </c:pt>
                <c:pt idx="1768">
                  <c:v>-1.0947413968345288</c:v>
                </c:pt>
                <c:pt idx="1769">
                  <c:v>-1.0932458484781975</c:v>
                </c:pt>
                <c:pt idx="1770">
                  <c:v>-1.0917503001218662</c:v>
                </c:pt>
                <c:pt idx="1771">
                  <c:v>-1.090254751765535</c:v>
                </c:pt>
                <c:pt idx="1772">
                  <c:v>-1.0887592034092037</c:v>
                </c:pt>
                <c:pt idx="1773">
                  <c:v>-1.0872636550528725</c:v>
                </c:pt>
                <c:pt idx="1774">
                  <c:v>-1.0857681066965412</c:v>
                </c:pt>
                <c:pt idx="1775">
                  <c:v>-1.08427255834021</c:v>
                </c:pt>
                <c:pt idx="1776">
                  <c:v>-1.0827770099838787</c:v>
                </c:pt>
                <c:pt idx="1777">
                  <c:v>-1.0812814616275475</c:v>
                </c:pt>
                <c:pt idx="1778">
                  <c:v>-1.0797859132712162</c:v>
                </c:pt>
                <c:pt idx="1779">
                  <c:v>-1.0782903649148849</c:v>
                </c:pt>
                <c:pt idx="1780">
                  <c:v>-1.0767948165585537</c:v>
                </c:pt>
                <c:pt idx="1781">
                  <c:v>-1.0752992682022224</c:v>
                </c:pt>
                <c:pt idx="1782">
                  <c:v>-1.0738037198458912</c:v>
                </c:pt>
                <c:pt idx="1783">
                  <c:v>-1.0723081714895599</c:v>
                </c:pt>
                <c:pt idx="1784">
                  <c:v>-1.0708126231332287</c:v>
                </c:pt>
                <c:pt idx="1785">
                  <c:v>-1.0693170747768974</c:v>
                </c:pt>
                <c:pt idx="1786">
                  <c:v>-1.0678215264205662</c:v>
                </c:pt>
                <c:pt idx="1787">
                  <c:v>-1.0663259780642349</c:v>
                </c:pt>
                <c:pt idx="1788">
                  <c:v>-1.0648304297079036</c:v>
                </c:pt>
                <c:pt idx="1789">
                  <c:v>-1.0633348813515724</c:v>
                </c:pt>
                <c:pt idx="1790">
                  <c:v>-1.0618393329952411</c:v>
                </c:pt>
                <c:pt idx="1791">
                  <c:v>-1.0603437846389099</c:v>
                </c:pt>
                <c:pt idx="1792">
                  <c:v>-1.0588482362825786</c:v>
                </c:pt>
                <c:pt idx="1793">
                  <c:v>-1.0573526879262474</c:v>
                </c:pt>
                <c:pt idx="1794">
                  <c:v>-1.0558571395699161</c:v>
                </c:pt>
                <c:pt idx="1795">
                  <c:v>-1.0543615912135849</c:v>
                </c:pt>
                <c:pt idx="1796">
                  <c:v>-1.0528660428572536</c:v>
                </c:pt>
                <c:pt idx="1797">
                  <c:v>-1.0513704945009223</c:v>
                </c:pt>
                <c:pt idx="1798">
                  <c:v>-1.0498749461445911</c:v>
                </c:pt>
                <c:pt idx="1799">
                  <c:v>-1.0483793977882598</c:v>
                </c:pt>
                <c:pt idx="1800">
                  <c:v>-1.0468838494319286</c:v>
                </c:pt>
                <c:pt idx="1801">
                  <c:v>-1.0453883010755973</c:v>
                </c:pt>
                <c:pt idx="1802">
                  <c:v>-1.0438927527192661</c:v>
                </c:pt>
                <c:pt idx="1803">
                  <c:v>-1.0423972043629348</c:v>
                </c:pt>
                <c:pt idx="1804">
                  <c:v>-1.0409016560066036</c:v>
                </c:pt>
                <c:pt idx="1805">
                  <c:v>-1.0394061076502723</c:v>
                </c:pt>
                <c:pt idx="1806">
                  <c:v>-1.037910559293941</c:v>
                </c:pt>
                <c:pt idx="1807">
                  <c:v>-1.0364150109376098</c:v>
                </c:pt>
                <c:pt idx="1808">
                  <c:v>-1.0349194625812785</c:v>
                </c:pt>
                <c:pt idx="1809">
                  <c:v>-1.0334239142249473</c:v>
                </c:pt>
                <c:pt idx="1810">
                  <c:v>-1.031928365868616</c:v>
                </c:pt>
                <c:pt idx="1811">
                  <c:v>-1.0304328175122848</c:v>
                </c:pt>
                <c:pt idx="1812">
                  <c:v>-1.0289372691559535</c:v>
                </c:pt>
                <c:pt idx="1813">
                  <c:v>-1.0274417207996223</c:v>
                </c:pt>
                <c:pt idx="1814">
                  <c:v>-1.025946172443291</c:v>
                </c:pt>
                <c:pt idx="1815">
                  <c:v>-1.0244506240869597</c:v>
                </c:pt>
                <c:pt idx="1816">
                  <c:v>-1.0229550757306285</c:v>
                </c:pt>
                <c:pt idx="1817">
                  <c:v>-1.0214595273742972</c:v>
                </c:pt>
                <c:pt idx="1818">
                  <c:v>-1.019963979017966</c:v>
                </c:pt>
                <c:pt idx="1819">
                  <c:v>-1.0184684306616347</c:v>
                </c:pt>
                <c:pt idx="1820">
                  <c:v>-1.0169728823053035</c:v>
                </c:pt>
                <c:pt idx="1821">
                  <c:v>-1.0154773339489722</c:v>
                </c:pt>
                <c:pt idx="1822">
                  <c:v>-1.013981785592641</c:v>
                </c:pt>
                <c:pt idx="1823">
                  <c:v>-1.0124862372363097</c:v>
                </c:pt>
                <c:pt idx="1824">
                  <c:v>-1.0109906888799784</c:v>
                </c:pt>
                <c:pt idx="1825">
                  <c:v>-1.0094951405236472</c:v>
                </c:pt>
                <c:pt idx="1826">
                  <c:v>-1.0079995921673159</c:v>
                </c:pt>
                <c:pt idx="1827">
                  <c:v>-1.0065040438109847</c:v>
                </c:pt>
                <c:pt idx="1828">
                  <c:v>-1.0050084954546534</c:v>
                </c:pt>
                <c:pt idx="1829">
                  <c:v>-1.0035129470983222</c:v>
                </c:pt>
                <c:pt idx="1830">
                  <c:v>-1.0020173987419909</c:v>
                </c:pt>
                <c:pt idx="1831">
                  <c:v>-1.0005218503856597</c:v>
                </c:pt>
                <c:pt idx="1832">
                  <c:v>-0.99902630202932841</c:v>
                </c:pt>
                <c:pt idx="1833">
                  <c:v>-0.99753075367299715</c:v>
                </c:pt>
                <c:pt idx="1834">
                  <c:v>-0.99603520531666589</c:v>
                </c:pt>
                <c:pt idx="1835">
                  <c:v>-0.99453965696033464</c:v>
                </c:pt>
                <c:pt idx="1836">
                  <c:v>-0.99304410860400338</c:v>
                </c:pt>
                <c:pt idx="1837">
                  <c:v>-0.99154856024767213</c:v>
                </c:pt>
                <c:pt idx="1838">
                  <c:v>-0.99005301189134087</c:v>
                </c:pt>
                <c:pt idx="1839">
                  <c:v>-0.98855746353500962</c:v>
                </c:pt>
                <c:pt idx="1840">
                  <c:v>-0.98706191517867836</c:v>
                </c:pt>
                <c:pt idx="1841">
                  <c:v>-0.98556636682234711</c:v>
                </c:pt>
                <c:pt idx="1842">
                  <c:v>-0.98407081846601585</c:v>
                </c:pt>
                <c:pt idx="1843">
                  <c:v>-0.9825752701096846</c:v>
                </c:pt>
                <c:pt idx="1844">
                  <c:v>-0.98107972175335334</c:v>
                </c:pt>
                <c:pt idx="1845">
                  <c:v>-0.97958417339702208</c:v>
                </c:pt>
                <c:pt idx="1846">
                  <c:v>-0.97808862504069083</c:v>
                </c:pt>
                <c:pt idx="1847">
                  <c:v>-0.97659307668435957</c:v>
                </c:pt>
                <c:pt idx="1848">
                  <c:v>-0.97509752832802832</c:v>
                </c:pt>
                <c:pt idx="1849">
                  <c:v>-0.97360197997169706</c:v>
                </c:pt>
                <c:pt idx="1850">
                  <c:v>-0.97210643161536581</c:v>
                </c:pt>
                <c:pt idx="1851">
                  <c:v>-0.97061088325903455</c:v>
                </c:pt>
                <c:pt idx="1852">
                  <c:v>-0.9691153349027033</c:v>
                </c:pt>
                <c:pt idx="1853">
                  <c:v>-0.96761978654637204</c:v>
                </c:pt>
                <c:pt idx="1854">
                  <c:v>-0.96612423819004078</c:v>
                </c:pt>
                <c:pt idx="1855">
                  <c:v>-0.96462868983370953</c:v>
                </c:pt>
                <c:pt idx="1856">
                  <c:v>-0.96313314147737827</c:v>
                </c:pt>
                <c:pt idx="1857">
                  <c:v>-0.96163759312104702</c:v>
                </c:pt>
                <c:pt idx="1858">
                  <c:v>-0.96014204476471576</c:v>
                </c:pt>
                <c:pt idx="1859">
                  <c:v>-0.95864649640838451</c:v>
                </c:pt>
                <c:pt idx="1860">
                  <c:v>-0.95715094805205325</c:v>
                </c:pt>
                <c:pt idx="1861">
                  <c:v>-0.955655399695722</c:v>
                </c:pt>
                <c:pt idx="1862">
                  <c:v>-0.95415985133939074</c:v>
                </c:pt>
                <c:pt idx="1863">
                  <c:v>-0.95266430298305949</c:v>
                </c:pt>
                <c:pt idx="1864">
                  <c:v>-0.95116875462672823</c:v>
                </c:pt>
                <c:pt idx="1865">
                  <c:v>-0.94967320627039697</c:v>
                </c:pt>
                <c:pt idx="1866">
                  <c:v>-0.94817765791406572</c:v>
                </c:pt>
                <c:pt idx="1867">
                  <c:v>-0.94668210955773446</c:v>
                </c:pt>
                <c:pt idx="1868">
                  <c:v>-0.94518656120140321</c:v>
                </c:pt>
                <c:pt idx="1869">
                  <c:v>-0.94369101284507195</c:v>
                </c:pt>
                <c:pt idx="1870">
                  <c:v>-0.9421954644887407</c:v>
                </c:pt>
                <c:pt idx="1871">
                  <c:v>-0.94069991613240944</c:v>
                </c:pt>
                <c:pt idx="1872">
                  <c:v>-0.93920436777607819</c:v>
                </c:pt>
                <c:pt idx="1873">
                  <c:v>-0.93770881941974693</c:v>
                </c:pt>
                <c:pt idx="1874">
                  <c:v>-0.93621327106341568</c:v>
                </c:pt>
                <c:pt idx="1875">
                  <c:v>-0.93471772270708442</c:v>
                </c:pt>
                <c:pt idx="1876">
                  <c:v>-0.93322217435075316</c:v>
                </c:pt>
                <c:pt idx="1877">
                  <c:v>-0.93172662599442191</c:v>
                </c:pt>
                <c:pt idx="1878">
                  <c:v>-0.93023107763809065</c:v>
                </c:pt>
                <c:pt idx="1879">
                  <c:v>-0.9287355292817594</c:v>
                </c:pt>
                <c:pt idx="1880">
                  <c:v>-0.92723998092542814</c:v>
                </c:pt>
                <c:pt idx="1881">
                  <c:v>-0.92574443256909689</c:v>
                </c:pt>
                <c:pt idx="1882">
                  <c:v>-0.92424888421276563</c:v>
                </c:pt>
                <c:pt idx="1883">
                  <c:v>-0.92275333585643438</c:v>
                </c:pt>
                <c:pt idx="1884">
                  <c:v>-0.92125778750010312</c:v>
                </c:pt>
                <c:pt idx="1885">
                  <c:v>-0.91976223914377186</c:v>
                </c:pt>
                <c:pt idx="1886">
                  <c:v>-0.91826669078744061</c:v>
                </c:pt>
                <c:pt idx="1887">
                  <c:v>-0.91677114243110935</c:v>
                </c:pt>
                <c:pt idx="1888">
                  <c:v>-0.9152755940747781</c:v>
                </c:pt>
                <c:pt idx="1889">
                  <c:v>-0.91378004571844684</c:v>
                </c:pt>
                <c:pt idx="1890">
                  <c:v>-0.91228449736211559</c:v>
                </c:pt>
                <c:pt idx="1891">
                  <c:v>-0.91078894900578433</c:v>
                </c:pt>
                <c:pt idx="1892">
                  <c:v>-0.90929340064945308</c:v>
                </c:pt>
                <c:pt idx="1893">
                  <c:v>-0.90779785229312182</c:v>
                </c:pt>
                <c:pt idx="1894">
                  <c:v>-0.90630230393679057</c:v>
                </c:pt>
                <c:pt idx="1895">
                  <c:v>-0.90480675558045931</c:v>
                </c:pt>
                <c:pt idx="1896">
                  <c:v>-0.90331120722412805</c:v>
                </c:pt>
                <c:pt idx="1897">
                  <c:v>-0.9018156588677968</c:v>
                </c:pt>
                <c:pt idx="1898">
                  <c:v>-0.90032011051146554</c:v>
                </c:pt>
                <c:pt idx="1899">
                  <c:v>-0.89882456215513429</c:v>
                </c:pt>
                <c:pt idx="1900">
                  <c:v>-0.89732901379880303</c:v>
                </c:pt>
                <c:pt idx="1901">
                  <c:v>-0.89583346544247178</c:v>
                </c:pt>
                <c:pt idx="1902">
                  <c:v>-0.89433791708614052</c:v>
                </c:pt>
                <c:pt idx="1903">
                  <c:v>-0.89284236872980927</c:v>
                </c:pt>
                <c:pt idx="1904">
                  <c:v>-0.89134682037347801</c:v>
                </c:pt>
                <c:pt idx="1905">
                  <c:v>-0.88985127201714675</c:v>
                </c:pt>
                <c:pt idx="1906">
                  <c:v>-0.8883557236608155</c:v>
                </c:pt>
                <c:pt idx="1907">
                  <c:v>-0.88686017530448424</c:v>
                </c:pt>
                <c:pt idx="1908">
                  <c:v>-0.88536462694815299</c:v>
                </c:pt>
                <c:pt idx="1909">
                  <c:v>-0.88386907859182173</c:v>
                </c:pt>
                <c:pt idx="1910">
                  <c:v>-0.88237353023549048</c:v>
                </c:pt>
                <c:pt idx="1911">
                  <c:v>-0.88087798187915922</c:v>
                </c:pt>
                <c:pt idx="1912">
                  <c:v>-0.87938243352282797</c:v>
                </c:pt>
                <c:pt idx="1913">
                  <c:v>-0.87788688516649671</c:v>
                </c:pt>
                <c:pt idx="1914">
                  <c:v>-0.87639133681016546</c:v>
                </c:pt>
                <c:pt idx="1915">
                  <c:v>-0.8748957884538342</c:v>
                </c:pt>
                <c:pt idx="1916">
                  <c:v>-0.87340024009750294</c:v>
                </c:pt>
                <c:pt idx="1917">
                  <c:v>-0.87190469174117169</c:v>
                </c:pt>
                <c:pt idx="1918">
                  <c:v>-0.87040914338484043</c:v>
                </c:pt>
                <c:pt idx="1919">
                  <c:v>-0.86891359502850918</c:v>
                </c:pt>
                <c:pt idx="1920">
                  <c:v>-0.86741804667217792</c:v>
                </c:pt>
                <c:pt idx="1921">
                  <c:v>-0.86592249831584667</c:v>
                </c:pt>
                <c:pt idx="1922">
                  <c:v>-0.86442694995951541</c:v>
                </c:pt>
                <c:pt idx="1923">
                  <c:v>-0.86293140160318416</c:v>
                </c:pt>
                <c:pt idx="1924">
                  <c:v>-0.8614358532468529</c:v>
                </c:pt>
                <c:pt idx="1925">
                  <c:v>-0.85994030489052165</c:v>
                </c:pt>
                <c:pt idx="1926">
                  <c:v>-0.85844475653419039</c:v>
                </c:pt>
                <c:pt idx="1927">
                  <c:v>-0.85694920817785913</c:v>
                </c:pt>
                <c:pt idx="1928">
                  <c:v>-0.85545365982152788</c:v>
                </c:pt>
                <c:pt idx="1929">
                  <c:v>-0.85395811146519662</c:v>
                </c:pt>
                <c:pt idx="1930">
                  <c:v>-0.85246256310886537</c:v>
                </c:pt>
                <c:pt idx="1931">
                  <c:v>-0.85096701475253411</c:v>
                </c:pt>
                <c:pt idx="1932">
                  <c:v>-0.84947146639620286</c:v>
                </c:pt>
                <c:pt idx="1933">
                  <c:v>-0.8479759180398716</c:v>
                </c:pt>
                <c:pt idx="1934">
                  <c:v>-0.84648036968354035</c:v>
                </c:pt>
                <c:pt idx="1935">
                  <c:v>-0.84498482132720909</c:v>
                </c:pt>
                <c:pt idx="1936">
                  <c:v>-0.84348927297087783</c:v>
                </c:pt>
                <c:pt idx="1937">
                  <c:v>-0.84199372461454658</c:v>
                </c:pt>
                <c:pt idx="1938">
                  <c:v>-0.84049817625821532</c:v>
                </c:pt>
                <c:pt idx="1939">
                  <c:v>-0.83900262790188407</c:v>
                </c:pt>
                <c:pt idx="1940">
                  <c:v>-0.83750707954555281</c:v>
                </c:pt>
                <c:pt idx="1941">
                  <c:v>-0.83601153118922156</c:v>
                </c:pt>
                <c:pt idx="1942">
                  <c:v>-0.8345159828328903</c:v>
                </c:pt>
                <c:pt idx="1943">
                  <c:v>-0.83302043447655905</c:v>
                </c:pt>
                <c:pt idx="1944">
                  <c:v>-0.83152488612022779</c:v>
                </c:pt>
                <c:pt idx="1945">
                  <c:v>-0.83002933776389654</c:v>
                </c:pt>
                <c:pt idx="1946">
                  <c:v>-0.82853378940756528</c:v>
                </c:pt>
                <c:pt idx="1947">
                  <c:v>-0.82703824105123402</c:v>
                </c:pt>
                <c:pt idx="1948">
                  <c:v>-0.82554269269490277</c:v>
                </c:pt>
                <c:pt idx="1949">
                  <c:v>-0.82404714433857151</c:v>
                </c:pt>
                <c:pt idx="1950">
                  <c:v>-0.82255159598224026</c:v>
                </c:pt>
                <c:pt idx="1951">
                  <c:v>-0.821056047625909</c:v>
                </c:pt>
                <c:pt idx="1952">
                  <c:v>-0.81956049926957775</c:v>
                </c:pt>
                <c:pt idx="1953">
                  <c:v>-0.81806495091324649</c:v>
                </c:pt>
                <c:pt idx="1954">
                  <c:v>-0.81656940255691524</c:v>
                </c:pt>
                <c:pt idx="1955">
                  <c:v>-0.81507385420058398</c:v>
                </c:pt>
                <c:pt idx="1956">
                  <c:v>-0.81357830584425272</c:v>
                </c:pt>
                <c:pt idx="1957">
                  <c:v>-0.81208275748792147</c:v>
                </c:pt>
                <c:pt idx="1958">
                  <c:v>-0.81058720913159021</c:v>
                </c:pt>
                <c:pt idx="1959">
                  <c:v>-0.80909166077525896</c:v>
                </c:pt>
                <c:pt idx="1960">
                  <c:v>-0.8075961124189277</c:v>
                </c:pt>
                <c:pt idx="1961">
                  <c:v>-0.80610056406259645</c:v>
                </c:pt>
                <c:pt idx="1962">
                  <c:v>-0.80460501570626519</c:v>
                </c:pt>
                <c:pt idx="1963">
                  <c:v>-0.80310946734993394</c:v>
                </c:pt>
                <c:pt idx="1964">
                  <c:v>-0.80161391899360268</c:v>
                </c:pt>
                <c:pt idx="1965">
                  <c:v>-0.80011837063727143</c:v>
                </c:pt>
                <c:pt idx="1966">
                  <c:v>-0.79862282228094017</c:v>
                </c:pt>
                <c:pt idx="1967">
                  <c:v>-0.79712727392460891</c:v>
                </c:pt>
                <c:pt idx="1968">
                  <c:v>-0.79563172556827766</c:v>
                </c:pt>
                <c:pt idx="1969">
                  <c:v>-0.7941361772119464</c:v>
                </c:pt>
                <c:pt idx="1970">
                  <c:v>-0.79264062885561515</c:v>
                </c:pt>
                <c:pt idx="1971">
                  <c:v>-0.79114508049928389</c:v>
                </c:pt>
                <c:pt idx="1972">
                  <c:v>-0.78964953214295264</c:v>
                </c:pt>
                <c:pt idx="1973">
                  <c:v>-0.78815398378662138</c:v>
                </c:pt>
                <c:pt idx="1974">
                  <c:v>-0.78665843543029013</c:v>
                </c:pt>
                <c:pt idx="1975">
                  <c:v>-0.78516288707395887</c:v>
                </c:pt>
                <c:pt idx="1976">
                  <c:v>-0.78366733871762762</c:v>
                </c:pt>
                <c:pt idx="1977">
                  <c:v>-0.78217179036129636</c:v>
                </c:pt>
                <c:pt idx="1978">
                  <c:v>-0.7806762420049651</c:v>
                </c:pt>
                <c:pt idx="1979">
                  <c:v>-0.77918069364863385</c:v>
                </c:pt>
                <c:pt idx="1980">
                  <c:v>-0.77768514529230259</c:v>
                </c:pt>
                <c:pt idx="1981">
                  <c:v>-0.77618959693597134</c:v>
                </c:pt>
                <c:pt idx="1982">
                  <c:v>-0.77469404857964008</c:v>
                </c:pt>
                <c:pt idx="1983">
                  <c:v>-0.77319850022330883</c:v>
                </c:pt>
                <c:pt idx="1984">
                  <c:v>-0.77170295186697757</c:v>
                </c:pt>
                <c:pt idx="1985">
                  <c:v>-0.77020740351064632</c:v>
                </c:pt>
                <c:pt idx="1986">
                  <c:v>-0.76871185515431506</c:v>
                </c:pt>
                <c:pt idx="1987">
                  <c:v>-0.7672163067979838</c:v>
                </c:pt>
                <c:pt idx="1988">
                  <c:v>-0.76572075844165255</c:v>
                </c:pt>
                <c:pt idx="1989">
                  <c:v>-0.76422521008532129</c:v>
                </c:pt>
                <c:pt idx="1990">
                  <c:v>-0.76272966172899004</c:v>
                </c:pt>
                <c:pt idx="1991">
                  <c:v>-0.76123411337265878</c:v>
                </c:pt>
                <c:pt idx="1992">
                  <c:v>-0.75973856501632753</c:v>
                </c:pt>
                <c:pt idx="1993">
                  <c:v>-0.75824301665999627</c:v>
                </c:pt>
                <c:pt idx="1994">
                  <c:v>-0.75674746830366502</c:v>
                </c:pt>
                <c:pt idx="1995">
                  <c:v>-0.75525191994733376</c:v>
                </c:pt>
                <c:pt idx="1996">
                  <c:v>-0.75375637159100251</c:v>
                </c:pt>
                <c:pt idx="1997">
                  <c:v>-0.75226082323467125</c:v>
                </c:pt>
                <c:pt idx="1998">
                  <c:v>-0.75076527487833999</c:v>
                </c:pt>
                <c:pt idx="1999">
                  <c:v>-0.74926972652200874</c:v>
                </c:pt>
                <c:pt idx="2000">
                  <c:v>-0.74777417816567748</c:v>
                </c:pt>
                <c:pt idx="2001">
                  <c:v>-0.74627862980934623</c:v>
                </c:pt>
                <c:pt idx="2002">
                  <c:v>-0.74478308145301497</c:v>
                </c:pt>
                <c:pt idx="2003">
                  <c:v>-0.74328753309668372</c:v>
                </c:pt>
                <c:pt idx="2004">
                  <c:v>-0.74179198474035246</c:v>
                </c:pt>
                <c:pt idx="2005">
                  <c:v>-0.74029643638402121</c:v>
                </c:pt>
                <c:pt idx="2006">
                  <c:v>-0.73880088802768995</c:v>
                </c:pt>
                <c:pt idx="2007">
                  <c:v>-0.73730533967135869</c:v>
                </c:pt>
                <c:pt idx="2008">
                  <c:v>-0.73580979131502744</c:v>
                </c:pt>
                <c:pt idx="2009">
                  <c:v>-0.73431424295869618</c:v>
                </c:pt>
                <c:pt idx="2010">
                  <c:v>-0.73281869460236493</c:v>
                </c:pt>
                <c:pt idx="2011">
                  <c:v>-0.73132314624603367</c:v>
                </c:pt>
                <c:pt idx="2012">
                  <c:v>-0.72982759788970242</c:v>
                </c:pt>
                <c:pt idx="2013">
                  <c:v>-0.72833204953337116</c:v>
                </c:pt>
                <c:pt idx="2014">
                  <c:v>-0.72683650117703991</c:v>
                </c:pt>
                <c:pt idx="2015">
                  <c:v>-0.72534095282070865</c:v>
                </c:pt>
                <c:pt idx="2016">
                  <c:v>-0.7238454044643774</c:v>
                </c:pt>
                <c:pt idx="2017">
                  <c:v>-0.72234985610804614</c:v>
                </c:pt>
                <c:pt idx="2018">
                  <c:v>-0.72085430775171488</c:v>
                </c:pt>
                <c:pt idx="2019">
                  <c:v>-0.71935875939538363</c:v>
                </c:pt>
                <c:pt idx="2020">
                  <c:v>-0.71786321103905237</c:v>
                </c:pt>
                <c:pt idx="2021">
                  <c:v>-0.71636766268272112</c:v>
                </c:pt>
                <c:pt idx="2022">
                  <c:v>-0.71487211432638986</c:v>
                </c:pt>
                <c:pt idx="2023">
                  <c:v>-0.71337656597005861</c:v>
                </c:pt>
                <c:pt idx="2024">
                  <c:v>-0.71188101761372735</c:v>
                </c:pt>
                <c:pt idx="2025">
                  <c:v>-0.7103854692573961</c:v>
                </c:pt>
                <c:pt idx="2026">
                  <c:v>-0.70888992090106484</c:v>
                </c:pt>
                <c:pt idx="2027">
                  <c:v>-0.70739437254473359</c:v>
                </c:pt>
                <c:pt idx="2028">
                  <c:v>-0.70589882418840233</c:v>
                </c:pt>
                <c:pt idx="2029">
                  <c:v>-0.70440327583207107</c:v>
                </c:pt>
                <c:pt idx="2030">
                  <c:v>-0.70290772747573982</c:v>
                </c:pt>
                <c:pt idx="2031">
                  <c:v>-0.70141217911940856</c:v>
                </c:pt>
                <c:pt idx="2032">
                  <c:v>-0.69991663076307731</c:v>
                </c:pt>
                <c:pt idx="2033">
                  <c:v>-0.69842108240674605</c:v>
                </c:pt>
                <c:pt idx="2034">
                  <c:v>-0.6969255340504148</c:v>
                </c:pt>
                <c:pt idx="2035">
                  <c:v>-0.69542998569408354</c:v>
                </c:pt>
                <c:pt idx="2036">
                  <c:v>-0.69393443733775229</c:v>
                </c:pt>
                <c:pt idx="2037">
                  <c:v>-0.69243888898142103</c:v>
                </c:pt>
                <c:pt idx="2038">
                  <c:v>-0.69094334062508977</c:v>
                </c:pt>
                <c:pt idx="2039">
                  <c:v>-0.68944779226875852</c:v>
                </c:pt>
                <c:pt idx="2040">
                  <c:v>-0.68795224391242726</c:v>
                </c:pt>
                <c:pt idx="2041">
                  <c:v>-0.68645669555609601</c:v>
                </c:pt>
                <c:pt idx="2042">
                  <c:v>-0.68496114719976475</c:v>
                </c:pt>
                <c:pt idx="2043">
                  <c:v>-0.6834655988434335</c:v>
                </c:pt>
                <c:pt idx="2044">
                  <c:v>-0.68197005048710224</c:v>
                </c:pt>
                <c:pt idx="2045">
                  <c:v>-0.68047450213077099</c:v>
                </c:pt>
                <c:pt idx="2046">
                  <c:v>-0.67897895377443973</c:v>
                </c:pt>
                <c:pt idx="2047">
                  <c:v>-0.67748340541810848</c:v>
                </c:pt>
                <c:pt idx="2048">
                  <c:v>-0.67598785706177722</c:v>
                </c:pt>
                <c:pt idx="2049">
                  <c:v>-0.67449230870544596</c:v>
                </c:pt>
                <c:pt idx="2050">
                  <c:v>-0.67299676034911471</c:v>
                </c:pt>
                <c:pt idx="2051">
                  <c:v>-0.67150121199278345</c:v>
                </c:pt>
                <c:pt idx="2052">
                  <c:v>-0.6700056636364522</c:v>
                </c:pt>
                <c:pt idx="2053">
                  <c:v>-0.66851011528012094</c:v>
                </c:pt>
                <c:pt idx="2054">
                  <c:v>-0.66701456692378969</c:v>
                </c:pt>
                <c:pt idx="2055">
                  <c:v>-0.66551901856745843</c:v>
                </c:pt>
                <c:pt idx="2056">
                  <c:v>-0.66402347021112718</c:v>
                </c:pt>
                <c:pt idx="2057">
                  <c:v>-0.66252792185479592</c:v>
                </c:pt>
                <c:pt idx="2058">
                  <c:v>-0.66103237349846466</c:v>
                </c:pt>
                <c:pt idx="2059">
                  <c:v>-0.65953682514213341</c:v>
                </c:pt>
                <c:pt idx="2060">
                  <c:v>-0.65804127678580215</c:v>
                </c:pt>
                <c:pt idx="2061">
                  <c:v>-0.6565457284294709</c:v>
                </c:pt>
                <c:pt idx="2062">
                  <c:v>-0.65505018007313964</c:v>
                </c:pt>
                <c:pt idx="2063">
                  <c:v>-0.65355463171680839</c:v>
                </c:pt>
                <c:pt idx="2064">
                  <c:v>-0.65205908336047713</c:v>
                </c:pt>
                <c:pt idx="2065">
                  <c:v>-0.65056353500414588</c:v>
                </c:pt>
                <c:pt idx="2066">
                  <c:v>-0.64906798664781462</c:v>
                </c:pt>
                <c:pt idx="2067">
                  <c:v>-0.64757243829148337</c:v>
                </c:pt>
                <c:pt idx="2068">
                  <c:v>-0.64607688993515211</c:v>
                </c:pt>
                <c:pt idx="2069">
                  <c:v>-0.64458134157882085</c:v>
                </c:pt>
                <c:pt idx="2070">
                  <c:v>-0.6430857932224896</c:v>
                </c:pt>
                <c:pt idx="2071">
                  <c:v>-0.64159024486615834</c:v>
                </c:pt>
                <c:pt idx="2072">
                  <c:v>-0.64009469650982709</c:v>
                </c:pt>
                <c:pt idx="2073">
                  <c:v>-0.63859914815349583</c:v>
                </c:pt>
                <c:pt idx="2074">
                  <c:v>-0.63710359979716458</c:v>
                </c:pt>
                <c:pt idx="2075">
                  <c:v>-0.63560805144083332</c:v>
                </c:pt>
                <c:pt idx="2076">
                  <c:v>-0.63411250308450207</c:v>
                </c:pt>
                <c:pt idx="2077">
                  <c:v>-0.63261695472817081</c:v>
                </c:pt>
                <c:pt idx="2078">
                  <c:v>-0.63112140637183956</c:v>
                </c:pt>
                <c:pt idx="2079">
                  <c:v>-0.6296258580155083</c:v>
                </c:pt>
                <c:pt idx="2080">
                  <c:v>-0.62813030965917704</c:v>
                </c:pt>
                <c:pt idx="2081">
                  <c:v>-0.62663476130284579</c:v>
                </c:pt>
                <c:pt idx="2082">
                  <c:v>-0.62513921294651453</c:v>
                </c:pt>
                <c:pt idx="2083">
                  <c:v>-0.62364366459018328</c:v>
                </c:pt>
                <c:pt idx="2084">
                  <c:v>-0.62214811623385202</c:v>
                </c:pt>
                <c:pt idx="2085">
                  <c:v>-0.62065256787752077</c:v>
                </c:pt>
                <c:pt idx="2086">
                  <c:v>-0.61915701952118951</c:v>
                </c:pt>
                <c:pt idx="2087">
                  <c:v>-0.61766147116485826</c:v>
                </c:pt>
                <c:pt idx="2088">
                  <c:v>-0.616165922808527</c:v>
                </c:pt>
                <c:pt idx="2089">
                  <c:v>-0.61467037445219574</c:v>
                </c:pt>
                <c:pt idx="2090">
                  <c:v>-0.61317482609586449</c:v>
                </c:pt>
                <c:pt idx="2091">
                  <c:v>-0.61167927773953323</c:v>
                </c:pt>
                <c:pt idx="2092">
                  <c:v>-0.61018372938320198</c:v>
                </c:pt>
                <c:pt idx="2093">
                  <c:v>-0.60868818102687072</c:v>
                </c:pt>
                <c:pt idx="2094">
                  <c:v>-0.60719263267053947</c:v>
                </c:pt>
                <c:pt idx="2095">
                  <c:v>-0.60569708431420821</c:v>
                </c:pt>
                <c:pt idx="2096">
                  <c:v>-0.60420153595787696</c:v>
                </c:pt>
                <c:pt idx="2097">
                  <c:v>-0.6027059876015457</c:v>
                </c:pt>
                <c:pt idx="2098">
                  <c:v>-0.60121043924521445</c:v>
                </c:pt>
                <c:pt idx="2099">
                  <c:v>-0.59971489088888319</c:v>
                </c:pt>
                <c:pt idx="2100">
                  <c:v>-0.59821934253255193</c:v>
                </c:pt>
                <c:pt idx="2101">
                  <c:v>-0.59672379417622068</c:v>
                </c:pt>
                <c:pt idx="2102">
                  <c:v>-0.59522824581988942</c:v>
                </c:pt>
                <c:pt idx="2103">
                  <c:v>-0.59373269746355817</c:v>
                </c:pt>
                <c:pt idx="2104">
                  <c:v>-0.59223714910722691</c:v>
                </c:pt>
                <c:pt idx="2105">
                  <c:v>-0.59074160075089566</c:v>
                </c:pt>
                <c:pt idx="2106">
                  <c:v>-0.5892460523945644</c:v>
                </c:pt>
                <c:pt idx="2107">
                  <c:v>-0.58775050403823315</c:v>
                </c:pt>
                <c:pt idx="2108">
                  <c:v>-0.58625495568190189</c:v>
                </c:pt>
                <c:pt idx="2109">
                  <c:v>-0.58475940732557063</c:v>
                </c:pt>
                <c:pt idx="2110">
                  <c:v>-0.58326385896923938</c:v>
                </c:pt>
                <c:pt idx="2111">
                  <c:v>-0.58176831061290812</c:v>
                </c:pt>
                <c:pt idx="2112">
                  <c:v>-0.58027276225657687</c:v>
                </c:pt>
                <c:pt idx="2113">
                  <c:v>-0.57877721390024561</c:v>
                </c:pt>
                <c:pt idx="2114">
                  <c:v>-0.57728166554391436</c:v>
                </c:pt>
                <c:pt idx="2115">
                  <c:v>-0.5757861171875831</c:v>
                </c:pt>
                <c:pt idx="2116">
                  <c:v>-0.57429056883125185</c:v>
                </c:pt>
                <c:pt idx="2117">
                  <c:v>-0.57279502047492059</c:v>
                </c:pt>
                <c:pt idx="2118">
                  <c:v>-0.57129947211858934</c:v>
                </c:pt>
                <c:pt idx="2119">
                  <c:v>-0.56980392376225808</c:v>
                </c:pt>
                <c:pt idx="2120">
                  <c:v>-0.56830837540592682</c:v>
                </c:pt>
                <c:pt idx="2121">
                  <c:v>-0.56681282704959557</c:v>
                </c:pt>
                <c:pt idx="2122">
                  <c:v>-0.56531727869326431</c:v>
                </c:pt>
                <c:pt idx="2123">
                  <c:v>-0.56382173033693306</c:v>
                </c:pt>
                <c:pt idx="2124">
                  <c:v>-0.5623261819806018</c:v>
                </c:pt>
                <c:pt idx="2125">
                  <c:v>-0.56083063362427055</c:v>
                </c:pt>
                <c:pt idx="2126">
                  <c:v>-0.55933508526793929</c:v>
                </c:pt>
                <c:pt idx="2127">
                  <c:v>-0.55783953691160804</c:v>
                </c:pt>
                <c:pt idx="2128">
                  <c:v>-0.55634398855527678</c:v>
                </c:pt>
                <c:pt idx="2129">
                  <c:v>-0.55484844019894553</c:v>
                </c:pt>
                <c:pt idx="2130">
                  <c:v>-0.55335289184261427</c:v>
                </c:pt>
                <c:pt idx="2131">
                  <c:v>-0.55185734348628301</c:v>
                </c:pt>
                <c:pt idx="2132">
                  <c:v>-0.55036179512995176</c:v>
                </c:pt>
                <c:pt idx="2133">
                  <c:v>-0.5488662467736205</c:v>
                </c:pt>
                <c:pt idx="2134">
                  <c:v>-0.54737069841728925</c:v>
                </c:pt>
                <c:pt idx="2135">
                  <c:v>-0.54587515006095799</c:v>
                </c:pt>
                <c:pt idx="2136">
                  <c:v>-0.54437960170462674</c:v>
                </c:pt>
                <c:pt idx="2137">
                  <c:v>-0.54288405334829548</c:v>
                </c:pt>
                <c:pt idx="2138">
                  <c:v>-0.54138850499196423</c:v>
                </c:pt>
                <c:pt idx="2139">
                  <c:v>-0.53989295663563297</c:v>
                </c:pt>
                <c:pt idx="2140">
                  <c:v>-0.53839740827930171</c:v>
                </c:pt>
                <c:pt idx="2141">
                  <c:v>-0.53690185992297046</c:v>
                </c:pt>
                <c:pt idx="2142">
                  <c:v>-0.5354063115666392</c:v>
                </c:pt>
                <c:pt idx="2143">
                  <c:v>-0.53391076321030795</c:v>
                </c:pt>
                <c:pt idx="2144">
                  <c:v>-0.53241521485397669</c:v>
                </c:pt>
                <c:pt idx="2145">
                  <c:v>-0.53091966649764544</c:v>
                </c:pt>
                <c:pt idx="2146">
                  <c:v>-0.52942411814131418</c:v>
                </c:pt>
                <c:pt idx="2147">
                  <c:v>-0.52792856978498293</c:v>
                </c:pt>
                <c:pt idx="2148">
                  <c:v>-0.52643302142865167</c:v>
                </c:pt>
                <c:pt idx="2149">
                  <c:v>-0.52493747307232042</c:v>
                </c:pt>
                <c:pt idx="2150">
                  <c:v>-0.52344192471598916</c:v>
                </c:pt>
                <c:pt idx="2151">
                  <c:v>-0.5219463763596579</c:v>
                </c:pt>
                <c:pt idx="2152">
                  <c:v>-0.52045082800332665</c:v>
                </c:pt>
                <c:pt idx="2153">
                  <c:v>-0.51895527964699539</c:v>
                </c:pt>
                <c:pt idx="2154">
                  <c:v>-0.51745973129066414</c:v>
                </c:pt>
                <c:pt idx="2155">
                  <c:v>-0.51596418293433288</c:v>
                </c:pt>
                <c:pt idx="2156">
                  <c:v>-0.51446863457800163</c:v>
                </c:pt>
                <c:pt idx="2157">
                  <c:v>-0.51297308622167037</c:v>
                </c:pt>
                <c:pt idx="2158">
                  <c:v>-0.51147753786533912</c:v>
                </c:pt>
                <c:pt idx="2159">
                  <c:v>-0.50998198950900786</c:v>
                </c:pt>
                <c:pt idx="2160">
                  <c:v>-0.5084864411526766</c:v>
                </c:pt>
                <c:pt idx="2161">
                  <c:v>-0.50699089279634535</c:v>
                </c:pt>
                <c:pt idx="2162">
                  <c:v>-0.50549534444001409</c:v>
                </c:pt>
                <c:pt idx="2163">
                  <c:v>-0.50399979608368284</c:v>
                </c:pt>
                <c:pt idx="2164">
                  <c:v>-0.50250424772735158</c:v>
                </c:pt>
                <c:pt idx="2165">
                  <c:v>-0.50100869937102033</c:v>
                </c:pt>
                <c:pt idx="2166">
                  <c:v>-0.49951315101468907</c:v>
                </c:pt>
                <c:pt idx="2167">
                  <c:v>-0.49801760265835782</c:v>
                </c:pt>
                <c:pt idx="2168">
                  <c:v>-0.49652205430202656</c:v>
                </c:pt>
                <c:pt idx="2169">
                  <c:v>-0.49502650594569531</c:v>
                </c:pt>
                <c:pt idx="2170">
                  <c:v>-0.49353095758936405</c:v>
                </c:pt>
                <c:pt idx="2171">
                  <c:v>-0.49203540923303279</c:v>
                </c:pt>
                <c:pt idx="2172">
                  <c:v>-0.49053986087670154</c:v>
                </c:pt>
                <c:pt idx="2173">
                  <c:v>-0.48904431252037028</c:v>
                </c:pt>
                <c:pt idx="2174">
                  <c:v>-0.48754876416403903</c:v>
                </c:pt>
                <c:pt idx="2175">
                  <c:v>-0.48605321580770777</c:v>
                </c:pt>
                <c:pt idx="2176">
                  <c:v>-0.48455766745137652</c:v>
                </c:pt>
                <c:pt idx="2177">
                  <c:v>-0.48306211909504526</c:v>
                </c:pt>
                <c:pt idx="2178">
                  <c:v>-0.48156657073871401</c:v>
                </c:pt>
                <c:pt idx="2179">
                  <c:v>-0.48007102238238275</c:v>
                </c:pt>
                <c:pt idx="2180">
                  <c:v>-0.4785754740260515</c:v>
                </c:pt>
                <c:pt idx="2181">
                  <c:v>-0.47707992566972024</c:v>
                </c:pt>
                <c:pt idx="2182">
                  <c:v>-0.47558437731338898</c:v>
                </c:pt>
                <c:pt idx="2183">
                  <c:v>-0.47408882895705773</c:v>
                </c:pt>
                <c:pt idx="2184">
                  <c:v>-0.47259328060072647</c:v>
                </c:pt>
                <c:pt idx="2185">
                  <c:v>-0.47109773224439522</c:v>
                </c:pt>
                <c:pt idx="2186">
                  <c:v>-0.46960218388806396</c:v>
                </c:pt>
                <c:pt idx="2187">
                  <c:v>-0.46810663553173271</c:v>
                </c:pt>
                <c:pt idx="2188">
                  <c:v>-0.46661108717540145</c:v>
                </c:pt>
                <c:pt idx="2189">
                  <c:v>-0.4651155388190702</c:v>
                </c:pt>
                <c:pt idx="2190">
                  <c:v>-0.46361999046273894</c:v>
                </c:pt>
                <c:pt idx="2191">
                  <c:v>-0.46212444210640768</c:v>
                </c:pt>
                <c:pt idx="2192">
                  <c:v>-0.46062889375007643</c:v>
                </c:pt>
                <c:pt idx="2193">
                  <c:v>-0.45913334539374517</c:v>
                </c:pt>
                <c:pt idx="2194">
                  <c:v>-0.45763779703741392</c:v>
                </c:pt>
                <c:pt idx="2195">
                  <c:v>-0.45614224868108266</c:v>
                </c:pt>
                <c:pt idx="2196">
                  <c:v>-0.45464670032475141</c:v>
                </c:pt>
                <c:pt idx="2197">
                  <c:v>-0.45315115196842015</c:v>
                </c:pt>
                <c:pt idx="2198">
                  <c:v>-0.4516556036120889</c:v>
                </c:pt>
                <c:pt idx="2199">
                  <c:v>-0.45016005525575764</c:v>
                </c:pt>
                <c:pt idx="2200">
                  <c:v>-0.44866450689942639</c:v>
                </c:pt>
                <c:pt idx="2201">
                  <c:v>-0.44716895854309513</c:v>
                </c:pt>
                <c:pt idx="2202">
                  <c:v>-0.44567341018676387</c:v>
                </c:pt>
                <c:pt idx="2203">
                  <c:v>-0.44417786183043262</c:v>
                </c:pt>
                <c:pt idx="2204">
                  <c:v>-0.44268231347410136</c:v>
                </c:pt>
                <c:pt idx="2205">
                  <c:v>-0.44118676511777011</c:v>
                </c:pt>
                <c:pt idx="2206">
                  <c:v>-0.43969121676143885</c:v>
                </c:pt>
                <c:pt idx="2207">
                  <c:v>-0.4381956684051076</c:v>
                </c:pt>
                <c:pt idx="2208">
                  <c:v>-0.43670012004877634</c:v>
                </c:pt>
                <c:pt idx="2209">
                  <c:v>-0.43520457169244509</c:v>
                </c:pt>
                <c:pt idx="2210">
                  <c:v>-0.43370902333611383</c:v>
                </c:pt>
                <c:pt idx="2211">
                  <c:v>-0.43221347497978257</c:v>
                </c:pt>
                <c:pt idx="2212">
                  <c:v>-0.43071792662345132</c:v>
                </c:pt>
                <c:pt idx="2213">
                  <c:v>-0.42922237826712006</c:v>
                </c:pt>
                <c:pt idx="2214">
                  <c:v>-0.42772682991078881</c:v>
                </c:pt>
                <c:pt idx="2215">
                  <c:v>-0.42623128155445755</c:v>
                </c:pt>
                <c:pt idx="2216">
                  <c:v>-0.4247357331981263</c:v>
                </c:pt>
                <c:pt idx="2217">
                  <c:v>-0.42324018484179504</c:v>
                </c:pt>
                <c:pt idx="2218">
                  <c:v>-0.42174463648546379</c:v>
                </c:pt>
                <c:pt idx="2219">
                  <c:v>-0.42024908812913253</c:v>
                </c:pt>
                <c:pt idx="2220">
                  <c:v>-0.41875353977280128</c:v>
                </c:pt>
                <c:pt idx="2221">
                  <c:v>-0.41725799141647002</c:v>
                </c:pt>
                <c:pt idx="2222">
                  <c:v>-0.41576244306013876</c:v>
                </c:pt>
                <c:pt idx="2223">
                  <c:v>-0.41426689470380751</c:v>
                </c:pt>
                <c:pt idx="2224">
                  <c:v>-0.41277134634747625</c:v>
                </c:pt>
                <c:pt idx="2225">
                  <c:v>-0.411275797991145</c:v>
                </c:pt>
                <c:pt idx="2226">
                  <c:v>-0.40978024963481374</c:v>
                </c:pt>
                <c:pt idx="2227">
                  <c:v>-0.40828470127848249</c:v>
                </c:pt>
                <c:pt idx="2228">
                  <c:v>-0.40678915292215123</c:v>
                </c:pt>
                <c:pt idx="2229">
                  <c:v>-0.40529360456581998</c:v>
                </c:pt>
                <c:pt idx="2230">
                  <c:v>-0.40379805620948872</c:v>
                </c:pt>
                <c:pt idx="2231">
                  <c:v>-0.40230250785315746</c:v>
                </c:pt>
                <c:pt idx="2232">
                  <c:v>-0.40080695949682621</c:v>
                </c:pt>
                <c:pt idx="2233">
                  <c:v>-0.39931141114049495</c:v>
                </c:pt>
                <c:pt idx="2234">
                  <c:v>-0.3978158627841637</c:v>
                </c:pt>
                <c:pt idx="2235">
                  <c:v>-0.39632031442783244</c:v>
                </c:pt>
                <c:pt idx="2236">
                  <c:v>-0.39482476607150119</c:v>
                </c:pt>
                <c:pt idx="2237">
                  <c:v>-0.39332921771516993</c:v>
                </c:pt>
                <c:pt idx="2238">
                  <c:v>-0.39183366935883868</c:v>
                </c:pt>
                <c:pt idx="2239">
                  <c:v>-0.39033812100250742</c:v>
                </c:pt>
                <c:pt idx="2240">
                  <c:v>-0.38884257264617617</c:v>
                </c:pt>
                <c:pt idx="2241">
                  <c:v>-0.38734702428984491</c:v>
                </c:pt>
                <c:pt idx="2242">
                  <c:v>-0.38585147593351365</c:v>
                </c:pt>
                <c:pt idx="2243">
                  <c:v>-0.3843559275771824</c:v>
                </c:pt>
                <c:pt idx="2244">
                  <c:v>-0.38286037922085114</c:v>
                </c:pt>
                <c:pt idx="2245">
                  <c:v>-0.38136483086451989</c:v>
                </c:pt>
                <c:pt idx="2246">
                  <c:v>-0.37986928250818863</c:v>
                </c:pt>
                <c:pt idx="2247">
                  <c:v>-0.37837373415185738</c:v>
                </c:pt>
                <c:pt idx="2248">
                  <c:v>-0.37687818579552612</c:v>
                </c:pt>
                <c:pt idx="2249">
                  <c:v>-0.37538263743919487</c:v>
                </c:pt>
                <c:pt idx="2250">
                  <c:v>-0.37388708908286361</c:v>
                </c:pt>
                <c:pt idx="2251">
                  <c:v>-0.37239154072653236</c:v>
                </c:pt>
                <c:pt idx="2252">
                  <c:v>-0.3708959923702011</c:v>
                </c:pt>
                <c:pt idx="2253">
                  <c:v>-0.36940044401386984</c:v>
                </c:pt>
                <c:pt idx="2254">
                  <c:v>-0.36790489565753859</c:v>
                </c:pt>
                <c:pt idx="2255">
                  <c:v>-0.36640934730120733</c:v>
                </c:pt>
                <c:pt idx="2256">
                  <c:v>-0.36491379894487608</c:v>
                </c:pt>
                <c:pt idx="2257">
                  <c:v>-0.36341825058854482</c:v>
                </c:pt>
                <c:pt idx="2258">
                  <c:v>-0.36192270223221357</c:v>
                </c:pt>
                <c:pt idx="2259">
                  <c:v>-0.36042715387588231</c:v>
                </c:pt>
                <c:pt idx="2260">
                  <c:v>-0.35893160551955106</c:v>
                </c:pt>
                <c:pt idx="2261">
                  <c:v>-0.3574360571632198</c:v>
                </c:pt>
                <c:pt idx="2262">
                  <c:v>-0.35594050880688854</c:v>
                </c:pt>
                <c:pt idx="2263">
                  <c:v>-0.35444496045055729</c:v>
                </c:pt>
                <c:pt idx="2264">
                  <c:v>-0.35294941209422603</c:v>
                </c:pt>
                <c:pt idx="2265">
                  <c:v>-0.35145386373789478</c:v>
                </c:pt>
                <c:pt idx="2266">
                  <c:v>-0.34995831538156352</c:v>
                </c:pt>
                <c:pt idx="2267">
                  <c:v>-0.34846276702523227</c:v>
                </c:pt>
                <c:pt idx="2268">
                  <c:v>-0.34696721866890101</c:v>
                </c:pt>
                <c:pt idx="2269">
                  <c:v>-0.34547167031256976</c:v>
                </c:pt>
                <c:pt idx="2270">
                  <c:v>-0.3439761219562385</c:v>
                </c:pt>
                <c:pt idx="2271">
                  <c:v>-0.34248057359990725</c:v>
                </c:pt>
                <c:pt idx="2272">
                  <c:v>-0.34098502524357599</c:v>
                </c:pt>
                <c:pt idx="2273">
                  <c:v>-0.33948947688724473</c:v>
                </c:pt>
                <c:pt idx="2274">
                  <c:v>-0.33799392853091348</c:v>
                </c:pt>
                <c:pt idx="2275">
                  <c:v>-0.33649838017458222</c:v>
                </c:pt>
                <c:pt idx="2276">
                  <c:v>-0.33500283181825097</c:v>
                </c:pt>
                <c:pt idx="2277">
                  <c:v>-0.33350728346191971</c:v>
                </c:pt>
                <c:pt idx="2278">
                  <c:v>-0.33201173510558846</c:v>
                </c:pt>
                <c:pt idx="2279">
                  <c:v>-0.3305161867492572</c:v>
                </c:pt>
                <c:pt idx="2280">
                  <c:v>-0.32902063839292595</c:v>
                </c:pt>
                <c:pt idx="2281">
                  <c:v>-0.32752509003659469</c:v>
                </c:pt>
                <c:pt idx="2282">
                  <c:v>-0.32602954168026343</c:v>
                </c:pt>
                <c:pt idx="2283">
                  <c:v>-0.32453399332393218</c:v>
                </c:pt>
                <c:pt idx="2284">
                  <c:v>-0.32303844496760092</c:v>
                </c:pt>
                <c:pt idx="2285">
                  <c:v>-0.32154289661126967</c:v>
                </c:pt>
                <c:pt idx="2286">
                  <c:v>-0.32004734825493841</c:v>
                </c:pt>
                <c:pt idx="2287">
                  <c:v>-0.31855179989860716</c:v>
                </c:pt>
                <c:pt idx="2288">
                  <c:v>-0.3170562515422759</c:v>
                </c:pt>
                <c:pt idx="2289">
                  <c:v>-0.31556070318594465</c:v>
                </c:pt>
                <c:pt idx="2290">
                  <c:v>-0.31406515482961339</c:v>
                </c:pt>
                <c:pt idx="2291">
                  <c:v>-0.31256960647328214</c:v>
                </c:pt>
                <c:pt idx="2292">
                  <c:v>-0.31107405811695088</c:v>
                </c:pt>
                <c:pt idx="2293">
                  <c:v>-0.30957850976061962</c:v>
                </c:pt>
                <c:pt idx="2294">
                  <c:v>-0.30808296140428837</c:v>
                </c:pt>
                <c:pt idx="2295">
                  <c:v>-0.30658741304795711</c:v>
                </c:pt>
                <c:pt idx="2296">
                  <c:v>-0.30509186469162586</c:v>
                </c:pt>
                <c:pt idx="2297">
                  <c:v>-0.3035963163352946</c:v>
                </c:pt>
                <c:pt idx="2298">
                  <c:v>-0.30210076797896335</c:v>
                </c:pt>
                <c:pt idx="2299">
                  <c:v>-0.30060521962263209</c:v>
                </c:pt>
                <c:pt idx="2300">
                  <c:v>-0.29910967126630084</c:v>
                </c:pt>
                <c:pt idx="2301">
                  <c:v>-0.29761412290996958</c:v>
                </c:pt>
                <c:pt idx="2302">
                  <c:v>-0.29611857455363833</c:v>
                </c:pt>
                <c:pt idx="2303">
                  <c:v>-0.29462302619730707</c:v>
                </c:pt>
                <c:pt idx="2304">
                  <c:v>-0.29312747784097581</c:v>
                </c:pt>
                <c:pt idx="2305">
                  <c:v>-0.29163192948464456</c:v>
                </c:pt>
                <c:pt idx="2306">
                  <c:v>-0.2901363811283133</c:v>
                </c:pt>
                <c:pt idx="2307">
                  <c:v>-0.28864083277198205</c:v>
                </c:pt>
                <c:pt idx="2308">
                  <c:v>-0.28714528441565079</c:v>
                </c:pt>
                <c:pt idx="2309">
                  <c:v>-0.28564973605931954</c:v>
                </c:pt>
                <c:pt idx="2310">
                  <c:v>-0.28415418770298828</c:v>
                </c:pt>
                <c:pt idx="2311">
                  <c:v>-0.28265863934665703</c:v>
                </c:pt>
                <c:pt idx="2312">
                  <c:v>-0.28116309099032577</c:v>
                </c:pt>
                <c:pt idx="2313">
                  <c:v>-0.27966754263399451</c:v>
                </c:pt>
                <c:pt idx="2314">
                  <c:v>-0.27817199427766326</c:v>
                </c:pt>
                <c:pt idx="2315">
                  <c:v>-0.276676445921332</c:v>
                </c:pt>
                <c:pt idx="2316">
                  <c:v>-0.27518089756500075</c:v>
                </c:pt>
                <c:pt idx="2317">
                  <c:v>-0.27368534920866949</c:v>
                </c:pt>
                <c:pt idx="2318">
                  <c:v>-0.27218980085233824</c:v>
                </c:pt>
                <c:pt idx="2319">
                  <c:v>-0.27069425249600698</c:v>
                </c:pt>
                <c:pt idx="2320">
                  <c:v>-0.26919870413967573</c:v>
                </c:pt>
                <c:pt idx="2321">
                  <c:v>-0.26770315578334447</c:v>
                </c:pt>
                <c:pt idx="2322">
                  <c:v>-0.26620760742701322</c:v>
                </c:pt>
                <c:pt idx="2323">
                  <c:v>-0.26471205907068196</c:v>
                </c:pt>
                <c:pt idx="2324">
                  <c:v>-0.2632165107143507</c:v>
                </c:pt>
                <c:pt idx="2325">
                  <c:v>-0.26172096235801945</c:v>
                </c:pt>
                <c:pt idx="2326">
                  <c:v>-0.26022541400168819</c:v>
                </c:pt>
                <c:pt idx="2327">
                  <c:v>-0.25872986564535694</c:v>
                </c:pt>
                <c:pt idx="2328">
                  <c:v>-0.25723431728902568</c:v>
                </c:pt>
                <c:pt idx="2329">
                  <c:v>-0.25573876893269443</c:v>
                </c:pt>
                <c:pt idx="2330">
                  <c:v>-0.25424322057636317</c:v>
                </c:pt>
                <c:pt idx="2331">
                  <c:v>-0.25274767222003192</c:v>
                </c:pt>
                <c:pt idx="2332">
                  <c:v>-0.25125212386370066</c:v>
                </c:pt>
                <c:pt idx="2333">
                  <c:v>-0.24975657550736938</c:v>
                </c:pt>
                <c:pt idx="2334">
                  <c:v>-0.24826102715103809</c:v>
                </c:pt>
                <c:pt idx="2335">
                  <c:v>-0.24676547879470681</c:v>
                </c:pt>
                <c:pt idx="2336">
                  <c:v>-0.24526993043837553</c:v>
                </c:pt>
                <c:pt idx="2337">
                  <c:v>-0.24377438208204424</c:v>
                </c:pt>
                <c:pt idx="2338">
                  <c:v>-0.24227883372571296</c:v>
                </c:pt>
                <c:pt idx="2339">
                  <c:v>-0.24078328536938168</c:v>
                </c:pt>
                <c:pt idx="2340">
                  <c:v>-0.23928773701305039</c:v>
                </c:pt>
                <c:pt idx="2341">
                  <c:v>-0.23779218865671911</c:v>
                </c:pt>
                <c:pt idx="2342">
                  <c:v>-0.23629664030038783</c:v>
                </c:pt>
                <c:pt idx="2343">
                  <c:v>-0.23480109194405654</c:v>
                </c:pt>
                <c:pt idx="2344">
                  <c:v>-0.23330554358772526</c:v>
                </c:pt>
                <c:pt idx="2345">
                  <c:v>-0.23180999523139398</c:v>
                </c:pt>
                <c:pt idx="2346">
                  <c:v>-0.23031444687506269</c:v>
                </c:pt>
                <c:pt idx="2347">
                  <c:v>-0.22881889851873141</c:v>
                </c:pt>
                <c:pt idx="2348">
                  <c:v>-0.22732335016240013</c:v>
                </c:pt>
                <c:pt idx="2349">
                  <c:v>-0.22582780180606885</c:v>
                </c:pt>
                <c:pt idx="2350">
                  <c:v>-0.22433225344973756</c:v>
                </c:pt>
                <c:pt idx="2351">
                  <c:v>-0.22283670509340628</c:v>
                </c:pt>
                <c:pt idx="2352">
                  <c:v>-0.221341156737075</c:v>
                </c:pt>
                <c:pt idx="2353">
                  <c:v>-0.21984560838074371</c:v>
                </c:pt>
                <c:pt idx="2354">
                  <c:v>-0.21835006002441243</c:v>
                </c:pt>
                <c:pt idx="2355">
                  <c:v>-0.21685451166808115</c:v>
                </c:pt>
                <c:pt idx="2356">
                  <c:v>-0.21535896331174986</c:v>
                </c:pt>
                <c:pt idx="2357">
                  <c:v>-0.21386341495541858</c:v>
                </c:pt>
                <c:pt idx="2358">
                  <c:v>-0.2123678665990873</c:v>
                </c:pt>
                <c:pt idx="2359">
                  <c:v>-0.21087231824275601</c:v>
                </c:pt>
                <c:pt idx="2360">
                  <c:v>-0.20937676988642473</c:v>
                </c:pt>
                <c:pt idx="2361">
                  <c:v>-0.20788122153009345</c:v>
                </c:pt>
                <c:pt idx="2362">
                  <c:v>-0.20638567317376216</c:v>
                </c:pt>
                <c:pt idx="2363">
                  <c:v>-0.20489012481743088</c:v>
                </c:pt>
                <c:pt idx="2364">
                  <c:v>-0.2033945764610996</c:v>
                </c:pt>
                <c:pt idx="2365">
                  <c:v>-0.20189902810476831</c:v>
                </c:pt>
                <c:pt idx="2366">
                  <c:v>-0.20040347974843703</c:v>
                </c:pt>
                <c:pt idx="2367">
                  <c:v>-0.19890793139210575</c:v>
                </c:pt>
                <c:pt idx="2368">
                  <c:v>-0.19741238303577446</c:v>
                </c:pt>
                <c:pt idx="2369">
                  <c:v>-0.19591683467944318</c:v>
                </c:pt>
                <c:pt idx="2370">
                  <c:v>-0.1944212863231119</c:v>
                </c:pt>
                <c:pt idx="2371">
                  <c:v>-0.19292573796678061</c:v>
                </c:pt>
                <c:pt idx="2372">
                  <c:v>-0.19143018961044933</c:v>
                </c:pt>
                <c:pt idx="2373">
                  <c:v>-0.18993464125411805</c:v>
                </c:pt>
                <c:pt idx="2374">
                  <c:v>-0.18843909289778676</c:v>
                </c:pt>
                <c:pt idx="2375">
                  <c:v>-0.18694354454145548</c:v>
                </c:pt>
                <c:pt idx="2376">
                  <c:v>-0.1854479961851242</c:v>
                </c:pt>
                <c:pt idx="2377">
                  <c:v>-0.18395244782879291</c:v>
                </c:pt>
                <c:pt idx="2378">
                  <c:v>-0.18245689947246163</c:v>
                </c:pt>
                <c:pt idx="2379">
                  <c:v>-0.18096135111613035</c:v>
                </c:pt>
                <c:pt idx="2380">
                  <c:v>-0.17946580275979906</c:v>
                </c:pt>
                <c:pt idx="2381">
                  <c:v>-0.17797025440346778</c:v>
                </c:pt>
                <c:pt idx="2382">
                  <c:v>-0.1764747060471365</c:v>
                </c:pt>
                <c:pt idx="2383">
                  <c:v>-0.17497915769080521</c:v>
                </c:pt>
                <c:pt idx="2384">
                  <c:v>-0.17348360933447393</c:v>
                </c:pt>
                <c:pt idx="2385">
                  <c:v>-0.17198806097814265</c:v>
                </c:pt>
                <c:pt idx="2386">
                  <c:v>-0.17049251262181137</c:v>
                </c:pt>
                <c:pt idx="2387">
                  <c:v>-0.16899696426548008</c:v>
                </c:pt>
                <c:pt idx="2388">
                  <c:v>-0.1675014159091488</c:v>
                </c:pt>
                <c:pt idx="2389">
                  <c:v>-0.16600586755281752</c:v>
                </c:pt>
                <c:pt idx="2390">
                  <c:v>-0.16451031919648623</c:v>
                </c:pt>
                <c:pt idx="2391">
                  <c:v>-0.16301477084015495</c:v>
                </c:pt>
                <c:pt idx="2392">
                  <c:v>-0.16151922248382367</c:v>
                </c:pt>
                <c:pt idx="2393">
                  <c:v>-0.16002367412749238</c:v>
                </c:pt>
                <c:pt idx="2394">
                  <c:v>-0.1585281257711611</c:v>
                </c:pt>
                <c:pt idx="2395">
                  <c:v>-0.15703257741482982</c:v>
                </c:pt>
                <c:pt idx="2396">
                  <c:v>-0.15553702905849853</c:v>
                </c:pt>
                <c:pt idx="2397">
                  <c:v>-0.15404148070216725</c:v>
                </c:pt>
                <c:pt idx="2398">
                  <c:v>-0.15254593234583597</c:v>
                </c:pt>
                <c:pt idx="2399">
                  <c:v>-0.15105038398950468</c:v>
                </c:pt>
                <c:pt idx="2400">
                  <c:v>-0.1495548356331734</c:v>
                </c:pt>
                <c:pt idx="2401">
                  <c:v>-0.14805928727684212</c:v>
                </c:pt>
                <c:pt idx="2402">
                  <c:v>-0.14656373892051083</c:v>
                </c:pt>
                <c:pt idx="2403">
                  <c:v>-0.14506819056417955</c:v>
                </c:pt>
                <c:pt idx="2404">
                  <c:v>-0.14357264220784827</c:v>
                </c:pt>
                <c:pt idx="2405">
                  <c:v>-0.14207709385151698</c:v>
                </c:pt>
                <c:pt idx="2406">
                  <c:v>-0.1405815454951857</c:v>
                </c:pt>
                <c:pt idx="2407">
                  <c:v>-0.13908599713885442</c:v>
                </c:pt>
                <c:pt idx="2408">
                  <c:v>-0.13759044878252313</c:v>
                </c:pt>
                <c:pt idx="2409">
                  <c:v>-0.13609490042619185</c:v>
                </c:pt>
                <c:pt idx="2410">
                  <c:v>-0.13459935206986057</c:v>
                </c:pt>
                <c:pt idx="2411">
                  <c:v>-0.13310380371352928</c:v>
                </c:pt>
                <c:pt idx="2412">
                  <c:v>-0.131608255357198</c:v>
                </c:pt>
                <c:pt idx="2413">
                  <c:v>-0.13011270700086672</c:v>
                </c:pt>
                <c:pt idx="2414">
                  <c:v>-0.12861715864453543</c:v>
                </c:pt>
                <c:pt idx="2415">
                  <c:v>-0.12712161028820415</c:v>
                </c:pt>
                <c:pt idx="2416">
                  <c:v>-0.12562606193187287</c:v>
                </c:pt>
                <c:pt idx="2417">
                  <c:v>-0.1241305135755416</c:v>
                </c:pt>
                <c:pt idx="2418">
                  <c:v>-0.12263496521921033</c:v>
                </c:pt>
                <c:pt idx="2419">
                  <c:v>-0.12113941686287906</c:v>
                </c:pt>
                <c:pt idx="2420">
                  <c:v>-0.11964386850654779</c:v>
                </c:pt>
                <c:pt idx="2421">
                  <c:v>-0.11814832015021652</c:v>
                </c:pt>
                <c:pt idx="2422">
                  <c:v>-0.11665277179388525</c:v>
                </c:pt>
                <c:pt idx="2423">
                  <c:v>-0.11515722343755398</c:v>
                </c:pt>
                <c:pt idx="2424">
                  <c:v>-0.11366167508122271</c:v>
                </c:pt>
                <c:pt idx="2425">
                  <c:v>-0.11216612672489144</c:v>
                </c:pt>
                <c:pt idx="2426">
                  <c:v>-0.11067057836856017</c:v>
                </c:pt>
                <c:pt idx="2427">
                  <c:v>-0.1091750300122289</c:v>
                </c:pt>
                <c:pt idx="2428">
                  <c:v>-0.10767948165589764</c:v>
                </c:pt>
                <c:pt idx="2429">
                  <c:v>-0.10618393329956637</c:v>
                </c:pt>
                <c:pt idx="2430">
                  <c:v>-0.1046883849432351</c:v>
                </c:pt>
                <c:pt idx="2431">
                  <c:v>-0.10319283658690383</c:v>
                </c:pt>
                <c:pt idx="2432">
                  <c:v>-0.10169728823057256</c:v>
                </c:pt>
                <c:pt idx="2433">
                  <c:v>-0.10020173987424129</c:v>
                </c:pt>
                <c:pt idx="2434">
                  <c:v>-9.8706191517910019E-2</c:v>
                </c:pt>
                <c:pt idx="2435">
                  <c:v>-9.721064316157875E-2</c:v>
                </c:pt>
                <c:pt idx="2436">
                  <c:v>-9.571509480524748E-2</c:v>
                </c:pt>
                <c:pt idx="2437">
                  <c:v>-9.4219546448916211E-2</c:v>
                </c:pt>
                <c:pt idx="2438">
                  <c:v>-9.2723998092584942E-2</c:v>
                </c:pt>
                <c:pt idx="2439">
                  <c:v>-9.1228449736253672E-2</c:v>
                </c:pt>
                <c:pt idx="2440">
                  <c:v>-8.9732901379922403E-2</c:v>
                </c:pt>
                <c:pt idx="2441">
                  <c:v>-8.8237353023591134E-2</c:v>
                </c:pt>
                <c:pt idx="2442">
                  <c:v>-8.6741804667259864E-2</c:v>
                </c:pt>
                <c:pt idx="2443">
                  <c:v>-8.5246256310928595E-2</c:v>
                </c:pt>
                <c:pt idx="2444">
                  <c:v>-8.3750707954597325E-2</c:v>
                </c:pt>
                <c:pt idx="2445">
                  <c:v>-8.2255159598266056E-2</c:v>
                </c:pt>
                <c:pt idx="2446">
                  <c:v>-8.0759611241934787E-2</c:v>
                </c:pt>
                <c:pt idx="2447">
                  <c:v>-7.9264062885603517E-2</c:v>
                </c:pt>
                <c:pt idx="2448">
                  <c:v>-7.7768514529272248E-2</c:v>
                </c:pt>
                <c:pt idx="2449">
                  <c:v>-7.6272966172940979E-2</c:v>
                </c:pt>
                <c:pt idx="2450">
                  <c:v>-7.4777417816609709E-2</c:v>
                </c:pt>
                <c:pt idx="2451">
                  <c:v>-7.328186946027844E-2</c:v>
                </c:pt>
                <c:pt idx="2452">
                  <c:v>-7.178632110394717E-2</c:v>
                </c:pt>
                <c:pt idx="2453">
                  <c:v>-7.0290772747615901E-2</c:v>
                </c:pt>
                <c:pt idx="2454">
                  <c:v>-6.8795224391284632E-2</c:v>
                </c:pt>
                <c:pt idx="2455">
                  <c:v>-6.7299676034953362E-2</c:v>
                </c:pt>
                <c:pt idx="2456">
                  <c:v>-6.5804127678622093E-2</c:v>
                </c:pt>
                <c:pt idx="2457">
                  <c:v>-6.4308579322290824E-2</c:v>
                </c:pt>
                <c:pt idx="2458">
                  <c:v>-6.2813030965959554E-2</c:v>
                </c:pt>
                <c:pt idx="2459">
                  <c:v>-6.1317482609628278E-2</c:v>
                </c:pt>
                <c:pt idx="2460">
                  <c:v>-5.9821934253297002E-2</c:v>
                </c:pt>
                <c:pt idx="2461">
                  <c:v>-5.8326385896965725E-2</c:v>
                </c:pt>
                <c:pt idx="2462">
                  <c:v>-5.6830837540634449E-2</c:v>
                </c:pt>
                <c:pt idx="2463">
                  <c:v>-5.5335289184303173E-2</c:v>
                </c:pt>
                <c:pt idx="2464">
                  <c:v>-5.3839740827971896E-2</c:v>
                </c:pt>
                <c:pt idx="2465">
                  <c:v>-5.234419247164062E-2</c:v>
                </c:pt>
                <c:pt idx="2466">
                  <c:v>-5.0848644115309344E-2</c:v>
                </c:pt>
                <c:pt idx="2467">
                  <c:v>-4.9353095758978067E-2</c:v>
                </c:pt>
                <c:pt idx="2468">
                  <c:v>-4.7857547402646791E-2</c:v>
                </c:pt>
                <c:pt idx="2469">
                  <c:v>-4.6361999046315515E-2</c:v>
                </c:pt>
                <c:pt idx="2470">
                  <c:v>-4.4866450689984239E-2</c:v>
                </c:pt>
                <c:pt idx="2471">
                  <c:v>-4.3370902333652962E-2</c:v>
                </c:pt>
                <c:pt idx="2472">
                  <c:v>-4.1875353977321686E-2</c:v>
                </c:pt>
                <c:pt idx="2473">
                  <c:v>-4.037980562099041E-2</c:v>
                </c:pt>
                <c:pt idx="2474">
                  <c:v>-3.8884257264659133E-2</c:v>
                </c:pt>
                <c:pt idx="2475">
                  <c:v>-3.7388708908327857E-2</c:v>
                </c:pt>
                <c:pt idx="2476">
                  <c:v>-3.5893160551996581E-2</c:v>
                </c:pt>
                <c:pt idx="2477">
                  <c:v>-3.4397612195665304E-2</c:v>
                </c:pt>
                <c:pt idx="2478">
                  <c:v>-3.2902063839334028E-2</c:v>
                </c:pt>
                <c:pt idx="2479">
                  <c:v>-3.1406515483002752E-2</c:v>
                </c:pt>
                <c:pt idx="2480">
                  <c:v>-2.9910967126671476E-2</c:v>
                </c:pt>
                <c:pt idx="2481">
                  <c:v>-2.8415418770340199E-2</c:v>
                </c:pt>
                <c:pt idx="2482">
                  <c:v>-2.6919870414008923E-2</c:v>
                </c:pt>
                <c:pt idx="2483">
                  <c:v>-2.5424322057677647E-2</c:v>
                </c:pt>
                <c:pt idx="2484">
                  <c:v>-2.392877370134637E-2</c:v>
                </c:pt>
                <c:pt idx="2485">
                  <c:v>-2.2433225345015094E-2</c:v>
                </c:pt>
                <c:pt idx="2486">
                  <c:v>-2.0937676988683818E-2</c:v>
                </c:pt>
                <c:pt idx="2487">
                  <c:v>-1.9442128632352541E-2</c:v>
                </c:pt>
                <c:pt idx="2488">
                  <c:v>-1.7946580276021265E-2</c:v>
                </c:pt>
                <c:pt idx="2489">
                  <c:v>-1.6451031919689989E-2</c:v>
                </c:pt>
                <c:pt idx="2490">
                  <c:v>-1.4955483563358712E-2</c:v>
                </c:pt>
                <c:pt idx="2491">
                  <c:v>-1.3459935207027436E-2</c:v>
                </c:pt>
                <c:pt idx="2492">
                  <c:v>-1.196438685069616E-2</c:v>
                </c:pt>
                <c:pt idx="2493">
                  <c:v>-1.0468838494364884E-2</c:v>
                </c:pt>
                <c:pt idx="2494">
                  <c:v>-8.9732901380336072E-3</c:v>
                </c:pt>
                <c:pt idx="2495">
                  <c:v>-7.4777417817023318E-3</c:v>
                </c:pt>
                <c:pt idx="2496">
                  <c:v>-5.9821934253710563E-3</c:v>
                </c:pt>
                <c:pt idx="2497">
                  <c:v>-4.4866450690397809E-3</c:v>
                </c:pt>
                <c:pt idx="2498">
                  <c:v>-2.9910967127085054E-3</c:v>
                </c:pt>
                <c:pt idx="2499">
                  <c:v>-1.49554835637723E-3</c:v>
                </c:pt>
                <c:pt idx="2500">
                  <c:v>-4.5954559602101597E-14</c:v>
                </c:pt>
                <c:pt idx="2501">
                  <c:v>1.4955483562853209E-3</c:v>
                </c:pt>
                <c:pt idx="2502">
                  <c:v>2.9910967126165963E-3</c:v>
                </c:pt>
                <c:pt idx="2503">
                  <c:v>4.4866450689478718E-3</c:v>
                </c:pt>
                <c:pt idx="2504">
                  <c:v>5.9821934252791472E-3</c:v>
                </c:pt>
                <c:pt idx="2505">
                  <c:v>7.4777417816104226E-3</c:v>
                </c:pt>
                <c:pt idx="2506">
                  <c:v>8.9732901379416981E-3</c:v>
                </c:pt>
                <c:pt idx="2507">
                  <c:v>1.0468838494272974E-2</c:v>
                </c:pt>
                <c:pt idx="2508">
                  <c:v>1.1964386850604251E-2</c:v>
                </c:pt>
                <c:pt idx="2509">
                  <c:v>1.3459935206935527E-2</c:v>
                </c:pt>
                <c:pt idx="2510">
                  <c:v>1.4955483563266803E-2</c:v>
                </c:pt>
                <c:pt idx="2511">
                  <c:v>1.645103191959808E-2</c:v>
                </c:pt>
                <c:pt idx="2512">
                  <c:v>1.7946580275929356E-2</c:v>
                </c:pt>
                <c:pt idx="2513">
                  <c:v>1.9442128632260632E-2</c:v>
                </c:pt>
                <c:pt idx="2514">
                  <c:v>2.0937676988591909E-2</c:v>
                </c:pt>
                <c:pt idx="2515">
                  <c:v>2.2433225344923185E-2</c:v>
                </c:pt>
                <c:pt idx="2516">
                  <c:v>2.3928773701254461E-2</c:v>
                </c:pt>
                <c:pt idx="2517">
                  <c:v>2.5424322057585737E-2</c:v>
                </c:pt>
                <c:pt idx="2518">
                  <c:v>2.6919870413917014E-2</c:v>
                </c:pt>
                <c:pt idx="2519">
                  <c:v>2.841541877024829E-2</c:v>
                </c:pt>
                <c:pt idx="2520">
                  <c:v>2.9910967126579566E-2</c:v>
                </c:pt>
                <c:pt idx="2521">
                  <c:v>3.1406515482910839E-2</c:v>
                </c:pt>
                <c:pt idx="2522">
                  <c:v>3.2902063839242116E-2</c:v>
                </c:pt>
                <c:pt idx="2523">
                  <c:v>3.4397612195573392E-2</c:v>
                </c:pt>
                <c:pt idx="2524">
                  <c:v>3.5893160551904668E-2</c:v>
                </c:pt>
                <c:pt idx="2525">
                  <c:v>3.7388708908235944E-2</c:v>
                </c:pt>
                <c:pt idx="2526">
                  <c:v>3.8884257264567221E-2</c:v>
                </c:pt>
                <c:pt idx="2527">
                  <c:v>4.0379805620898497E-2</c:v>
                </c:pt>
                <c:pt idx="2528">
                  <c:v>4.1875353977229773E-2</c:v>
                </c:pt>
                <c:pt idx="2529">
                  <c:v>4.337090233356105E-2</c:v>
                </c:pt>
                <c:pt idx="2530">
                  <c:v>4.4866450689892326E-2</c:v>
                </c:pt>
                <c:pt idx="2531">
                  <c:v>4.6361999046223602E-2</c:v>
                </c:pt>
                <c:pt idx="2532">
                  <c:v>4.7857547402554879E-2</c:v>
                </c:pt>
                <c:pt idx="2533">
                  <c:v>4.9353095758886155E-2</c:v>
                </c:pt>
                <c:pt idx="2534">
                  <c:v>5.0848644115217431E-2</c:v>
                </c:pt>
                <c:pt idx="2535">
                  <c:v>5.2344192471548708E-2</c:v>
                </c:pt>
                <c:pt idx="2536">
                  <c:v>5.3839740827879984E-2</c:v>
                </c:pt>
                <c:pt idx="2537">
                  <c:v>5.533528918421126E-2</c:v>
                </c:pt>
                <c:pt idx="2538">
                  <c:v>5.6830837540542536E-2</c:v>
                </c:pt>
                <c:pt idx="2539">
                  <c:v>5.8326385896873813E-2</c:v>
                </c:pt>
                <c:pt idx="2540">
                  <c:v>5.9821934253205089E-2</c:v>
                </c:pt>
                <c:pt idx="2541">
                  <c:v>6.1317482609536365E-2</c:v>
                </c:pt>
                <c:pt idx="2542">
                  <c:v>6.2813030965867642E-2</c:v>
                </c:pt>
                <c:pt idx="2543">
                  <c:v>6.4308579322198911E-2</c:v>
                </c:pt>
                <c:pt idx="2544">
                  <c:v>6.580412767853018E-2</c:v>
                </c:pt>
                <c:pt idx="2545">
                  <c:v>6.729967603486145E-2</c:v>
                </c:pt>
                <c:pt idx="2546">
                  <c:v>6.8795224391192719E-2</c:v>
                </c:pt>
                <c:pt idx="2547">
                  <c:v>7.0290772747523989E-2</c:v>
                </c:pt>
                <c:pt idx="2548">
                  <c:v>7.1786321103855258E-2</c:v>
                </c:pt>
                <c:pt idx="2549">
                  <c:v>7.3281869460186527E-2</c:v>
                </c:pt>
                <c:pt idx="2550">
                  <c:v>7.4777417816517797E-2</c:v>
                </c:pt>
                <c:pt idx="2551">
                  <c:v>7.6272966172849066E-2</c:v>
                </c:pt>
                <c:pt idx="2552">
                  <c:v>7.7768514529180335E-2</c:v>
                </c:pt>
                <c:pt idx="2553">
                  <c:v>7.9264062885511605E-2</c:v>
                </c:pt>
                <c:pt idx="2554">
                  <c:v>8.0759611241842874E-2</c:v>
                </c:pt>
                <c:pt idx="2555">
                  <c:v>8.2255159598174143E-2</c:v>
                </c:pt>
                <c:pt idx="2556">
                  <c:v>8.3750707954505413E-2</c:v>
                </c:pt>
                <c:pt idx="2557">
                  <c:v>8.5246256310836682E-2</c:v>
                </c:pt>
                <c:pt idx="2558">
                  <c:v>8.6741804667167952E-2</c:v>
                </c:pt>
                <c:pt idx="2559">
                  <c:v>8.8237353023499221E-2</c:v>
                </c:pt>
                <c:pt idx="2560">
                  <c:v>8.973290137983049E-2</c:v>
                </c:pt>
                <c:pt idx="2561">
                  <c:v>9.122844973616176E-2</c:v>
                </c:pt>
                <c:pt idx="2562">
                  <c:v>9.2723998092493029E-2</c:v>
                </c:pt>
                <c:pt idx="2563">
                  <c:v>9.4219546448824298E-2</c:v>
                </c:pt>
                <c:pt idx="2564">
                  <c:v>9.5715094805155568E-2</c:v>
                </c:pt>
                <c:pt idx="2565">
                  <c:v>9.7210643161486837E-2</c:v>
                </c:pt>
                <c:pt idx="2566">
                  <c:v>9.8706191517818107E-2</c:v>
                </c:pt>
                <c:pt idx="2567">
                  <c:v>0.10020173987414938</c:v>
                </c:pt>
                <c:pt idx="2568">
                  <c:v>0.10169728823048065</c:v>
                </c:pt>
                <c:pt idx="2569">
                  <c:v>0.10319283658681191</c:v>
                </c:pt>
                <c:pt idx="2570">
                  <c:v>0.10468838494314318</c:v>
                </c:pt>
                <c:pt idx="2571">
                  <c:v>0.10618393329947445</c:v>
                </c:pt>
                <c:pt idx="2572">
                  <c:v>0.10767948165580572</c:v>
                </c:pt>
                <c:pt idx="2573">
                  <c:v>0.10917503001213699</c:v>
                </c:pt>
                <c:pt idx="2574">
                  <c:v>0.11067057836846826</c:v>
                </c:pt>
                <c:pt idx="2575">
                  <c:v>0.11216612672479953</c:v>
                </c:pt>
                <c:pt idx="2576">
                  <c:v>0.1136616750811308</c:v>
                </c:pt>
                <c:pt idx="2577">
                  <c:v>0.11515722343746207</c:v>
                </c:pt>
                <c:pt idx="2578">
                  <c:v>0.11665277179379334</c:v>
                </c:pt>
                <c:pt idx="2579">
                  <c:v>0.11814832015012461</c:v>
                </c:pt>
                <c:pt idx="2580">
                  <c:v>0.11964386850645588</c:v>
                </c:pt>
                <c:pt idx="2581">
                  <c:v>0.12113941686278715</c:v>
                </c:pt>
                <c:pt idx="2582">
                  <c:v>0.12263496521911842</c:v>
                </c:pt>
                <c:pt idx="2583">
                  <c:v>0.12413051357544969</c:v>
                </c:pt>
                <c:pt idx="2584">
                  <c:v>0.12562606193178097</c:v>
                </c:pt>
                <c:pt idx="2585">
                  <c:v>0.12712161028811225</c:v>
                </c:pt>
                <c:pt idx="2586">
                  <c:v>0.12861715864444354</c:v>
                </c:pt>
                <c:pt idx="2587">
                  <c:v>0.13011270700077482</c:v>
                </c:pt>
                <c:pt idx="2588">
                  <c:v>0.1316082553571061</c:v>
                </c:pt>
                <c:pt idx="2589">
                  <c:v>0.13310380371343739</c:v>
                </c:pt>
                <c:pt idx="2590">
                  <c:v>0.13459935206976867</c:v>
                </c:pt>
                <c:pt idx="2591">
                  <c:v>0.13609490042609995</c:v>
                </c:pt>
                <c:pt idx="2592">
                  <c:v>0.13759044878243123</c:v>
                </c:pt>
                <c:pt idx="2593">
                  <c:v>0.13908599713876252</c:v>
                </c:pt>
                <c:pt idx="2594">
                  <c:v>0.1405815454950938</c:v>
                </c:pt>
                <c:pt idx="2595">
                  <c:v>0.14207709385142508</c:v>
                </c:pt>
                <c:pt idx="2596">
                  <c:v>0.14357264220775637</c:v>
                </c:pt>
                <c:pt idx="2597">
                  <c:v>0.14506819056408765</c:v>
                </c:pt>
                <c:pt idx="2598">
                  <c:v>0.14656373892041893</c:v>
                </c:pt>
                <c:pt idx="2599">
                  <c:v>0.14805928727675022</c:v>
                </c:pt>
                <c:pt idx="2600">
                  <c:v>0.1495548356330815</c:v>
                </c:pt>
                <c:pt idx="2601">
                  <c:v>0.15105038398941278</c:v>
                </c:pt>
                <c:pt idx="2602">
                  <c:v>0.15254593234574407</c:v>
                </c:pt>
                <c:pt idx="2603">
                  <c:v>0.15404148070207535</c:v>
                </c:pt>
                <c:pt idx="2604">
                  <c:v>0.15553702905840663</c:v>
                </c:pt>
                <c:pt idx="2605">
                  <c:v>0.15703257741473792</c:v>
                </c:pt>
                <c:pt idx="2606">
                  <c:v>0.1585281257710692</c:v>
                </c:pt>
                <c:pt idx="2607">
                  <c:v>0.16002367412740048</c:v>
                </c:pt>
                <c:pt idx="2608">
                  <c:v>0.16151922248373177</c:v>
                </c:pt>
                <c:pt idx="2609">
                  <c:v>0.16301477084006305</c:v>
                </c:pt>
                <c:pt idx="2610">
                  <c:v>0.16451031919639433</c:v>
                </c:pt>
                <c:pt idx="2611">
                  <c:v>0.16600586755272562</c:v>
                </c:pt>
                <c:pt idx="2612">
                  <c:v>0.1675014159090569</c:v>
                </c:pt>
                <c:pt idx="2613">
                  <c:v>0.16899696426538818</c:v>
                </c:pt>
                <c:pt idx="2614">
                  <c:v>0.17049251262171947</c:v>
                </c:pt>
                <c:pt idx="2615">
                  <c:v>0.17198806097805075</c:v>
                </c:pt>
                <c:pt idx="2616">
                  <c:v>0.17348360933438203</c:v>
                </c:pt>
                <c:pt idx="2617">
                  <c:v>0.17497915769071332</c:v>
                </c:pt>
                <c:pt idx="2618">
                  <c:v>0.1764747060470446</c:v>
                </c:pt>
                <c:pt idx="2619">
                  <c:v>0.17797025440337588</c:v>
                </c:pt>
                <c:pt idx="2620">
                  <c:v>0.17946580275970717</c:v>
                </c:pt>
                <c:pt idx="2621">
                  <c:v>0.18096135111603845</c:v>
                </c:pt>
                <c:pt idx="2622">
                  <c:v>0.18245689947236973</c:v>
                </c:pt>
                <c:pt idx="2623">
                  <c:v>0.18395244782870102</c:v>
                </c:pt>
                <c:pt idx="2624">
                  <c:v>0.1854479961850323</c:v>
                </c:pt>
                <c:pt idx="2625">
                  <c:v>0.18694354454136358</c:v>
                </c:pt>
                <c:pt idx="2626">
                  <c:v>0.18843909289769487</c:v>
                </c:pt>
                <c:pt idx="2627">
                  <c:v>0.18993464125402615</c:v>
                </c:pt>
                <c:pt idx="2628">
                  <c:v>0.19143018961035743</c:v>
                </c:pt>
                <c:pt idx="2629">
                  <c:v>0.19292573796668872</c:v>
                </c:pt>
                <c:pt idx="2630">
                  <c:v>0.19442128632302</c:v>
                </c:pt>
                <c:pt idx="2631">
                  <c:v>0.19591683467935128</c:v>
                </c:pt>
                <c:pt idx="2632">
                  <c:v>0.19741238303568256</c:v>
                </c:pt>
                <c:pt idx="2633">
                  <c:v>0.19890793139201385</c:v>
                </c:pt>
                <c:pt idx="2634">
                  <c:v>0.20040347974834513</c:v>
                </c:pt>
                <c:pt idx="2635">
                  <c:v>0.20189902810467641</c:v>
                </c:pt>
                <c:pt idx="2636">
                  <c:v>0.2033945764610077</c:v>
                </c:pt>
                <c:pt idx="2637">
                  <c:v>0.20489012481733898</c:v>
                </c:pt>
                <c:pt idx="2638">
                  <c:v>0.20638567317367026</c:v>
                </c:pt>
                <c:pt idx="2639">
                  <c:v>0.20788122153000155</c:v>
                </c:pt>
                <c:pt idx="2640">
                  <c:v>0.20937676988633283</c:v>
                </c:pt>
                <c:pt idx="2641">
                  <c:v>0.21087231824266411</c:v>
                </c:pt>
                <c:pt idx="2642">
                  <c:v>0.2123678665989954</c:v>
                </c:pt>
                <c:pt idx="2643">
                  <c:v>0.21386341495532668</c:v>
                </c:pt>
                <c:pt idx="2644">
                  <c:v>0.21535896331165796</c:v>
                </c:pt>
                <c:pt idx="2645">
                  <c:v>0.21685451166798925</c:v>
                </c:pt>
                <c:pt idx="2646">
                  <c:v>0.21835006002432053</c:v>
                </c:pt>
                <c:pt idx="2647">
                  <c:v>0.21984560838065181</c:v>
                </c:pt>
                <c:pt idx="2648">
                  <c:v>0.2213411567369831</c:v>
                </c:pt>
                <c:pt idx="2649">
                  <c:v>0.22283670509331438</c:v>
                </c:pt>
                <c:pt idx="2650">
                  <c:v>0.22433225344964566</c:v>
                </c:pt>
                <c:pt idx="2651">
                  <c:v>0.22582780180597695</c:v>
                </c:pt>
                <c:pt idx="2652">
                  <c:v>0.22732335016230823</c:v>
                </c:pt>
                <c:pt idx="2653">
                  <c:v>0.22881889851863951</c:v>
                </c:pt>
                <c:pt idx="2654">
                  <c:v>0.2303144468749708</c:v>
                </c:pt>
                <c:pt idx="2655">
                  <c:v>0.23180999523130208</c:v>
                </c:pt>
                <c:pt idx="2656">
                  <c:v>0.23330554358763336</c:v>
                </c:pt>
                <c:pt idx="2657">
                  <c:v>0.23480109194396465</c:v>
                </c:pt>
                <c:pt idx="2658">
                  <c:v>0.23629664030029593</c:v>
                </c:pt>
                <c:pt idx="2659">
                  <c:v>0.23779218865662721</c:v>
                </c:pt>
                <c:pt idx="2660">
                  <c:v>0.2392877370129585</c:v>
                </c:pt>
                <c:pt idx="2661">
                  <c:v>0.24078328536928978</c:v>
                </c:pt>
                <c:pt idx="2662">
                  <c:v>0.24227883372562106</c:v>
                </c:pt>
                <c:pt idx="2663">
                  <c:v>0.24377438208195235</c:v>
                </c:pt>
                <c:pt idx="2664">
                  <c:v>0.24526993043828363</c:v>
                </c:pt>
                <c:pt idx="2665">
                  <c:v>0.24676547879461491</c:v>
                </c:pt>
                <c:pt idx="2666">
                  <c:v>0.2482610271509462</c:v>
                </c:pt>
                <c:pt idx="2667">
                  <c:v>0.24975657550727748</c:v>
                </c:pt>
                <c:pt idx="2668">
                  <c:v>0.25125212386360873</c:v>
                </c:pt>
                <c:pt idx="2669">
                  <c:v>0.25274767221993999</c:v>
                </c:pt>
                <c:pt idx="2670">
                  <c:v>0.25424322057627124</c:v>
                </c:pt>
                <c:pt idx="2671">
                  <c:v>0.2557387689326025</c:v>
                </c:pt>
                <c:pt idx="2672">
                  <c:v>0.25723431728893376</c:v>
                </c:pt>
                <c:pt idx="2673">
                  <c:v>0.25872986564526501</c:v>
                </c:pt>
                <c:pt idx="2674">
                  <c:v>0.26022541400159627</c:v>
                </c:pt>
                <c:pt idx="2675">
                  <c:v>0.26172096235792752</c:v>
                </c:pt>
                <c:pt idx="2676">
                  <c:v>0.26321651071425878</c:v>
                </c:pt>
                <c:pt idx="2677">
                  <c:v>0.26471205907059003</c:v>
                </c:pt>
                <c:pt idx="2678">
                  <c:v>0.26620760742692129</c:v>
                </c:pt>
                <c:pt idx="2679">
                  <c:v>0.26770315578325254</c:v>
                </c:pt>
                <c:pt idx="2680">
                  <c:v>0.2691987041395838</c:v>
                </c:pt>
                <c:pt idx="2681">
                  <c:v>0.27069425249591506</c:v>
                </c:pt>
                <c:pt idx="2682">
                  <c:v>0.27218980085224631</c:v>
                </c:pt>
                <c:pt idx="2683">
                  <c:v>0.27368534920857757</c:v>
                </c:pt>
                <c:pt idx="2684">
                  <c:v>0.27518089756490882</c:v>
                </c:pt>
                <c:pt idx="2685">
                  <c:v>0.27667644592124008</c:v>
                </c:pt>
                <c:pt idx="2686">
                  <c:v>0.27817199427757133</c:v>
                </c:pt>
                <c:pt idx="2687">
                  <c:v>0.27966754263390259</c:v>
                </c:pt>
                <c:pt idx="2688">
                  <c:v>0.28116309099023384</c:v>
                </c:pt>
                <c:pt idx="2689">
                  <c:v>0.2826586393465651</c:v>
                </c:pt>
                <c:pt idx="2690">
                  <c:v>0.28415418770289635</c:v>
                </c:pt>
                <c:pt idx="2691">
                  <c:v>0.28564973605922761</c:v>
                </c:pt>
                <c:pt idx="2692">
                  <c:v>0.28714528441555887</c:v>
                </c:pt>
                <c:pt idx="2693">
                  <c:v>0.28864083277189012</c:v>
                </c:pt>
                <c:pt idx="2694">
                  <c:v>0.29013638112822138</c:v>
                </c:pt>
                <c:pt idx="2695">
                  <c:v>0.29163192948455263</c:v>
                </c:pt>
                <c:pt idx="2696">
                  <c:v>0.29312747784088389</c:v>
                </c:pt>
                <c:pt idx="2697">
                  <c:v>0.29462302619721514</c:v>
                </c:pt>
                <c:pt idx="2698">
                  <c:v>0.2961185745535464</c:v>
                </c:pt>
                <c:pt idx="2699">
                  <c:v>0.29761412290987765</c:v>
                </c:pt>
                <c:pt idx="2700">
                  <c:v>0.29910967126620891</c:v>
                </c:pt>
                <c:pt idx="2701">
                  <c:v>0.30060521962254017</c:v>
                </c:pt>
                <c:pt idx="2702">
                  <c:v>0.30210076797887142</c:v>
                </c:pt>
                <c:pt idx="2703">
                  <c:v>0.30359631633520268</c:v>
                </c:pt>
                <c:pt idx="2704">
                  <c:v>0.30509186469153393</c:v>
                </c:pt>
                <c:pt idx="2705">
                  <c:v>0.30658741304786519</c:v>
                </c:pt>
                <c:pt idx="2706">
                  <c:v>0.30808296140419644</c:v>
                </c:pt>
                <c:pt idx="2707">
                  <c:v>0.3095785097605277</c:v>
                </c:pt>
                <c:pt idx="2708">
                  <c:v>0.31107405811685895</c:v>
                </c:pt>
                <c:pt idx="2709">
                  <c:v>0.31256960647319021</c:v>
                </c:pt>
                <c:pt idx="2710">
                  <c:v>0.31406515482952146</c:v>
                </c:pt>
                <c:pt idx="2711">
                  <c:v>0.31556070318585272</c:v>
                </c:pt>
                <c:pt idx="2712">
                  <c:v>0.31705625154218398</c:v>
                </c:pt>
                <c:pt idx="2713">
                  <c:v>0.31855179989851523</c:v>
                </c:pt>
                <c:pt idx="2714">
                  <c:v>0.32004734825484649</c:v>
                </c:pt>
                <c:pt idx="2715">
                  <c:v>0.32154289661117774</c:v>
                </c:pt>
                <c:pt idx="2716">
                  <c:v>0.323038444967509</c:v>
                </c:pt>
                <c:pt idx="2717">
                  <c:v>0.32453399332384025</c:v>
                </c:pt>
                <c:pt idx="2718">
                  <c:v>0.32602954168017151</c:v>
                </c:pt>
                <c:pt idx="2719">
                  <c:v>0.32752509003650276</c:v>
                </c:pt>
                <c:pt idx="2720">
                  <c:v>0.32902063839283402</c:v>
                </c:pt>
                <c:pt idx="2721">
                  <c:v>0.33051618674916527</c:v>
                </c:pt>
                <c:pt idx="2722">
                  <c:v>0.33201173510549653</c:v>
                </c:pt>
                <c:pt idx="2723">
                  <c:v>0.33350728346182779</c:v>
                </c:pt>
                <c:pt idx="2724">
                  <c:v>0.33500283181815904</c:v>
                </c:pt>
                <c:pt idx="2725">
                  <c:v>0.3364983801744903</c:v>
                </c:pt>
                <c:pt idx="2726">
                  <c:v>0.33799392853082155</c:v>
                </c:pt>
                <c:pt idx="2727">
                  <c:v>0.33948947688715281</c:v>
                </c:pt>
                <c:pt idx="2728">
                  <c:v>0.34098502524348406</c:v>
                </c:pt>
                <c:pt idx="2729">
                  <c:v>0.34248057359981532</c:v>
                </c:pt>
                <c:pt idx="2730">
                  <c:v>0.34397612195614657</c:v>
                </c:pt>
                <c:pt idx="2731">
                  <c:v>0.34547167031247783</c:v>
                </c:pt>
                <c:pt idx="2732">
                  <c:v>0.34696721866880909</c:v>
                </c:pt>
                <c:pt idx="2733">
                  <c:v>0.34846276702514034</c:v>
                </c:pt>
                <c:pt idx="2734">
                  <c:v>0.3499583153814716</c:v>
                </c:pt>
                <c:pt idx="2735">
                  <c:v>0.35145386373780285</c:v>
                </c:pt>
                <c:pt idx="2736">
                  <c:v>0.35294941209413411</c:v>
                </c:pt>
                <c:pt idx="2737">
                  <c:v>0.35444496045046536</c:v>
                </c:pt>
                <c:pt idx="2738">
                  <c:v>0.35594050880679662</c:v>
                </c:pt>
                <c:pt idx="2739">
                  <c:v>0.35743605716312787</c:v>
                </c:pt>
                <c:pt idx="2740">
                  <c:v>0.35893160551945913</c:v>
                </c:pt>
                <c:pt idx="2741">
                  <c:v>0.36042715387579038</c:v>
                </c:pt>
                <c:pt idx="2742">
                  <c:v>0.36192270223212164</c:v>
                </c:pt>
                <c:pt idx="2743">
                  <c:v>0.3634182505884529</c:v>
                </c:pt>
                <c:pt idx="2744">
                  <c:v>0.36491379894478415</c:v>
                </c:pt>
                <c:pt idx="2745">
                  <c:v>0.36640934730111541</c:v>
                </c:pt>
                <c:pt idx="2746">
                  <c:v>0.36790489565744666</c:v>
                </c:pt>
                <c:pt idx="2747">
                  <c:v>0.36940044401377792</c:v>
                </c:pt>
                <c:pt idx="2748">
                  <c:v>0.37089599237010917</c:v>
                </c:pt>
                <c:pt idx="2749">
                  <c:v>0.37239154072644043</c:v>
                </c:pt>
                <c:pt idx="2750">
                  <c:v>0.37388708908277168</c:v>
                </c:pt>
                <c:pt idx="2751">
                  <c:v>0.37538263743910294</c:v>
                </c:pt>
                <c:pt idx="2752">
                  <c:v>0.3768781857954342</c:v>
                </c:pt>
                <c:pt idx="2753">
                  <c:v>0.37837373415176545</c:v>
                </c:pt>
                <c:pt idx="2754">
                  <c:v>0.37986928250809671</c:v>
                </c:pt>
                <c:pt idx="2755">
                  <c:v>0.38136483086442796</c:v>
                </c:pt>
                <c:pt idx="2756">
                  <c:v>0.38286037922075922</c:v>
                </c:pt>
                <c:pt idx="2757">
                  <c:v>0.38435592757709047</c:v>
                </c:pt>
                <c:pt idx="2758">
                  <c:v>0.38585147593342173</c:v>
                </c:pt>
                <c:pt idx="2759">
                  <c:v>0.38734702428975298</c:v>
                </c:pt>
                <c:pt idx="2760">
                  <c:v>0.38884257264608424</c:v>
                </c:pt>
                <c:pt idx="2761">
                  <c:v>0.39033812100241549</c:v>
                </c:pt>
                <c:pt idx="2762">
                  <c:v>0.39183366935874675</c:v>
                </c:pt>
                <c:pt idx="2763">
                  <c:v>0.39332921771507801</c:v>
                </c:pt>
                <c:pt idx="2764">
                  <c:v>0.39482476607140926</c:v>
                </c:pt>
                <c:pt idx="2765">
                  <c:v>0.39632031442774052</c:v>
                </c:pt>
                <c:pt idx="2766">
                  <c:v>0.39781586278407177</c:v>
                </c:pt>
                <c:pt idx="2767">
                  <c:v>0.39931141114040303</c:v>
                </c:pt>
                <c:pt idx="2768">
                  <c:v>0.40080695949673428</c:v>
                </c:pt>
                <c:pt idx="2769">
                  <c:v>0.40230250785306554</c:v>
                </c:pt>
                <c:pt idx="2770">
                  <c:v>0.40379805620939679</c:v>
                </c:pt>
                <c:pt idx="2771">
                  <c:v>0.40529360456572805</c:v>
                </c:pt>
                <c:pt idx="2772">
                  <c:v>0.4067891529220593</c:v>
                </c:pt>
                <c:pt idx="2773">
                  <c:v>0.40828470127839056</c:v>
                </c:pt>
                <c:pt idx="2774">
                  <c:v>0.40978024963472182</c:v>
                </c:pt>
                <c:pt idx="2775">
                  <c:v>0.41127579799105307</c:v>
                </c:pt>
                <c:pt idx="2776">
                  <c:v>0.41277134634738433</c:v>
                </c:pt>
                <c:pt idx="2777">
                  <c:v>0.41426689470371558</c:v>
                </c:pt>
                <c:pt idx="2778">
                  <c:v>0.41576244306004684</c:v>
                </c:pt>
                <c:pt idx="2779">
                  <c:v>0.41725799141637809</c:v>
                </c:pt>
                <c:pt idx="2780">
                  <c:v>0.41875353977270935</c:v>
                </c:pt>
                <c:pt idx="2781">
                  <c:v>0.4202490881290406</c:v>
                </c:pt>
                <c:pt idx="2782">
                  <c:v>0.42174463648537186</c:v>
                </c:pt>
                <c:pt idx="2783">
                  <c:v>0.42324018484170312</c:v>
                </c:pt>
                <c:pt idx="2784">
                  <c:v>0.42473573319803437</c:v>
                </c:pt>
                <c:pt idx="2785">
                  <c:v>0.42623128155436563</c:v>
                </c:pt>
                <c:pt idx="2786">
                  <c:v>0.42772682991069688</c:v>
                </c:pt>
                <c:pt idx="2787">
                  <c:v>0.42922237826702814</c:v>
                </c:pt>
                <c:pt idx="2788">
                  <c:v>0.43071792662335939</c:v>
                </c:pt>
                <c:pt idx="2789">
                  <c:v>0.43221347497969065</c:v>
                </c:pt>
                <c:pt idx="2790">
                  <c:v>0.4337090233360219</c:v>
                </c:pt>
                <c:pt idx="2791">
                  <c:v>0.43520457169235316</c:v>
                </c:pt>
                <c:pt idx="2792">
                  <c:v>0.43670012004868441</c:v>
                </c:pt>
                <c:pt idx="2793">
                  <c:v>0.43819566840501567</c:v>
                </c:pt>
                <c:pt idx="2794">
                  <c:v>0.43969121676134693</c:v>
                </c:pt>
                <c:pt idx="2795">
                  <c:v>0.44118676511767818</c:v>
                </c:pt>
                <c:pt idx="2796">
                  <c:v>0.44268231347400944</c:v>
                </c:pt>
                <c:pt idx="2797">
                  <c:v>0.44417786183034069</c:v>
                </c:pt>
                <c:pt idx="2798">
                  <c:v>0.44567341018667195</c:v>
                </c:pt>
                <c:pt idx="2799">
                  <c:v>0.4471689585430032</c:v>
                </c:pt>
                <c:pt idx="2800">
                  <c:v>0.44866450689933446</c:v>
                </c:pt>
                <c:pt idx="2801">
                  <c:v>0.45016005525566571</c:v>
                </c:pt>
                <c:pt idx="2802">
                  <c:v>0.45165560361199697</c:v>
                </c:pt>
                <c:pt idx="2803">
                  <c:v>0.45315115196832823</c:v>
                </c:pt>
                <c:pt idx="2804">
                  <c:v>0.45464670032465948</c:v>
                </c:pt>
                <c:pt idx="2805">
                  <c:v>0.45614224868099074</c:v>
                </c:pt>
                <c:pt idx="2806">
                  <c:v>0.45763779703732199</c:v>
                </c:pt>
                <c:pt idx="2807">
                  <c:v>0.45913334539365325</c:v>
                </c:pt>
                <c:pt idx="2808">
                  <c:v>0.4606288937499845</c:v>
                </c:pt>
                <c:pt idx="2809">
                  <c:v>0.46212444210631576</c:v>
                </c:pt>
                <c:pt idx="2810">
                  <c:v>0.46361999046264701</c:v>
                </c:pt>
                <c:pt idx="2811">
                  <c:v>0.46511553881897827</c:v>
                </c:pt>
                <c:pt idx="2812">
                  <c:v>0.46661108717530952</c:v>
                </c:pt>
                <c:pt idx="2813">
                  <c:v>0.46810663553164078</c:v>
                </c:pt>
                <c:pt idx="2814">
                  <c:v>0.46960218388797204</c:v>
                </c:pt>
                <c:pt idx="2815">
                  <c:v>0.47109773224430329</c:v>
                </c:pt>
                <c:pt idx="2816">
                  <c:v>0.47259328060063455</c:v>
                </c:pt>
                <c:pt idx="2817">
                  <c:v>0.4740888289569658</c:v>
                </c:pt>
                <c:pt idx="2818">
                  <c:v>0.47558437731329706</c:v>
                </c:pt>
                <c:pt idx="2819">
                  <c:v>0.47707992566962831</c:v>
                </c:pt>
                <c:pt idx="2820">
                  <c:v>0.47857547402595957</c:v>
                </c:pt>
                <c:pt idx="2821">
                  <c:v>0.48007102238229082</c:v>
                </c:pt>
                <c:pt idx="2822">
                  <c:v>0.48156657073862208</c:v>
                </c:pt>
                <c:pt idx="2823">
                  <c:v>0.48306211909495334</c:v>
                </c:pt>
                <c:pt idx="2824">
                  <c:v>0.48455766745128459</c:v>
                </c:pt>
                <c:pt idx="2825">
                  <c:v>0.48605321580761585</c:v>
                </c:pt>
                <c:pt idx="2826">
                  <c:v>0.4875487641639471</c:v>
                </c:pt>
                <c:pt idx="2827">
                  <c:v>0.48904431252027836</c:v>
                </c:pt>
                <c:pt idx="2828">
                  <c:v>0.49053986087660961</c:v>
                </c:pt>
                <c:pt idx="2829">
                  <c:v>0.49203540923294087</c:v>
                </c:pt>
                <c:pt idx="2830">
                  <c:v>0.49353095758927212</c:v>
                </c:pt>
                <c:pt idx="2831">
                  <c:v>0.49502650594560338</c:v>
                </c:pt>
                <c:pt idx="2832">
                  <c:v>0.49652205430193463</c:v>
                </c:pt>
                <c:pt idx="2833">
                  <c:v>0.49801760265826589</c:v>
                </c:pt>
                <c:pt idx="2834">
                  <c:v>0.49951315101459715</c:v>
                </c:pt>
                <c:pt idx="2835">
                  <c:v>0.5010086993709284</c:v>
                </c:pt>
                <c:pt idx="2836">
                  <c:v>0.50250424772725966</c:v>
                </c:pt>
                <c:pt idx="2837">
                  <c:v>0.50399979608359091</c:v>
                </c:pt>
                <c:pt idx="2838">
                  <c:v>0.50549534443992217</c:v>
                </c:pt>
                <c:pt idx="2839">
                  <c:v>0.50699089279625342</c:v>
                </c:pt>
                <c:pt idx="2840">
                  <c:v>0.50848644115258468</c:v>
                </c:pt>
                <c:pt idx="2841">
                  <c:v>0.50998198950891593</c:v>
                </c:pt>
                <c:pt idx="2842">
                  <c:v>0.51147753786524719</c:v>
                </c:pt>
                <c:pt idx="2843">
                  <c:v>0.51297308622157844</c:v>
                </c:pt>
                <c:pt idx="2844">
                  <c:v>0.5144686345779097</c:v>
                </c:pt>
                <c:pt idx="2845">
                  <c:v>0.51596418293424096</c:v>
                </c:pt>
                <c:pt idx="2846">
                  <c:v>0.51745973129057221</c:v>
                </c:pt>
                <c:pt idx="2847">
                  <c:v>0.51895527964690347</c:v>
                </c:pt>
                <c:pt idx="2848">
                  <c:v>0.52045082800323472</c:v>
                </c:pt>
                <c:pt idx="2849">
                  <c:v>0.52194637635956598</c:v>
                </c:pt>
                <c:pt idx="2850">
                  <c:v>0.52344192471589723</c:v>
                </c:pt>
                <c:pt idx="2851">
                  <c:v>0.52493747307222849</c:v>
                </c:pt>
                <c:pt idx="2852">
                  <c:v>0.52643302142855974</c:v>
                </c:pt>
                <c:pt idx="2853">
                  <c:v>0.527928569784891</c:v>
                </c:pt>
                <c:pt idx="2854">
                  <c:v>0.52942411814122226</c:v>
                </c:pt>
                <c:pt idx="2855">
                  <c:v>0.53091966649755351</c:v>
                </c:pt>
                <c:pt idx="2856">
                  <c:v>0.53241521485388477</c:v>
                </c:pt>
                <c:pt idx="2857">
                  <c:v>0.53391076321021602</c:v>
                </c:pt>
                <c:pt idx="2858">
                  <c:v>0.53540631156654728</c:v>
                </c:pt>
                <c:pt idx="2859">
                  <c:v>0.53690185992287853</c:v>
                </c:pt>
                <c:pt idx="2860">
                  <c:v>0.53839740827920979</c:v>
                </c:pt>
                <c:pt idx="2861">
                  <c:v>0.53989295663554104</c:v>
                </c:pt>
                <c:pt idx="2862">
                  <c:v>0.5413885049918723</c:v>
                </c:pt>
                <c:pt idx="2863">
                  <c:v>0.54288405334820355</c:v>
                </c:pt>
                <c:pt idx="2864">
                  <c:v>0.54437960170453481</c:v>
                </c:pt>
                <c:pt idx="2865">
                  <c:v>0.54587515006086607</c:v>
                </c:pt>
                <c:pt idx="2866">
                  <c:v>0.54737069841719732</c:v>
                </c:pt>
                <c:pt idx="2867">
                  <c:v>0.54886624677352858</c:v>
                </c:pt>
                <c:pt idx="2868">
                  <c:v>0.55036179512985983</c:v>
                </c:pt>
                <c:pt idx="2869">
                  <c:v>0.55185734348619109</c:v>
                </c:pt>
                <c:pt idx="2870">
                  <c:v>0.55335289184252234</c:v>
                </c:pt>
                <c:pt idx="2871">
                  <c:v>0.5548484401988536</c:v>
                </c:pt>
                <c:pt idx="2872">
                  <c:v>0.55634398855518485</c:v>
                </c:pt>
                <c:pt idx="2873">
                  <c:v>0.55783953691151611</c:v>
                </c:pt>
                <c:pt idx="2874">
                  <c:v>0.55933508526784737</c:v>
                </c:pt>
                <c:pt idx="2875">
                  <c:v>0.56083063362417862</c:v>
                </c:pt>
                <c:pt idx="2876">
                  <c:v>0.56232618198050988</c:v>
                </c:pt>
                <c:pt idx="2877">
                  <c:v>0.56382173033684113</c:v>
                </c:pt>
                <c:pt idx="2878">
                  <c:v>0.56531727869317239</c:v>
                </c:pt>
                <c:pt idx="2879">
                  <c:v>0.56681282704950364</c:v>
                </c:pt>
                <c:pt idx="2880">
                  <c:v>0.5683083754058349</c:v>
                </c:pt>
                <c:pt idx="2881">
                  <c:v>0.56980392376216615</c:v>
                </c:pt>
                <c:pt idx="2882">
                  <c:v>0.57129947211849741</c:v>
                </c:pt>
                <c:pt idx="2883">
                  <c:v>0.57279502047482866</c:v>
                </c:pt>
                <c:pt idx="2884">
                  <c:v>0.57429056883115992</c:v>
                </c:pt>
                <c:pt idx="2885">
                  <c:v>0.57578611718749118</c:v>
                </c:pt>
                <c:pt idx="2886">
                  <c:v>0.57728166554382243</c:v>
                </c:pt>
                <c:pt idx="2887">
                  <c:v>0.57877721390015369</c:v>
                </c:pt>
                <c:pt idx="2888">
                  <c:v>0.58027276225648494</c:v>
                </c:pt>
                <c:pt idx="2889">
                  <c:v>0.5817683106128162</c:v>
                </c:pt>
                <c:pt idx="2890">
                  <c:v>0.58326385896914745</c:v>
                </c:pt>
                <c:pt idx="2891">
                  <c:v>0.58475940732547871</c:v>
                </c:pt>
                <c:pt idx="2892">
                  <c:v>0.58625495568180996</c:v>
                </c:pt>
                <c:pt idx="2893">
                  <c:v>0.58775050403814122</c:v>
                </c:pt>
                <c:pt idx="2894">
                  <c:v>0.58924605239447247</c:v>
                </c:pt>
                <c:pt idx="2895">
                  <c:v>0.59074160075080373</c:v>
                </c:pt>
                <c:pt idx="2896">
                  <c:v>0.59223714910713499</c:v>
                </c:pt>
                <c:pt idx="2897">
                  <c:v>0.59373269746346624</c:v>
                </c:pt>
                <c:pt idx="2898">
                  <c:v>0.5952282458197975</c:v>
                </c:pt>
                <c:pt idx="2899">
                  <c:v>0.59672379417612875</c:v>
                </c:pt>
                <c:pt idx="2900">
                  <c:v>0.59821934253246001</c:v>
                </c:pt>
                <c:pt idx="2901">
                  <c:v>0.59971489088879126</c:v>
                </c:pt>
                <c:pt idx="2902">
                  <c:v>0.60121043924512252</c:v>
                </c:pt>
                <c:pt idx="2903">
                  <c:v>0.60270598760145377</c:v>
                </c:pt>
                <c:pt idx="2904">
                  <c:v>0.60420153595778503</c:v>
                </c:pt>
                <c:pt idx="2905">
                  <c:v>0.60569708431411629</c:v>
                </c:pt>
                <c:pt idx="2906">
                  <c:v>0.60719263267044754</c:v>
                </c:pt>
                <c:pt idx="2907">
                  <c:v>0.6086881810267788</c:v>
                </c:pt>
                <c:pt idx="2908">
                  <c:v>0.61018372938311005</c:v>
                </c:pt>
                <c:pt idx="2909">
                  <c:v>0.61167927773944131</c:v>
                </c:pt>
                <c:pt idx="2910">
                  <c:v>0.61317482609577256</c:v>
                </c:pt>
                <c:pt idx="2911">
                  <c:v>0.61467037445210382</c:v>
                </c:pt>
                <c:pt idx="2912">
                  <c:v>0.61616592280843507</c:v>
                </c:pt>
                <c:pt idx="2913">
                  <c:v>0.61766147116476633</c:v>
                </c:pt>
                <c:pt idx="2914">
                  <c:v>0.61915701952109758</c:v>
                </c:pt>
                <c:pt idx="2915">
                  <c:v>0.62065256787742884</c:v>
                </c:pt>
                <c:pt idx="2916">
                  <c:v>0.6221481162337601</c:v>
                </c:pt>
                <c:pt idx="2917">
                  <c:v>0.62364366459009135</c:v>
                </c:pt>
                <c:pt idx="2918">
                  <c:v>0.62513921294642261</c:v>
                </c:pt>
                <c:pt idx="2919">
                  <c:v>0.62663476130275386</c:v>
                </c:pt>
                <c:pt idx="2920">
                  <c:v>0.62813030965908512</c:v>
                </c:pt>
                <c:pt idx="2921">
                  <c:v>0.62962585801541637</c:v>
                </c:pt>
                <c:pt idx="2922">
                  <c:v>0.63112140637174763</c:v>
                </c:pt>
                <c:pt idx="2923">
                  <c:v>0.63261695472807888</c:v>
                </c:pt>
                <c:pt idx="2924">
                  <c:v>0.63411250308441014</c:v>
                </c:pt>
                <c:pt idx="2925">
                  <c:v>0.6356080514407414</c:v>
                </c:pt>
                <c:pt idx="2926">
                  <c:v>0.63710359979707265</c:v>
                </c:pt>
                <c:pt idx="2927">
                  <c:v>0.63859914815340391</c:v>
                </c:pt>
                <c:pt idx="2928">
                  <c:v>0.64009469650973516</c:v>
                </c:pt>
                <c:pt idx="2929">
                  <c:v>0.64159024486606642</c:v>
                </c:pt>
                <c:pt idx="2930">
                  <c:v>0.64308579322239767</c:v>
                </c:pt>
                <c:pt idx="2931">
                  <c:v>0.64458134157872893</c:v>
                </c:pt>
                <c:pt idx="2932">
                  <c:v>0.64607688993506018</c:v>
                </c:pt>
                <c:pt idx="2933">
                  <c:v>0.64757243829139144</c:v>
                </c:pt>
                <c:pt idx="2934">
                  <c:v>0.64906798664772269</c:v>
                </c:pt>
                <c:pt idx="2935">
                  <c:v>0.65056353500405395</c:v>
                </c:pt>
                <c:pt idx="2936">
                  <c:v>0.65205908336038521</c:v>
                </c:pt>
                <c:pt idx="2937">
                  <c:v>0.65355463171671646</c:v>
                </c:pt>
                <c:pt idx="2938">
                  <c:v>0.65505018007304772</c:v>
                </c:pt>
                <c:pt idx="2939">
                  <c:v>0.65654572842937897</c:v>
                </c:pt>
                <c:pt idx="2940">
                  <c:v>0.65804127678571023</c:v>
                </c:pt>
                <c:pt idx="2941">
                  <c:v>0.65953682514204148</c:v>
                </c:pt>
                <c:pt idx="2942">
                  <c:v>0.66103237349837274</c:v>
                </c:pt>
                <c:pt idx="2943">
                  <c:v>0.66252792185470399</c:v>
                </c:pt>
                <c:pt idx="2944">
                  <c:v>0.66402347021103525</c:v>
                </c:pt>
                <c:pt idx="2945">
                  <c:v>0.6655190185673665</c:v>
                </c:pt>
                <c:pt idx="2946">
                  <c:v>0.66701456692369776</c:v>
                </c:pt>
                <c:pt idx="2947">
                  <c:v>0.66851011528002902</c:v>
                </c:pt>
                <c:pt idx="2948">
                  <c:v>0.67000566363636027</c:v>
                </c:pt>
                <c:pt idx="2949">
                  <c:v>0.67150121199269153</c:v>
                </c:pt>
                <c:pt idx="2950">
                  <c:v>0.67299676034902278</c:v>
                </c:pt>
                <c:pt idx="2951">
                  <c:v>0.67449230870535404</c:v>
                </c:pt>
                <c:pt idx="2952">
                  <c:v>0.67598785706168529</c:v>
                </c:pt>
                <c:pt idx="2953">
                  <c:v>0.67748340541801655</c:v>
                </c:pt>
                <c:pt idx="2954">
                  <c:v>0.6789789537743478</c:v>
                </c:pt>
                <c:pt idx="2955">
                  <c:v>0.68047450213067906</c:v>
                </c:pt>
                <c:pt idx="2956">
                  <c:v>0.68197005048701032</c:v>
                </c:pt>
                <c:pt idx="2957">
                  <c:v>0.68346559884334157</c:v>
                </c:pt>
                <c:pt idx="2958">
                  <c:v>0.68496114719967283</c:v>
                </c:pt>
                <c:pt idx="2959">
                  <c:v>0.68645669555600408</c:v>
                </c:pt>
                <c:pt idx="2960">
                  <c:v>0.68795224391233534</c:v>
                </c:pt>
                <c:pt idx="2961">
                  <c:v>0.68944779226866659</c:v>
                </c:pt>
                <c:pt idx="2962">
                  <c:v>0.69094334062499785</c:v>
                </c:pt>
                <c:pt idx="2963">
                  <c:v>0.6924388889813291</c:v>
                </c:pt>
                <c:pt idx="2964">
                  <c:v>0.69393443733766036</c:v>
                </c:pt>
                <c:pt idx="2965">
                  <c:v>0.69542998569399161</c:v>
                </c:pt>
                <c:pt idx="2966">
                  <c:v>0.69692553405032287</c:v>
                </c:pt>
                <c:pt idx="2967">
                  <c:v>0.69842108240665413</c:v>
                </c:pt>
                <c:pt idx="2968">
                  <c:v>0.69991663076298538</c:v>
                </c:pt>
                <c:pt idx="2969">
                  <c:v>0.70141217911931664</c:v>
                </c:pt>
                <c:pt idx="2970">
                  <c:v>0.70290772747564789</c:v>
                </c:pt>
                <c:pt idx="2971">
                  <c:v>0.70440327583197915</c:v>
                </c:pt>
                <c:pt idx="2972">
                  <c:v>0.7058988241883104</c:v>
                </c:pt>
                <c:pt idx="2973">
                  <c:v>0.70739437254464166</c:v>
                </c:pt>
                <c:pt idx="2974">
                  <c:v>0.70888992090097291</c:v>
                </c:pt>
                <c:pt idx="2975">
                  <c:v>0.71038546925730417</c:v>
                </c:pt>
                <c:pt idx="2976">
                  <c:v>0.71188101761363543</c:v>
                </c:pt>
                <c:pt idx="2977">
                  <c:v>0.71337656596996668</c:v>
                </c:pt>
                <c:pt idx="2978">
                  <c:v>0.71487211432629794</c:v>
                </c:pt>
                <c:pt idx="2979">
                  <c:v>0.71636766268262919</c:v>
                </c:pt>
                <c:pt idx="2980">
                  <c:v>0.71786321103896045</c:v>
                </c:pt>
                <c:pt idx="2981">
                  <c:v>0.7193587593952917</c:v>
                </c:pt>
                <c:pt idx="2982">
                  <c:v>0.72085430775162296</c:v>
                </c:pt>
                <c:pt idx="2983">
                  <c:v>0.72234985610795421</c:v>
                </c:pt>
                <c:pt idx="2984">
                  <c:v>0.72384540446428547</c:v>
                </c:pt>
                <c:pt idx="2985">
                  <c:v>0.72534095282061672</c:v>
                </c:pt>
                <c:pt idx="2986">
                  <c:v>0.72683650117694798</c:v>
                </c:pt>
                <c:pt idx="2987">
                  <c:v>0.72833204953327924</c:v>
                </c:pt>
                <c:pt idx="2988">
                  <c:v>0.72982759788961049</c:v>
                </c:pt>
                <c:pt idx="2989">
                  <c:v>0.73132314624594175</c:v>
                </c:pt>
                <c:pt idx="2990">
                  <c:v>0.732818694602273</c:v>
                </c:pt>
                <c:pt idx="2991">
                  <c:v>0.73431424295860426</c:v>
                </c:pt>
                <c:pt idx="2992">
                  <c:v>0.73580979131493551</c:v>
                </c:pt>
                <c:pt idx="2993">
                  <c:v>0.73730533967126677</c:v>
                </c:pt>
                <c:pt idx="2994">
                  <c:v>0.73880088802759802</c:v>
                </c:pt>
                <c:pt idx="2995">
                  <c:v>0.74029643638392928</c:v>
                </c:pt>
                <c:pt idx="2996">
                  <c:v>0.74179198474026053</c:v>
                </c:pt>
                <c:pt idx="2997">
                  <c:v>0.74328753309659179</c:v>
                </c:pt>
                <c:pt idx="2998">
                  <c:v>0.74478308145292305</c:v>
                </c:pt>
                <c:pt idx="2999">
                  <c:v>0.7462786298092543</c:v>
                </c:pt>
                <c:pt idx="3000">
                  <c:v>0.74777417816558556</c:v>
                </c:pt>
                <c:pt idx="3001">
                  <c:v>0.74926972652191681</c:v>
                </c:pt>
                <c:pt idx="3002">
                  <c:v>0.75076527487824807</c:v>
                </c:pt>
                <c:pt idx="3003">
                  <c:v>0.75226082323457932</c:v>
                </c:pt>
                <c:pt idx="3004">
                  <c:v>0.75375637159091058</c:v>
                </c:pt>
                <c:pt idx="3005">
                  <c:v>0.75525191994724183</c:v>
                </c:pt>
                <c:pt idx="3006">
                  <c:v>0.75674746830357309</c:v>
                </c:pt>
                <c:pt idx="3007">
                  <c:v>0.75824301665990435</c:v>
                </c:pt>
                <c:pt idx="3008">
                  <c:v>0.7597385650162356</c:v>
                </c:pt>
                <c:pt idx="3009">
                  <c:v>0.76123411337256686</c:v>
                </c:pt>
                <c:pt idx="3010">
                  <c:v>0.76272966172889811</c:v>
                </c:pt>
                <c:pt idx="3011">
                  <c:v>0.76422521008522937</c:v>
                </c:pt>
                <c:pt idx="3012">
                  <c:v>0.76572075844156062</c:v>
                </c:pt>
                <c:pt idx="3013">
                  <c:v>0.76721630679789188</c:v>
                </c:pt>
                <c:pt idx="3014">
                  <c:v>0.76871185515422313</c:v>
                </c:pt>
                <c:pt idx="3015">
                  <c:v>0.77020740351055439</c:v>
                </c:pt>
                <c:pt idx="3016">
                  <c:v>0.77170295186688564</c:v>
                </c:pt>
                <c:pt idx="3017">
                  <c:v>0.7731985002232169</c:v>
                </c:pt>
                <c:pt idx="3018">
                  <c:v>0.77469404857954816</c:v>
                </c:pt>
                <c:pt idx="3019">
                  <c:v>0.77618959693587941</c:v>
                </c:pt>
                <c:pt idx="3020">
                  <c:v>0.77768514529221067</c:v>
                </c:pt>
                <c:pt idx="3021">
                  <c:v>0.77918069364854192</c:v>
                </c:pt>
                <c:pt idx="3022">
                  <c:v>0.78067624200487318</c:v>
                </c:pt>
                <c:pt idx="3023">
                  <c:v>0.78217179036120443</c:v>
                </c:pt>
                <c:pt idx="3024">
                  <c:v>0.78366733871753569</c:v>
                </c:pt>
                <c:pt idx="3025">
                  <c:v>0.78516288707386694</c:v>
                </c:pt>
                <c:pt idx="3026">
                  <c:v>0.7866584354301982</c:v>
                </c:pt>
                <c:pt idx="3027">
                  <c:v>0.78815398378652946</c:v>
                </c:pt>
                <c:pt idx="3028">
                  <c:v>0.78964953214286071</c:v>
                </c:pt>
                <c:pt idx="3029">
                  <c:v>0.79114508049919197</c:v>
                </c:pt>
                <c:pt idx="3030">
                  <c:v>0.79264062885552322</c:v>
                </c:pt>
                <c:pt idx="3031">
                  <c:v>0.79413617721185448</c:v>
                </c:pt>
                <c:pt idx="3032">
                  <c:v>0.79563172556818573</c:v>
                </c:pt>
                <c:pt idx="3033">
                  <c:v>0.79712727392451699</c:v>
                </c:pt>
                <c:pt idx="3034">
                  <c:v>0.79862282228084824</c:v>
                </c:pt>
                <c:pt idx="3035">
                  <c:v>0.8001183706371795</c:v>
                </c:pt>
                <c:pt idx="3036">
                  <c:v>0.80161391899351075</c:v>
                </c:pt>
                <c:pt idx="3037">
                  <c:v>0.80310946734984201</c:v>
                </c:pt>
                <c:pt idx="3038">
                  <c:v>0.80460501570617327</c:v>
                </c:pt>
                <c:pt idx="3039">
                  <c:v>0.80610056406250452</c:v>
                </c:pt>
                <c:pt idx="3040">
                  <c:v>0.80759611241883578</c:v>
                </c:pt>
                <c:pt idx="3041">
                  <c:v>0.80909166077516703</c:v>
                </c:pt>
                <c:pt idx="3042">
                  <c:v>0.81058720913149829</c:v>
                </c:pt>
                <c:pt idx="3043">
                  <c:v>0.81208275748782954</c:v>
                </c:pt>
                <c:pt idx="3044">
                  <c:v>0.8135783058441608</c:v>
                </c:pt>
                <c:pt idx="3045">
                  <c:v>0.81507385420049205</c:v>
                </c:pt>
                <c:pt idx="3046">
                  <c:v>0.81656940255682331</c:v>
                </c:pt>
                <c:pt idx="3047">
                  <c:v>0.81806495091315456</c:v>
                </c:pt>
                <c:pt idx="3048">
                  <c:v>0.81956049926948582</c:v>
                </c:pt>
                <c:pt idx="3049">
                  <c:v>0.82105604762581708</c:v>
                </c:pt>
                <c:pt idx="3050">
                  <c:v>0.82255159598214833</c:v>
                </c:pt>
                <c:pt idx="3051">
                  <c:v>0.82404714433847959</c:v>
                </c:pt>
                <c:pt idx="3052">
                  <c:v>0.82554269269481084</c:v>
                </c:pt>
                <c:pt idx="3053">
                  <c:v>0.8270382410511421</c:v>
                </c:pt>
                <c:pt idx="3054">
                  <c:v>0.82853378940747335</c:v>
                </c:pt>
                <c:pt idx="3055">
                  <c:v>0.83002933776380461</c:v>
                </c:pt>
                <c:pt idx="3056">
                  <c:v>0.83152488612013586</c:v>
                </c:pt>
                <c:pt idx="3057">
                  <c:v>0.83302043447646712</c:v>
                </c:pt>
                <c:pt idx="3058">
                  <c:v>0.83451598283279838</c:v>
                </c:pt>
                <c:pt idx="3059">
                  <c:v>0.83601153118912963</c:v>
                </c:pt>
                <c:pt idx="3060">
                  <c:v>0.83750707954546089</c:v>
                </c:pt>
                <c:pt idx="3061">
                  <c:v>0.83900262790179214</c:v>
                </c:pt>
                <c:pt idx="3062">
                  <c:v>0.8404981762581234</c:v>
                </c:pt>
                <c:pt idx="3063">
                  <c:v>0.84199372461445465</c:v>
                </c:pt>
                <c:pt idx="3064">
                  <c:v>0.84348927297078591</c:v>
                </c:pt>
                <c:pt idx="3065">
                  <c:v>0.84498482132711716</c:v>
                </c:pt>
                <c:pt idx="3066">
                  <c:v>0.84648036968344842</c:v>
                </c:pt>
                <c:pt idx="3067">
                  <c:v>0.84797591803977967</c:v>
                </c:pt>
                <c:pt idx="3068">
                  <c:v>0.84947146639611093</c:v>
                </c:pt>
                <c:pt idx="3069">
                  <c:v>0.85096701475244219</c:v>
                </c:pt>
                <c:pt idx="3070">
                  <c:v>0.85246256310877344</c:v>
                </c:pt>
                <c:pt idx="3071">
                  <c:v>0.8539581114651047</c:v>
                </c:pt>
                <c:pt idx="3072">
                  <c:v>0.85545365982143595</c:v>
                </c:pt>
                <c:pt idx="3073">
                  <c:v>0.85694920817776721</c:v>
                </c:pt>
                <c:pt idx="3074">
                  <c:v>0.85844475653409846</c:v>
                </c:pt>
                <c:pt idx="3075">
                  <c:v>0.85994030489042972</c:v>
                </c:pt>
                <c:pt idx="3076">
                  <c:v>0.86143585324676097</c:v>
                </c:pt>
                <c:pt idx="3077">
                  <c:v>0.86293140160309223</c:v>
                </c:pt>
                <c:pt idx="3078">
                  <c:v>0.86442694995942349</c:v>
                </c:pt>
                <c:pt idx="3079">
                  <c:v>0.86592249831575474</c:v>
                </c:pt>
                <c:pt idx="3080">
                  <c:v>0.867418046672086</c:v>
                </c:pt>
                <c:pt idx="3081">
                  <c:v>0.86891359502841725</c:v>
                </c:pt>
                <c:pt idx="3082">
                  <c:v>0.87040914338474851</c:v>
                </c:pt>
                <c:pt idx="3083">
                  <c:v>0.87190469174107976</c:v>
                </c:pt>
                <c:pt idx="3084">
                  <c:v>0.87340024009741102</c:v>
                </c:pt>
                <c:pt idx="3085">
                  <c:v>0.87489578845374227</c:v>
                </c:pt>
                <c:pt idx="3086">
                  <c:v>0.87639133681007353</c:v>
                </c:pt>
                <c:pt idx="3087">
                  <c:v>0.87788688516640478</c:v>
                </c:pt>
                <c:pt idx="3088">
                  <c:v>0.87938243352273604</c:v>
                </c:pt>
                <c:pt idx="3089">
                  <c:v>0.8808779818790673</c:v>
                </c:pt>
                <c:pt idx="3090">
                  <c:v>0.88237353023539855</c:v>
                </c:pt>
                <c:pt idx="3091">
                  <c:v>0.88386907859172981</c:v>
                </c:pt>
                <c:pt idx="3092">
                  <c:v>0.88536462694806106</c:v>
                </c:pt>
                <c:pt idx="3093">
                  <c:v>0.88686017530439232</c:v>
                </c:pt>
                <c:pt idx="3094">
                  <c:v>0.88835572366072357</c:v>
                </c:pt>
                <c:pt idx="3095">
                  <c:v>0.88985127201705483</c:v>
                </c:pt>
                <c:pt idx="3096">
                  <c:v>0.89134682037338608</c:v>
                </c:pt>
                <c:pt idx="3097">
                  <c:v>0.89284236872971734</c:v>
                </c:pt>
                <c:pt idx="3098">
                  <c:v>0.89433791708604859</c:v>
                </c:pt>
                <c:pt idx="3099">
                  <c:v>0.89583346544237985</c:v>
                </c:pt>
                <c:pt idx="3100">
                  <c:v>0.89732901379871111</c:v>
                </c:pt>
                <c:pt idx="3101">
                  <c:v>0.89882456215504236</c:v>
                </c:pt>
                <c:pt idx="3102">
                  <c:v>0.90032011051137362</c:v>
                </c:pt>
                <c:pt idx="3103">
                  <c:v>0.90181565886770487</c:v>
                </c:pt>
                <c:pt idx="3104">
                  <c:v>0.90331120722403613</c:v>
                </c:pt>
                <c:pt idx="3105">
                  <c:v>0.90480675558036738</c:v>
                </c:pt>
                <c:pt idx="3106">
                  <c:v>0.90630230393669864</c:v>
                </c:pt>
                <c:pt idx="3107">
                  <c:v>0.90779785229302989</c:v>
                </c:pt>
                <c:pt idx="3108">
                  <c:v>0.90929340064936115</c:v>
                </c:pt>
                <c:pt idx="3109">
                  <c:v>0.91078894900569241</c:v>
                </c:pt>
                <c:pt idx="3110">
                  <c:v>0.91228449736202366</c:v>
                </c:pt>
                <c:pt idx="3111">
                  <c:v>0.91378004571835492</c:v>
                </c:pt>
                <c:pt idx="3112">
                  <c:v>0.91527559407468617</c:v>
                </c:pt>
                <c:pt idx="3113">
                  <c:v>0.91677114243101743</c:v>
                </c:pt>
                <c:pt idx="3114">
                  <c:v>0.91826669078734868</c:v>
                </c:pt>
                <c:pt idx="3115">
                  <c:v>0.91976223914367994</c:v>
                </c:pt>
                <c:pt idx="3116">
                  <c:v>0.92125778750001119</c:v>
                </c:pt>
                <c:pt idx="3117">
                  <c:v>0.92275333585634245</c:v>
                </c:pt>
                <c:pt idx="3118">
                  <c:v>0.9242488842126737</c:v>
                </c:pt>
                <c:pt idx="3119">
                  <c:v>0.92574443256900496</c:v>
                </c:pt>
                <c:pt idx="3120">
                  <c:v>0.92723998092533622</c:v>
                </c:pt>
                <c:pt idx="3121">
                  <c:v>0.92873552928166747</c:v>
                </c:pt>
                <c:pt idx="3122">
                  <c:v>0.93023107763799873</c:v>
                </c:pt>
                <c:pt idx="3123">
                  <c:v>0.93172662599432998</c:v>
                </c:pt>
                <c:pt idx="3124">
                  <c:v>0.93322217435066124</c:v>
                </c:pt>
                <c:pt idx="3125">
                  <c:v>0.93471772270699249</c:v>
                </c:pt>
                <c:pt idx="3126">
                  <c:v>0.93621327106332375</c:v>
                </c:pt>
                <c:pt idx="3127">
                  <c:v>0.937708819419655</c:v>
                </c:pt>
                <c:pt idx="3128">
                  <c:v>0.93920436777598626</c:v>
                </c:pt>
                <c:pt idx="3129">
                  <c:v>0.94069991613231752</c:v>
                </c:pt>
                <c:pt idx="3130">
                  <c:v>0.94219546448864877</c:v>
                </c:pt>
                <c:pt idx="3131">
                  <c:v>0.94369101284498003</c:v>
                </c:pt>
                <c:pt idx="3132">
                  <c:v>0.94518656120131128</c:v>
                </c:pt>
                <c:pt idx="3133">
                  <c:v>0.94668210955764254</c:v>
                </c:pt>
                <c:pt idx="3134">
                  <c:v>0.94817765791397379</c:v>
                </c:pt>
                <c:pt idx="3135">
                  <c:v>0.94967320627030505</c:v>
                </c:pt>
                <c:pt idx="3136">
                  <c:v>0.9511687546266363</c:v>
                </c:pt>
                <c:pt idx="3137">
                  <c:v>0.95266430298296756</c:v>
                </c:pt>
                <c:pt idx="3138">
                  <c:v>0.95415985133929881</c:v>
                </c:pt>
                <c:pt idx="3139">
                  <c:v>0.95565539969563007</c:v>
                </c:pt>
                <c:pt idx="3140">
                  <c:v>0.95715094805196133</c:v>
                </c:pt>
                <c:pt idx="3141">
                  <c:v>0.95864649640829258</c:v>
                </c:pt>
                <c:pt idx="3142">
                  <c:v>0.96014204476462384</c:v>
                </c:pt>
                <c:pt idx="3143">
                  <c:v>0.96163759312095509</c:v>
                </c:pt>
                <c:pt idx="3144">
                  <c:v>0.96313314147728635</c:v>
                </c:pt>
                <c:pt idx="3145">
                  <c:v>0.9646286898336176</c:v>
                </c:pt>
                <c:pt idx="3146">
                  <c:v>0.96612423818994886</c:v>
                </c:pt>
                <c:pt idx="3147">
                  <c:v>0.96761978654628011</c:v>
                </c:pt>
                <c:pt idx="3148">
                  <c:v>0.96911533490261137</c:v>
                </c:pt>
                <c:pt idx="3149">
                  <c:v>0.97061088325894262</c:v>
                </c:pt>
                <c:pt idx="3150">
                  <c:v>0.97210643161527388</c:v>
                </c:pt>
                <c:pt idx="3151">
                  <c:v>0.97360197997160514</c:v>
                </c:pt>
                <c:pt idx="3152">
                  <c:v>0.97509752832793639</c:v>
                </c:pt>
                <c:pt idx="3153">
                  <c:v>0.97659307668426765</c:v>
                </c:pt>
                <c:pt idx="3154">
                  <c:v>0.9780886250405989</c:v>
                </c:pt>
                <c:pt idx="3155">
                  <c:v>0.97958417339693016</c:v>
                </c:pt>
                <c:pt idx="3156">
                  <c:v>0.98107972175326141</c:v>
                </c:pt>
                <c:pt idx="3157">
                  <c:v>0.98257527010959267</c:v>
                </c:pt>
                <c:pt idx="3158">
                  <c:v>0.98407081846592392</c:v>
                </c:pt>
                <c:pt idx="3159">
                  <c:v>0.98556636682225518</c:v>
                </c:pt>
                <c:pt idx="3160">
                  <c:v>0.98706191517858644</c:v>
                </c:pt>
                <c:pt idx="3161">
                  <c:v>0.98855746353491769</c:v>
                </c:pt>
                <c:pt idx="3162">
                  <c:v>0.99005301189124895</c:v>
                </c:pt>
                <c:pt idx="3163">
                  <c:v>0.9915485602475802</c:v>
                </c:pt>
                <c:pt idx="3164">
                  <c:v>0.99304410860391146</c:v>
                </c:pt>
                <c:pt idx="3165">
                  <c:v>0.99453965696024271</c:v>
                </c:pt>
                <c:pt idx="3166">
                  <c:v>0.99603520531657397</c:v>
                </c:pt>
                <c:pt idx="3167">
                  <c:v>0.99753075367290522</c:v>
                </c:pt>
                <c:pt idx="3168">
                  <c:v>0.99902630202923648</c:v>
                </c:pt>
                <c:pt idx="3169">
                  <c:v>1.0005218503855677</c:v>
                </c:pt>
                <c:pt idx="3170">
                  <c:v>1.002017398741899</c:v>
                </c:pt>
                <c:pt idx="3171">
                  <c:v>1.0035129470982302</c:v>
                </c:pt>
                <c:pt idx="3172">
                  <c:v>1.0050084954545615</c:v>
                </c:pt>
                <c:pt idx="3173">
                  <c:v>1.0065040438108928</c:v>
                </c:pt>
                <c:pt idx="3174">
                  <c:v>1.007999592167224</c:v>
                </c:pt>
                <c:pt idx="3175">
                  <c:v>1.0094951405235553</c:v>
                </c:pt>
                <c:pt idx="3176">
                  <c:v>1.0109906888798865</c:v>
                </c:pt>
                <c:pt idx="3177">
                  <c:v>1.0124862372362178</c:v>
                </c:pt>
                <c:pt idx="3178">
                  <c:v>1.013981785592549</c:v>
                </c:pt>
                <c:pt idx="3179">
                  <c:v>1.0154773339488803</c:v>
                </c:pt>
                <c:pt idx="3180">
                  <c:v>1.0169728823052115</c:v>
                </c:pt>
                <c:pt idx="3181">
                  <c:v>1.0184684306615428</c:v>
                </c:pt>
                <c:pt idx="3182">
                  <c:v>1.0199639790178741</c:v>
                </c:pt>
                <c:pt idx="3183">
                  <c:v>1.0214595273742053</c:v>
                </c:pt>
                <c:pt idx="3184">
                  <c:v>1.0229550757305366</c:v>
                </c:pt>
                <c:pt idx="3185">
                  <c:v>1.0244506240868678</c:v>
                </c:pt>
                <c:pt idx="3186">
                  <c:v>1.0259461724431991</c:v>
                </c:pt>
                <c:pt idx="3187">
                  <c:v>1.0274417207995303</c:v>
                </c:pt>
                <c:pt idx="3188">
                  <c:v>1.0289372691558616</c:v>
                </c:pt>
                <c:pt idx="3189">
                  <c:v>1.0304328175121928</c:v>
                </c:pt>
                <c:pt idx="3190">
                  <c:v>1.0319283658685241</c:v>
                </c:pt>
                <c:pt idx="3191">
                  <c:v>1.0334239142248554</c:v>
                </c:pt>
                <c:pt idx="3192">
                  <c:v>1.0349194625811866</c:v>
                </c:pt>
                <c:pt idx="3193">
                  <c:v>1.0364150109375179</c:v>
                </c:pt>
                <c:pt idx="3194">
                  <c:v>1.0379105592938491</c:v>
                </c:pt>
                <c:pt idx="3195">
                  <c:v>1.0394061076501804</c:v>
                </c:pt>
                <c:pt idx="3196">
                  <c:v>1.0409016560065116</c:v>
                </c:pt>
                <c:pt idx="3197">
                  <c:v>1.0423972043628429</c:v>
                </c:pt>
                <c:pt idx="3198">
                  <c:v>1.0438927527191741</c:v>
                </c:pt>
                <c:pt idx="3199">
                  <c:v>1.0453883010755054</c:v>
                </c:pt>
                <c:pt idx="3200">
                  <c:v>1.0468838494318367</c:v>
                </c:pt>
                <c:pt idx="3201">
                  <c:v>1.0483793977881679</c:v>
                </c:pt>
                <c:pt idx="3202">
                  <c:v>1.0498749461444992</c:v>
                </c:pt>
                <c:pt idx="3203">
                  <c:v>1.0513704945008304</c:v>
                </c:pt>
                <c:pt idx="3204">
                  <c:v>1.0528660428571617</c:v>
                </c:pt>
                <c:pt idx="3205">
                  <c:v>1.0543615912134929</c:v>
                </c:pt>
                <c:pt idx="3206">
                  <c:v>1.0558571395698242</c:v>
                </c:pt>
                <c:pt idx="3207">
                  <c:v>1.0573526879261554</c:v>
                </c:pt>
                <c:pt idx="3208">
                  <c:v>1.0588482362824867</c:v>
                </c:pt>
                <c:pt idx="3209">
                  <c:v>1.060343784638818</c:v>
                </c:pt>
                <c:pt idx="3210">
                  <c:v>1.0618393329951492</c:v>
                </c:pt>
                <c:pt idx="3211">
                  <c:v>1.0633348813514805</c:v>
                </c:pt>
                <c:pt idx="3212">
                  <c:v>1.0648304297078117</c:v>
                </c:pt>
                <c:pt idx="3213">
                  <c:v>1.066325978064143</c:v>
                </c:pt>
                <c:pt idx="3214">
                  <c:v>1.0678215264204742</c:v>
                </c:pt>
                <c:pt idx="3215">
                  <c:v>1.0693170747768055</c:v>
                </c:pt>
                <c:pt idx="3216">
                  <c:v>1.0708126231331367</c:v>
                </c:pt>
                <c:pt idx="3217">
                  <c:v>1.072308171489468</c:v>
                </c:pt>
                <c:pt idx="3218">
                  <c:v>1.0738037198457993</c:v>
                </c:pt>
                <c:pt idx="3219">
                  <c:v>1.0752992682021305</c:v>
                </c:pt>
                <c:pt idx="3220">
                  <c:v>1.0767948165584618</c:v>
                </c:pt>
                <c:pt idx="3221">
                  <c:v>1.078290364914793</c:v>
                </c:pt>
                <c:pt idx="3222">
                  <c:v>1.0797859132711243</c:v>
                </c:pt>
                <c:pt idx="3223">
                  <c:v>1.0812814616274555</c:v>
                </c:pt>
                <c:pt idx="3224">
                  <c:v>1.0827770099837868</c:v>
                </c:pt>
                <c:pt idx="3225">
                  <c:v>1.084272558340118</c:v>
                </c:pt>
                <c:pt idx="3226">
                  <c:v>1.0857681066964493</c:v>
                </c:pt>
                <c:pt idx="3227">
                  <c:v>1.0872636550527806</c:v>
                </c:pt>
                <c:pt idx="3228">
                  <c:v>1.0887592034091118</c:v>
                </c:pt>
                <c:pt idx="3229">
                  <c:v>1.0902547517654431</c:v>
                </c:pt>
                <c:pt idx="3230">
                  <c:v>1.0917503001217743</c:v>
                </c:pt>
                <c:pt idx="3231">
                  <c:v>1.0932458484781056</c:v>
                </c:pt>
                <c:pt idx="3232">
                  <c:v>1.0947413968344368</c:v>
                </c:pt>
                <c:pt idx="3233">
                  <c:v>1.0962369451907681</c:v>
                </c:pt>
                <c:pt idx="3234">
                  <c:v>1.0977324935470993</c:v>
                </c:pt>
                <c:pt idx="3235">
                  <c:v>1.0992280419034306</c:v>
                </c:pt>
                <c:pt idx="3236">
                  <c:v>1.1007235902597619</c:v>
                </c:pt>
                <c:pt idx="3237">
                  <c:v>1.1022191386160931</c:v>
                </c:pt>
                <c:pt idx="3238">
                  <c:v>1.1037146869724244</c:v>
                </c:pt>
                <c:pt idx="3239">
                  <c:v>1.1052102353287556</c:v>
                </c:pt>
                <c:pt idx="3240">
                  <c:v>1.1067057836850869</c:v>
                </c:pt>
                <c:pt idx="3241">
                  <c:v>1.1082013320414181</c:v>
                </c:pt>
                <c:pt idx="3242">
                  <c:v>1.1096968803977494</c:v>
                </c:pt>
                <c:pt idx="3243">
                  <c:v>1.1111924287540806</c:v>
                </c:pt>
                <c:pt idx="3244">
                  <c:v>1.1126879771104119</c:v>
                </c:pt>
                <c:pt idx="3245">
                  <c:v>1.1141835254667432</c:v>
                </c:pt>
                <c:pt idx="3246">
                  <c:v>1.1156790738230744</c:v>
                </c:pt>
                <c:pt idx="3247">
                  <c:v>1.1171746221794057</c:v>
                </c:pt>
                <c:pt idx="3248">
                  <c:v>1.1186701705357369</c:v>
                </c:pt>
                <c:pt idx="3249">
                  <c:v>1.1201657188920682</c:v>
                </c:pt>
                <c:pt idx="3250">
                  <c:v>1.1216612672483994</c:v>
                </c:pt>
                <c:pt idx="3251">
                  <c:v>1.1231568156047307</c:v>
                </c:pt>
                <c:pt idx="3252">
                  <c:v>1.1246523639610619</c:v>
                </c:pt>
                <c:pt idx="3253">
                  <c:v>1.1261479123173932</c:v>
                </c:pt>
                <c:pt idx="3254">
                  <c:v>1.1276434606737245</c:v>
                </c:pt>
                <c:pt idx="3255">
                  <c:v>1.1291390090300557</c:v>
                </c:pt>
                <c:pt idx="3256">
                  <c:v>1.130634557386387</c:v>
                </c:pt>
                <c:pt idx="3257">
                  <c:v>1.1321301057427182</c:v>
                </c:pt>
                <c:pt idx="3258">
                  <c:v>1.1336256540990495</c:v>
                </c:pt>
                <c:pt idx="3259">
                  <c:v>1.1351212024553807</c:v>
                </c:pt>
                <c:pt idx="3260">
                  <c:v>1.136616750811712</c:v>
                </c:pt>
                <c:pt idx="3261">
                  <c:v>1.1381122991680432</c:v>
                </c:pt>
                <c:pt idx="3262">
                  <c:v>1.1396078475243745</c:v>
                </c:pt>
                <c:pt idx="3263">
                  <c:v>1.1411033958807058</c:v>
                </c:pt>
                <c:pt idx="3264">
                  <c:v>1.142598944237037</c:v>
                </c:pt>
                <c:pt idx="3265">
                  <c:v>1.1440944925933683</c:v>
                </c:pt>
                <c:pt idx="3266">
                  <c:v>1.1455900409496995</c:v>
                </c:pt>
                <c:pt idx="3267">
                  <c:v>1.1470855893060308</c:v>
                </c:pt>
                <c:pt idx="3268">
                  <c:v>1.148581137662362</c:v>
                </c:pt>
                <c:pt idx="3269">
                  <c:v>1.1500766860186933</c:v>
                </c:pt>
                <c:pt idx="3270">
                  <c:v>1.1515722343750245</c:v>
                </c:pt>
                <c:pt idx="3271">
                  <c:v>1.1530677827313558</c:v>
                </c:pt>
                <c:pt idx="3272">
                  <c:v>1.1545633310876871</c:v>
                </c:pt>
                <c:pt idx="3273">
                  <c:v>1.1560588794440183</c:v>
                </c:pt>
                <c:pt idx="3274">
                  <c:v>1.1575544278003496</c:v>
                </c:pt>
                <c:pt idx="3275">
                  <c:v>1.1590499761566808</c:v>
                </c:pt>
                <c:pt idx="3276">
                  <c:v>1.1605455245130121</c:v>
                </c:pt>
                <c:pt idx="3277">
                  <c:v>1.1620410728693433</c:v>
                </c:pt>
                <c:pt idx="3278">
                  <c:v>1.1635366212256746</c:v>
                </c:pt>
                <c:pt idx="3279">
                  <c:v>1.1650321695820058</c:v>
                </c:pt>
                <c:pt idx="3280">
                  <c:v>1.1665277179383371</c:v>
                </c:pt>
                <c:pt idx="3281">
                  <c:v>1.1680232662946683</c:v>
                </c:pt>
                <c:pt idx="3282">
                  <c:v>1.1695188146509996</c:v>
                </c:pt>
                <c:pt idx="3283">
                  <c:v>1.1710143630073309</c:v>
                </c:pt>
                <c:pt idx="3284">
                  <c:v>1.1725099113636621</c:v>
                </c:pt>
                <c:pt idx="3285">
                  <c:v>1.1740054597199934</c:v>
                </c:pt>
                <c:pt idx="3286">
                  <c:v>1.1755010080763246</c:v>
                </c:pt>
                <c:pt idx="3287">
                  <c:v>1.1769965564326559</c:v>
                </c:pt>
                <c:pt idx="3288">
                  <c:v>1.1784921047889871</c:v>
                </c:pt>
                <c:pt idx="3289">
                  <c:v>1.1799876531453184</c:v>
                </c:pt>
                <c:pt idx="3290">
                  <c:v>1.1814832015016496</c:v>
                </c:pt>
                <c:pt idx="3291">
                  <c:v>1.1829787498579809</c:v>
                </c:pt>
                <c:pt idx="3292">
                  <c:v>1.1844742982143122</c:v>
                </c:pt>
                <c:pt idx="3293">
                  <c:v>1.1859698465706434</c:v>
                </c:pt>
                <c:pt idx="3294">
                  <c:v>1.1874653949269747</c:v>
                </c:pt>
                <c:pt idx="3295">
                  <c:v>1.1889609432833059</c:v>
                </c:pt>
                <c:pt idx="3296">
                  <c:v>1.1904564916396372</c:v>
                </c:pt>
                <c:pt idx="3297">
                  <c:v>1.1919520399959684</c:v>
                </c:pt>
                <c:pt idx="3298">
                  <c:v>1.1934475883522997</c:v>
                </c:pt>
                <c:pt idx="3299">
                  <c:v>1.1949431367086309</c:v>
                </c:pt>
                <c:pt idx="3300">
                  <c:v>1.1964386850649622</c:v>
                </c:pt>
                <c:pt idx="3301">
                  <c:v>1.1979342334212935</c:v>
                </c:pt>
                <c:pt idx="3302">
                  <c:v>1.1994297817776247</c:v>
                </c:pt>
                <c:pt idx="3303">
                  <c:v>1.200925330133956</c:v>
                </c:pt>
                <c:pt idx="3304">
                  <c:v>1.2024208784902872</c:v>
                </c:pt>
                <c:pt idx="3305">
                  <c:v>1.2039164268466185</c:v>
                </c:pt>
                <c:pt idx="3306">
                  <c:v>1.2054119752029497</c:v>
                </c:pt>
                <c:pt idx="3307">
                  <c:v>1.206907523559281</c:v>
                </c:pt>
                <c:pt idx="3308">
                  <c:v>1.2084030719156122</c:v>
                </c:pt>
                <c:pt idx="3309">
                  <c:v>1.2098986202719435</c:v>
                </c:pt>
                <c:pt idx="3310">
                  <c:v>1.2113941686282748</c:v>
                </c:pt>
                <c:pt idx="3311">
                  <c:v>1.212889716984606</c:v>
                </c:pt>
                <c:pt idx="3312">
                  <c:v>1.2143852653409373</c:v>
                </c:pt>
                <c:pt idx="3313">
                  <c:v>1.2158808136972685</c:v>
                </c:pt>
                <c:pt idx="3314">
                  <c:v>1.2173763620535998</c:v>
                </c:pt>
                <c:pt idx="3315">
                  <c:v>1.218871910409931</c:v>
                </c:pt>
                <c:pt idx="3316">
                  <c:v>1.2203674587662623</c:v>
                </c:pt>
                <c:pt idx="3317">
                  <c:v>1.2218630071225935</c:v>
                </c:pt>
                <c:pt idx="3318">
                  <c:v>1.2233585554789248</c:v>
                </c:pt>
                <c:pt idx="3319">
                  <c:v>1.2248541038352561</c:v>
                </c:pt>
                <c:pt idx="3320">
                  <c:v>1.2263496521915873</c:v>
                </c:pt>
                <c:pt idx="3321">
                  <c:v>1.2278452005479186</c:v>
                </c:pt>
                <c:pt idx="3322">
                  <c:v>1.2293407489042498</c:v>
                </c:pt>
                <c:pt idx="3323">
                  <c:v>1.2308362972605811</c:v>
                </c:pt>
                <c:pt idx="3324">
                  <c:v>1.2323318456169123</c:v>
                </c:pt>
                <c:pt idx="3325">
                  <c:v>1.2338273939732436</c:v>
                </c:pt>
                <c:pt idx="3326">
                  <c:v>1.2353229423295748</c:v>
                </c:pt>
                <c:pt idx="3327">
                  <c:v>1.2368184906859061</c:v>
                </c:pt>
                <c:pt idx="3328">
                  <c:v>1.2383140390422374</c:v>
                </c:pt>
                <c:pt idx="3329">
                  <c:v>1.2398095873985686</c:v>
                </c:pt>
                <c:pt idx="3330">
                  <c:v>1.2413051357548999</c:v>
                </c:pt>
                <c:pt idx="3331">
                  <c:v>1.2428006841112311</c:v>
                </c:pt>
                <c:pt idx="3332">
                  <c:v>1.2442962324675624</c:v>
                </c:pt>
                <c:pt idx="3333">
                  <c:v>1.2457917808238936</c:v>
                </c:pt>
                <c:pt idx="3334">
                  <c:v>1.2472873291802249</c:v>
                </c:pt>
                <c:pt idx="3335">
                  <c:v>1.2487828775365561</c:v>
                </c:pt>
                <c:pt idx="3336">
                  <c:v>1.2502784258928874</c:v>
                </c:pt>
                <c:pt idx="3337">
                  <c:v>1.2517739742492187</c:v>
                </c:pt>
                <c:pt idx="3338">
                  <c:v>1.2532695226055499</c:v>
                </c:pt>
                <c:pt idx="3339">
                  <c:v>1.2547650709618812</c:v>
                </c:pt>
                <c:pt idx="3340">
                  <c:v>1.2562606193182124</c:v>
                </c:pt>
                <c:pt idx="3341">
                  <c:v>1.2577561676745437</c:v>
                </c:pt>
                <c:pt idx="3342">
                  <c:v>1.2592517160308749</c:v>
                </c:pt>
                <c:pt idx="3343">
                  <c:v>1.2607472643872062</c:v>
                </c:pt>
                <c:pt idx="3344">
                  <c:v>1.2622428127435374</c:v>
                </c:pt>
                <c:pt idx="3345">
                  <c:v>1.2637383610998687</c:v>
                </c:pt>
                <c:pt idx="3346">
                  <c:v>1.2652339094562</c:v>
                </c:pt>
                <c:pt idx="3347">
                  <c:v>1.2667294578125312</c:v>
                </c:pt>
                <c:pt idx="3348">
                  <c:v>1.2682250061688625</c:v>
                </c:pt>
                <c:pt idx="3349">
                  <c:v>1.2697205545251937</c:v>
                </c:pt>
                <c:pt idx="3350">
                  <c:v>1.271216102881525</c:v>
                </c:pt>
                <c:pt idx="3351">
                  <c:v>1.2727116512378562</c:v>
                </c:pt>
                <c:pt idx="3352">
                  <c:v>1.2742071995941875</c:v>
                </c:pt>
                <c:pt idx="3353">
                  <c:v>1.2757027479505187</c:v>
                </c:pt>
                <c:pt idx="3354">
                  <c:v>1.27719829630685</c:v>
                </c:pt>
                <c:pt idx="3355">
                  <c:v>1.2786938446631813</c:v>
                </c:pt>
                <c:pt idx="3356">
                  <c:v>1.2801893930195125</c:v>
                </c:pt>
                <c:pt idx="3357">
                  <c:v>1.2816849413758438</c:v>
                </c:pt>
                <c:pt idx="3358">
                  <c:v>1.283180489732175</c:v>
                </c:pt>
                <c:pt idx="3359">
                  <c:v>1.2846760380885063</c:v>
                </c:pt>
                <c:pt idx="3360">
                  <c:v>1.2861715864448375</c:v>
                </c:pt>
                <c:pt idx="3361">
                  <c:v>1.2876671348011688</c:v>
                </c:pt>
                <c:pt idx="3362">
                  <c:v>1.2891626831575</c:v>
                </c:pt>
                <c:pt idx="3363">
                  <c:v>1.2906582315138313</c:v>
                </c:pt>
                <c:pt idx="3364">
                  <c:v>1.2921537798701626</c:v>
                </c:pt>
                <c:pt idx="3365">
                  <c:v>1.2936493282264938</c:v>
                </c:pt>
                <c:pt idx="3366">
                  <c:v>1.2951448765828251</c:v>
                </c:pt>
                <c:pt idx="3367">
                  <c:v>1.2966404249391563</c:v>
                </c:pt>
                <c:pt idx="3368">
                  <c:v>1.2981359732954876</c:v>
                </c:pt>
                <c:pt idx="3369">
                  <c:v>1.2996315216518188</c:v>
                </c:pt>
                <c:pt idx="3370">
                  <c:v>1.3011270700081501</c:v>
                </c:pt>
                <c:pt idx="3371">
                  <c:v>1.3026226183644813</c:v>
                </c:pt>
                <c:pt idx="3372">
                  <c:v>1.3041181667208126</c:v>
                </c:pt>
                <c:pt idx="3373">
                  <c:v>1.3056137150771439</c:v>
                </c:pt>
                <c:pt idx="3374">
                  <c:v>1.3071092634334751</c:v>
                </c:pt>
                <c:pt idx="3375">
                  <c:v>1.3086048117898064</c:v>
                </c:pt>
                <c:pt idx="3376">
                  <c:v>1.3101003601461376</c:v>
                </c:pt>
                <c:pt idx="3377">
                  <c:v>1.3115959085024689</c:v>
                </c:pt>
                <c:pt idx="3378">
                  <c:v>1.3130914568588001</c:v>
                </c:pt>
                <c:pt idx="3379">
                  <c:v>1.3145870052151314</c:v>
                </c:pt>
                <c:pt idx="3380">
                  <c:v>1.3160825535714626</c:v>
                </c:pt>
                <c:pt idx="3381">
                  <c:v>1.3175781019277939</c:v>
                </c:pt>
                <c:pt idx="3382">
                  <c:v>1.3190736502841252</c:v>
                </c:pt>
                <c:pt idx="3383">
                  <c:v>1.3205691986404564</c:v>
                </c:pt>
                <c:pt idx="3384">
                  <c:v>1.3220647469967877</c:v>
                </c:pt>
                <c:pt idx="3385">
                  <c:v>1.3235602953531189</c:v>
                </c:pt>
                <c:pt idx="3386">
                  <c:v>1.3250558437094502</c:v>
                </c:pt>
                <c:pt idx="3387">
                  <c:v>1.3265513920657814</c:v>
                </c:pt>
                <c:pt idx="3388">
                  <c:v>1.3280469404221127</c:v>
                </c:pt>
                <c:pt idx="3389">
                  <c:v>1.3295424887784439</c:v>
                </c:pt>
                <c:pt idx="3390">
                  <c:v>1.3310380371347752</c:v>
                </c:pt>
                <c:pt idx="3391">
                  <c:v>1.3325335854911065</c:v>
                </c:pt>
                <c:pt idx="3392">
                  <c:v>1.3340291338474377</c:v>
                </c:pt>
                <c:pt idx="3393">
                  <c:v>1.335524682203769</c:v>
                </c:pt>
                <c:pt idx="3394">
                  <c:v>1.3370202305601002</c:v>
                </c:pt>
                <c:pt idx="3395">
                  <c:v>1.3385157789164315</c:v>
                </c:pt>
                <c:pt idx="3396">
                  <c:v>1.3400113272727627</c:v>
                </c:pt>
                <c:pt idx="3397">
                  <c:v>1.341506875629094</c:v>
                </c:pt>
                <c:pt idx="3398">
                  <c:v>1.3430024239854252</c:v>
                </c:pt>
                <c:pt idx="3399">
                  <c:v>1.3444979723417565</c:v>
                </c:pt>
                <c:pt idx="3400">
                  <c:v>1.3459935206980878</c:v>
                </c:pt>
                <c:pt idx="3401">
                  <c:v>1.347489069054419</c:v>
                </c:pt>
                <c:pt idx="3402">
                  <c:v>1.3489846174107503</c:v>
                </c:pt>
                <c:pt idx="3403">
                  <c:v>1.3504801657670815</c:v>
                </c:pt>
                <c:pt idx="3404">
                  <c:v>1.3519757141234128</c:v>
                </c:pt>
                <c:pt idx="3405">
                  <c:v>1.353471262479744</c:v>
                </c:pt>
                <c:pt idx="3406">
                  <c:v>1.3549668108360753</c:v>
                </c:pt>
                <c:pt idx="3407">
                  <c:v>1.3564623591924065</c:v>
                </c:pt>
                <c:pt idx="3408">
                  <c:v>1.3579579075487378</c:v>
                </c:pt>
                <c:pt idx="3409">
                  <c:v>1.3594534559050691</c:v>
                </c:pt>
                <c:pt idx="3410">
                  <c:v>1.3609490042614003</c:v>
                </c:pt>
                <c:pt idx="3411">
                  <c:v>1.3624445526177316</c:v>
                </c:pt>
                <c:pt idx="3412">
                  <c:v>1.3639401009740628</c:v>
                </c:pt>
                <c:pt idx="3413">
                  <c:v>1.3654356493303941</c:v>
                </c:pt>
                <c:pt idx="3414">
                  <c:v>1.3669311976867253</c:v>
                </c:pt>
                <c:pt idx="3415">
                  <c:v>1.3684267460430566</c:v>
                </c:pt>
                <c:pt idx="3416">
                  <c:v>1.3699222943993878</c:v>
                </c:pt>
                <c:pt idx="3417">
                  <c:v>1.3714178427557191</c:v>
                </c:pt>
                <c:pt idx="3418">
                  <c:v>1.3729133911120504</c:v>
                </c:pt>
                <c:pt idx="3419">
                  <c:v>1.3744089394683816</c:v>
                </c:pt>
                <c:pt idx="3420">
                  <c:v>1.3759044878247129</c:v>
                </c:pt>
                <c:pt idx="3421">
                  <c:v>1.3774000361810441</c:v>
                </c:pt>
                <c:pt idx="3422">
                  <c:v>1.3788955845373754</c:v>
                </c:pt>
                <c:pt idx="3423">
                  <c:v>1.3803911328937066</c:v>
                </c:pt>
                <c:pt idx="3424">
                  <c:v>1.3818866812500379</c:v>
                </c:pt>
                <c:pt idx="3425">
                  <c:v>1.3833822296063691</c:v>
                </c:pt>
                <c:pt idx="3426">
                  <c:v>1.3848777779627004</c:v>
                </c:pt>
                <c:pt idx="3427">
                  <c:v>1.3863733263190317</c:v>
                </c:pt>
                <c:pt idx="3428">
                  <c:v>1.3878688746753629</c:v>
                </c:pt>
                <c:pt idx="3429">
                  <c:v>1.3893644230316942</c:v>
                </c:pt>
                <c:pt idx="3430">
                  <c:v>1.3908599713880254</c:v>
                </c:pt>
                <c:pt idx="3431">
                  <c:v>1.3923555197443567</c:v>
                </c:pt>
                <c:pt idx="3432">
                  <c:v>1.3938510681006879</c:v>
                </c:pt>
                <c:pt idx="3433">
                  <c:v>1.3953466164570192</c:v>
                </c:pt>
                <c:pt idx="3434">
                  <c:v>1.3968421648133504</c:v>
                </c:pt>
                <c:pt idx="3435">
                  <c:v>1.3983377131696817</c:v>
                </c:pt>
                <c:pt idx="3436">
                  <c:v>1.399833261526013</c:v>
                </c:pt>
                <c:pt idx="3437">
                  <c:v>1.4013288098823442</c:v>
                </c:pt>
                <c:pt idx="3438">
                  <c:v>1.4028243582386755</c:v>
                </c:pt>
                <c:pt idx="3439">
                  <c:v>1.4043199065950067</c:v>
                </c:pt>
                <c:pt idx="3440">
                  <c:v>1.405815454951338</c:v>
                </c:pt>
                <c:pt idx="3441">
                  <c:v>1.4073110033076692</c:v>
                </c:pt>
                <c:pt idx="3442">
                  <c:v>1.4088065516640005</c:v>
                </c:pt>
                <c:pt idx="3443">
                  <c:v>1.4103021000203317</c:v>
                </c:pt>
                <c:pt idx="3444">
                  <c:v>1.411797648376663</c:v>
                </c:pt>
                <c:pt idx="3445">
                  <c:v>1.4132931967329943</c:v>
                </c:pt>
                <c:pt idx="3446">
                  <c:v>1.4147887450893255</c:v>
                </c:pt>
                <c:pt idx="3447">
                  <c:v>1.4162842934456568</c:v>
                </c:pt>
                <c:pt idx="3448">
                  <c:v>1.417779841801988</c:v>
                </c:pt>
                <c:pt idx="3449">
                  <c:v>1.4192753901583193</c:v>
                </c:pt>
                <c:pt idx="3450">
                  <c:v>1.4207709385146505</c:v>
                </c:pt>
                <c:pt idx="3451">
                  <c:v>1.4222664868709818</c:v>
                </c:pt>
                <c:pt idx="3452">
                  <c:v>1.423762035227313</c:v>
                </c:pt>
                <c:pt idx="3453">
                  <c:v>1.4252575835836443</c:v>
                </c:pt>
                <c:pt idx="3454">
                  <c:v>1.4267531319399755</c:v>
                </c:pt>
                <c:pt idx="3455">
                  <c:v>1.4282486802963068</c:v>
                </c:pt>
                <c:pt idx="3456">
                  <c:v>1.4297442286526381</c:v>
                </c:pt>
                <c:pt idx="3457">
                  <c:v>1.4312397770089693</c:v>
                </c:pt>
                <c:pt idx="3458">
                  <c:v>1.4327353253653006</c:v>
                </c:pt>
                <c:pt idx="3459">
                  <c:v>1.4342308737216318</c:v>
                </c:pt>
                <c:pt idx="3460">
                  <c:v>1.4357264220779631</c:v>
                </c:pt>
                <c:pt idx="3461">
                  <c:v>1.4372219704342943</c:v>
                </c:pt>
                <c:pt idx="3462">
                  <c:v>1.4387175187906256</c:v>
                </c:pt>
                <c:pt idx="3463">
                  <c:v>1.4402130671469568</c:v>
                </c:pt>
                <c:pt idx="3464">
                  <c:v>1.4417086155032881</c:v>
                </c:pt>
                <c:pt idx="3465">
                  <c:v>1.4432041638596194</c:v>
                </c:pt>
                <c:pt idx="3466">
                  <c:v>1.4446997122159506</c:v>
                </c:pt>
                <c:pt idx="3467">
                  <c:v>1.4461952605722819</c:v>
                </c:pt>
                <c:pt idx="3468">
                  <c:v>1.4476908089286131</c:v>
                </c:pt>
                <c:pt idx="3469">
                  <c:v>1.4491863572849444</c:v>
                </c:pt>
                <c:pt idx="3470">
                  <c:v>1.4506819056412756</c:v>
                </c:pt>
                <c:pt idx="3471">
                  <c:v>1.4521774539976069</c:v>
                </c:pt>
                <c:pt idx="3472">
                  <c:v>1.4536730023539381</c:v>
                </c:pt>
                <c:pt idx="3473">
                  <c:v>1.4551685507102694</c:v>
                </c:pt>
                <c:pt idx="3474">
                  <c:v>1.4566640990666007</c:v>
                </c:pt>
                <c:pt idx="3475">
                  <c:v>1.4581596474229319</c:v>
                </c:pt>
                <c:pt idx="3476">
                  <c:v>1.4596551957792632</c:v>
                </c:pt>
                <c:pt idx="3477">
                  <c:v>1.4611507441355944</c:v>
                </c:pt>
                <c:pt idx="3478">
                  <c:v>1.4626462924919257</c:v>
                </c:pt>
                <c:pt idx="3479">
                  <c:v>1.4641418408482569</c:v>
                </c:pt>
                <c:pt idx="3480">
                  <c:v>1.4656373892045882</c:v>
                </c:pt>
                <c:pt idx="3481">
                  <c:v>1.4671329375609194</c:v>
                </c:pt>
                <c:pt idx="3482">
                  <c:v>1.4686284859172507</c:v>
                </c:pt>
                <c:pt idx="3483">
                  <c:v>1.470124034273582</c:v>
                </c:pt>
                <c:pt idx="3484">
                  <c:v>1.4716195826299132</c:v>
                </c:pt>
                <c:pt idx="3485">
                  <c:v>1.4731151309862445</c:v>
                </c:pt>
                <c:pt idx="3486">
                  <c:v>1.4746106793425757</c:v>
                </c:pt>
                <c:pt idx="3487">
                  <c:v>1.476106227698907</c:v>
                </c:pt>
                <c:pt idx="3488">
                  <c:v>1.4776017760552382</c:v>
                </c:pt>
                <c:pt idx="3489">
                  <c:v>1.4790973244115695</c:v>
                </c:pt>
                <c:pt idx="3490">
                  <c:v>1.4805928727679007</c:v>
                </c:pt>
                <c:pt idx="3491">
                  <c:v>1.482088421124232</c:v>
                </c:pt>
                <c:pt idx="3492">
                  <c:v>1.4835839694805633</c:v>
                </c:pt>
                <c:pt idx="3493">
                  <c:v>1.4850795178368945</c:v>
                </c:pt>
                <c:pt idx="3494">
                  <c:v>1.4865750661932258</c:v>
                </c:pt>
                <c:pt idx="3495">
                  <c:v>1.488070614549557</c:v>
                </c:pt>
                <c:pt idx="3496">
                  <c:v>1.4895661629058883</c:v>
                </c:pt>
                <c:pt idx="3497">
                  <c:v>1.4910617112622195</c:v>
                </c:pt>
                <c:pt idx="3498">
                  <c:v>1.4925572596185508</c:v>
                </c:pt>
                <c:pt idx="3499">
                  <c:v>1.494052807974882</c:v>
                </c:pt>
                <c:pt idx="3500">
                  <c:v>1.4955483563312133</c:v>
                </c:pt>
                <c:pt idx="3501">
                  <c:v>1.4970439046875446</c:v>
                </c:pt>
                <c:pt idx="3502">
                  <c:v>1.4985394530438758</c:v>
                </c:pt>
                <c:pt idx="3503">
                  <c:v>1.5000350014002071</c:v>
                </c:pt>
                <c:pt idx="3504">
                  <c:v>1.5015305497565383</c:v>
                </c:pt>
                <c:pt idx="3505">
                  <c:v>1.5030260981128696</c:v>
                </c:pt>
                <c:pt idx="3506">
                  <c:v>1.5045216464692008</c:v>
                </c:pt>
                <c:pt idx="3507">
                  <c:v>1.5060171948255321</c:v>
                </c:pt>
                <c:pt idx="3508">
                  <c:v>1.5075127431818633</c:v>
                </c:pt>
                <c:pt idx="3509">
                  <c:v>1.5090082915381946</c:v>
                </c:pt>
                <c:pt idx="3510">
                  <c:v>1.5105038398945259</c:v>
                </c:pt>
                <c:pt idx="3511">
                  <c:v>1.5119993882508571</c:v>
                </c:pt>
                <c:pt idx="3512">
                  <c:v>1.5134949366071884</c:v>
                </c:pt>
                <c:pt idx="3513">
                  <c:v>1.5149904849635196</c:v>
                </c:pt>
                <c:pt idx="3514">
                  <c:v>1.5164860333198509</c:v>
                </c:pt>
                <c:pt idx="3515">
                  <c:v>1.5179815816761821</c:v>
                </c:pt>
                <c:pt idx="3516">
                  <c:v>1.5194771300325134</c:v>
                </c:pt>
                <c:pt idx="3517">
                  <c:v>1.5209726783888446</c:v>
                </c:pt>
                <c:pt idx="3518">
                  <c:v>1.5224682267451759</c:v>
                </c:pt>
                <c:pt idx="3519">
                  <c:v>1.5239637751015072</c:v>
                </c:pt>
                <c:pt idx="3520">
                  <c:v>1.5254593234578384</c:v>
                </c:pt>
                <c:pt idx="3521">
                  <c:v>1.5269548718141697</c:v>
                </c:pt>
                <c:pt idx="3522">
                  <c:v>1.5284504201705009</c:v>
                </c:pt>
                <c:pt idx="3523">
                  <c:v>1.5299459685268322</c:v>
                </c:pt>
                <c:pt idx="3524">
                  <c:v>1.5314415168831634</c:v>
                </c:pt>
                <c:pt idx="3525">
                  <c:v>1.5329370652394947</c:v>
                </c:pt>
                <c:pt idx="3526">
                  <c:v>1.5344326135958259</c:v>
                </c:pt>
                <c:pt idx="3527">
                  <c:v>1.5359281619521572</c:v>
                </c:pt>
                <c:pt idx="3528">
                  <c:v>1.5374237103084885</c:v>
                </c:pt>
                <c:pt idx="3529">
                  <c:v>1.5389192586648197</c:v>
                </c:pt>
                <c:pt idx="3530">
                  <c:v>1.540414807021151</c:v>
                </c:pt>
                <c:pt idx="3531">
                  <c:v>1.5419103553774822</c:v>
                </c:pt>
                <c:pt idx="3532">
                  <c:v>1.5434059037338135</c:v>
                </c:pt>
                <c:pt idx="3533">
                  <c:v>1.5449014520901447</c:v>
                </c:pt>
                <c:pt idx="3534">
                  <c:v>1.546397000446476</c:v>
                </c:pt>
                <c:pt idx="3535">
                  <c:v>1.5478925488028072</c:v>
                </c:pt>
                <c:pt idx="3536">
                  <c:v>1.5493880971591385</c:v>
                </c:pt>
                <c:pt idx="3537">
                  <c:v>1.5508836455154698</c:v>
                </c:pt>
                <c:pt idx="3538">
                  <c:v>1.552379193871801</c:v>
                </c:pt>
                <c:pt idx="3539">
                  <c:v>1.5538747422281323</c:v>
                </c:pt>
                <c:pt idx="3540">
                  <c:v>1.5553702905844635</c:v>
                </c:pt>
                <c:pt idx="3541">
                  <c:v>1.5568658389407948</c:v>
                </c:pt>
                <c:pt idx="3542">
                  <c:v>1.558361387297126</c:v>
                </c:pt>
                <c:pt idx="3543">
                  <c:v>1.5598569356534573</c:v>
                </c:pt>
                <c:pt idx="3544">
                  <c:v>1.5613524840097885</c:v>
                </c:pt>
                <c:pt idx="3545">
                  <c:v>1.5628480323661198</c:v>
                </c:pt>
                <c:pt idx="3546">
                  <c:v>1.5643435807224511</c:v>
                </c:pt>
                <c:pt idx="3547">
                  <c:v>1.5658391290787823</c:v>
                </c:pt>
                <c:pt idx="3548">
                  <c:v>1.5673346774351136</c:v>
                </c:pt>
                <c:pt idx="3549">
                  <c:v>1.5688302257914448</c:v>
                </c:pt>
                <c:pt idx="3550">
                  <c:v>1.5703257741477761</c:v>
                </c:pt>
                <c:pt idx="3551">
                  <c:v>1.5718213225041073</c:v>
                </c:pt>
                <c:pt idx="3552">
                  <c:v>1.5733168708604386</c:v>
                </c:pt>
                <c:pt idx="3553">
                  <c:v>1.5748124192167698</c:v>
                </c:pt>
                <c:pt idx="3554">
                  <c:v>1.5763079675731011</c:v>
                </c:pt>
                <c:pt idx="3555">
                  <c:v>1.5778035159294324</c:v>
                </c:pt>
                <c:pt idx="3556">
                  <c:v>1.5792990642857636</c:v>
                </c:pt>
                <c:pt idx="3557">
                  <c:v>1.5807946126420949</c:v>
                </c:pt>
                <c:pt idx="3558">
                  <c:v>1.5822901609984261</c:v>
                </c:pt>
                <c:pt idx="3559">
                  <c:v>1.5837857093547574</c:v>
                </c:pt>
                <c:pt idx="3560">
                  <c:v>1.5852812577110886</c:v>
                </c:pt>
                <c:pt idx="3561">
                  <c:v>1.5867768060674199</c:v>
                </c:pt>
                <c:pt idx="3562">
                  <c:v>1.5882723544237511</c:v>
                </c:pt>
                <c:pt idx="3563">
                  <c:v>1.5897679027800824</c:v>
                </c:pt>
                <c:pt idx="3564">
                  <c:v>1.5912634511364137</c:v>
                </c:pt>
                <c:pt idx="3565">
                  <c:v>1.5927589994927449</c:v>
                </c:pt>
                <c:pt idx="3566">
                  <c:v>1.5942545478490762</c:v>
                </c:pt>
                <c:pt idx="3567">
                  <c:v>1.5957500962054074</c:v>
                </c:pt>
                <c:pt idx="3568">
                  <c:v>1.5972456445617387</c:v>
                </c:pt>
                <c:pt idx="3569">
                  <c:v>1.5987411929180699</c:v>
                </c:pt>
                <c:pt idx="3570">
                  <c:v>1.6002367412744012</c:v>
                </c:pt>
                <c:pt idx="3571">
                  <c:v>1.6017322896307324</c:v>
                </c:pt>
                <c:pt idx="3572">
                  <c:v>1.6032278379870637</c:v>
                </c:pt>
                <c:pt idx="3573">
                  <c:v>1.604723386343395</c:v>
                </c:pt>
                <c:pt idx="3574">
                  <c:v>1.6062189346997262</c:v>
                </c:pt>
                <c:pt idx="3575">
                  <c:v>1.6077144830560575</c:v>
                </c:pt>
                <c:pt idx="3576">
                  <c:v>1.6092100314123887</c:v>
                </c:pt>
                <c:pt idx="3577">
                  <c:v>1.61070557976872</c:v>
                </c:pt>
                <c:pt idx="3578">
                  <c:v>1.6122011281250512</c:v>
                </c:pt>
                <c:pt idx="3579">
                  <c:v>1.6136966764813825</c:v>
                </c:pt>
                <c:pt idx="3580">
                  <c:v>1.6151922248377137</c:v>
                </c:pt>
                <c:pt idx="3581">
                  <c:v>1.616687773194045</c:v>
                </c:pt>
                <c:pt idx="3582">
                  <c:v>1.6181833215503763</c:v>
                </c:pt>
                <c:pt idx="3583">
                  <c:v>1.6196788699067075</c:v>
                </c:pt>
                <c:pt idx="3584">
                  <c:v>1.6211744182630388</c:v>
                </c:pt>
                <c:pt idx="3585">
                  <c:v>1.62266996661937</c:v>
                </c:pt>
                <c:pt idx="3586">
                  <c:v>1.6241655149757013</c:v>
                </c:pt>
                <c:pt idx="3587">
                  <c:v>1.6256610633320325</c:v>
                </c:pt>
                <c:pt idx="3588">
                  <c:v>1.6271566116883638</c:v>
                </c:pt>
                <c:pt idx="3589">
                  <c:v>1.628652160044695</c:v>
                </c:pt>
                <c:pt idx="3590">
                  <c:v>1.6301477084010263</c:v>
                </c:pt>
                <c:pt idx="3591">
                  <c:v>1.6316432567573576</c:v>
                </c:pt>
                <c:pt idx="3592">
                  <c:v>1.6331388051136888</c:v>
                </c:pt>
                <c:pt idx="3593">
                  <c:v>1.6346343534700201</c:v>
                </c:pt>
                <c:pt idx="3594">
                  <c:v>1.6361299018263513</c:v>
                </c:pt>
                <c:pt idx="3595">
                  <c:v>1.6376254501826826</c:v>
                </c:pt>
                <c:pt idx="3596">
                  <c:v>1.6391209985390138</c:v>
                </c:pt>
                <c:pt idx="3597">
                  <c:v>1.6406165468953451</c:v>
                </c:pt>
                <c:pt idx="3598">
                  <c:v>1.6421120952516763</c:v>
                </c:pt>
                <c:pt idx="3599">
                  <c:v>1.6436076436080076</c:v>
                </c:pt>
                <c:pt idx="3600">
                  <c:v>1.6451031919643389</c:v>
                </c:pt>
                <c:pt idx="3601">
                  <c:v>1.6465987403206701</c:v>
                </c:pt>
                <c:pt idx="3602">
                  <c:v>1.6480942886770014</c:v>
                </c:pt>
                <c:pt idx="3603">
                  <c:v>1.6495898370333326</c:v>
                </c:pt>
                <c:pt idx="3604">
                  <c:v>1.6510853853896639</c:v>
                </c:pt>
                <c:pt idx="3605">
                  <c:v>1.6525809337459951</c:v>
                </c:pt>
                <c:pt idx="3606">
                  <c:v>1.6540764821023264</c:v>
                </c:pt>
                <c:pt idx="3607">
                  <c:v>1.6555720304586576</c:v>
                </c:pt>
                <c:pt idx="3608">
                  <c:v>1.6570675788149889</c:v>
                </c:pt>
                <c:pt idx="3609">
                  <c:v>1.6585631271713202</c:v>
                </c:pt>
                <c:pt idx="3610">
                  <c:v>1.6600586755276514</c:v>
                </c:pt>
                <c:pt idx="3611">
                  <c:v>1.6615542238839827</c:v>
                </c:pt>
                <c:pt idx="3612">
                  <c:v>1.6630497722403139</c:v>
                </c:pt>
                <c:pt idx="3613">
                  <c:v>1.6645453205966452</c:v>
                </c:pt>
                <c:pt idx="3614">
                  <c:v>1.6660408689529764</c:v>
                </c:pt>
                <c:pt idx="3615">
                  <c:v>1.6675364173093077</c:v>
                </c:pt>
                <c:pt idx="3616">
                  <c:v>1.6690319656656389</c:v>
                </c:pt>
                <c:pt idx="3617">
                  <c:v>1.6705275140219702</c:v>
                </c:pt>
                <c:pt idx="3618">
                  <c:v>1.6720230623783015</c:v>
                </c:pt>
                <c:pt idx="3619">
                  <c:v>1.6735186107346327</c:v>
                </c:pt>
                <c:pt idx="3620">
                  <c:v>1.675014159090964</c:v>
                </c:pt>
                <c:pt idx="3621">
                  <c:v>1.6765097074472952</c:v>
                </c:pt>
                <c:pt idx="3622">
                  <c:v>1.6780052558036265</c:v>
                </c:pt>
                <c:pt idx="3623">
                  <c:v>1.6795008041599577</c:v>
                </c:pt>
                <c:pt idx="3624">
                  <c:v>1.680996352516289</c:v>
                </c:pt>
                <c:pt idx="3625">
                  <c:v>1.6824919008726202</c:v>
                </c:pt>
                <c:pt idx="3626">
                  <c:v>1.6839874492289515</c:v>
                </c:pt>
                <c:pt idx="3627">
                  <c:v>1.6854829975852827</c:v>
                </c:pt>
                <c:pt idx="3628">
                  <c:v>1.686978545941614</c:v>
                </c:pt>
                <c:pt idx="3629">
                  <c:v>1.6884740942979453</c:v>
                </c:pt>
                <c:pt idx="3630">
                  <c:v>1.6899696426542765</c:v>
                </c:pt>
                <c:pt idx="3631">
                  <c:v>1.6914651910106078</c:v>
                </c:pt>
                <c:pt idx="3632">
                  <c:v>1.692960739366939</c:v>
                </c:pt>
                <c:pt idx="3633">
                  <c:v>1.6944562877232703</c:v>
                </c:pt>
                <c:pt idx="3634">
                  <c:v>1.6959518360796015</c:v>
                </c:pt>
                <c:pt idx="3635">
                  <c:v>1.6974473844359328</c:v>
                </c:pt>
                <c:pt idx="3636">
                  <c:v>1.698942932792264</c:v>
                </c:pt>
                <c:pt idx="3637">
                  <c:v>1.7004384811485953</c:v>
                </c:pt>
                <c:pt idx="3638">
                  <c:v>1.7019340295049266</c:v>
                </c:pt>
                <c:pt idx="3639">
                  <c:v>1.7034295778612578</c:v>
                </c:pt>
                <c:pt idx="3640">
                  <c:v>1.7049251262175891</c:v>
                </c:pt>
                <c:pt idx="3641">
                  <c:v>1.7064206745739203</c:v>
                </c:pt>
                <c:pt idx="3642">
                  <c:v>1.7079162229302516</c:v>
                </c:pt>
                <c:pt idx="3643">
                  <c:v>1.7094117712865828</c:v>
                </c:pt>
                <c:pt idx="3644">
                  <c:v>1.7109073196429141</c:v>
                </c:pt>
                <c:pt idx="3645">
                  <c:v>1.7124028679992453</c:v>
                </c:pt>
                <c:pt idx="3646">
                  <c:v>1.7138984163555766</c:v>
                </c:pt>
                <c:pt idx="3647">
                  <c:v>1.7153939647119079</c:v>
                </c:pt>
                <c:pt idx="3648">
                  <c:v>1.7168895130682391</c:v>
                </c:pt>
                <c:pt idx="3649">
                  <c:v>1.7183850614245704</c:v>
                </c:pt>
                <c:pt idx="3650">
                  <c:v>1.7198806097809016</c:v>
                </c:pt>
                <c:pt idx="3651">
                  <c:v>1.7213761581372329</c:v>
                </c:pt>
                <c:pt idx="3652">
                  <c:v>1.7228717064935641</c:v>
                </c:pt>
                <c:pt idx="3653">
                  <c:v>1.7243672548498954</c:v>
                </c:pt>
                <c:pt idx="3654">
                  <c:v>1.7258628032062266</c:v>
                </c:pt>
                <c:pt idx="3655">
                  <c:v>1.7273583515625579</c:v>
                </c:pt>
                <c:pt idx="3656">
                  <c:v>1.7288538999188892</c:v>
                </c:pt>
                <c:pt idx="3657">
                  <c:v>1.7303494482752204</c:v>
                </c:pt>
                <c:pt idx="3658">
                  <c:v>1.7318449966315517</c:v>
                </c:pt>
                <c:pt idx="3659">
                  <c:v>1.7333405449878829</c:v>
                </c:pt>
                <c:pt idx="3660">
                  <c:v>1.7348360933442142</c:v>
                </c:pt>
                <c:pt idx="3661">
                  <c:v>1.7363316417005454</c:v>
                </c:pt>
                <c:pt idx="3662">
                  <c:v>1.7378271900568767</c:v>
                </c:pt>
                <c:pt idx="3663">
                  <c:v>1.7393227384132079</c:v>
                </c:pt>
                <c:pt idx="3664">
                  <c:v>1.7408182867695392</c:v>
                </c:pt>
                <c:pt idx="3665">
                  <c:v>1.7423138351258705</c:v>
                </c:pt>
                <c:pt idx="3666">
                  <c:v>1.7438093834822017</c:v>
                </c:pt>
                <c:pt idx="3667">
                  <c:v>1.745304931838533</c:v>
                </c:pt>
                <c:pt idx="3668">
                  <c:v>1.7468004801948642</c:v>
                </c:pt>
                <c:pt idx="3669">
                  <c:v>1.7482960285511955</c:v>
                </c:pt>
                <c:pt idx="3670">
                  <c:v>1.7497915769075267</c:v>
                </c:pt>
                <c:pt idx="3671">
                  <c:v>1.751287125263858</c:v>
                </c:pt>
                <c:pt idx="3672">
                  <c:v>1.7527826736201892</c:v>
                </c:pt>
                <c:pt idx="3673">
                  <c:v>1.7542782219765205</c:v>
                </c:pt>
                <c:pt idx="3674">
                  <c:v>1.7557737703328518</c:v>
                </c:pt>
                <c:pt idx="3675">
                  <c:v>1.757269318689183</c:v>
                </c:pt>
                <c:pt idx="3676">
                  <c:v>1.7587648670455143</c:v>
                </c:pt>
                <c:pt idx="3677">
                  <c:v>1.7602604154018455</c:v>
                </c:pt>
                <c:pt idx="3678">
                  <c:v>1.7617559637581768</c:v>
                </c:pt>
                <c:pt idx="3679">
                  <c:v>1.763251512114508</c:v>
                </c:pt>
                <c:pt idx="3680">
                  <c:v>1.7647470604708393</c:v>
                </c:pt>
                <c:pt idx="3681">
                  <c:v>1.7662426088271705</c:v>
                </c:pt>
                <c:pt idx="3682">
                  <c:v>1.7677381571835018</c:v>
                </c:pt>
                <c:pt idx="3683">
                  <c:v>1.7692337055398331</c:v>
                </c:pt>
                <c:pt idx="3684">
                  <c:v>1.7707292538961643</c:v>
                </c:pt>
                <c:pt idx="3685">
                  <c:v>1.7722248022524956</c:v>
                </c:pt>
                <c:pt idx="3686">
                  <c:v>1.7737203506088268</c:v>
                </c:pt>
                <c:pt idx="3687">
                  <c:v>1.7752158989651581</c:v>
                </c:pt>
                <c:pt idx="3688">
                  <c:v>1.7767114473214893</c:v>
                </c:pt>
                <c:pt idx="3689">
                  <c:v>1.7782069956778206</c:v>
                </c:pt>
                <c:pt idx="3690">
                  <c:v>1.7797025440341518</c:v>
                </c:pt>
                <c:pt idx="3691">
                  <c:v>1.7811980923904831</c:v>
                </c:pt>
                <c:pt idx="3692">
                  <c:v>1.7826936407468144</c:v>
                </c:pt>
                <c:pt idx="3693">
                  <c:v>1.7841891891031456</c:v>
                </c:pt>
                <c:pt idx="3694">
                  <c:v>1.7856847374594769</c:v>
                </c:pt>
                <c:pt idx="3695">
                  <c:v>1.7871802858158081</c:v>
                </c:pt>
                <c:pt idx="3696">
                  <c:v>1.7886758341721394</c:v>
                </c:pt>
                <c:pt idx="3697">
                  <c:v>1.7901713825284706</c:v>
                </c:pt>
                <c:pt idx="3698">
                  <c:v>1.7916669308848019</c:v>
                </c:pt>
                <c:pt idx="3699">
                  <c:v>1.7931624792411331</c:v>
                </c:pt>
                <c:pt idx="3700">
                  <c:v>1.7946580275974644</c:v>
                </c:pt>
                <c:pt idx="3701">
                  <c:v>1.7961535759537957</c:v>
                </c:pt>
                <c:pt idx="3702">
                  <c:v>1.7976491243101269</c:v>
                </c:pt>
                <c:pt idx="3703">
                  <c:v>1.7991446726664582</c:v>
                </c:pt>
                <c:pt idx="3704">
                  <c:v>1.8006402210227894</c:v>
                </c:pt>
                <c:pt idx="3705">
                  <c:v>1.8021357693791207</c:v>
                </c:pt>
                <c:pt idx="3706">
                  <c:v>1.8036313177354519</c:v>
                </c:pt>
                <c:pt idx="3707">
                  <c:v>1.8051268660917832</c:v>
                </c:pt>
                <c:pt idx="3708">
                  <c:v>1.8066224144481144</c:v>
                </c:pt>
                <c:pt idx="3709">
                  <c:v>1.8081179628044457</c:v>
                </c:pt>
                <c:pt idx="3710">
                  <c:v>1.809613511160777</c:v>
                </c:pt>
                <c:pt idx="3711">
                  <c:v>1.8111090595171082</c:v>
                </c:pt>
                <c:pt idx="3712">
                  <c:v>1.8126046078734395</c:v>
                </c:pt>
                <c:pt idx="3713">
                  <c:v>1.8141001562297707</c:v>
                </c:pt>
                <c:pt idx="3714">
                  <c:v>1.815595704586102</c:v>
                </c:pt>
                <c:pt idx="3715">
                  <c:v>1.8170912529424332</c:v>
                </c:pt>
                <c:pt idx="3716">
                  <c:v>1.8185868012987645</c:v>
                </c:pt>
                <c:pt idx="3717">
                  <c:v>1.8200823496550957</c:v>
                </c:pt>
                <c:pt idx="3718">
                  <c:v>1.821577898011427</c:v>
                </c:pt>
                <c:pt idx="3719">
                  <c:v>1.8230734463677583</c:v>
                </c:pt>
                <c:pt idx="3720">
                  <c:v>1.8245689947240895</c:v>
                </c:pt>
                <c:pt idx="3721">
                  <c:v>1.8260645430804208</c:v>
                </c:pt>
                <c:pt idx="3722">
                  <c:v>1.827560091436752</c:v>
                </c:pt>
                <c:pt idx="3723">
                  <c:v>1.8290556397930833</c:v>
                </c:pt>
                <c:pt idx="3724">
                  <c:v>1.8305511881494145</c:v>
                </c:pt>
                <c:pt idx="3725">
                  <c:v>1.8320467365057458</c:v>
                </c:pt>
                <c:pt idx="3726">
                  <c:v>1.833542284862077</c:v>
                </c:pt>
                <c:pt idx="3727">
                  <c:v>1.8350378332184083</c:v>
                </c:pt>
                <c:pt idx="3728">
                  <c:v>1.8365333815747396</c:v>
                </c:pt>
                <c:pt idx="3729">
                  <c:v>1.8380289299310708</c:v>
                </c:pt>
                <c:pt idx="3730">
                  <c:v>1.8395244782874021</c:v>
                </c:pt>
                <c:pt idx="3731">
                  <c:v>1.8410200266437333</c:v>
                </c:pt>
                <c:pt idx="3732">
                  <c:v>1.8425155750000646</c:v>
                </c:pt>
                <c:pt idx="3733">
                  <c:v>1.8440111233563958</c:v>
                </c:pt>
                <c:pt idx="3734">
                  <c:v>1.8455066717127271</c:v>
                </c:pt>
                <c:pt idx="3735">
                  <c:v>1.8470022200690583</c:v>
                </c:pt>
                <c:pt idx="3736">
                  <c:v>1.8484977684253896</c:v>
                </c:pt>
                <c:pt idx="3737">
                  <c:v>1.8499933167817209</c:v>
                </c:pt>
                <c:pt idx="3738">
                  <c:v>1.8514888651380521</c:v>
                </c:pt>
                <c:pt idx="3739">
                  <c:v>1.8529844134943834</c:v>
                </c:pt>
                <c:pt idx="3740">
                  <c:v>1.8544799618507146</c:v>
                </c:pt>
                <c:pt idx="3741">
                  <c:v>1.8559755102070459</c:v>
                </c:pt>
                <c:pt idx="3742">
                  <c:v>1.8574710585633771</c:v>
                </c:pt>
                <c:pt idx="3743">
                  <c:v>1.8589666069197084</c:v>
                </c:pt>
                <c:pt idx="3744">
                  <c:v>1.8604621552760396</c:v>
                </c:pt>
                <c:pt idx="3745">
                  <c:v>1.8619577036323709</c:v>
                </c:pt>
                <c:pt idx="3746">
                  <c:v>1.8634532519887022</c:v>
                </c:pt>
                <c:pt idx="3747">
                  <c:v>1.8649488003450334</c:v>
                </c:pt>
                <c:pt idx="3748">
                  <c:v>1.8664443487013647</c:v>
                </c:pt>
                <c:pt idx="3749">
                  <c:v>1.8679398970576959</c:v>
                </c:pt>
                <c:pt idx="3750">
                  <c:v>1.8694354454140272</c:v>
                </c:pt>
                <c:pt idx="3751">
                  <c:v>1.8709309937703584</c:v>
                </c:pt>
                <c:pt idx="3752">
                  <c:v>1.8724265421266897</c:v>
                </c:pt>
                <c:pt idx="3753">
                  <c:v>1.8739220904830209</c:v>
                </c:pt>
                <c:pt idx="3754">
                  <c:v>1.8754176388393522</c:v>
                </c:pt>
                <c:pt idx="3755">
                  <c:v>1.8769131871956835</c:v>
                </c:pt>
                <c:pt idx="3756">
                  <c:v>1.8784087355520147</c:v>
                </c:pt>
                <c:pt idx="3757">
                  <c:v>1.879904283908346</c:v>
                </c:pt>
                <c:pt idx="3758">
                  <c:v>1.8813998322646772</c:v>
                </c:pt>
                <c:pt idx="3759">
                  <c:v>1.8828953806210085</c:v>
                </c:pt>
                <c:pt idx="3760">
                  <c:v>1.8843909289773397</c:v>
                </c:pt>
                <c:pt idx="3761">
                  <c:v>1.885886477333671</c:v>
                </c:pt>
                <c:pt idx="3762">
                  <c:v>1.8873820256900022</c:v>
                </c:pt>
                <c:pt idx="3763">
                  <c:v>1.8888775740463335</c:v>
                </c:pt>
                <c:pt idx="3764">
                  <c:v>1.8903731224026648</c:v>
                </c:pt>
                <c:pt idx="3765">
                  <c:v>1.891868670758996</c:v>
                </c:pt>
                <c:pt idx="3766">
                  <c:v>1.8933642191153273</c:v>
                </c:pt>
                <c:pt idx="3767">
                  <c:v>1.8948597674716585</c:v>
                </c:pt>
                <c:pt idx="3768">
                  <c:v>1.8963553158279898</c:v>
                </c:pt>
                <c:pt idx="3769">
                  <c:v>1.897850864184321</c:v>
                </c:pt>
                <c:pt idx="3770">
                  <c:v>1.8993464125406523</c:v>
                </c:pt>
                <c:pt idx="3771">
                  <c:v>1.9008419608969835</c:v>
                </c:pt>
                <c:pt idx="3772">
                  <c:v>1.9023375092533148</c:v>
                </c:pt>
                <c:pt idx="3773">
                  <c:v>1.9038330576096461</c:v>
                </c:pt>
                <c:pt idx="3774">
                  <c:v>1.9053286059659773</c:v>
                </c:pt>
                <c:pt idx="3775">
                  <c:v>1.9068241543223086</c:v>
                </c:pt>
                <c:pt idx="3776">
                  <c:v>1.9083197026786398</c:v>
                </c:pt>
                <c:pt idx="3777">
                  <c:v>1.9098152510349711</c:v>
                </c:pt>
                <c:pt idx="3778">
                  <c:v>1.9113107993913023</c:v>
                </c:pt>
                <c:pt idx="3779">
                  <c:v>1.9128063477476336</c:v>
                </c:pt>
                <c:pt idx="3780">
                  <c:v>1.9143018961039648</c:v>
                </c:pt>
                <c:pt idx="3781">
                  <c:v>1.9157974444602961</c:v>
                </c:pt>
                <c:pt idx="3782">
                  <c:v>1.9172929928166274</c:v>
                </c:pt>
                <c:pt idx="3783">
                  <c:v>1.9187885411729586</c:v>
                </c:pt>
                <c:pt idx="3784">
                  <c:v>1.9202840895292899</c:v>
                </c:pt>
                <c:pt idx="3785">
                  <c:v>1.9217796378856211</c:v>
                </c:pt>
                <c:pt idx="3786">
                  <c:v>1.9232751862419524</c:v>
                </c:pt>
                <c:pt idx="3787">
                  <c:v>1.9247707345982836</c:v>
                </c:pt>
                <c:pt idx="3788">
                  <c:v>1.9262662829546149</c:v>
                </c:pt>
                <c:pt idx="3789">
                  <c:v>1.9277618313109461</c:v>
                </c:pt>
                <c:pt idx="3790">
                  <c:v>1.9292573796672774</c:v>
                </c:pt>
                <c:pt idx="3791">
                  <c:v>1.9307529280236086</c:v>
                </c:pt>
                <c:pt idx="3792">
                  <c:v>1.9322484763799399</c:v>
                </c:pt>
                <c:pt idx="3793">
                  <c:v>1.9337440247362712</c:v>
                </c:pt>
                <c:pt idx="3794">
                  <c:v>1.9352395730926024</c:v>
                </c:pt>
                <c:pt idx="3795">
                  <c:v>1.9367351214489337</c:v>
                </c:pt>
                <c:pt idx="3796">
                  <c:v>1.9382306698052649</c:v>
                </c:pt>
                <c:pt idx="3797">
                  <c:v>1.9397262181615962</c:v>
                </c:pt>
                <c:pt idx="3798">
                  <c:v>1.9412217665179274</c:v>
                </c:pt>
                <c:pt idx="3799">
                  <c:v>1.9427173148742587</c:v>
                </c:pt>
                <c:pt idx="3800">
                  <c:v>1.9442128632305899</c:v>
                </c:pt>
                <c:pt idx="3801">
                  <c:v>1.9457084115869212</c:v>
                </c:pt>
                <c:pt idx="3802">
                  <c:v>1.9472039599432525</c:v>
                </c:pt>
                <c:pt idx="3803">
                  <c:v>1.9486995082995837</c:v>
                </c:pt>
                <c:pt idx="3804">
                  <c:v>1.950195056655915</c:v>
                </c:pt>
                <c:pt idx="3805">
                  <c:v>1.9516906050122462</c:v>
                </c:pt>
                <c:pt idx="3806">
                  <c:v>1.9531861533685775</c:v>
                </c:pt>
                <c:pt idx="3807">
                  <c:v>1.9546817017249087</c:v>
                </c:pt>
                <c:pt idx="3808">
                  <c:v>1.95617725008124</c:v>
                </c:pt>
                <c:pt idx="3809">
                  <c:v>1.9576727984375712</c:v>
                </c:pt>
                <c:pt idx="3810">
                  <c:v>1.9591683467939025</c:v>
                </c:pt>
                <c:pt idx="3811">
                  <c:v>1.9606638951502338</c:v>
                </c:pt>
                <c:pt idx="3812">
                  <c:v>1.962159443506565</c:v>
                </c:pt>
                <c:pt idx="3813">
                  <c:v>1.9636549918628963</c:v>
                </c:pt>
                <c:pt idx="3814">
                  <c:v>1.9651505402192275</c:v>
                </c:pt>
                <c:pt idx="3815">
                  <c:v>1.9666460885755588</c:v>
                </c:pt>
                <c:pt idx="3816">
                  <c:v>1.96814163693189</c:v>
                </c:pt>
                <c:pt idx="3817">
                  <c:v>1.9696371852882213</c:v>
                </c:pt>
                <c:pt idx="3818">
                  <c:v>1.9711327336445525</c:v>
                </c:pt>
                <c:pt idx="3819">
                  <c:v>1.9726282820008838</c:v>
                </c:pt>
                <c:pt idx="3820">
                  <c:v>1.9741238303572151</c:v>
                </c:pt>
                <c:pt idx="3821">
                  <c:v>1.9756193787135463</c:v>
                </c:pt>
                <c:pt idx="3822">
                  <c:v>1.9771149270698776</c:v>
                </c:pt>
                <c:pt idx="3823">
                  <c:v>1.9786104754262088</c:v>
                </c:pt>
                <c:pt idx="3824">
                  <c:v>1.9801060237825401</c:v>
                </c:pt>
                <c:pt idx="3825">
                  <c:v>1.9816015721388713</c:v>
                </c:pt>
                <c:pt idx="3826">
                  <c:v>1.9830971204952026</c:v>
                </c:pt>
                <c:pt idx="3827">
                  <c:v>1.9845926688515338</c:v>
                </c:pt>
                <c:pt idx="3828">
                  <c:v>1.9860882172078651</c:v>
                </c:pt>
                <c:pt idx="3829">
                  <c:v>1.9875837655641964</c:v>
                </c:pt>
                <c:pt idx="3830">
                  <c:v>1.9890793139205276</c:v>
                </c:pt>
                <c:pt idx="3831">
                  <c:v>1.9905748622768589</c:v>
                </c:pt>
                <c:pt idx="3832">
                  <c:v>1.9920704106331901</c:v>
                </c:pt>
                <c:pt idx="3833">
                  <c:v>1.9935659589895214</c:v>
                </c:pt>
                <c:pt idx="3834">
                  <c:v>1.9950615073458526</c:v>
                </c:pt>
                <c:pt idx="3835">
                  <c:v>1.9965570557021839</c:v>
                </c:pt>
                <c:pt idx="3836">
                  <c:v>1.9980526040585151</c:v>
                </c:pt>
                <c:pt idx="3837">
                  <c:v>1.9995481524148464</c:v>
                </c:pt>
                <c:pt idx="3838">
                  <c:v>2.0010437007711777</c:v>
                </c:pt>
                <c:pt idx="3839">
                  <c:v>2.0025392491275089</c:v>
                </c:pt>
                <c:pt idx="3840">
                  <c:v>2.0040347974838402</c:v>
                </c:pt>
                <c:pt idx="3841">
                  <c:v>2.0055303458401714</c:v>
                </c:pt>
                <c:pt idx="3842">
                  <c:v>2.0070258941965027</c:v>
                </c:pt>
                <c:pt idx="3843">
                  <c:v>2.0085214425528339</c:v>
                </c:pt>
                <c:pt idx="3844">
                  <c:v>2.0100169909091652</c:v>
                </c:pt>
                <c:pt idx="3845">
                  <c:v>2.0115125392654964</c:v>
                </c:pt>
                <c:pt idx="3846">
                  <c:v>2.0130080876218277</c:v>
                </c:pt>
                <c:pt idx="3847">
                  <c:v>2.014503635978159</c:v>
                </c:pt>
                <c:pt idx="3848">
                  <c:v>2.0159991843344902</c:v>
                </c:pt>
                <c:pt idx="3849">
                  <c:v>2.0174947326908215</c:v>
                </c:pt>
                <c:pt idx="3850">
                  <c:v>2.0189902810471527</c:v>
                </c:pt>
                <c:pt idx="3851">
                  <c:v>2.020485829403484</c:v>
                </c:pt>
                <c:pt idx="3852">
                  <c:v>2.0219813777598152</c:v>
                </c:pt>
                <c:pt idx="3853">
                  <c:v>2.0234769261161465</c:v>
                </c:pt>
                <c:pt idx="3854">
                  <c:v>2.0249724744724777</c:v>
                </c:pt>
                <c:pt idx="3855">
                  <c:v>2.026468022828809</c:v>
                </c:pt>
                <c:pt idx="3856">
                  <c:v>2.0279635711851403</c:v>
                </c:pt>
                <c:pt idx="3857">
                  <c:v>2.0294591195414715</c:v>
                </c:pt>
                <c:pt idx="3858">
                  <c:v>2.0309546678978028</c:v>
                </c:pt>
                <c:pt idx="3859">
                  <c:v>2.032450216254134</c:v>
                </c:pt>
                <c:pt idx="3860">
                  <c:v>2.0339457646104653</c:v>
                </c:pt>
                <c:pt idx="3861">
                  <c:v>2.0354413129667965</c:v>
                </c:pt>
                <c:pt idx="3862">
                  <c:v>2.0369368613231278</c:v>
                </c:pt>
                <c:pt idx="3863">
                  <c:v>2.038432409679459</c:v>
                </c:pt>
                <c:pt idx="3864">
                  <c:v>2.0399279580357903</c:v>
                </c:pt>
                <c:pt idx="3865">
                  <c:v>2.0414235063921216</c:v>
                </c:pt>
                <c:pt idx="3866">
                  <c:v>2.0429190547484528</c:v>
                </c:pt>
                <c:pt idx="3867">
                  <c:v>2.0444146031047841</c:v>
                </c:pt>
                <c:pt idx="3868">
                  <c:v>2.0459101514611153</c:v>
                </c:pt>
                <c:pt idx="3869">
                  <c:v>2.0474056998174466</c:v>
                </c:pt>
                <c:pt idx="3870">
                  <c:v>2.0489012481737778</c:v>
                </c:pt>
                <c:pt idx="3871">
                  <c:v>2.0503967965301091</c:v>
                </c:pt>
                <c:pt idx="3872">
                  <c:v>2.0518923448864403</c:v>
                </c:pt>
                <c:pt idx="3873">
                  <c:v>2.0533878932427716</c:v>
                </c:pt>
                <c:pt idx="3874">
                  <c:v>2.0548834415991029</c:v>
                </c:pt>
                <c:pt idx="3875">
                  <c:v>2.0563789899554341</c:v>
                </c:pt>
                <c:pt idx="3876">
                  <c:v>2.0578745383117654</c:v>
                </c:pt>
                <c:pt idx="3877">
                  <c:v>2.0593700866680966</c:v>
                </c:pt>
                <c:pt idx="3878">
                  <c:v>2.0608656350244279</c:v>
                </c:pt>
                <c:pt idx="3879">
                  <c:v>2.0623611833807591</c:v>
                </c:pt>
                <c:pt idx="3880">
                  <c:v>2.0638567317370904</c:v>
                </c:pt>
                <c:pt idx="3881">
                  <c:v>2.0653522800934216</c:v>
                </c:pt>
                <c:pt idx="3882">
                  <c:v>2.0668478284497529</c:v>
                </c:pt>
                <c:pt idx="3883">
                  <c:v>2.0683433768060842</c:v>
                </c:pt>
                <c:pt idx="3884">
                  <c:v>2.0698389251624154</c:v>
                </c:pt>
                <c:pt idx="3885">
                  <c:v>2.0713344735187467</c:v>
                </c:pt>
                <c:pt idx="3886">
                  <c:v>2.0728300218750779</c:v>
                </c:pt>
                <c:pt idx="3887">
                  <c:v>2.0743255702314092</c:v>
                </c:pt>
                <c:pt idx="3888">
                  <c:v>2.0758211185877404</c:v>
                </c:pt>
                <c:pt idx="3889">
                  <c:v>2.0773166669440717</c:v>
                </c:pt>
                <c:pt idx="3890">
                  <c:v>2.0788122153004029</c:v>
                </c:pt>
                <c:pt idx="3891">
                  <c:v>2.0803077636567342</c:v>
                </c:pt>
                <c:pt idx="3892">
                  <c:v>2.0818033120130655</c:v>
                </c:pt>
                <c:pt idx="3893">
                  <c:v>2.0832988603693967</c:v>
                </c:pt>
                <c:pt idx="3894">
                  <c:v>2.084794408725728</c:v>
                </c:pt>
                <c:pt idx="3895">
                  <c:v>2.0862899570820592</c:v>
                </c:pt>
                <c:pt idx="3896">
                  <c:v>2.0877855054383905</c:v>
                </c:pt>
                <c:pt idx="3897">
                  <c:v>2.0892810537947217</c:v>
                </c:pt>
                <c:pt idx="3898">
                  <c:v>2.090776602151053</c:v>
                </c:pt>
                <c:pt idx="3899">
                  <c:v>2.0922721505073842</c:v>
                </c:pt>
                <c:pt idx="3900">
                  <c:v>2.0937676988637155</c:v>
                </c:pt>
                <c:pt idx="3901">
                  <c:v>2.0952632472200468</c:v>
                </c:pt>
                <c:pt idx="3902">
                  <c:v>2.096758795576378</c:v>
                </c:pt>
                <c:pt idx="3903">
                  <c:v>2.0982543439327093</c:v>
                </c:pt>
                <c:pt idx="3904">
                  <c:v>2.0997498922890405</c:v>
                </c:pt>
                <c:pt idx="3905">
                  <c:v>2.1012454406453718</c:v>
                </c:pt>
                <c:pt idx="3906">
                  <c:v>2.102740989001703</c:v>
                </c:pt>
                <c:pt idx="3907">
                  <c:v>2.1042365373580343</c:v>
                </c:pt>
                <c:pt idx="3908">
                  <c:v>2.1057320857143655</c:v>
                </c:pt>
                <c:pt idx="3909">
                  <c:v>2.1072276340706968</c:v>
                </c:pt>
                <c:pt idx="3910">
                  <c:v>2.1087231824270281</c:v>
                </c:pt>
                <c:pt idx="3911">
                  <c:v>2.1102187307833593</c:v>
                </c:pt>
                <c:pt idx="3912">
                  <c:v>2.1117142791396906</c:v>
                </c:pt>
                <c:pt idx="3913">
                  <c:v>2.1132098274960218</c:v>
                </c:pt>
                <c:pt idx="3914">
                  <c:v>2.1147053758523531</c:v>
                </c:pt>
                <c:pt idx="3915">
                  <c:v>2.1162009242086843</c:v>
                </c:pt>
                <c:pt idx="3916">
                  <c:v>2.1176964725650156</c:v>
                </c:pt>
                <c:pt idx="3917">
                  <c:v>2.1191920209213468</c:v>
                </c:pt>
                <c:pt idx="3918">
                  <c:v>2.1206875692776781</c:v>
                </c:pt>
                <c:pt idx="3919">
                  <c:v>2.1221831176340094</c:v>
                </c:pt>
                <c:pt idx="3920">
                  <c:v>2.1236786659903406</c:v>
                </c:pt>
                <c:pt idx="3921">
                  <c:v>2.1251742143466719</c:v>
                </c:pt>
                <c:pt idx="3922">
                  <c:v>2.1266697627030031</c:v>
                </c:pt>
                <c:pt idx="3923">
                  <c:v>2.1281653110593344</c:v>
                </c:pt>
                <c:pt idx="3924">
                  <c:v>2.1296608594156656</c:v>
                </c:pt>
                <c:pt idx="3925">
                  <c:v>2.1311564077719969</c:v>
                </c:pt>
                <c:pt idx="3926">
                  <c:v>2.1326519561283281</c:v>
                </c:pt>
                <c:pt idx="3927">
                  <c:v>2.1341475044846594</c:v>
                </c:pt>
                <c:pt idx="3928">
                  <c:v>2.1356430528409907</c:v>
                </c:pt>
                <c:pt idx="3929">
                  <c:v>2.1371386011973219</c:v>
                </c:pt>
                <c:pt idx="3930">
                  <c:v>2.1386341495536532</c:v>
                </c:pt>
                <c:pt idx="3931">
                  <c:v>2.1401296979099844</c:v>
                </c:pt>
                <c:pt idx="3932">
                  <c:v>2.1416252462663157</c:v>
                </c:pt>
                <c:pt idx="3933">
                  <c:v>2.1431207946226469</c:v>
                </c:pt>
                <c:pt idx="3934">
                  <c:v>2.1446163429789782</c:v>
                </c:pt>
                <c:pt idx="3935">
                  <c:v>2.1461118913353094</c:v>
                </c:pt>
                <c:pt idx="3936">
                  <c:v>2.1476074396916407</c:v>
                </c:pt>
                <c:pt idx="3937">
                  <c:v>2.149102988047972</c:v>
                </c:pt>
                <c:pt idx="3938">
                  <c:v>2.1505985364043032</c:v>
                </c:pt>
                <c:pt idx="3939">
                  <c:v>2.1520940847606345</c:v>
                </c:pt>
                <c:pt idx="3940">
                  <c:v>2.1535896331169657</c:v>
                </c:pt>
                <c:pt idx="3941">
                  <c:v>2.155085181473297</c:v>
                </c:pt>
                <c:pt idx="3942">
                  <c:v>2.1565807298296282</c:v>
                </c:pt>
                <c:pt idx="3943">
                  <c:v>2.1580762781859595</c:v>
                </c:pt>
                <c:pt idx="3944">
                  <c:v>2.1595718265422907</c:v>
                </c:pt>
                <c:pt idx="3945">
                  <c:v>2.161067374898622</c:v>
                </c:pt>
                <c:pt idx="3946">
                  <c:v>2.1625629232549533</c:v>
                </c:pt>
                <c:pt idx="3947">
                  <c:v>2.1640584716112845</c:v>
                </c:pt>
                <c:pt idx="3948">
                  <c:v>2.1655540199676158</c:v>
                </c:pt>
                <c:pt idx="3949">
                  <c:v>2.167049568323947</c:v>
                </c:pt>
                <c:pt idx="3950">
                  <c:v>2.1685451166802783</c:v>
                </c:pt>
                <c:pt idx="3951">
                  <c:v>2.1700406650366095</c:v>
                </c:pt>
                <c:pt idx="3952">
                  <c:v>2.1715362133929408</c:v>
                </c:pt>
                <c:pt idx="3953">
                  <c:v>2.173031761749272</c:v>
                </c:pt>
                <c:pt idx="3954">
                  <c:v>2.1745273101056033</c:v>
                </c:pt>
                <c:pt idx="3955">
                  <c:v>2.1760228584619346</c:v>
                </c:pt>
                <c:pt idx="3956">
                  <c:v>2.1775184068182658</c:v>
                </c:pt>
                <c:pt idx="3957">
                  <c:v>2.1790139551745971</c:v>
                </c:pt>
                <c:pt idx="3958">
                  <c:v>2.1805095035309283</c:v>
                </c:pt>
                <c:pt idx="3959">
                  <c:v>2.1820050518872596</c:v>
                </c:pt>
                <c:pt idx="3960">
                  <c:v>2.1835006002435908</c:v>
                </c:pt>
                <c:pt idx="3961">
                  <c:v>2.1849961485999221</c:v>
                </c:pt>
                <c:pt idx="3962">
                  <c:v>2.1864916969562533</c:v>
                </c:pt>
                <c:pt idx="3963">
                  <c:v>2.1879872453125846</c:v>
                </c:pt>
                <c:pt idx="3964">
                  <c:v>2.1894827936689158</c:v>
                </c:pt>
                <c:pt idx="3965">
                  <c:v>2.1909783420252471</c:v>
                </c:pt>
                <c:pt idx="3966">
                  <c:v>2.1924738903815784</c:v>
                </c:pt>
                <c:pt idx="3967">
                  <c:v>2.1939694387379096</c:v>
                </c:pt>
                <c:pt idx="3968">
                  <c:v>2.1954649870942409</c:v>
                </c:pt>
                <c:pt idx="3969">
                  <c:v>2.1969605354505721</c:v>
                </c:pt>
                <c:pt idx="3970">
                  <c:v>2.1984560838069034</c:v>
                </c:pt>
                <c:pt idx="3971">
                  <c:v>2.1999516321632346</c:v>
                </c:pt>
                <c:pt idx="3972">
                  <c:v>2.2014471805195659</c:v>
                </c:pt>
                <c:pt idx="3973">
                  <c:v>2.2029427288758971</c:v>
                </c:pt>
                <c:pt idx="3974">
                  <c:v>2.2044382772322284</c:v>
                </c:pt>
                <c:pt idx="3975">
                  <c:v>2.2059338255885597</c:v>
                </c:pt>
                <c:pt idx="3976">
                  <c:v>2.2074293739448909</c:v>
                </c:pt>
                <c:pt idx="3977">
                  <c:v>2.2089249223012222</c:v>
                </c:pt>
                <c:pt idx="3978">
                  <c:v>2.2104204706575534</c:v>
                </c:pt>
                <c:pt idx="3979">
                  <c:v>2.2119160190138847</c:v>
                </c:pt>
                <c:pt idx="3980">
                  <c:v>2.2134115673702159</c:v>
                </c:pt>
                <c:pt idx="3981">
                  <c:v>2.2149071157265472</c:v>
                </c:pt>
                <c:pt idx="3982">
                  <c:v>2.2164026640828784</c:v>
                </c:pt>
                <c:pt idx="3983">
                  <c:v>2.2178982124392097</c:v>
                </c:pt>
                <c:pt idx="3984">
                  <c:v>2.219393760795541</c:v>
                </c:pt>
                <c:pt idx="3985">
                  <c:v>2.2208893091518722</c:v>
                </c:pt>
                <c:pt idx="3986">
                  <c:v>2.2223848575082035</c:v>
                </c:pt>
                <c:pt idx="3987">
                  <c:v>2.2238804058645347</c:v>
                </c:pt>
                <c:pt idx="3988">
                  <c:v>2.225375954220866</c:v>
                </c:pt>
                <c:pt idx="3989">
                  <c:v>2.2268715025771972</c:v>
                </c:pt>
                <c:pt idx="3990">
                  <c:v>2.2283670509335285</c:v>
                </c:pt>
                <c:pt idx="3991">
                  <c:v>2.2298625992898597</c:v>
                </c:pt>
                <c:pt idx="3992">
                  <c:v>2.231358147646191</c:v>
                </c:pt>
                <c:pt idx="3993">
                  <c:v>2.2328536960025223</c:v>
                </c:pt>
                <c:pt idx="3994">
                  <c:v>2.2343492443588535</c:v>
                </c:pt>
                <c:pt idx="3995">
                  <c:v>2.2358447927151848</c:v>
                </c:pt>
                <c:pt idx="3996">
                  <c:v>2.237340341071516</c:v>
                </c:pt>
                <c:pt idx="3997">
                  <c:v>2.2388358894278473</c:v>
                </c:pt>
                <c:pt idx="3998">
                  <c:v>2.2403314377841785</c:v>
                </c:pt>
                <c:pt idx="3999">
                  <c:v>2.2418269861405098</c:v>
                </c:pt>
                <c:pt idx="4000">
                  <c:v>2.243322534496841</c:v>
                </c:pt>
                <c:pt idx="4001">
                  <c:v>2.2448180828531723</c:v>
                </c:pt>
                <c:pt idx="4002">
                  <c:v>2.2463136312095036</c:v>
                </c:pt>
                <c:pt idx="4003">
                  <c:v>2.2478091795658348</c:v>
                </c:pt>
                <c:pt idx="4004">
                  <c:v>2.2493047279221661</c:v>
                </c:pt>
                <c:pt idx="4005">
                  <c:v>2.2508002762784973</c:v>
                </c:pt>
                <c:pt idx="4006">
                  <c:v>2.2522958246348286</c:v>
                </c:pt>
                <c:pt idx="4007">
                  <c:v>2.2537913729911598</c:v>
                </c:pt>
                <c:pt idx="4008">
                  <c:v>2.2552869213474911</c:v>
                </c:pt>
                <c:pt idx="4009">
                  <c:v>2.2567824697038223</c:v>
                </c:pt>
                <c:pt idx="4010">
                  <c:v>2.2582780180601536</c:v>
                </c:pt>
                <c:pt idx="4011">
                  <c:v>2.2597735664164849</c:v>
                </c:pt>
                <c:pt idx="4012">
                  <c:v>2.2612691147728161</c:v>
                </c:pt>
                <c:pt idx="4013">
                  <c:v>2.2627646631291474</c:v>
                </c:pt>
                <c:pt idx="4014">
                  <c:v>2.2642602114854786</c:v>
                </c:pt>
                <c:pt idx="4015">
                  <c:v>2.2657557598418099</c:v>
                </c:pt>
                <c:pt idx="4016">
                  <c:v>2.2672513081981411</c:v>
                </c:pt>
                <c:pt idx="4017">
                  <c:v>2.2687468565544724</c:v>
                </c:pt>
                <c:pt idx="4018">
                  <c:v>2.2702424049108036</c:v>
                </c:pt>
                <c:pt idx="4019">
                  <c:v>2.2717379532671349</c:v>
                </c:pt>
                <c:pt idx="4020">
                  <c:v>2.2732335016234662</c:v>
                </c:pt>
                <c:pt idx="4021">
                  <c:v>2.2747290499797974</c:v>
                </c:pt>
                <c:pt idx="4022">
                  <c:v>2.2762245983361287</c:v>
                </c:pt>
                <c:pt idx="4023">
                  <c:v>2.2777201466924599</c:v>
                </c:pt>
                <c:pt idx="4024">
                  <c:v>2.2792156950487912</c:v>
                </c:pt>
                <c:pt idx="4025">
                  <c:v>2.2807112434051224</c:v>
                </c:pt>
                <c:pt idx="4026">
                  <c:v>2.2822067917614537</c:v>
                </c:pt>
                <c:pt idx="4027">
                  <c:v>2.2837023401177849</c:v>
                </c:pt>
                <c:pt idx="4028">
                  <c:v>2.2851978884741162</c:v>
                </c:pt>
                <c:pt idx="4029">
                  <c:v>2.2866934368304475</c:v>
                </c:pt>
                <c:pt idx="4030">
                  <c:v>2.2881889851867787</c:v>
                </c:pt>
                <c:pt idx="4031">
                  <c:v>2.28968453354311</c:v>
                </c:pt>
                <c:pt idx="4032">
                  <c:v>2.2911800818994412</c:v>
                </c:pt>
                <c:pt idx="4033">
                  <c:v>2.2926756302557725</c:v>
                </c:pt>
                <c:pt idx="4034">
                  <c:v>2.2941711786121037</c:v>
                </c:pt>
                <c:pt idx="4035">
                  <c:v>2.295666726968435</c:v>
                </c:pt>
                <c:pt idx="4036">
                  <c:v>2.2971622753247662</c:v>
                </c:pt>
                <c:pt idx="4037">
                  <c:v>2.2986578236810975</c:v>
                </c:pt>
                <c:pt idx="4038">
                  <c:v>2.3001533720374288</c:v>
                </c:pt>
                <c:pt idx="4039">
                  <c:v>2.30164892039376</c:v>
                </c:pt>
                <c:pt idx="4040">
                  <c:v>2.3031444687500913</c:v>
                </c:pt>
                <c:pt idx="4041">
                  <c:v>2.3046400171064225</c:v>
                </c:pt>
                <c:pt idx="4042">
                  <c:v>2.3061355654627538</c:v>
                </c:pt>
                <c:pt idx="4043">
                  <c:v>2.307631113819085</c:v>
                </c:pt>
                <c:pt idx="4044">
                  <c:v>2.3091266621754163</c:v>
                </c:pt>
                <c:pt idx="4045">
                  <c:v>2.3106222105317475</c:v>
                </c:pt>
                <c:pt idx="4046">
                  <c:v>2.3121177588880788</c:v>
                </c:pt>
                <c:pt idx="4047">
                  <c:v>2.3136133072444101</c:v>
                </c:pt>
                <c:pt idx="4048">
                  <c:v>2.3151088556007413</c:v>
                </c:pt>
                <c:pt idx="4049">
                  <c:v>2.3166044039570726</c:v>
                </c:pt>
                <c:pt idx="4050">
                  <c:v>2.3180999523134038</c:v>
                </c:pt>
                <c:pt idx="4051">
                  <c:v>2.3195955006697351</c:v>
                </c:pt>
                <c:pt idx="4052">
                  <c:v>2.3210910490260663</c:v>
                </c:pt>
                <c:pt idx="4053">
                  <c:v>2.3225865973823976</c:v>
                </c:pt>
                <c:pt idx="4054">
                  <c:v>2.3240821457387288</c:v>
                </c:pt>
                <c:pt idx="4055">
                  <c:v>2.3255776940950601</c:v>
                </c:pt>
                <c:pt idx="4056">
                  <c:v>2.3270732424513914</c:v>
                </c:pt>
                <c:pt idx="4057">
                  <c:v>2.3285687908077226</c:v>
                </c:pt>
                <c:pt idx="4058">
                  <c:v>2.3300643391640539</c:v>
                </c:pt>
                <c:pt idx="4059">
                  <c:v>2.3315598875203851</c:v>
                </c:pt>
                <c:pt idx="4060">
                  <c:v>2.3330554358767164</c:v>
                </c:pt>
                <c:pt idx="4061">
                  <c:v>2.3345509842330476</c:v>
                </c:pt>
                <c:pt idx="4062">
                  <c:v>2.3360465325893789</c:v>
                </c:pt>
                <c:pt idx="4063">
                  <c:v>2.3375420809457101</c:v>
                </c:pt>
                <c:pt idx="4064">
                  <c:v>2.3390376293020414</c:v>
                </c:pt>
                <c:pt idx="4065">
                  <c:v>2.3405331776583727</c:v>
                </c:pt>
                <c:pt idx="4066">
                  <c:v>2.3420287260147039</c:v>
                </c:pt>
                <c:pt idx="4067">
                  <c:v>2.3435242743710352</c:v>
                </c:pt>
                <c:pt idx="4068">
                  <c:v>2.3450198227273664</c:v>
                </c:pt>
                <c:pt idx="4069">
                  <c:v>2.3465153710836977</c:v>
                </c:pt>
                <c:pt idx="4070">
                  <c:v>2.3480109194400289</c:v>
                </c:pt>
                <c:pt idx="4071">
                  <c:v>2.3495064677963602</c:v>
                </c:pt>
                <c:pt idx="4072">
                  <c:v>2.3510020161526914</c:v>
                </c:pt>
                <c:pt idx="4073">
                  <c:v>2.3524975645090227</c:v>
                </c:pt>
                <c:pt idx="4074">
                  <c:v>2.353993112865354</c:v>
                </c:pt>
                <c:pt idx="4075">
                  <c:v>2.3554886612216852</c:v>
                </c:pt>
                <c:pt idx="4076">
                  <c:v>2.3569842095780165</c:v>
                </c:pt>
                <c:pt idx="4077">
                  <c:v>2.3584797579343477</c:v>
                </c:pt>
                <c:pt idx="4078">
                  <c:v>2.359975306290679</c:v>
                </c:pt>
                <c:pt idx="4079">
                  <c:v>2.3614708546470102</c:v>
                </c:pt>
                <c:pt idx="4080">
                  <c:v>2.3629664030033415</c:v>
                </c:pt>
                <c:pt idx="4081">
                  <c:v>2.3644619513596727</c:v>
                </c:pt>
                <c:pt idx="4082">
                  <c:v>2.365957499716004</c:v>
                </c:pt>
                <c:pt idx="4083">
                  <c:v>2.3674530480723353</c:v>
                </c:pt>
                <c:pt idx="4084">
                  <c:v>2.3689485964286665</c:v>
                </c:pt>
                <c:pt idx="4085">
                  <c:v>2.3704441447849978</c:v>
                </c:pt>
                <c:pt idx="4086">
                  <c:v>2.371939693141329</c:v>
                </c:pt>
                <c:pt idx="4087">
                  <c:v>2.3734352414976603</c:v>
                </c:pt>
                <c:pt idx="4088">
                  <c:v>2.3749307898539915</c:v>
                </c:pt>
                <c:pt idx="4089">
                  <c:v>2.3764263382103228</c:v>
                </c:pt>
                <c:pt idx="4090">
                  <c:v>2.377921886566654</c:v>
                </c:pt>
                <c:pt idx="4091">
                  <c:v>2.3794174349229853</c:v>
                </c:pt>
                <c:pt idx="4092">
                  <c:v>2.3809129832793166</c:v>
                </c:pt>
                <c:pt idx="4093">
                  <c:v>2.3824085316356478</c:v>
                </c:pt>
                <c:pt idx="4094">
                  <c:v>2.3839040799919791</c:v>
                </c:pt>
                <c:pt idx="4095">
                  <c:v>2.3853996283483103</c:v>
                </c:pt>
                <c:pt idx="4096">
                  <c:v>2.3868951767046416</c:v>
                </c:pt>
                <c:pt idx="4097">
                  <c:v>2.3883907250609728</c:v>
                </c:pt>
                <c:pt idx="4098">
                  <c:v>2.3898862734173041</c:v>
                </c:pt>
                <c:pt idx="4099">
                  <c:v>2.3913818217736353</c:v>
                </c:pt>
                <c:pt idx="4100">
                  <c:v>2.3928773701299666</c:v>
                </c:pt>
                <c:pt idx="4101">
                  <c:v>2.3943729184862979</c:v>
                </c:pt>
                <c:pt idx="4102">
                  <c:v>2.3958684668426291</c:v>
                </c:pt>
                <c:pt idx="4103">
                  <c:v>2.3973640151989604</c:v>
                </c:pt>
                <c:pt idx="4104">
                  <c:v>2.3988595635552916</c:v>
                </c:pt>
                <c:pt idx="4105">
                  <c:v>2.4003551119116229</c:v>
                </c:pt>
                <c:pt idx="4106">
                  <c:v>2.4018506602679541</c:v>
                </c:pt>
                <c:pt idx="4107">
                  <c:v>2.4033462086242854</c:v>
                </c:pt>
                <c:pt idx="4108">
                  <c:v>2.4048417569806166</c:v>
                </c:pt>
                <c:pt idx="4109">
                  <c:v>2.4063373053369479</c:v>
                </c:pt>
                <c:pt idx="4110">
                  <c:v>2.4078328536932792</c:v>
                </c:pt>
                <c:pt idx="4111">
                  <c:v>2.4093284020496104</c:v>
                </c:pt>
                <c:pt idx="4112">
                  <c:v>2.4108239504059417</c:v>
                </c:pt>
                <c:pt idx="4113">
                  <c:v>2.4123194987622729</c:v>
                </c:pt>
                <c:pt idx="4114">
                  <c:v>2.4138150471186042</c:v>
                </c:pt>
                <c:pt idx="4115">
                  <c:v>2.4153105954749354</c:v>
                </c:pt>
                <c:pt idx="4116">
                  <c:v>2.4168061438312667</c:v>
                </c:pt>
                <c:pt idx="4117">
                  <c:v>2.4183016921875979</c:v>
                </c:pt>
                <c:pt idx="4118">
                  <c:v>2.4197972405439292</c:v>
                </c:pt>
                <c:pt idx="4119">
                  <c:v>2.4212927889002605</c:v>
                </c:pt>
                <c:pt idx="4120">
                  <c:v>2.4227883372565917</c:v>
                </c:pt>
                <c:pt idx="4121">
                  <c:v>2.424283885612923</c:v>
                </c:pt>
                <c:pt idx="4122">
                  <c:v>2.4257794339692542</c:v>
                </c:pt>
                <c:pt idx="4123">
                  <c:v>2.4272749823255855</c:v>
                </c:pt>
                <c:pt idx="4124">
                  <c:v>2.4287705306819167</c:v>
                </c:pt>
                <c:pt idx="4125">
                  <c:v>2.430266079038248</c:v>
                </c:pt>
                <c:pt idx="4126">
                  <c:v>2.4317616273945792</c:v>
                </c:pt>
                <c:pt idx="4127">
                  <c:v>2.4332571757509105</c:v>
                </c:pt>
                <c:pt idx="4128">
                  <c:v>2.4347527241072418</c:v>
                </c:pt>
                <c:pt idx="4129">
                  <c:v>2.436248272463573</c:v>
                </c:pt>
                <c:pt idx="4130">
                  <c:v>2.4377438208199043</c:v>
                </c:pt>
                <c:pt idx="4131">
                  <c:v>2.4392393691762355</c:v>
                </c:pt>
                <c:pt idx="4132">
                  <c:v>2.4407349175325668</c:v>
                </c:pt>
                <c:pt idx="4133">
                  <c:v>2.442230465888898</c:v>
                </c:pt>
                <c:pt idx="4134">
                  <c:v>2.4437260142452293</c:v>
                </c:pt>
                <c:pt idx="4135">
                  <c:v>2.4452215626015605</c:v>
                </c:pt>
                <c:pt idx="4136">
                  <c:v>2.4467171109578918</c:v>
                </c:pt>
                <c:pt idx="4137">
                  <c:v>2.448212659314223</c:v>
                </c:pt>
                <c:pt idx="4138">
                  <c:v>2.4497082076705543</c:v>
                </c:pt>
                <c:pt idx="4139">
                  <c:v>2.4512037560268856</c:v>
                </c:pt>
                <c:pt idx="4140">
                  <c:v>2.4526993043832168</c:v>
                </c:pt>
                <c:pt idx="4141">
                  <c:v>2.4541948527395481</c:v>
                </c:pt>
                <c:pt idx="4142">
                  <c:v>2.4556904010958793</c:v>
                </c:pt>
                <c:pt idx="4143">
                  <c:v>2.4571859494522106</c:v>
                </c:pt>
                <c:pt idx="4144">
                  <c:v>2.4586814978085418</c:v>
                </c:pt>
                <c:pt idx="4145">
                  <c:v>2.4601770461648731</c:v>
                </c:pt>
                <c:pt idx="4146">
                  <c:v>2.4616725945212043</c:v>
                </c:pt>
                <c:pt idx="4147">
                  <c:v>2.4631681428775356</c:v>
                </c:pt>
                <c:pt idx="4148">
                  <c:v>2.4646636912338669</c:v>
                </c:pt>
                <c:pt idx="4149">
                  <c:v>2.4661592395901981</c:v>
                </c:pt>
                <c:pt idx="4150">
                  <c:v>2.4676547879465294</c:v>
                </c:pt>
                <c:pt idx="4151">
                  <c:v>2.4691503363028606</c:v>
                </c:pt>
                <c:pt idx="4152">
                  <c:v>2.4706458846591919</c:v>
                </c:pt>
                <c:pt idx="4153">
                  <c:v>2.4721414330155231</c:v>
                </c:pt>
                <c:pt idx="4154">
                  <c:v>2.4736369813718544</c:v>
                </c:pt>
                <c:pt idx="4155">
                  <c:v>2.4751325297281856</c:v>
                </c:pt>
                <c:pt idx="4156">
                  <c:v>2.4766280780845169</c:v>
                </c:pt>
                <c:pt idx="4157">
                  <c:v>2.4781236264408482</c:v>
                </c:pt>
                <c:pt idx="4158">
                  <c:v>2.4796191747971794</c:v>
                </c:pt>
                <c:pt idx="4159">
                  <c:v>2.4811147231535107</c:v>
                </c:pt>
                <c:pt idx="4160">
                  <c:v>2.4826102715098419</c:v>
                </c:pt>
                <c:pt idx="4161">
                  <c:v>2.4841058198661732</c:v>
                </c:pt>
                <c:pt idx="4162">
                  <c:v>2.4856013682225044</c:v>
                </c:pt>
                <c:pt idx="4163">
                  <c:v>2.4870969165788357</c:v>
                </c:pt>
                <c:pt idx="4164">
                  <c:v>2.4885924649351669</c:v>
                </c:pt>
                <c:pt idx="4165">
                  <c:v>2.4900880132914982</c:v>
                </c:pt>
                <c:pt idx="4166">
                  <c:v>2.4915835616478295</c:v>
                </c:pt>
                <c:pt idx="4167">
                  <c:v>2.4930791100041607</c:v>
                </c:pt>
                <c:pt idx="4168">
                  <c:v>2.494574658360492</c:v>
                </c:pt>
                <c:pt idx="4169">
                  <c:v>2.4960702067168232</c:v>
                </c:pt>
                <c:pt idx="4170">
                  <c:v>2.4975657550731545</c:v>
                </c:pt>
                <c:pt idx="4171">
                  <c:v>2.4990613034294857</c:v>
                </c:pt>
                <c:pt idx="4172">
                  <c:v>2.500556851785817</c:v>
                </c:pt>
                <c:pt idx="4173">
                  <c:v>2.5020524001421482</c:v>
                </c:pt>
                <c:pt idx="4174">
                  <c:v>2.5035479484984795</c:v>
                </c:pt>
                <c:pt idx="4175">
                  <c:v>2.5050434968548108</c:v>
                </c:pt>
                <c:pt idx="4176">
                  <c:v>2.506539045211142</c:v>
                </c:pt>
                <c:pt idx="4177">
                  <c:v>2.5080345935674733</c:v>
                </c:pt>
                <c:pt idx="4178">
                  <c:v>2.5095301419238045</c:v>
                </c:pt>
                <c:pt idx="4179">
                  <c:v>2.5110256902801358</c:v>
                </c:pt>
                <c:pt idx="4180">
                  <c:v>2.512521238636467</c:v>
                </c:pt>
                <c:pt idx="4181">
                  <c:v>2.5140167869927983</c:v>
                </c:pt>
                <c:pt idx="4182">
                  <c:v>2.5155123353491295</c:v>
                </c:pt>
                <c:pt idx="4183">
                  <c:v>2.5170078837054608</c:v>
                </c:pt>
                <c:pt idx="4184">
                  <c:v>2.5185034320617921</c:v>
                </c:pt>
                <c:pt idx="4185">
                  <c:v>2.5199989804181233</c:v>
                </c:pt>
                <c:pt idx="4186">
                  <c:v>2.5214945287744546</c:v>
                </c:pt>
                <c:pt idx="4187">
                  <c:v>2.5229900771307858</c:v>
                </c:pt>
                <c:pt idx="4188">
                  <c:v>2.5244856254871171</c:v>
                </c:pt>
                <c:pt idx="4189">
                  <c:v>2.5259811738434483</c:v>
                </c:pt>
                <c:pt idx="4190">
                  <c:v>2.5274767221997796</c:v>
                </c:pt>
                <c:pt idx="4191">
                  <c:v>2.5289722705561108</c:v>
                </c:pt>
                <c:pt idx="4192">
                  <c:v>2.5304678189124421</c:v>
                </c:pt>
                <c:pt idx="4193">
                  <c:v>2.5319633672687734</c:v>
                </c:pt>
                <c:pt idx="4194">
                  <c:v>2.5334589156251046</c:v>
                </c:pt>
                <c:pt idx="4195">
                  <c:v>2.5349544639814359</c:v>
                </c:pt>
                <c:pt idx="4196">
                  <c:v>2.5364500123377671</c:v>
                </c:pt>
                <c:pt idx="4197">
                  <c:v>2.5379455606940984</c:v>
                </c:pt>
                <c:pt idx="4198">
                  <c:v>2.5394411090504296</c:v>
                </c:pt>
                <c:pt idx="4199">
                  <c:v>2.5409366574067609</c:v>
                </c:pt>
                <c:pt idx="4200">
                  <c:v>2.5424322057630921</c:v>
                </c:pt>
                <c:pt idx="4201">
                  <c:v>2.5439277541194234</c:v>
                </c:pt>
                <c:pt idx="4202">
                  <c:v>2.5454233024757547</c:v>
                </c:pt>
                <c:pt idx="4203">
                  <c:v>2.5469188508320859</c:v>
                </c:pt>
                <c:pt idx="4204">
                  <c:v>2.5484143991884172</c:v>
                </c:pt>
                <c:pt idx="4205">
                  <c:v>2.5499099475447484</c:v>
                </c:pt>
                <c:pt idx="4206">
                  <c:v>2.5514054959010797</c:v>
                </c:pt>
                <c:pt idx="4207">
                  <c:v>2.5529010442574109</c:v>
                </c:pt>
                <c:pt idx="4208">
                  <c:v>2.5543965926137422</c:v>
                </c:pt>
                <c:pt idx="4209">
                  <c:v>2.5558921409700734</c:v>
                </c:pt>
                <c:pt idx="4210">
                  <c:v>2.5573876893264047</c:v>
                </c:pt>
                <c:pt idx="4211">
                  <c:v>2.558883237682736</c:v>
                </c:pt>
                <c:pt idx="4212">
                  <c:v>2.5603787860390672</c:v>
                </c:pt>
                <c:pt idx="4213">
                  <c:v>2.5618743343953985</c:v>
                </c:pt>
                <c:pt idx="4214">
                  <c:v>2.5633698827517297</c:v>
                </c:pt>
                <c:pt idx="4215">
                  <c:v>2.564865431108061</c:v>
                </c:pt>
                <c:pt idx="4216">
                  <c:v>2.5663609794643922</c:v>
                </c:pt>
                <c:pt idx="4217">
                  <c:v>2.5678565278207235</c:v>
                </c:pt>
                <c:pt idx="4218">
                  <c:v>2.5693520761770547</c:v>
                </c:pt>
                <c:pt idx="4219">
                  <c:v>2.570847624533386</c:v>
                </c:pt>
                <c:pt idx="4220">
                  <c:v>2.5723431728897173</c:v>
                </c:pt>
                <c:pt idx="4221">
                  <c:v>2.5738387212460485</c:v>
                </c:pt>
                <c:pt idx="4222">
                  <c:v>2.5753342696023798</c:v>
                </c:pt>
                <c:pt idx="4223">
                  <c:v>2.576829817958711</c:v>
                </c:pt>
                <c:pt idx="4224">
                  <c:v>2.5783253663150423</c:v>
                </c:pt>
                <c:pt idx="4225">
                  <c:v>2.5798209146713735</c:v>
                </c:pt>
                <c:pt idx="4226">
                  <c:v>2.5813164630277048</c:v>
                </c:pt>
                <c:pt idx="4227">
                  <c:v>2.582812011384036</c:v>
                </c:pt>
                <c:pt idx="4228">
                  <c:v>2.5843075597403673</c:v>
                </c:pt>
                <c:pt idx="4229">
                  <c:v>2.5858031080966986</c:v>
                </c:pt>
                <c:pt idx="4230">
                  <c:v>2.5872986564530298</c:v>
                </c:pt>
                <c:pt idx="4231">
                  <c:v>2.5887942048093611</c:v>
                </c:pt>
                <c:pt idx="4232">
                  <c:v>2.5902897531656923</c:v>
                </c:pt>
                <c:pt idx="4233">
                  <c:v>2.5917853015220236</c:v>
                </c:pt>
                <c:pt idx="4234">
                  <c:v>2.5932808498783548</c:v>
                </c:pt>
                <c:pt idx="4235">
                  <c:v>2.5947763982346861</c:v>
                </c:pt>
                <c:pt idx="4236">
                  <c:v>2.5962719465910173</c:v>
                </c:pt>
                <c:pt idx="4237">
                  <c:v>2.5977674949473486</c:v>
                </c:pt>
                <c:pt idx="4238">
                  <c:v>2.5992630433036799</c:v>
                </c:pt>
                <c:pt idx="4239">
                  <c:v>2.6007585916600111</c:v>
                </c:pt>
                <c:pt idx="4240">
                  <c:v>2.6022541400163424</c:v>
                </c:pt>
                <c:pt idx="4241">
                  <c:v>2.6037496883726736</c:v>
                </c:pt>
                <c:pt idx="4242">
                  <c:v>2.6052452367290049</c:v>
                </c:pt>
                <c:pt idx="4243">
                  <c:v>2.6067407850853361</c:v>
                </c:pt>
                <c:pt idx="4244">
                  <c:v>2.6082363334416674</c:v>
                </c:pt>
                <c:pt idx="4245">
                  <c:v>2.6097318817979986</c:v>
                </c:pt>
                <c:pt idx="4246">
                  <c:v>2.6112274301543299</c:v>
                </c:pt>
                <c:pt idx="4247">
                  <c:v>2.6127229785106612</c:v>
                </c:pt>
                <c:pt idx="4248">
                  <c:v>2.6142185268669924</c:v>
                </c:pt>
                <c:pt idx="4249">
                  <c:v>2.6157140752233237</c:v>
                </c:pt>
                <c:pt idx="4250">
                  <c:v>2.6172096235796549</c:v>
                </c:pt>
                <c:pt idx="4251">
                  <c:v>2.6187051719359862</c:v>
                </c:pt>
                <c:pt idx="4252">
                  <c:v>2.6202007202923174</c:v>
                </c:pt>
                <c:pt idx="4253">
                  <c:v>2.6216962686486487</c:v>
                </c:pt>
                <c:pt idx="4254">
                  <c:v>2.6231918170049799</c:v>
                </c:pt>
                <c:pt idx="4255">
                  <c:v>2.6246873653613112</c:v>
                </c:pt>
                <c:pt idx="4256">
                  <c:v>2.6261829137176425</c:v>
                </c:pt>
                <c:pt idx="4257">
                  <c:v>2.6276784620739737</c:v>
                </c:pt>
                <c:pt idx="4258">
                  <c:v>2.629174010430305</c:v>
                </c:pt>
                <c:pt idx="4259">
                  <c:v>2.6306695587866362</c:v>
                </c:pt>
                <c:pt idx="4260">
                  <c:v>2.6321651071429675</c:v>
                </c:pt>
                <c:pt idx="4261">
                  <c:v>2.6336606554992987</c:v>
                </c:pt>
                <c:pt idx="4262">
                  <c:v>2.63515620385563</c:v>
                </c:pt>
                <c:pt idx="4263">
                  <c:v>2.6366517522119612</c:v>
                </c:pt>
                <c:pt idx="4264">
                  <c:v>2.6381473005682925</c:v>
                </c:pt>
                <c:pt idx="4265">
                  <c:v>2.6396428489246238</c:v>
                </c:pt>
                <c:pt idx="4266">
                  <c:v>2.641138397280955</c:v>
                </c:pt>
                <c:pt idx="4267">
                  <c:v>2.6426339456372863</c:v>
                </c:pt>
                <c:pt idx="4268">
                  <c:v>2.6441294939936175</c:v>
                </c:pt>
                <c:pt idx="4269">
                  <c:v>2.6456250423499488</c:v>
                </c:pt>
                <c:pt idx="4270">
                  <c:v>2.64712059070628</c:v>
                </c:pt>
                <c:pt idx="4271">
                  <c:v>2.6486161390626113</c:v>
                </c:pt>
                <c:pt idx="4272">
                  <c:v>2.6501116874189425</c:v>
                </c:pt>
                <c:pt idx="4273">
                  <c:v>2.6516072357752738</c:v>
                </c:pt>
                <c:pt idx="4274">
                  <c:v>2.6531027841316051</c:v>
                </c:pt>
                <c:pt idx="4275">
                  <c:v>2.6545983324879363</c:v>
                </c:pt>
                <c:pt idx="4276">
                  <c:v>2.6560938808442676</c:v>
                </c:pt>
                <c:pt idx="4277">
                  <c:v>2.6575894292005988</c:v>
                </c:pt>
                <c:pt idx="4278">
                  <c:v>2.6590849775569301</c:v>
                </c:pt>
                <c:pt idx="4279">
                  <c:v>2.6605805259132613</c:v>
                </c:pt>
                <c:pt idx="4280">
                  <c:v>2.6620760742695926</c:v>
                </c:pt>
                <c:pt idx="4281">
                  <c:v>2.6635716226259238</c:v>
                </c:pt>
                <c:pt idx="4282">
                  <c:v>2.6650671709822551</c:v>
                </c:pt>
                <c:pt idx="4283">
                  <c:v>2.6665627193385864</c:v>
                </c:pt>
                <c:pt idx="4284">
                  <c:v>2.6680582676949176</c:v>
                </c:pt>
                <c:pt idx="4285">
                  <c:v>2.6695538160512489</c:v>
                </c:pt>
                <c:pt idx="4286">
                  <c:v>2.6710493644075801</c:v>
                </c:pt>
                <c:pt idx="4287">
                  <c:v>2.6725449127639114</c:v>
                </c:pt>
                <c:pt idx="4288">
                  <c:v>2.6740404611202426</c:v>
                </c:pt>
                <c:pt idx="4289">
                  <c:v>2.6755360094765739</c:v>
                </c:pt>
                <c:pt idx="4290">
                  <c:v>2.6770315578329051</c:v>
                </c:pt>
                <c:pt idx="4291">
                  <c:v>2.6785271061892364</c:v>
                </c:pt>
                <c:pt idx="4292">
                  <c:v>2.6800226545455677</c:v>
                </c:pt>
                <c:pt idx="4293">
                  <c:v>2.6815182029018989</c:v>
                </c:pt>
                <c:pt idx="4294">
                  <c:v>2.6830137512582302</c:v>
                </c:pt>
                <c:pt idx="4295">
                  <c:v>2.6845092996145614</c:v>
                </c:pt>
                <c:pt idx="4296">
                  <c:v>2.6860048479708927</c:v>
                </c:pt>
                <c:pt idx="4297">
                  <c:v>2.6875003963272239</c:v>
                </c:pt>
                <c:pt idx="4298">
                  <c:v>2.6889959446835552</c:v>
                </c:pt>
                <c:pt idx="4299">
                  <c:v>2.6904914930398864</c:v>
                </c:pt>
                <c:pt idx="4300">
                  <c:v>2.6919870413962177</c:v>
                </c:pt>
                <c:pt idx="4301">
                  <c:v>2.693482589752549</c:v>
                </c:pt>
                <c:pt idx="4302">
                  <c:v>2.6949781381088802</c:v>
                </c:pt>
                <c:pt idx="4303">
                  <c:v>2.6964736864652115</c:v>
                </c:pt>
                <c:pt idx="4304">
                  <c:v>2.6979692348215427</c:v>
                </c:pt>
                <c:pt idx="4305">
                  <c:v>2.699464783177874</c:v>
                </c:pt>
                <c:pt idx="4306">
                  <c:v>2.7009603315342052</c:v>
                </c:pt>
                <c:pt idx="4307">
                  <c:v>2.7024558798905365</c:v>
                </c:pt>
                <c:pt idx="4308">
                  <c:v>2.7039514282468677</c:v>
                </c:pt>
                <c:pt idx="4309">
                  <c:v>2.705446976603199</c:v>
                </c:pt>
                <c:pt idx="4310">
                  <c:v>2.7069425249595302</c:v>
                </c:pt>
                <c:pt idx="4311">
                  <c:v>2.7084380733158615</c:v>
                </c:pt>
                <c:pt idx="4312">
                  <c:v>2.7099336216721928</c:v>
                </c:pt>
                <c:pt idx="4313">
                  <c:v>2.711429170028524</c:v>
                </c:pt>
                <c:pt idx="4314">
                  <c:v>2.7129247183848553</c:v>
                </c:pt>
                <c:pt idx="4315">
                  <c:v>2.7144202667411865</c:v>
                </c:pt>
                <c:pt idx="4316">
                  <c:v>2.7159158150975178</c:v>
                </c:pt>
                <c:pt idx="4317">
                  <c:v>2.717411363453849</c:v>
                </c:pt>
                <c:pt idx="4318">
                  <c:v>2.7189069118101803</c:v>
                </c:pt>
                <c:pt idx="4319">
                  <c:v>2.7204024601665115</c:v>
                </c:pt>
                <c:pt idx="4320">
                  <c:v>2.7218980085228428</c:v>
                </c:pt>
                <c:pt idx="4321">
                  <c:v>2.7233935568791741</c:v>
                </c:pt>
                <c:pt idx="4322">
                  <c:v>2.7248891052355053</c:v>
                </c:pt>
                <c:pt idx="4323">
                  <c:v>2.7263846535918366</c:v>
                </c:pt>
                <c:pt idx="4324">
                  <c:v>2.7278802019481678</c:v>
                </c:pt>
                <c:pt idx="4325">
                  <c:v>2.7293757503044991</c:v>
                </c:pt>
                <c:pt idx="4326">
                  <c:v>2.7308712986608303</c:v>
                </c:pt>
                <c:pt idx="4327">
                  <c:v>2.7323668470171616</c:v>
                </c:pt>
                <c:pt idx="4328">
                  <c:v>2.7338623953734928</c:v>
                </c:pt>
                <c:pt idx="4329">
                  <c:v>2.7353579437298241</c:v>
                </c:pt>
                <c:pt idx="4330">
                  <c:v>2.7368534920861554</c:v>
                </c:pt>
                <c:pt idx="4331">
                  <c:v>2.7383490404424866</c:v>
                </c:pt>
                <c:pt idx="4332">
                  <c:v>2.7398445887988179</c:v>
                </c:pt>
                <c:pt idx="4333">
                  <c:v>2.7413401371551491</c:v>
                </c:pt>
                <c:pt idx="4334">
                  <c:v>2.7428356855114804</c:v>
                </c:pt>
                <c:pt idx="4335">
                  <c:v>2.7443312338678116</c:v>
                </c:pt>
                <c:pt idx="4336">
                  <c:v>2.7458267822241429</c:v>
                </c:pt>
                <c:pt idx="4337">
                  <c:v>2.7473223305804741</c:v>
                </c:pt>
                <c:pt idx="4338">
                  <c:v>2.7488178789368054</c:v>
                </c:pt>
                <c:pt idx="4339">
                  <c:v>2.7503134272931367</c:v>
                </c:pt>
                <c:pt idx="4340">
                  <c:v>2.7518089756494679</c:v>
                </c:pt>
                <c:pt idx="4341">
                  <c:v>2.7533045240057992</c:v>
                </c:pt>
                <c:pt idx="4342">
                  <c:v>2.7548000723621304</c:v>
                </c:pt>
                <c:pt idx="4343">
                  <c:v>2.7562956207184617</c:v>
                </c:pt>
                <c:pt idx="4344">
                  <c:v>2.7577911690747929</c:v>
                </c:pt>
                <c:pt idx="4345">
                  <c:v>2.7592867174311242</c:v>
                </c:pt>
                <c:pt idx="4346">
                  <c:v>2.7607822657874554</c:v>
                </c:pt>
                <c:pt idx="4347">
                  <c:v>2.7622778141437867</c:v>
                </c:pt>
                <c:pt idx="4348">
                  <c:v>2.763773362500118</c:v>
                </c:pt>
                <c:pt idx="4349">
                  <c:v>2.7652689108564492</c:v>
                </c:pt>
                <c:pt idx="4350">
                  <c:v>2.7667644592127805</c:v>
                </c:pt>
                <c:pt idx="4351">
                  <c:v>2.7682600075691117</c:v>
                </c:pt>
                <c:pt idx="4352">
                  <c:v>2.769755555925443</c:v>
                </c:pt>
                <c:pt idx="4353">
                  <c:v>2.7712511042817742</c:v>
                </c:pt>
                <c:pt idx="4354">
                  <c:v>2.7727466526381055</c:v>
                </c:pt>
                <c:pt idx="4355">
                  <c:v>2.7742422009944367</c:v>
                </c:pt>
                <c:pt idx="4356">
                  <c:v>2.775737749350768</c:v>
                </c:pt>
                <c:pt idx="4357">
                  <c:v>2.7772332977070993</c:v>
                </c:pt>
                <c:pt idx="4358">
                  <c:v>2.7787288460634305</c:v>
                </c:pt>
                <c:pt idx="4359">
                  <c:v>2.7802243944197618</c:v>
                </c:pt>
                <c:pt idx="4360">
                  <c:v>2.781719942776093</c:v>
                </c:pt>
                <c:pt idx="4361">
                  <c:v>2.7832154911324243</c:v>
                </c:pt>
                <c:pt idx="4362">
                  <c:v>2.7847110394887555</c:v>
                </c:pt>
                <c:pt idx="4363">
                  <c:v>2.7862065878450868</c:v>
                </c:pt>
                <c:pt idx="4364">
                  <c:v>2.787702136201418</c:v>
                </c:pt>
                <c:pt idx="4365">
                  <c:v>2.7891976845577493</c:v>
                </c:pt>
                <c:pt idx="4366">
                  <c:v>2.7906932329140806</c:v>
                </c:pt>
                <c:pt idx="4367">
                  <c:v>2.7921887812704118</c:v>
                </c:pt>
                <c:pt idx="4368">
                  <c:v>2.7936843296267431</c:v>
                </c:pt>
                <c:pt idx="4369">
                  <c:v>2.7951798779830743</c:v>
                </c:pt>
                <c:pt idx="4370">
                  <c:v>2.7966754263394056</c:v>
                </c:pt>
                <c:pt idx="4371">
                  <c:v>2.7981709746957368</c:v>
                </c:pt>
                <c:pt idx="4372">
                  <c:v>2.7996665230520681</c:v>
                </c:pt>
                <c:pt idx="4373">
                  <c:v>2.8011620714083993</c:v>
                </c:pt>
                <c:pt idx="4374">
                  <c:v>2.8026576197647306</c:v>
                </c:pt>
                <c:pt idx="4375">
                  <c:v>2.8041531681210619</c:v>
                </c:pt>
                <c:pt idx="4376">
                  <c:v>2.8056487164773931</c:v>
                </c:pt>
                <c:pt idx="4377">
                  <c:v>2.8071442648337244</c:v>
                </c:pt>
                <c:pt idx="4378">
                  <c:v>2.8086398131900556</c:v>
                </c:pt>
                <c:pt idx="4379">
                  <c:v>2.8101353615463869</c:v>
                </c:pt>
                <c:pt idx="4380">
                  <c:v>2.8116309099027181</c:v>
                </c:pt>
                <c:pt idx="4381">
                  <c:v>2.8131264582590494</c:v>
                </c:pt>
                <c:pt idx="4382">
                  <c:v>2.8146220066153806</c:v>
                </c:pt>
                <c:pt idx="4383">
                  <c:v>2.8161175549717119</c:v>
                </c:pt>
                <c:pt idx="4384">
                  <c:v>2.8176131033280432</c:v>
                </c:pt>
                <c:pt idx="4385">
                  <c:v>2.8191086516843744</c:v>
                </c:pt>
                <c:pt idx="4386">
                  <c:v>2.8206042000407057</c:v>
                </c:pt>
                <c:pt idx="4387">
                  <c:v>2.8220997483970369</c:v>
                </c:pt>
                <c:pt idx="4388">
                  <c:v>2.8235952967533682</c:v>
                </c:pt>
                <c:pt idx="4389">
                  <c:v>2.8250908451096994</c:v>
                </c:pt>
                <c:pt idx="4390">
                  <c:v>2.8265863934660307</c:v>
                </c:pt>
                <c:pt idx="4391">
                  <c:v>2.8280819418223619</c:v>
                </c:pt>
                <c:pt idx="4392">
                  <c:v>2.8295774901786932</c:v>
                </c:pt>
                <c:pt idx="4393">
                  <c:v>2.8310730385350245</c:v>
                </c:pt>
                <c:pt idx="4394">
                  <c:v>2.8325685868913557</c:v>
                </c:pt>
                <c:pt idx="4395">
                  <c:v>2.834064135247687</c:v>
                </c:pt>
                <c:pt idx="4396">
                  <c:v>2.8355596836040182</c:v>
                </c:pt>
                <c:pt idx="4397">
                  <c:v>2.8370552319603495</c:v>
                </c:pt>
                <c:pt idx="4398">
                  <c:v>2.8385507803166807</c:v>
                </c:pt>
                <c:pt idx="4399">
                  <c:v>2.840046328673012</c:v>
                </c:pt>
                <c:pt idx="4400">
                  <c:v>2.8415418770293432</c:v>
                </c:pt>
                <c:pt idx="4401">
                  <c:v>2.8430374253856745</c:v>
                </c:pt>
                <c:pt idx="4402">
                  <c:v>2.8445329737420058</c:v>
                </c:pt>
                <c:pt idx="4403">
                  <c:v>2.846028522098337</c:v>
                </c:pt>
                <c:pt idx="4404">
                  <c:v>2.8475240704546683</c:v>
                </c:pt>
                <c:pt idx="4405">
                  <c:v>2.8490196188109995</c:v>
                </c:pt>
                <c:pt idx="4406">
                  <c:v>2.8505151671673308</c:v>
                </c:pt>
                <c:pt idx="4407">
                  <c:v>2.852010715523662</c:v>
                </c:pt>
                <c:pt idx="4408">
                  <c:v>2.8535062638799933</c:v>
                </c:pt>
                <c:pt idx="4409">
                  <c:v>2.8550018122363245</c:v>
                </c:pt>
                <c:pt idx="4410">
                  <c:v>2.8564973605926558</c:v>
                </c:pt>
                <c:pt idx="4411">
                  <c:v>2.8579929089489871</c:v>
                </c:pt>
                <c:pt idx="4412">
                  <c:v>2.8594884573053183</c:v>
                </c:pt>
                <c:pt idx="4413">
                  <c:v>2.8609840056616496</c:v>
                </c:pt>
                <c:pt idx="4414">
                  <c:v>2.8624795540179808</c:v>
                </c:pt>
                <c:pt idx="4415">
                  <c:v>2.8639751023743121</c:v>
                </c:pt>
                <c:pt idx="4416">
                  <c:v>2.8654706507306433</c:v>
                </c:pt>
                <c:pt idx="4417">
                  <c:v>2.8669661990869746</c:v>
                </c:pt>
                <c:pt idx="4418">
                  <c:v>2.8684617474433058</c:v>
                </c:pt>
                <c:pt idx="4419">
                  <c:v>2.8699572957996371</c:v>
                </c:pt>
                <c:pt idx="4420">
                  <c:v>2.8714528441559684</c:v>
                </c:pt>
                <c:pt idx="4421">
                  <c:v>2.8729483925122996</c:v>
                </c:pt>
                <c:pt idx="4422">
                  <c:v>2.8744439408686309</c:v>
                </c:pt>
                <c:pt idx="4423">
                  <c:v>2.8759394892249621</c:v>
                </c:pt>
                <c:pt idx="4424">
                  <c:v>2.8774350375812934</c:v>
                </c:pt>
                <c:pt idx="4425">
                  <c:v>2.8789305859376246</c:v>
                </c:pt>
                <c:pt idx="4426">
                  <c:v>2.8804261342939559</c:v>
                </c:pt>
                <c:pt idx="4427">
                  <c:v>2.8819216826502871</c:v>
                </c:pt>
                <c:pt idx="4428">
                  <c:v>2.8834172310066184</c:v>
                </c:pt>
                <c:pt idx="4429">
                  <c:v>2.8849127793629497</c:v>
                </c:pt>
                <c:pt idx="4430">
                  <c:v>2.8864083277192809</c:v>
                </c:pt>
                <c:pt idx="4431">
                  <c:v>2.8879038760756122</c:v>
                </c:pt>
                <c:pt idx="4432">
                  <c:v>2.8893994244319434</c:v>
                </c:pt>
                <c:pt idx="4433">
                  <c:v>2.8908949727882747</c:v>
                </c:pt>
                <c:pt idx="4434">
                  <c:v>2.8923905211446059</c:v>
                </c:pt>
                <c:pt idx="4435">
                  <c:v>2.8938860695009372</c:v>
                </c:pt>
                <c:pt idx="4436">
                  <c:v>2.8953816178572684</c:v>
                </c:pt>
                <c:pt idx="4437">
                  <c:v>2.8968771662135997</c:v>
                </c:pt>
                <c:pt idx="4438">
                  <c:v>2.898372714569931</c:v>
                </c:pt>
                <c:pt idx="4439">
                  <c:v>2.8998682629262622</c:v>
                </c:pt>
                <c:pt idx="4440">
                  <c:v>2.9013638112825935</c:v>
                </c:pt>
                <c:pt idx="4441">
                  <c:v>2.9028593596389247</c:v>
                </c:pt>
                <c:pt idx="4442">
                  <c:v>2.904354907995256</c:v>
                </c:pt>
                <c:pt idx="4443">
                  <c:v>2.9058504563515872</c:v>
                </c:pt>
                <c:pt idx="4444">
                  <c:v>2.9073460047079185</c:v>
                </c:pt>
                <c:pt idx="4445">
                  <c:v>2.9088415530642497</c:v>
                </c:pt>
                <c:pt idx="4446">
                  <c:v>2.910337101420581</c:v>
                </c:pt>
                <c:pt idx="4447">
                  <c:v>2.9118326497769123</c:v>
                </c:pt>
                <c:pt idx="4448">
                  <c:v>2.9133281981332435</c:v>
                </c:pt>
                <c:pt idx="4449">
                  <c:v>2.9148237464895748</c:v>
                </c:pt>
                <c:pt idx="4450">
                  <c:v>2.916319294845906</c:v>
                </c:pt>
                <c:pt idx="4451">
                  <c:v>2.9178148432022373</c:v>
                </c:pt>
                <c:pt idx="4452">
                  <c:v>2.9193103915585685</c:v>
                </c:pt>
                <c:pt idx="4453">
                  <c:v>2.9208059399148998</c:v>
                </c:pt>
                <c:pt idx="4454">
                  <c:v>2.922301488271231</c:v>
                </c:pt>
                <c:pt idx="4455">
                  <c:v>2.9237970366275623</c:v>
                </c:pt>
                <c:pt idx="4456">
                  <c:v>2.9252925849838936</c:v>
                </c:pt>
                <c:pt idx="4457">
                  <c:v>2.9267881333402248</c:v>
                </c:pt>
                <c:pt idx="4458">
                  <c:v>2.9282836816965561</c:v>
                </c:pt>
                <c:pt idx="4459">
                  <c:v>2.9297792300528873</c:v>
                </c:pt>
                <c:pt idx="4460">
                  <c:v>2.9312747784092186</c:v>
                </c:pt>
                <c:pt idx="4461">
                  <c:v>2.9327703267655498</c:v>
                </c:pt>
                <c:pt idx="4462">
                  <c:v>2.9342658751218811</c:v>
                </c:pt>
                <c:pt idx="4463">
                  <c:v>2.9357614234782123</c:v>
                </c:pt>
                <c:pt idx="4464">
                  <c:v>2.9372569718345436</c:v>
                </c:pt>
                <c:pt idx="4465">
                  <c:v>2.9387525201908749</c:v>
                </c:pt>
                <c:pt idx="4466">
                  <c:v>2.9402480685472061</c:v>
                </c:pt>
                <c:pt idx="4467">
                  <c:v>2.9417436169035374</c:v>
                </c:pt>
                <c:pt idx="4468">
                  <c:v>2.9432391652598686</c:v>
                </c:pt>
                <c:pt idx="4469">
                  <c:v>2.9447347136161999</c:v>
                </c:pt>
                <c:pt idx="4470">
                  <c:v>2.9462302619725311</c:v>
                </c:pt>
                <c:pt idx="4471">
                  <c:v>2.9477258103288624</c:v>
                </c:pt>
                <c:pt idx="4472">
                  <c:v>2.9492213586851936</c:v>
                </c:pt>
                <c:pt idx="4473">
                  <c:v>2.9507169070415249</c:v>
                </c:pt>
                <c:pt idx="4474">
                  <c:v>2.9522124553978562</c:v>
                </c:pt>
                <c:pt idx="4475">
                  <c:v>2.9537080037541874</c:v>
                </c:pt>
                <c:pt idx="4476">
                  <c:v>2.9552035521105187</c:v>
                </c:pt>
                <c:pt idx="4477">
                  <c:v>2.9566991004668499</c:v>
                </c:pt>
                <c:pt idx="4478">
                  <c:v>2.9581946488231812</c:v>
                </c:pt>
                <c:pt idx="4479">
                  <c:v>2.9596901971795124</c:v>
                </c:pt>
                <c:pt idx="4480">
                  <c:v>2.9611857455358437</c:v>
                </c:pt>
                <c:pt idx="4481">
                  <c:v>2.9626812938921749</c:v>
                </c:pt>
                <c:pt idx="4482">
                  <c:v>2.9641768422485062</c:v>
                </c:pt>
                <c:pt idx="4483">
                  <c:v>2.9656723906048374</c:v>
                </c:pt>
                <c:pt idx="4484">
                  <c:v>2.9671679389611687</c:v>
                </c:pt>
                <c:pt idx="4485">
                  <c:v>2.9686634873175</c:v>
                </c:pt>
                <c:pt idx="4486">
                  <c:v>2.9701590356738312</c:v>
                </c:pt>
                <c:pt idx="4487">
                  <c:v>2.9716545840301625</c:v>
                </c:pt>
                <c:pt idx="4488">
                  <c:v>2.9731501323864937</c:v>
                </c:pt>
                <c:pt idx="4489">
                  <c:v>2.974645680742825</c:v>
                </c:pt>
                <c:pt idx="4490">
                  <c:v>2.9761412290991562</c:v>
                </c:pt>
                <c:pt idx="4491">
                  <c:v>2.9776367774554875</c:v>
                </c:pt>
                <c:pt idx="4492">
                  <c:v>2.9791323258118187</c:v>
                </c:pt>
                <c:pt idx="4493">
                  <c:v>2.98062787416815</c:v>
                </c:pt>
                <c:pt idx="4494">
                  <c:v>2.9821234225244813</c:v>
                </c:pt>
                <c:pt idx="4495">
                  <c:v>2.9836189708808125</c:v>
                </c:pt>
                <c:pt idx="4496">
                  <c:v>2.9851145192371438</c:v>
                </c:pt>
                <c:pt idx="4497">
                  <c:v>2.986610067593475</c:v>
                </c:pt>
                <c:pt idx="4498">
                  <c:v>2.9881056159498063</c:v>
                </c:pt>
                <c:pt idx="4499">
                  <c:v>2.9896011643061375</c:v>
                </c:pt>
                <c:pt idx="4500">
                  <c:v>2.9910967126624688</c:v>
                </c:pt>
                <c:pt idx="4501">
                  <c:v>2.9925922610188</c:v>
                </c:pt>
                <c:pt idx="4502">
                  <c:v>2.9940878093751313</c:v>
                </c:pt>
                <c:pt idx="4503">
                  <c:v>2.9955833577314626</c:v>
                </c:pt>
                <c:pt idx="4504">
                  <c:v>2.9970789060877938</c:v>
                </c:pt>
                <c:pt idx="4505">
                  <c:v>2.9985744544441251</c:v>
                </c:pt>
                <c:pt idx="4506">
                  <c:v>3.0000700028004563</c:v>
                </c:pt>
                <c:pt idx="4507">
                  <c:v>3.0015655511567876</c:v>
                </c:pt>
                <c:pt idx="4508">
                  <c:v>3.0030610995131188</c:v>
                </c:pt>
                <c:pt idx="4509">
                  <c:v>3.0045566478694501</c:v>
                </c:pt>
                <c:pt idx="4510">
                  <c:v>3.0060521962257813</c:v>
                </c:pt>
                <c:pt idx="4511">
                  <c:v>3.0075477445821126</c:v>
                </c:pt>
                <c:pt idx="4512">
                  <c:v>3.0090432929384439</c:v>
                </c:pt>
                <c:pt idx="4513">
                  <c:v>3.0105388412947751</c:v>
                </c:pt>
                <c:pt idx="4514">
                  <c:v>3.0120343896511064</c:v>
                </c:pt>
                <c:pt idx="4515">
                  <c:v>3.0135299380074376</c:v>
                </c:pt>
                <c:pt idx="4516">
                  <c:v>3.0150254863637689</c:v>
                </c:pt>
                <c:pt idx="4517">
                  <c:v>3.0165210347201001</c:v>
                </c:pt>
                <c:pt idx="4518">
                  <c:v>3.0180165830764314</c:v>
                </c:pt>
                <c:pt idx="4519">
                  <c:v>3.0195121314327626</c:v>
                </c:pt>
                <c:pt idx="4520">
                  <c:v>3.0210076797890939</c:v>
                </c:pt>
                <c:pt idx="4521">
                  <c:v>3.0225032281454252</c:v>
                </c:pt>
                <c:pt idx="4522">
                  <c:v>3.0239987765017564</c:v>
                </c:pt>
                <c:pt idx="4523">
                  <c:v>3.0254943248580877</c:v>
                </c:pt>
                <c:pt idx="4524">
                  <c:v>3.0269898732144189</c:v>
                </c:pt>
                <c:pt idx="4525">
                  <c:v>3.0284854215707502</c:v>
                </c:pt>
                <c:pt idx="4526">
                  <c:v>3.0299809699270814</c:v>
                </c:pt>
                <c:pt idx="4527">
                  <c:v>3.0314765182834127</c:v>
                </c:pt>
                <c:pt idx="4528">
                  <c:v>3.0329720666397439</c:v>
                </c:pt>
                <c:pt idx="4529">
                  <c:v>3.0344676149960752</c:v>
                </c:pt>
                <c:pt idx="4530">
                  <c:v>3.0359631633524065</c:v>
                </c:pt>
                <c:pt idx="4531">
                  <c:v>3.0374587117087377</c:v>
                </c:pt>
                <c:pt idx="4532">
                  <c:v>3.038954260065069</c:v>
                </c:pt>
                <c:pt idx="4533">
                  <c:v>3.0404498084214002</c:v>
                </c:pt>
                <c:pt idx="4534">
                  <c:v>3.0419453567777315</c:v>
                </c:pt>
                <c:pt idx="4535">
                  <c:v>3.0434409051340627</c:v>
                </c:pt>
                <c:pt idx="4536">
                  <c:v>3.044936453490394</c:v>
                </c:pt>
                <c:pt idx="4537">
                  <c:v>3.0464320018467252</c:v>
                </c:pt>
                <c:pt idx="4538">
                  <c:v>3.0479275502030565</c:v>
                </c:pt>
                <c:pt idx="4539">
                  <c:v>3.0494230985593878</c:v>
                </c:pt>
                <c:pt idx="4540">
                  <c:v>3.050918646915719</c:v>
                </c:pt>
                <c:pt idx="4541">
                  <c:v>3.0524141952720503</c:v>
                </c:pt>
                <c:pt idx="4542">
                  <c:v>3.0539097436283815</c:v>
                </c:pt>
                <c:pt idx="4543">
                  <c:v>3.0554052919847128</c:v>
                </c:pt>
                <c:pt idx="4544">
                  <c:v>3.056900840341044</c:v>
                </c:pt>
                <c:pt idx="4545">
                  <c:v>3.0583963886973753</c:v>
                </c:pt>
                <c:pt idx="4546">
                  <c:v>3.0598919370537065</c:v>
                </c:pt>
                <c:pt idx="4547">
                  <c:v>3.0613874854100378</c:v>
                </c:pt>
                <c:pt idx="4548">
                  <c:v>3.0628830337663691</c:v>
                </c:pt>
                <c:pt idx="4549">
                  <c:v>3.0643785821227003</c:v>
                </c:pt>
                <c:pt idx="4550">
                  <c:v>3.0658741304790316</c:v>
                </c:pt>
                <c:pt idx="4551">
                  <c:v>3.0673696788353628</c:v>
                </c:pt>
                <c:pt idx="4552">
                  <c:v>3.0688652271916941</c:v>
                </c:pt>
                <c:pt idx="4553">
                  <c:v>3.0703607755480253</c:v>
                </c:pt>
                <c:pt idx="4554">
                  <c:v>3.0718563239043566</c:v>
                </c:pt>
                <c:pt idx="4555">
                  <c:v>3.0733518722606878</c:v>
                </c:pt>
                <c:pt idx="4556">
                  <c:v>3.0748474206170191</c:v>
                </c:pt>
                <c:pt idx="4557">
                  <c:v>3.0763429689733504</c:v>
                </c:pt>
                <c:pt idx="4558">
                  <c:v>3.0778385173296816</c:v>
                </c:pt>
                <c:pt idx="4559">
                  <c:v>3.0793340656860129</c:v>
                </c:pt>
                <c:pt idx="4560">
                  <c:v>3.0808296140423441</c:v>
                </c:pt>
                <c:pt idx="4561">
                  <c:v>3.0823251623986754</c:v>
                </c:pt>
                <c:pt idx="4562">
                  <c:v>3.0838207107550066</c:v>
                </c:pt>
                <c:pt idx="4563">
                  <c:v>3.0853162591113379</c:v>
                </c:pt>
                <c:pt idx="4564">
                  <c:v>3.0868118074676691</c:v>
                </c:pt>
                <c:pt idx="4565">
                  <c:v>3.0883073558240004</c:v>
                </c:pt>
                <c:pt idx="4566">
                  <c:v>3.0898029041803317</c:v>
                </c:pt>
                <c:pt idx="4567">
                  <c:v>3.0912984525366629</c:v>
                </c:pt>
                <c:pt idx="4568">
                  <c:v>3.0927940008929942</c:v>
                </c:pt>
                <c:pt idx="4569">
                  <c:v>3.0942895492493254</c:v>
                </c:pt>
                <c:pt idx="4570">
                  <c:v>3.0957850976056567</c:v>
                </c:pt>
                <c:pt idx="4571">
                  <c:v>3.0972806459619879</c:v>
                </c:pt>
                <c:pt idx="4572">
                  <c:v>3.0987761943183192</c:v>
                </c:pt>
                <c:pt idx="4573">
                  <c:v>3.1002717426746504</c:v>
                </c:pt>
                <c:pt idx="4574">
                  <c:v>3.1017672910309817</c:v>
                </c:pt>
                <c:pt idx="4575">
                  <c:v>3.103262839387313</c:v>
                </c:pt>
                <c:pt idx="4576">
                  <c:v>3.1047583877436442</c:v>
                </c:pt>
                <c:pt idx="4577">
                  <c:v>3.1062539360999755</c:v>
                </c:pt>
                <c:pt idx="4578">
                  <c:v>3.1077494844563067</c:v>
                </c:pt>
                <c:pt idx="4579">
                  <c:v>3.109245032812638</c:v>
                </c:pt>
                <c:pt idx="4580">
                  <c:v>3.1107405811689692</c:v>
                </c:pt>
                <c:pt idx="4581">
                  <c:v>3.1122361295253005</c:v>
                </c:pt>
                <c:pt idx="4582">
                  <c:v>3.1137316778816317</c:v>
                </c:pt>
                <c:pt idx="4583">
                  <c:v>3.115227226237963</c:v>
                </c:pt>
                <c:pt idx="4584">
                  <c:v>3.1167227745942943</c:v>
                </c:pt>
                <c:pt idx="4585">
                  <c:v>3.1182183229506255</c:v>
                </c:pt>
                <c:pt idx="4586">
                  <c:v>3.1197138713069568</c:v>
                </c:pt>
                <c:pt idx="4587">
                  <c:v>3.121209419663288</c:v>
                </c:pt>
                <c:pt idx="4588">
                  <c:v>3.1227049680196193</c:v>
                </c:pt>
                <c:pt idx="4589">
                  <c:v>3.1242005163759505</c:v>
                </c:pt>
                <c:pt idx="4590">
                  <c:v>3.1256960647322818</c:v>
                </c:pt>
                <c:pt idx="4591">
                  <c:v>3.127191613088613</c:v>
                </c:pt>
                <c:pt idx="4592">
                  <c:v>3.1286871614449443</c:v>
                </c:pt>
                <c:pt idx="4593">
                  <c:v>3.1301827098012756</c:v>
                </c:pt>
                <c:pt idx="4594">
                  <c:v>3.1316782581576068</c:v>
                </c:pt>
                <c:pt idx="4595">
                  <c:v>3.1331738065139381</c:v>
                </c:pt>
                <c:pt idx="4596">
                  <c:v>3.1346693548702693</c:v>
                </c:pt>
                <c:pt idx="4597">
                  <c:v>3.1361649032266006</c:v>
                </c:pt>
                <c:pt idx="4598">
                  <c:v>3.1376604515829318</c:v>
                </c:pt>
                <c:pt idx="4599">
                  <c:v>3.1391559999392631</c:v>
                </c:pt>
                <c:pt idx="4600">
                  <c:v>3.1406515482955943</c:v>
                </c:pt>
                <c:pt idx="4601">
                  <c:v>3.1421470966519256</c:v>
                </c:pt>
                <c:pt idx="4602">
                  <c:v>3.1436426450082569</c:v>
                </c:pt>
                <c:pt idx="4603">
                  <c:v>3.1451381933645881</c:v>
                </c:pt>
                <c:pt idx="4604">
                  <c:v>3.1466337417209194</c:v>
                </c:pt>
                <c:pt idx="4605">
                  <c:v>3.1481292900772506</c:v>
                </c:pt>
                <c:pt idx="4606">
                  <c:v>3.1496248384335819</c:v>
                </c:pt>
                <c:pt idx="4607">
                  <c:v>3.1511203867899131</c:v>
                </c:pt>
                <c:pt idx="4608">
                  <c:v>3.1526159351462444</c:v>
                </c:pt>
                <c:pt idx="4609">
                  <c:v>3.1541114835025756</c:v>
                </c:pt>
                <c:pt idx="4610">
                  <c:v>3.1556070318589069</c:v>
                </c:pt>
                <c:pt idx="4611">
                  <c:v>3.1571025802152382</c:v>
                </c:pt>
                <c:pt idx="4612">
                  <c:v>3.1585981285715694</c:v>
                </c:pt>
                <c:pt idx="4613">
                  <c:v>3.1600936769279007</c:v>
                </c:pt>
                <c:pt idx="4614">
                  <c:v>3.1615892252842319</c:v>
                </c:pt>
                <c:pt idx="4615">
                  <c:v>3.1630847736405632</c:v>
                </c:pt>
                <c:pt idx="4616">
                  <c:v>3.1645803219968944</c:v>
                </c:pt>
                <c:pt idx="4617">
                  <c:v>3.1660758703532257</c:v>
                </c:pt>
                <c:pt idx="4618">
                  <c:v>3.1675714187095569</c:v>
                </c:pt>
                <c:pt idx="4619">
                  <c:v>3.1690669670658882</c:v>
                </c:pt>
                <c:pt idx="4620">
                  <c:v>3.1705625154222195</c:v>
                </c:pt>
                <c:pt idx="4621">
                  <c:v>3.1720580637785507</c:v>
                </c:pt>
                <c:pt idx="4622">
                  <c:v>3.173553612134882</c:v>
                </c:pt>
                <c:pt idx="4623">
                  <c:v>3.1750491604912132</c:v>
                </c:pt>
                <c:pt idx="4624">
                  <c:v>3.1765447088475445</c:v>
                </c:pt>
                <c:pt idx="4625">
                  <c:v>3.1780402572038757</c:v>
                </c:pt>
                <c:pt idx="4626">
                  <c:v>3.179535805560207</c:v>
                </c:pt>
                <c:pt idx="4627">
                  <c:v>3.1810313539165382</c:v>
                </c:pt>
                <c:pt idx="4628">
                  <c:v>3.1825269022728695</c:v>
                </c:pt>
                <c:pt idx="4629">
                  <c:v>3.1840224506292008</c:v>
                </c:pt>
                <c:pt idx="4630">
                  <c:v>3.185517998985532</c:v>
                </c:pt>
                <c:pt idx="4631">
                  <c:v>3.1870135473418633</c:v>
                </c:pt>
                <c:pt idx="4632">
                  <c:v>3.1885090956981945</c:v>
                </c:pt>
                <c:pt idx="4633">
                  <c:v>3.1900046440545258</c:v>
                </c:pt>
                <c:pt idx="4634">
                  <c:v>3.191500192410857</c:v>
                </c:pt>
                <c:pt idx="4635">
                  <c:v>3.1929957407671883</c:v>
                </c:pt>
                <c:pt idx="4636">
                  <c:v>3.1944912891235195</c:v>
                </c:pt>
                <c:pt idx="4637">
                  <c:v>3.1959868374798508</c:v>
                </c:pt>
                <c:pt idx="4638">
                  <c:v>3.1974823858361821</c:v>
                </c:pt>
                <c:pt idx="4639">
                  <c:v>3.1989779341925133</c:v>
                </c:pt>
                <c:pt idx="4640">
                  <c:v>3.2004734825488446</c:v>
                </c:pt>
                <c:pt idx="4641">
                  <c:v>3.2019690309051758</c:v>
                </c:pt>
                <c:pt idx="4642">
                  <c:v>3.2034645792615071</c:v>
                </c:pt>
                <c:pt idx="4643">
                  <c:v>3.2049601276178383</c:v>
                </c:pt>
                <c:pt idx="4644">
                  <c:v>3.2064556759741696</c:v>
                </c:pt>
                <c:pt idx="4645">
                  <c:v>3.2079512243305008</c:v>
                </c:pt>
                <c:pt idx="4646">
                  <c:v>3.2094467726868321</c:v>
                </c:pt>
                <c:pt idx="4647">
                  <c:v>3.2109423210431633</c:v>
                </c:pt>
                <c:pt idx="4648">
                  <c:v>3.2124378693994946</c:v>
                </c:pt>
                <c:pt idx="4649">
                  <c:v>3.2139334177558259</c:v>
                </c:pt>
                <c:pt idx="4650">
                  <c:v>3.2154289661121571</c:v>
                </c:pt>
                <c:pt idx="4651">
                  <c:v>3.2169245144684884</c:v>
                </c:pt>
                <c:pt idx="4652">
                  <c:v>3.2184200628248196</c:v>
                </c:pt>
                <c:pt idx="4653">
                  <c:v>3.2199156111811509</c:v>
                </c:pt>
                <c:pt idx="4654">
                  <c:v>3.2214111595374821</c:v>
                </c:pt>
                <c:pt idx="4655">
                  <c:v>3.2229067078938134</c:v>
                </c:pt>
                <c:pt idx="4656">
                  <c:v>3.2244022562501446</c:v>
                </c:pt>
                <c:pt idx="4657">
                  <c:v>3.2258978046064759</c:v>
                </c:pt>
                <c:pt idx="4658">
                  <c:v>3.2273933529628072</c:v>
                </c:pt>
                <c:pt idx="4659">
                  <c:v>3.2288889013191384</c:v>
                </c:pt>
                <c:pt idx="4660">
                  <c:v>3.2303844496754697</c:v>
                </c:pt>
                <c:pt idx="4661">
                  <c:v>3.2318799980318009</c:v>
                </c:pt>
                <c:pt idx="4662">
                  <c:v>3.2333755463881322</c:v>
                </c:pt>
                <c:pt idx="4663">
                  <c:v>3.2348710947444634</c:v>
                </c:pt>
                <c:pt idx="4664">
                  <c:v>3.2363666431007947</c:v>
                </c:pt>
                <c:pt idx="4665">
                  <c:v>3.2378621914571259</c:v>
                </c:pt>
                <c:pt idx="4666">
                  <c:v>3.2393577398134572</c:v>
                </c:pt>
                <c:pt idx="4667">
                  <c:v>3.2408532881697885</c:v>
                </c:pt>
                <c:pt idx="4668">
                  <c:v>3.2423488365261197</c:v>
                </c:pt>
                <c:pt idx="4669">
                  <c:v>3.243844384882451</c:v>
                </c:pt>
                <c:pt idx="4670">
                  <c:v>3.2453399332387822</c:v>
                </c:pt>
                <c:pt idx="4671">
                  <c:v>3.2468354815951135</c:v>
                </c:pt>
                <c:pt idx="4672">
                  <c:v>3.2483310299514447</c:v>
                </c:pt>
                <c:pt idx="4673">
                  <c:v>3.249826578307776</c:v>
                </c:pt>
                <c:pt idx="4674">
                  <c:v>3.2513221266641072</c:v>
                </c:pt>
                <c:pt idx="4675">
                  <c:v>3.2528176750204385</c:v>
                </c:pt>
                <c:pt idx="4676">
                  <c:v>3.2543132233767698</c:v>
                </c:pt>
                <c:pt idx="4677">
                  <c:v>3.255808771733101</c:v>
                </c:pt>
                <c:pt idx="4678">
                  <c:v>3.2573043200894323</c:v>
                </c:pt>
                <c:pt idx="4679">
                  <c:v>3.2587998684457635</c:v>
                </c:pt>
                <c:pt idx="4680">
                  <c:v>3.2602954168020948</c:v>
                </c:pt>
                <c:pt idx="4681">
                  <c:v>3.261790965158426</c:v>
                </c:pt>
                <c:pt idx="4682">
                  <c:v>3.2632865135147573</c:v>
                </c:pt>
                <c:pt idx="4683">
                  <c:v>3.2647820618710885</c:v>
                </c:pt>
                <c:pt idx="4684">
                  <c:v>3.2662776102274198</c:v>
                </c:pt>
                <c:pt idx="4685">
                  <c:v>3.2677731585837511</c:v>
                </c:pt>
                <c:pt idx="4686">
                  <c:v>3.2692687069400823</c:v>
                </c:pt>
                <c:pt idx="4687">
                  <c:v>3.2707642552964136</c:v>
                </c:pt>
                <c:pt idx="4688">
                  <c:v>3.2722598036527448</c:v>
                </c:pt>
                <c:pt idx="4689">
                  <c:v>3.2737553520090761</c:v>
                </c:pt>
                <c:pt idx="4690">
                  <c:v>3.2752509003654073</c:v>
                </c:pt>
                <c:pt idx="4691">
                  <c:v>3.2767464487217386</c:v>
                </c:pt>
                <c:pt idx="4692">
                  <c:v>3.2782419970780698</c:v>
                </c:pt>
                <c:pt idx="4693">
                  <c:v>3.2797375454344011</c:v>
                </c:pt>
                <c:pt idx="4694">
                  <c:v>3.2812330937907324</c:v>
                </c:pt>
                <c:pt idx="4695">
                  <c:v>3.2827286421470636</c:v>
                </c:pt>
                <c:pt idx="4696">
                  <c:v>3.2842241905033949</c:v>
                </c:pt>
                <c:pt idx="4697">
                  <c:v>3.2857197388597261</c:v>
                </c:pt>
                <c:pt idx="4698">
                  <c:v>3.2872152872160574</c:v>
                </c:pt>
                <c:pt idx="4699">
                  <c:v>3.2887108355723886</c:v>
                </c:pt>
                <c:pt idx="4700">
                  <c:v>3.2902063839287199</c:v>
                </c:pt>
                <c:pt idx="4701">
                  <c:v>3.2917019322850511</c:v>
                </c:pt>
                <c:pt idx="4702">
                  <c:v>3.2931974806413824</c:v>
                </c:pt>
                <c:pt idx="4703">
                  <c:v>3.2946930289977137</c:v>
                </c:pt>
                <c:pt idx="4704">
                  <c:v>3.2961885773540449</c:v>
                </c:pt>
                <c:pt idx="4705">
                  <c:v>3.2976841257103762</c:v>
                </c:pt>
                <c:pt idx="4706">
                  <c:v>3.2991796740667074</c:v>
                </c:pt>
                <c:pt idx="4707">
                  <c:v>3.3006752224230387</c:v>
                </c:pt>
                <c:pt idx="4708">
                  <c:v>3.3021707707793699</c:v>
                </c:pt>
                <c:pt idx="4709">
                  <c:v>3.3036663191357012</c:v>
                </c:pt>
                <c:pt idx="4710">
                  <c:v>3.3051618674920324</c:v>
                </c:pt>
                <c:pt idx="4711">
                  <c:v>3.3066574158483637</c:v>
                </c:pt>
                <c:pt idx="4712">
                  <c:v>3.308152964204695</c:v>
                </c:pt>
                <c:pt idx="4713">
                  <c:v>3.3096485125610262</c:v>
                </c:pt>
                <c:pt idx="4714">
                  <c:v>3.3111440609173575</c:v>
                </c:pt>
                <c:pt idx="4715">
                  <c:v>3.3126396092736887</c:v>
                </c:pt>
                <c:pt idx="4716">
                  <c:v>3.31413515763002</c:v>
                </c:pt>
                <c:pt idx="4717">
                  <c:v>3.3156307059863512</c:v>
                </c:pt>
                <c:pt idx="4718">
                  <c:v>3.3171262543426825</c:v>
                </c:pt>
                <c:pt idx="4719">
                  <c:v>3.3186218026990137</c:v>
                </c:pt>
                <c:pt idx="4720">
                  <c:v>3.320117351055345</c:v>
                </c:pt>
                <c:pt idx="4721">
                  <c:v>3.3216128994116763</c:v>
                </c:pt>
                <c:pt idx="4722">
                  <c:v>3.3231084477680075</c:v>
                </c:pt>
                <c:pt idx="4723">
                  <c:v>3.3246039961243388</c:v>
                </c:pt>
                <c:pt idx="4724">
                  <c:v>3.32609954448067</c:v>
                </c:pt>
                <c:pt idx="4725">
                  <c:v>3.3275950928370013</c:v>
                </c:pt>
                <c:pt idx="4726">
                  <c:v>3.3290906411933325</c:v>
                </c:pt>
                <c:pt idx="4727">
                  <c:v>3.3305861895496638</c:v>
                </c:pt>
                <c:pt idx="4728">
                  <c:v>3.332081737905995</c:v>
                </c:pt>
                <c:pt idx="4729">
                  <c:v>3.3335772862623263</c:v>
                </c:pt>
                <c:pt idx="4730">
                  <c:v>3.3350728346186576</c:v>
                </c:pt>
                <c:pt idx="4731">
                  <c:v>3.3365683829749888</c:v>
                </c:pt>
                <c:pt idx="4732">
                  <c:v>3.3380639313313201</c:v>
                </c:pt>
                <c:pt idx="4733">
                  <c:v>3.3395594796876513</c:v>
                </c:pt>
                <c:pt idx="4734">
                  <c:v>3.3410550280439826</c:v>
                </c:pt>
                <c:pt idx="4735">
                  <c:v>3.3425505764003138</c:v>
                </c:pt>
                <c:pt idx="4736">
                  <c:v>3.3440461247566451</c:v>
                </c:pt>
                <c:pt idx="4737">
                  <c:v>3.3455416731129763</c:v>
                </c:pt>
                <c:pt idx="4738">
                  <c:v>3.3470372214693076</c:v>
                </c:pt>
                <c:pt idx="4739">
                  <c:v>3.3485327698256389</c:v>
                </c:pt>
                <c:pt idx="4740">
                  <c:v>3.3500283181819701</c:v>
                </c:pt>
                <c:pt idx="4741">
                  <c:v>3.3515238665383014</c:v>
                </c:pt>
                <c:pt idx="4742">
                  <c:v>3.3530194148946326</c:v>
                </c:pt>
                <c:pt idx="4743">
                  <c:v>3.3545149632509639</c:v>
                </c:pt>
                <c:pt idx="4744">
                  <c:v>3.3560105116072951</c:v>
                </c:pt>
                <c:pt idx="4745">
                  <c:v>3.3575060599636264</c:v>
                </c:pt>
                <c:pt idx="4746">
                  <c:v>3.3590016083199576</c:v>
                </c:pt>
                <c:pt idx="4747">
                  <c:v>3.3604971566762889</c:v>
                </c:pt>
                <c:pt idx="4748">
                  <c:v>3.3619927050326202</c:v>
                </c:pt>
                <c:pt idx="4749">
                  <c:v>3.3634882533889514</c:v>
                </c:pt>
                <c:pt idx="4750">
                  <c:v>3.3649838017452827</c:v>
                </c:pt>
                <c:pt idx="4751">
                  <c:v>3.3664793501016139</c:v>
                </c:pt>
                <c:pt idx="4752">
                  <c:v>3.3679748984579452</c:v>
                </c:pt>
                <c:pt idx="4753">
                  <c:v>3.3694704468142764</c:v>
                </c:pt>
                <c:pt idx="4754">
                  <c:v>3.3709659951706077</c:v>
                </c:pt>
                <c:pt idx="4755">
                  <c:v>3.3724615435269389</c:v>
                </c:pt>
                <c:pt idx="4756">
                  <c:v>3.3739570918832702</c:v>
                </c:pt>
                <c:pt idx="4757">
                  <c:v>3.3754526402396015</c:v>
                </c:pt>
                <c:pt idx="4758">
                  <c:v>3.3769481885959327</c:v>
                </c:pt>
                <c:pt idx="4759">
                  <c:v>3.378443736952264</c:v>
                </c:pt>
                <c:pt idx="4760">
                  <c:v>3.3799392853085952</c:v>
                </c:pt>
                <c:pt idx="4761">
                  <c:v>3.3814348336649265</c:v>
                </c:pt>
                <c:pt idx="4762">
                  <c:v>3.3829303820212577</c:v>
                </c:pt>
                <c:pt idx="4763">
                  <c:v>3.384425930377589</c:v>
                </c:pt>
                <c:pt idx="4764">
                  <c:v>3.3859214787339202</c:v>
                </c:pt>
                <c:pt idx="4765">
                  <c:v>3.3874170270902515</c:v>
                </c:pt>
                <c:pt idx="4766">
                  <c:v>3.3889125754465828</c:v>
                </c:pt>
                <c:pt idx="4767">
                  <c:v>3.390408123802914</c:v>
                </c:pt>
                <c:pt idx="4768">
                  <c:v>3.3919036721592453</c:v>
                </c:pt>
                <c:pt idx="4769">
                  <c:v>3.3933992205155765</c:v>
                </c:pt>
                <c:pt idx="4770">
                  <c:v>3.3948947688719078</c:v>
                </c:pt>
                <c:pt idx="4771">
                  <c:v>3.396390317228239</c:v>
                </c:pt>
                <c:pt idx="4772">
                  <c:v>3.3978858655845703</c:v>
                </c:pt>
                <c:pt idx="4773">
                  <c:v>3.3993814139409015</c:v>
                </c:pt>
                <c:pt idx="4774">
                  <c:v>3.4008769622972328</c:v>
                </c:pt>
                <c:pt idx="4775">
                  <c:v>3.4023725106535641</c:v>
                </c:pt>
                <c:pt idx="4776">
                  <c:v>3.4038680590098953</c:v>
                </c:pt>
                <c:pt idx="4777">
                  <c:v>3.4053636073662266</c:v>
                </c:pt>
                <c:pt idx="4778">
                  <c:v>3.4068591557225578</c:v>
                </c:pt>
                <c:pt idx="4779">
                  <c:v>3.4083547040788891</c:v>
                </c:pt>
                <c:pt idx="4780">
                  <c:v>3.4098502524352203</c:v>
                </c:pt>
                <c:pt idx="4781">
                  <c:v>3.4113458007915516</c:v>
                </c:pt>
                <c:pt idx="4782">
                  <c:v>3.4128413491478828</c:v>
                </c:pt>
                <c:pt idx="4783">
                  <c:v>3.4143368975042141</c:v>
                </c:pt>
                <c:pt idx="4784">
                  <c:v>3.4158324458605454</c:v>
                </c:pt>
                <c:pt idx="4785">
                  <c:v>3.4173279942168766</c:v>
                </c:pt>
                <c:pt idx="4786">
                  <c:v>3.4188235425732079</c:v>
                </c:pt>
                <c:pt idx="4787">
                  <c:v>3.4203190909295391</c:v>
                </c:pt>
                <c:pt idx="4788">
                  <c:v>3.4218146392858704</c:v>
                </c:pt>
                <c:pt idx="4789">
                  <c:v>3.4233101876422016</c:v>
                </c:pt>
                <c:pt idx="4790">
                  <c:v>3.4248057359985329</c:v>
                </c:pt>
                <c:pt idx="4791">
                  <c:v>3.4263012843548641</c:v>
                </c:pt>
                <c:pt idx="4792">
                  <c:v>3.4277968327111954</c:v>
                </c:pt>
                <c:pt idx="4793">
                  <c:v>3.4292923810675267</c:v>
                </c:pt>
                <c:pt idx="4794">
                  <c:v>3.4307879294238579</c:v>
                </c:pt>
                <c:pt idx="4795">
                  <c:v>3.4322834777801892</c:v>
                </c:pt>
                <c:pt idx="4796">
                  <c:v>3.4337790261365204</c:v>
                </c:pt>
                <c:pt idx="4797">
                  <c:v>3.4352745744928517</c:v>
                </c:pt>
                <c:pt idx="4798">
                  <c:v>3.4367701228491829</c:v>
                </c:pt>
                <c:pt idx="4799">
                  <c:v>3.4382656712055142</c:v>
                </c:pt>
                <c:pt idx="4800">
                  <c:v>3.4397612195618454</c:v>
                </c:pt>
                <c:pt idx="4801">
                  <c:v>3.4412567679181767</c:v>
                </c:pt>
                <c:pt idx="4802">
                  <c:v>3.442752316274508</c:v>
                </c:pt>
                <c:pt idx="4803">
                  <c:v>3.4442478646308392</c:v>
                </c:pt>
                <c:pt idx="4804">
                  <c:v>3.4457434129871705</c:v>
                </c:pt>
                <c:pt idx="4805">
                  <c:v>3.4472389613435017</c:v>
                </c:pt>
                <c:pt idx="4806">
                  <c:v>3.448734509699833</c:v>
                </c:pt>
                <c:pt idx="4807">
                  <c:v>3.4502300580561642</c:v>
                </c:pt>
                <c:pt idx="4808">
                  <c:v>3.4517256064124955</c:v>
                </c:pt>
                <c:pt idx="4809">
                  <c:v>3.4532211547688267</c:v>
                </c:pt>
                <c:pt idx="4810">
                  <c:v>3.454716703125158</c:v>
                </c:pt>
                <c:pt idx="4811">
                  <c:v>3.4562122514814893</c:v>
                </c:pt>
                <c:pt idx="4812">
                  <c:v>3.4577077998378205</c:v>
                </c:pt>
                <c:pt idx="4813">
                  <c:v>3.4592033481941518</c:v>
                </c:pt>
                <c:pt idx="4814">
                  <c:v>3.460698896550483</c:v>
                </c:pt>
                <c:pt idx="4815">
                  <c:v>3.4621944449068143</c:v>
                </c:pt>
                <c:pt idx="4816">
                  <c:v>3.4636899932631455</c:v>
                </c:pt>
                <c:pt idx="4817">
                  <c:v>3.4651855416194768</c:v>
                </c:pt>
                <c:pt idx="4818">
                  <c:v>3.466681089975808</c:v>
                </c:pt>
                <c:pt idx="4819">
                  <c:v>3.4681766383321393</c:v>
                </c:pt>
                <c:pt idx="4820">
                  <c:v>3.4696721866884705</c:v>
                </c:pt>
                <c:pt idx="4821">
                  <c:v>3.4711677350448018</c:v>
                </c:pt>
                <c:pt idx="4822">
                  <c:v>3.4726632834011331</c:v>
                </c:pt>
                <c:pt idx="4823">
                  <c:v>3.4741588317574643</c:v>
                </c:pt>
                <c:pt idx="4824">
                  <c:v>3.4756543801137956</c:v>
                </c:pt>
                <c:pt idx="4825">
                  <c:v>3.4771499284701268</c:v>
                </c:pt>
                <c:pt idx="4826">
                  <c:v>3.4786454768264581</c:v>
                </c:pt>
                <c:pt idx="4827">
                  <c:v>3.4801410251827893</c:v>
                </c:pt>
                <c:pt idx="4828">
                  <c:v>3.4816365735391206</c:v>
                </c:pt>
                <c:pt idx="4829">
                  <c:v>3.4831321218954518</c:v>
                </c:pt>
                <c:pt idx="4830">
                  <c:v>3.4846276702517831</c:v>
                </c:pt>
                <c:pt idx="4831">
                  <c:v>3.4861232186081144</c:v>
                </c:pt>
                <c:pt idx="4832">
                  <c:v>3.4876187669644456</c:v>
                </c:pt>
                <c:pt idx="4833">
                  <c:v>3.4891143153207769</c:v>
                </c:pt>
                <c:pt idx="4834">
                  <c:v>3.4906098636771081</c:v>
                </c:pt>
                <c:pt idx="4835">
                  <c:v>3.4921054120334394</c:v>
                </c:pt>
                <c:pt idx="4836">
                  <c:v>3.4936009603897706</c:v>
                </c:pt>
                <c:pt idx="4837">
                  <c:v>3.4950965087461019</c:v>
                </c:pt>
                <c:pt idx="4838">
                  <c:v>3.4965920571024331</c:v>
                </c:pt>
                <c:pt idx="4839">
                  <c:v>3.4980876054587644</c:v>
                </c:pt>
                <c:pt idx="4840">
                  <c:v>3.4995831538150957</c:v>
                </c:pt>
                <c:pt idx="4841">
                  <c:v>3.5010787021714269</c:v>
                </c:pt>
                <c:pt idx="4842">
                  <c:v>3.5025742505277582</c:v>
                </c:pt>
                <c:pt idx="4843">
                  <c:v>3.5040697988840894</c:v>
                </c:pt>
                <c:pt idx="4844">
                  <c:v>3.5055653472404207</c:v>
                </c:pt>
                <c:pt idx="4845">
                  <c:v>3.5070608955967519</c:v>
                </c:pt>
                <c:pt idx="4846">
                  <c:v>3.5085564439530832</c:v>
                </c:pt>
                <c:pt idx="4847">
                  <c:v>3.5100519923094144</c:v>
                </c:pt>
                <c:pt idx="4848">
                  <c:v>3.5115475406657457</c:v>
                </c:pt>
                <c:pt idx="4849">
                  <c:v>3.513043089022077</c:v>
                </c:pt>
                <c:pt idx="4850">
                  <c:v>3.5145386373784082</c:v>
                </c:pt>
                <c:pt idx="4851">
                  <c:v>3.5160341857347395</c:v>
                </c:pt>
                <c:pt idx="4852">
                  <c:v>3.5175297340910707</c:v>
                </c:pt>
                <c:pt idx="4853">
                  <c:v>3.519025282447402</c:v>
                </c:pt>
                <c:pt idx="4854">
                  <c:v>3.5205208308037332</c:v>
                </c:pt>
                <c:pt idx="4855">
                  <c:v>3.5220163791600645</c:v>
                </c:pt>
                <c:pt idx="4856">
                  <c:v>3.5235119275163957</c:v>
                </c:pt>
                <c:pt idx="4857">
                  <c:v>3.525007475872727</c:v>
                </c:pt>
                <c:pt idx="4858">
                  <c:v>3.5265030242290583</c:v>
                </c:pt>
                <c:pt idx="4859">
                  <c:v>3.5279985725853895</c:v>
                </c:pt>
                <c:pt idx="4860">
                  <c:v>3.5294941209417208</c:v>
                </c:pt>
                <c:pt idx="4861">
                  <c:v>3.530989669298052</c:v>
                </c:pt>
                <c:pt idx="4862">
                  <c:v>3.5324852176543833</c:v>
                </c:pt>
                <c:pt idx="4863">
                  <c:v>3.5339807660107145</c:v>
                </c:pt>
                <c:pt idx="4864">
                  <c:v>3.5354763143670458</c:v>
                </c:pt>
                <c:pt idx="4865">
                  <c:v>3.536971862723377</c:v>
                </c:pt>
                <c:pt idx="4866">
                  <c:v>3.5384674110797083</c:v>
                </c:pt>
                <c:pt idx="4867">
                  <c:v>3.5399629594360396</c:v>
                </c:pt>
                <c:pt idx="4868">
                  <c:v>3.5414585077923708</c:v>
                </c:pt>
                <c:pt idx="4869">
                  <c:v>3.5429540561487021</c:v>
                </c:pt>
                <c:pt idx="4870">
                  <c:v>3.5444496045050333</c:v>
                </c:pt>
                <c:pt idx="4871">
                  <c:v>3.5459451528613646</c:v>
                </c:pt>
                <c:pt idx="4872">
                  <c:v>3.5474407012176958</c:v>
                </c:pt>
                <c:pt idx="4873">
                  <c:v>3.5489362495740271</c:v>
                </c:pt>
                <c:pt idx="4874">
                  <c:v>3.5504317979303583</c:v>
                </c:pt>
                <c:pt idx="4875">
                  <c:v>3.5519273462866896</c:v>
                </c:pt>
                <c:pt idx="4876">
                  <c:v>3.5534228946430209</c:v>
                </c:pt>
                <c:pt idx="4877">
                  <c:v>3.5549184429993521</c:v>
                </c:pt>
                <c:pt idx="4878">
                  <c:v>3.5564139913556834</c:v>
                </c:pt>
                <c:pt idx="4879">
                  <c:v>3.5579095397120146</c:v>
                </c:pt>
                <c:pt idx="4880">
                  <c:v>3.5594050880683459</c:v>
                </c:pt>
                <c:pt idx="4881">
                  <c:v>3.5609006364246771</c:v>
                </c:pt>
                <c:pt idx="4882">
                  <c:v>3.5623961847810084</c:v>
                </c:pt>
                <c:pt idx="4883">
                  <c:v>3.5638917331373396</c:v>
                </c:pt>
                <c:pt idx="4884">
                  <c:v>3.5653872814936709</c:v>
                </c:pt>
                <c:pt idx="4885">
                  <c:v>3.5668828298500022</c:v>
                </c:pt>
                <c:pt idx="4886">
                  <c:v>3.5683783782063334</c:v>
                </c:pt>
                <c:pt idx="4887">
                  <c:v>3.5698739265626647</c:v>
                </c:pt>
                <c:pt idx="4888">
                  <c:v>3.5713694749189959</c:v>
                </c:pt>
                <c:pt idx="4889">
                  <c:v>3.5728650232753272</c:v>
                </c:pt>
                <c:pt idx="4890">
                  <c:v>3.5743605716316584</c:v>
                </c:pt>
                <c:pt idx="4891">
                  <c:v>3.5758561199879897</c:v>
                </c:pt>
                <c:pt idx="4892">
                  <c:v>3.5773516683443209</c:v>
                </c:pt>
                <c:pt idx="4893">
                  <c:v>3.5788472167006522</c:v>
                </c:pt>
                <c:pt idx="4894">
                  <c:v>3.5803427650569835</c:v>
                </c:pt>
                <c:pt idx="4895">
                  <c:v>3.5818383134133147</c:v>
                </c:pt>
                <c:pt idx="4896">
                  <c:v>3.583333861769646</c:v>
                </c:pt>
                <c:pt idx="4897">
                  <c:v>3.5848294101259772</c:v>
                </c:pt>
                <c:pt idx="4898">
                  <c:v>3.5863249584823085</c:v>
                </c:pt>
                <c:pt idx="4899">
                  <c:v>3.5878205068386397</c:v>
                </c:pt>
                <c:pt idx="4900">
                  <c:v>3.589316055194971</c:v>
                </c:pt>
                <c:pt idx="4901">
                  <c:v>3.5908116035513022</c:v>
                </c:pt>
                <c:pt idx="4902">
                  <c:v>3.5923071519076335</c:v>
                </c:pt>
                <c:pt idx="4903">
                  <c:v>3.5938027002639648</c:v>
                </c:pt>
                <c:pt idx="4904">
                  <c:v>3.595298248620296</c:v>
                </c:pt>
                <c:pt idx="4905">
                  <c:v>3.5967937969766273</c:v>
                </c:pt>
                <c:pt idx="4906">
                  <c:v>3.5982893453329585</c:v>
                </c:pt>
                <c:pt idx="4907">
                  <c:v>3.5997848936892898</c:v>
                </c:pt>
                <c:pt idx="4908">
                  <c:v>3.601280442045621</c:v>
                </c:pt>
                <c:pt idx="4909">
                  <c:v>3.6027759904019523</c:v>
                </c:pt>
                <c:pt idx="4910">
                  <c:v>3.6042715387582835</c:v>
                </c:pt>
                <c:pt idx="4911">
                  <c:v>3.6057670871146148</c:v>
                </c:pt>
                <c:pt idx="4912">
                  <c:v>3.6072626354709461</c:v>
                </c:pt>
                <c:pt idx="4913">
                  <c:v>3.6087581838272773</c:v>
                </c:pt>
                <c:pt idx="4914">
                  <c:v>3.6102537321836086</c:v>
                </c:pt>
                <c:pt idx="4915">
                  <c:v>3.6117492805399398</c:v>
                </c:pt>
                <c:pt idx="4916">
                  <c:v>3.6132448288962711</c:v>
                </c:pt>
                <c:pt idx="4917">
                  <c:v>3.6147403772526023</c:v>
                </c:pt>
                <c:pt idx="4918">
                  <c:v>3.6162359256089336</c:v>
                </c:pt>
                <c:pt idx="4919">
                  <c:v>3.6177314739652648</c:v>
                </c:pt>
                <c:pt idx="4920">
                  <c:v>3.6192270223215961</c:v>
                </c:pt>
                <c:pt idx="4921">
                  <c:v>3.6207225706779274</c:v>
                </c:pt>
                <c:pt idx="4922">
                  <c:v>3.6222181190342586</c:v>
                </c:pt>
                <c:pt idx="4923">
                  <c:v>3.6237136673905899</c:v>
                </c:pt>
                <c:pt idx="4924">
                  <c:v>3.6252092157469211</c:v>
                </c:pt>
                <c:pt idx="4925">
                  <c:v>3.6267047641032524</c:v>
                </c:pt>
                <c:pt idx="4926">
                  <c:v>3.6282003124595836</c:v>
                </c:pt>
                <c:pt idx="4927">
                  <c:v>3.6296958608159149</c:v>
                </c:pt>
                <c:pt idx="4928">
                  <c:v>3.6311914091722461</c:v>
                </c:pt>
                <c:pt idx="4929">
                  <c:v>3.6326869575285774</c:v>
                </c:pt>
                <c:pt idx="4930">
                  <c:v>3.6341825058849087</c:v>
                </c:pt>
                <c:pt idx="4931">
                  <c:v>3.6356780542412399</c:v>
                </c:pt>
                <c:pt idx="4932">
                  <c:v>3.6371736025975712</c:v>
                </c:pt>
                <c:pt idx="4933">
                  <c:v>3.6386691509539024</c:v>
                </c:pt>
                <c:pt idx="4934">
                  <c:v>3.6401646993102337</c:v>
                </c:pt>
                <c:pt idx="4935">
                  <c:v>3.6416602476665649</c:v>
                </c:pt>
                <c:pt idx="4936">
                  <c:v>3.6431557960228962</c:v>
                </c:pt>
                <c:pt idx="4937">
                  <c:v>3.6446513443792274</c:v>
                </c:pt>
                <c:pt idx="4938">
                  <c:v>3.6461468927355587</c:v>
                </c:pt>
                <c:pt idx="4939">
                  <c:v>3.64764244109189</c:v>
                </c:pt>
                <c:pt idx="4940">
                  <c:v>3.6491379894482212</c:v>
                </c:pt>
                <c:pt idx="4941">
                  <c:v>3.6506335378045525</c:v>
                </c:pt>
                <c:pt idx="4942">
                  <c:v>3.6521290861608837</c:v>
                </c:pt>
                <c:pt idx="4943">
                  <c:v>3.653624634517215</c:v>
                </c:pt>
                <c:pt idx="4944">
                  <c:v>3.6551201828735462</c:v>
                </c:pt>
                <c:pt idx="4945">
                  <c:v>3.6566157312298775</c:v>
                </c:pt>
                <c:pt idx="4946">
                  <c:v>3.6581112795862087</c:v>
                </c:pt>
                <c:pt idx="4947">
                  <c:v>3.65960682794254</c:v>
                </c:pt>
                <c:pt idx="4948">
                  <c:v>3.6611023762988713</c:v>
                </c:pt>
                <c:pt idx="4949">
                  <c:v>3.6625979246552025</c:v>
                </c:pt>
                <c:pt idx="4950">
                  <c:v>3.6640934730115338</c:v>
                </c:pt>
                <c:pt idx="4951">
                  <c:v>3.665589021367865</c:v>
                </c:pt>
                <c:pt idx="4952">
                  <c:v>3.6670845697241963</c:v>
                </c:pt>
                <c:pt idx="4953">
                  <c:v>3.6685801180805275</c:v>
                </c:pt>
                <c:pt idx="4954">
                  <c:v>3.6700756664368588</c:v>
                </c:pt>
                <c:pt idx="4955">
                  <c:v>3.67157121479319</c:v>
                </c:pt>
                <c:pt idx="4956">
                  <c:v>3.6730667631495213</c:v>
                </c:pt>
                <c:pt idx="4957">
                  <c:v>3.6745623115058526</c:v>
                </c:pt>
                <c:pt idx="4958">
                  <c:v>3.6760578598621838</c:v>
                </c:pt>
                <c:pt idx="4959">
                  <c:v>3.6775534082185151</c:v>
                </c:pt>
                <c:pt idx="4960">
                  <c:v>3.6790489565748463</c:v>
                </c:pt>
                <c:pt idx="4961">
                  <c:v>3.6805445049311776</c:v>
                </c:pt>
                <c:pt idx="4962">
                  <c:v>3.6820400532875088</c:v>
                </c:pt>
                <c:pt idx="4963">
                  <c:v>3.6835356016438401</c:v>
                </c:pt>
                <c:pt idx="4964">
                  <c:v>3.6850311500001713</c:v>
                </c:pt>
                <c:pt idx="4965">
                  <c:v>3.6865266983565026</c:v>
                </c:pt>
                <c:pt idx="4966">
                  <c:v>3.6880222467128339</c:v>
                </c:pt>
                <c:pt idx="4967">
                  <c:v>3.6895177950691651</c:v>
                </c:pt>
                <c:pt idx="4968">
                  <c:v>3.6910133434254964</c:v>
                </c:pt>
                <c:pt idx="4969">
                  <c:v>3.6925088917818276</c:v>
                </c:pt>
                <c:pt idx="4970">
                  <c:v>3.6940044401381589</c:v>
                </c:pt>
                <c:pt idx="4971">
                  <c:v>3.6954999884944901</c:v>
                </c:pt>
                <c:pt idx="4972">
                  <c:v>3.6969955368508214</c:v>
                </c:pt>
                <c:pt idx="4973">
                  <c:v>3.6984910852071526</c:v>
                </c:pt>
                <c:pt idx="4974">
                  <c:v>3.6999866335634839</c:v>
                </c:pt>
                <c:pt idx="4975">
                  <c:v>3.7014821819198152</c:v>
                </c:pt>
                <c:pt idx="4976">
                  <c:v>3.7029777302761464</c:v>
                </c:pt>
                <c:pt idx="4977">
                  <c:v>3.7044732786324777</c:v>
                </c:pt>
                <c:pt idx="4978">
                  <c:v>3.7059688269888089</c:v>
                </c:pt>
                <c:pt idx="4979">
                  <c:v>3.7074643753451402</c:v>
                </c:pt>
                <c:pt idx="4980">
                  <c:v>3.7089599237014714</c:v>
                </c:pt>
                <c:pt idx="4981">
                  <c:v>3.7104554720578027</c:v>
                </c:pt>
                <c:pt idx="4982">
                  <c:v>3.7119510204141339</c:v>
                </c:pt>
                <c:pt idx="4983">
                  <c:v>3.7134465687704652</c:v>
                </c:pt>
                <c:pt idx="4984">
                  <c:v>3.7149421171267965</c:v>
                </c:pt>
                <c:pt idx="4985">
                  <c:v>3.7164376654831277</c:v>
                </c:pt>
                <c:pt idx="4986">
                  <c:v>3.717933213839459</c:v>
                </c:pt>
                <c:pt idx="4987">
                  <c:v>3.7194287621957902</c:v>
                </c:pt>
                <c:pt idx="4988">
                  <c:v>3.7209243105521215</c:v>
                </c:pt>
                <c:pt idx="4989">
                  <c:v>3.7224198589084527</c:v>
                </c:pt>
                <c:pt idx="4990">
                  <c:v>3.723915407264784</c:v>
                </c:pt>
                <c:pt idx="4991">
                  <c:v>3.7254109556211152</c:v>
                </c:pt>
                <c:pt idx="4992">
                  <c:v>3.7269065039774465</c:v>
                </c:pt>
                <c:pt idx="4993">
                  <c:v>3.7284020523337777</c:v>
                </c:pt>
                <c:pt idx="4994">
                  <c:v>3.729897600690109</c:v>
                </c:pt>
                <c:pt idx="4995">
                  <c:v>3.7313931490464403</c:v>
                </c:pt>
                <c:pt idx="4996">
                  <c:v>3.7328886974027715</c:v>
                </c:pt>
                <c:pt idx="4997">
                  <c:v>3.7343842457591028</c:v>
                </c:pt>
                <c:pt idx="4998">
                  <c:v>3.735879794115434</c:v>
                </c:pt>
                <c:pt idx="4999">
                  <c:v>3.7373753424717653</c:v>
                </c:pt>
                <c:pt idx="5000">
                  <c:v>3.7388708908280965</c:v>
                </c:pt>
              </c:numCache>
            </c:numRef>
          </c:xVal>
          <c:yVal>
            <c:numRef>
              <c:f>ECMAG_Lattice!$L$3:$L$10000</c:f>
              <c:numCache>
                <c:formatCode>0.000</c:formatCode>
                <c:ptCount val="9998"/>
                <c:pt idx="0">
                  <c:v>0.56988312605004943</c:v>
                </c:pt>
                <c:pt idx="1">
                  <c:v>0.56106962382530412</c:v>
                </c:pt>
                <c:pt idx="2">
                  <c:v>0.55728654225927432</c:v>
                </c:pt>
                <c:pt idx="3">
                  <c:v>0.55433147173133079</c:v>
                </c:pt>
                <c:pt idx="4">
                  <c:v>0.55180514619362275</c:v>
                </c:pt>
                <c:pt idx="5">
                  <c:v>0.54955289644114302</c:v>
                </c:pt>
                <c:pt idx="6">
                  <c:v>0.54749539041748829</c:v>
                </c:pt>
                <c:pt idx="7">
                  <c:v>0.54558549641475917</c:v>
                </c:pt>
                <c:pt idx="8">
                  <c:v>0.54379250240131083</c:v>
                </c:pt>
                <c:pt idx="9">
                  <c:v>0.54209507357431819</c:v>
                </c:pt>
                <c:pt idx="10">
                  <c:v>0.5404776746320572</c:v>
                </c:pt>
                <c:pt idx="11">
                  <c:v>0.53892857650084147</c:v>
                </c:pt>
                <c:pt idx="12">
                  <c:v>0.53743866594554379</c:v>
                </c:pt>
                <c:pt idx="13">
                  <c:v>0.5360006949649323</c:v>
                </c:pt>
                <c:pt idx="14">
                  <c:v>0.53460878632144881</c:v>
                </c:pt>
                <c:pt idx="15">
                  <c:v>0.53325809584627859</c:v>
                </c:pt>
                <c:pt idx="16">
                  <c:v>0.53194457473371903</c:v>
                </c:pt>
                <c:pt idx="17">
                  <c:v>0.53066479785641474</c:v>
                </c:pt>
                <c:pt idx="18">
                  <c:v>0.52941583698308825</c:v>
                </c:pt>
                <c:pt idx="19">
                  <c:v>0.52819516532802058</c:v>
                </c:pt>
                <c:pt idx="20">
                  <c:v>0.52700058445789721</c:v>
                </c:pt>
                <c:pt idx="21">
                  <c:v>0.52583016747004208</c:v>
                </c:pt>
                <c:pt idx="22">
                  <c:v>0.52468221422225569</c:v>
                </c:pt>
                <c:pt idx="23">
                  <c:v>0.52355521562983864</c:v>
                </c:pt>
                <c:pt idx="24">
                  <c:v>0.52244782488144825</c:v>
                </c:pt>
                <c:pt idx="25">
                  <c:v>0.5213588340022508</c:v>
                </c:pt>
                <c:pt idx="26">
                  <c:v>0.52028715459810138</c:v>
                </c:pt>
                <c:pt idx="27">
                  <c:v>0.5192318019036416</c:v>
                </c:pt>
                <c:pt idx="28">
                  <c:v>0.51819188146676987</c:v>
                </c:pt>
                <c:pt idx="29">
                  <c:v>0.5171665779556861</c:v>
                </c:pt>
                <c:pt idx="30">
                  <c:v>0.51615514568901655</c:v>
                </c:pt>
                <c:pt idx="31">
                  <c:v>0.5151569005754979</c:v>
                </c:pt>
                <c:pt idx="32">
                  <c:v>0.51417121321492731</c:v>
                </c:pt>
                <c:pt idx="33">
                  <c:v>0.51319750296220645</c:v>
                </c:pt>
                <c:pt idx="34">
                  <c:v>0.512235232795063</c:v>
                </c:pt>
                <c:pt idx="35">
                  <c:v>0.51128390485632325</c:v>
                </c:pt>
                <c:pt idx="36">
                  <c:v>0.51034305656542467</c:v>
                </c:pt>
                <c:pt idx="37">
                  <c:v>0.50941225721276628</c:v>
                </c:pt>
                <c:pt idx="38">
                  <c:v>0.5084911049655626</c:v>
                </c:pt>
                <c:pt idx="39">
                  <c:v>0.50757922422601709</c:v>
                </c:pt>
                <c:pt idx="40">
                  <c:v>0.50667626329242821</c:v>
                </c:pt>
                <c:pt idx="41">
                  <c:v>0.50578189228180714</c:v>
                </c:pt>
                <c:pt idx="42">
                  <c:v>0.50489580127914679</c:v>
                </c:pt>
                <c:pt idx="43">
                  <c:v>0.50401769868380497</c:v>
                </c:pt>
                <c:pt idx="44">
                  <c:v>0.50314730972796695</c:v>
                </c:pt>
                <c:pt idx="45">
                  <c:v>0.50228437514574797</c:v>
                </c:pt>
                <c:pt idx="46">
                  <c:v>0.50142864997466352</c:v>
                </c:pt>
                <c:pt idx="47">
                  <c:v>0.50057990247369111</c:v>
                </c:pt>
                <c:pt idx="48">
                  <c:v>0.49973791314438626</c:v>
                </c:pt>
                <c:pt idx="49">
                  <c:v>0.4989024738432597</c:v>
                </c:pt>
                <c:pt idx="50">
                  <c:v>0.49807338697526549</c:v>
                </c:pt>
                <c:pt idx="51">
                  <c:v>0.49725046475949614</c:v>
                </c:pt>
                <c:pt idx="52">
                  <c:v>0.49643352855933942</c:v>
                </c:pt>
                <c:pt idx="53">
                  <c:v>0.49562240827032389</c:v>
                </c:pt>
                <c:pt idx="54">
                  <c:v>0.49481694175967228</c:v>
                </c:pt>
                <c:pt idx="55">
                  <c:v>0.49401697435234476</c:v>
                </c:pt>
                <c:pt idx="56">
                  <c:v>0.49322235835892286</c:v>
                </c:pt>
                <c:pt idx="57">
                  <c:v>0.49243295264126286</c:v>
                </c:pt>
                <c:pt idx="58">
                  <c:v>0.49164862221227112</c:v>
                </c:pt>
                <c:pt idx="59">
                  <c:v>0.49086923786659376</c:v>
                </c:pt>
                <c:pt idx="60">
                  <c:v>0.49009467583934424</c:v>
                </c:pt>
                <c:pt idx="61">
                  <c:v>0.48932481749031354</c:v>
                </c:pt>
                <c:pt idx="62">
                  <c:v>0.48855954901137733</c:v>
                </c:pt>
                <c:pt idx="63">
                  <c:v>0.48779876115503129</c:v>
                </c:pt>
                <c:pt idx="64">
                  <c:v>0.48704234898225468</c:v>
                </c:pt>
                <c:pt idx="65">
                  <c:v>0.48629021162800762</c:v>
                </c:pt>
                <c:pt idx="66">
                  <c:v>0.48554225208290785</c:v>
                </c:pt>
                <c:pt idx="67">
                  <c:v>0.48479837698971695</c:v>
                </c:pt>
                <c:pt idx="68">
                  <c:v>0.48405849645345661</c:v>
                </c:pt>
                <c:pt idx="69">
                  <c:v>0.48332252386402053</c:v>
                </c:pt>
                <c:pt idx="70">
                  <c:v>0.48259037573032254</c:v>
                </c:pt>
                <c:pt idx="71">
                  <c:v>0.48186197152505239</c:v>
                </c:pt>
                <c:pt idx="72">
                  <c:v>0.48113723353924276</c:v>
                </c:pt>
                <c:pt idx="73">
                  <c:v>0.48041608674587821</c:v>
                </c:pt>
                <c:pt idx="74">
                  <c:v>0.47969845867188887</c:v>
                </c:pt>
                <c:pt idx="75">
                  <c:v>0.47898427927789039</c:v>
                </c:pt>
                <c:pt idx="76">
                  <c:v>0.47827348084511723</c:v>
                </c:pt>
                <c:pt idx="77">
                  <c:v>0.47756599786902321</c:v>
                </c:pt>
                <c:pt idx="78">
                  <c:v>0.47686176695907273</c:v>
                </c:pt>
                <c:pt idx="79">
                  <c:v>0.47616072674429721</c:v>
                </c:pt>
                <c:pt idx="80">
                  <c:v>0.47546281778420796</c:v>
                </c:pt>
                <c:pt idx="81">
                  <c:v>0.47476798248470414</c:v>
                </c:pt>
                <c:pt idx="82">
                  <c:v>0.47407616501862976</c:v>
                </c:pt>
                <c:pt idx="83">
                  <c:v>0.47338731125068007</c:v>
                </c:pt>
                <c:pt idx="84">
                  <c:v>0.47270136866636353</c:v>
                </c:pt>
                <c:pt idx="85">
                  <c:v>0.47201828630475168</c:v>
                </c:pt>
                <c:pt idx="86">
                  <c:v>0.47133801469478226</c:v>
                </c:pt>
                <c:pt idx="87">
                  <c:v>0.47066050579487689</c:v>
                </c:pt>
                <c:pt idx="88">
                  <c:v>0.46998571293567915</c:v>
                </c:pt>
                <c:pt idx="89">
                  <c:v>0.46931359076570162</c:v>
                </c:pt>
                <c:pt idx="90">
                  <c:v>0.46864409519971767</c:v>
                </c:pt>
                <c:pt idx="91">
                  <c:v>0.46797718336972122</c:v>
                </c:pt>
                <c:pt idx="92">
                  <c:v>0.46731281357830817</c:v>
                </c:pt>
                <c:pt idx="93">
                  <c:v>0.46665094525432071</c:v>
                </c:pt>
                <c:pt idx="94">
                  <c:v>0.46599153891064221</c:v>
                </c:pt>
                <c:pt idx="95">
                  <c:v>0.46533455610399571</c:v>
                </c:pt>
                <c:pt idx="96">
                  <c:v>0.4646799593966463</c:v>
                </c:pt>
                <c:pt idx="97">
                  <c:v>0.46402771231989226</c:v>
                </c:pt>
                <c:pt idx="98">
                  <c:v>0.46337777933923718</c:v>
                </c:pt>
                <c:pt idx="99">
                  <c:v>0.4627301258211689</c:v>
                </c:pt>
                <c:pt idx="100">
                  <c:v>0.46208471800142958</c:v>
                </c:pt>
                <c:pt idx="101">
                  <c:v>0.46144152295471946</c:v>
                </c:pt>
                <c:pt idx="102">
                  <c:v>0.4608005085657379</c:v>
                </c:pt>
                <c:pt idx="103">
                  <c:v>0.46016164350150685</c:v>
                </c:pt>
                <c:pt idx="104">
                  <c:v>0.45952489718488954</c:v>
                </c:pt>
                <c:pt idx="105">
                  <c:v>0.45889023976926063</c:v>
                </c:pt>
                <c:pt idx="106">
                  <c:v>0.45825764211424824</c:v>
                </c:pt>
                <c:pt idx="107">
                  <c:v>0.45762707576251249</c:v>
                </c:pt>
                <c:pt idx="108">
                  <c:v>0.45699851291749355</c:v>
                </c:pt>
                <c:pt idx="109">
                  <c:v>0.45637192642207963</c:v>
                </c:pt>
                <c:pt idx="110">
                  <c:v>0.45574728973815998</c:v>
                </c:pt>
                <c:pt idx="111">
                  <c:v>0.45512457692700553</c:v>
                </c:pt>
                <c:pt idx="112">
                  <c:v>0.45450376263044873</c:v>
                </c:pt>
                <c:pt idx="113">
                  <c:v>0.45388482205281028</c:v>
                </c:pt>
                <c:pt idx="114">
                  <c:v>0.45326773094354739</c:v>
                </c:pt>
                <c:pt idx="115">
                  <c:v>0.45265246558058503</c:v>
                </c:pt>
                <c:pt idx="116">
                  <c:v>0.45203900275429659</c:v>
                </c:pt>
                <c:pt idx="117">
                  <c:v>0.45142731975210165</c:v>
                </c:pt>
                <c:pt idx="118">
                  <c:v>0.4508173943436577</c:v>
                </c:pt>
                <c:pt idx="119">
                  <c:v>0.45020920476661497</c:v>
                </c:pt>
                <c:pt idx="120">
                  <c:v>0.44960272971290338</c:v>
                </c:pt>
                <c:pt idx="121">
                  <c:v>0.44899794831554141</c:v>
                </c:pt>
                <c:pt idx="122">
                  <c:v>0.44839484013591996</c:v>
                </c:pt>
                <c:pt idx="123">
                  <c:v>0.44779338515157008</c:v>
                </c:pt>
                <c:pt idx="124">
                  <c:v>0.44719356374436336</c:v>
                </c:pt>
                <c:pt idx="125">
                  <c:v>0.44659535668914868</c:v>
                </c:pt>
                <c:pt idx="126">
                  <c:v>0.44599874514278737</c:v>
                </c:pt>
                <c:pt idx="127">
                  <c:v>0.44540371063359185</c:v>
                </c:pt>
                <c:pt idx="128">
                  <c:v>0.44481023505112105</c:v>
                </c:pt>
                <c:pt idx="129">
                  <c:v>0.44421830063635009</c:v>
                </c:pt>
                <c:pt idx="130">
                  <c:v>0.4436278899721669</c:v>
                </c:pt>
                <c:pt idx="131">
                  <c:v>0.44303898597420777</c:v>
                </c:pt>
                <c:pt idx="132">
                  <c:v>0.44245157188200385</c:v>
                </c:pt>
                <c:pt idx="133">
                  <c:v>0.4418656312504225</c:v>
                </c:pt>
                <c:pt idx="134">
                  <c:v>0.44128114794140644</c:v>
                </c:pt>
                <c:pt idx="135">
                  <c:v>0.44069810611598342</c:v>
                </c:pt>
                <c:pt idx="136">
                  <c:v>0.44011649022654514</c:v>
                </c:pt>
                <c:pt idx="137">
                  <c:v>0.43953628500937614</c:v>
                </c:pt>
                <c:pt idx="138">
                  <c:v>0.43895747547743208</c:v>
                </c:pt>
                <c:pt idx="139">
                  <c:v>0.43838004691335075</c:v>
                </c:pt>
                <c:pt idx="140">
                  <c:v>0.43780398486268907</c:v>
                </c:pt>
                <c:pt idx="141">
                  <c:v>0.43722927512737642</c:v>
                </c:pt>
                <c:pt idx="142">
                  <c:v>0.4366559037593743</c:v>
                </c:pt>
                <c:pt idx="143">
                  <c:v>0.43608385705454344</c:v>
                </c:pt>
                <c:pt idx="144">
                  <c:v>0.4355131215466933</c:v>
                </c:pt>
                <c:pt idx="145">
                  <c:v>0.43494368400182581</c:v>
                </c:pt>
                <c:pt idx="146">
                  <c:v>0.43437553141254887</c:v>
                </c:pt>
                <c:pt idx="147">
                  <c:v>0.43380865099267252</c:v>
                </c:pt>
                <c:pt idx="148">
                  <c:v>0.43324303017195742</c:v>
                </c:pt>
                <c:pt idx="149">
                  <c:v>0.43267865659103238</c:v>
                </c:pt>
                <c:pt idx="150">
                  <c:v>0.43211551809645921</c:v>
                </c:pt>
                <c:pt idx="151">
                  <c:v>0.43155360273595</c:v>
                </c:pt>
                <c:pt idx="152">
                  <c:v>0.43099289875372082</c:v>
                </c:pt>
                <c:pt idx="153">
                  <c:v>0.43043339458598501</c:v>
                </c:pt>
                <c:pt idx="154">
                  <c:v>0.42987507885658371</c:v>
                </c:pt>
                <c:pt idx="155">
                  <c:v>0.42931794037273352</c:v>
                </c:pt>
                <c:pt idx="156">
                  <c:v>0.42876196812090733</c:v>
                </c:pt>
                <c:pt idx="157">
                  <c:v>0.42820715126282427</c:v>
                </c:pt>
                <c:pt idx="158">
                  <c:v>0.42765347913156476</c:v>
                </c:pt>
                <c:pt idx="159">
                  <c:v>0.42710094122778475</c:v>
                </c:pt>
                <c:pt idx="160">
                  <c:v>0.42654952721604728</c:v>
                </c:pt>
                <c:pt idx="161">
                  <c:v>0.42599922692124609</c:v>
                </c:pt>
                <c:pt idx="162">
                  <c:v>0.42545003032514073</c:v>
                </c:pt>
                <c:pt idx="163">
                  <c:v>0.42490192756297668</c:v>
                </c:pt>
                <c:pt idx="164">
                  <c:v>0.42435490892020622</c:v>
                </c:pt>
                <c:pt idx="165">
                  <c:v>0.42380896482929492</c:v>
                </c:pt>
                <c:pt idx="166">
                  <c:v>0.42326408586661646</c:v>
                </c:pt>
                <c:pt idx="167">
                  <c:v>0.42272026274943186</c:v>
                </c:pt>
                <c:pt idx="168">
                  <c:v>0.42217748633294738</c:v>
                </c:pt>
                <c:pt idx="169">
                  <c:v>0.4216357476074547</c:v>
                </c:pt>
                <c:pt idx="170">
                  <c:v>0.42109503769554324</c:v>
                </c:pt>
                <c:pt idx="171">
                  <c:v>0.42055534784939019</c:v>
                </c:pt>
                <c:pt idx="172">
                  <c:v>0.42001666944811639</c:v>
                </c:pt>
                <c:pt idx="173">
                  <c:v>0.41947899399521621</c:v>
                </c:pt>
                <c:pt idx="174">
                  <c:v>0.41894231311605201</c:v>
                </c:pt>
                <c:pt idx="175">
                  <c:v>0.41840661855541117</c:v>
                </c:pt>
                <c:pt idx="176">
                  <c:v>0.41787190217513093</c:v>
                </c:pt>
                <c:pt idx="177">
                  <c:v>0.41733815595177692</c:v>
                </c:pt>
                <c:pt idx="178">
                  <c:v>0.41680537197438766</c:v>
                </c:pt>
                <c:pt idx="179">
                  <c:v>0.41627354244226966</c:v>
                </c:pt>
                <c:pt idx="180">
                  <c:v>0.41574265966285379</c:v>
                </c:pt>
                <c:pt idx="181">
                  <c:v>0.4152127160495972</c:v>
                </c:pt>
                <c:pt idx="182">
                  <c:v>0.41468370411994743</c:v>
                </c:pt>
                <c:pt idx="183">
                  <c:v>0.41415561649334637</c:v>
                </c:pt>
                <c:pt idx="184">
                  <c:v>0.41362844588929226</c:v>
                </c:pt>
                <c:pt idx="185">
                  <c:v>0.41310218512543917</c:v>
                </c:pt>
                <c:pt idx="186">
                  <c:v>0.41257682711575527</c:v>
                </c:pt>
                <c:pt idx="187">
                  <c:v>0.41205236486871183</c:v>
                </c:pt>
                <c:pt idx="188">
                  <c:v>0.41152879148552596</c:v>
                </c:pt>
                <c:pt idx="189">
                  <c:v>0.41100610015843958</c:v>
                </c:pt>
                <c:pt idx="190">
                  <c:v>0.41048428416904231</c:v>
                </c:pt>
                <c:pt idx="191">
                  <c:v>0.40996333688663333</c:v>
                </c:pt>
                <c:pt idx="192">
                  <c:v>0.40944325176661917</c:v>
                </c:pt>
                <c:pt idx="193">
                  <c:v>0.40892402234895192</c:v>
                </c:pt>
                <c:pt idx="194">
                  <c:v>0.40840564225660358</c:v>
                </c:pt>
                <c:pt idx="195">
                  <c:v>0.40788810519407431</c:v>
                </c:pt>
                <c:pt idx="196">
                  <c:v>0.40737140494593543</c:v>
                </c:pt>
                <c:pt idx="197">
                  <c:v>0.40685553537540636</c:v>
                </c:pt>
                <c:pt idx="198">
                  <c:v>0.40634049042296222</c:v>
                </c:pt>
                <c:pt idx="199">
                  <c:v>0.4058262641049763</c:v>
                </c:pt>
                <c:pt idx="200">
                  <c:v>0.40531285051239074</c:v>
                </c:pt>
                <c:pt idx="201">
                  <c:v>0.40480024380941454</c:v>
                </c:pt>
                <c:pt idx="202">
                  <c:v>0.40428843823225891</c:v>
                </c:pt>
                <c:pt idx="203">
                  <c:v>0.40377742808788947</c:v>
                </c:pt>
                <c:pt idx="204">
                  <c:v>0.40326720775281732</c:v>
                </c:pt>
                <c:pt idx="205">
                  <c:v>0.4027577716719053</c:v>
                </c:pt>
                <c:pt idx="206">
                  <c:v>0.40224911435721289</c:v>
                </c:pt>
                <c:pt idx="207">
                  <c:v>0.40174123038685411</c:v>
                </c:pt>
                <c:pt idx="208">
                  <c:v>0.40123411440388906</c:v>
                </c:pt>
                <c:pt idx="209">
                  <c:v>0.40072776111523445</c:v>
                </c:pt>
                <c:pt idx="210">
                  <c:v>0.40022216529059984</c:v>
                </c:pt>
                <c:pt idx="211">
                  <c:v>0.39971732176144692</c:v>
                </c:pt>
                <c:pt idx="212">
                  <c:v>0.3992132254199664</c:v>
                </c:pt>
                <c:pt idx="213">
                  <c:v>0.39870987121808482</c:v>
                </c:pt>
                <c:pt idx="214">
                  <c:v>0.39820725416648345</c:v>
                </c:pt>
                <c:pt idx="215">
                  <c:v>0.39770536933364437</c:v>
                </c:pt>
                <c:pt idx="216">
                  <c:v>0.39720421184491139</c:v>
                </c:pt>
                <c:pt idx="217">
                  <c:v>0.39670377688157654</c:v>
                </c:pt>
                <c:pt idx="218">
                  <c:v>0.39620405967997829</c:v>
                </c:pt>
                <c:pt idx="219">
                  <c:v>0.39570505553062524</c:v>
                </c:pt>
                <c:pt idx="220">
                  <c:v>0.39520675977733016</c:v>
                </c:pt>
                <c:pt idx="221">
                  <c:v>0.39470916781637017</c:v>
                </c:pt>
                <c:pt idx="222">
                  <c:v>0.39421227509565815</c:v>
                </c:pt>
                <c:pt idx="223">
                  <c:v>0.3937160771139317</c:v>
                </c:pt>
                <c:pt idx="224">
                  <c:v>0.39322056941996009</c:v>
                </c:pt>
                <c:pt idx="225">
                  <c:v>0.39272574761176599</c:v>
                </c:pt>
                <c:pt idx="226">
                  <c:v>0.39223160733586399</c:v>
                </c:pt>
                <c:pt idx="227">
                  <c:v>0.39173814428651077</c:v>
                </c:pt>
                <c:pt idx="228">
                  <c:v>0.39124535420497525</c:v>
                </c:pt>
                <c:pt idx="229">
                  <c:v>0.39075323287881752</c:v>
                </c:pt>
                <c:pt idx="230">
                  <c:v>0.39026177614118812</c:v>
                </c:pt>
                <c:pt idx="231">
                  <c:v>0.38977097987013504</c:v>
                </c:pt>
                <c:pt idx="232">
                  <c:v>0.38928083998792623</c:v>
                </c:pt>
                <c:pt idx="233">
                  <c:v>0.38879135246038904</c:v>
                </c:pt>
                <c:pt idx="234">
                  <c:v>0.38830251329625548</c:v>
                </c:pt>
                <c:pt idx="235">
                  <c:v>0.38781431854652632</c:v>
                </c:pt>
                <c:pt idx="236">
                  <c:v>0.38732676430384161</c:v>
                </c:pt>
                <c:pt idx="237">
                  <c:v>0.38683984670186994</c:v>
                </c:pt>
                <c:pt idx="238">
                  <c:v>0.38635356191470188</c:v>
                </c:pt>
                <c:pt idx="239">
                  <c:v>0.38586790615626176</c:v>
                </c:pt>
                <c:pt idx="240">
                  <c:v>0.38538287567972329</c:v>
                </c:pt>
                <c:pt idx="241">
                  <c:v>0.38489846677694473</c:v>
                </c:pt>
                <c:pt idx="242">
                  <c:v>0.38441467577790495</c:v>
                </c:pt>
                <c:pt idx="243">
                  <c:v>0.38393149905015933</c:v>
                </c:pt>
                <c:pt idx="244">
                  <c:v>0.38344893299829758</c:v>
                </c:pt>
                <c:pt idx="245">
                  <c:v>0.38296697406341701</c:v>
                </c:pt>
                <c:pt idx="246">
                  <c:v>0.38248561872260411</c:v>
                </c:pt>
                <c:pt idx="247">
                  <c:v>0.38200486348842333</c:v>
                </c:pt>
                <c:pt idx="248">
                  <c:v>0.38152470490841822</c:v>
                </c:pt>
                <c:pt idx="249">
                  <c:v>0.38104513956461905</c:v>
                </c:pt>
                <c:pt idx="250">
                  <c:v>0.38056616407306265</c:v>
                </c:pt>
                <c:pt idx="251">
                  <c:v>0.38008777508331626</c:v>
                </c:pt>
                <c:pt idx="252">
                  <c:v>0.37960996927801327</c:v>
                </c:pt>
                <c:pt idx="253">
                  <c:v>0.37913274337239722</c:v>
                </c:pt>
                <c:pt idx="254">
                  <c:v>0.37865609411387191</c:v>
                </c:pt>
                <c:pt idx="255">
                  <c:v>0.3781800182815605</c:v>
                </c:pt>
                <c:pt idx="256">
                  <c:v>0.37770451268587241</c:v>
                </c:pt>
                <c:pt idx="257">
                  <c:v>0.37722957416807884</c:v>
                </c:pt>
                <c:pt idx="258">
                  <c:v>0.37675519959989273</c:v>
                </c:pt>
                <c:pt idx="259">
                  <c:v>0.37628138588306054</c:v>
                </c:pt>
                <c:pt idx="260">
                  <c:v>0.37580812994895507</c:v>
                </c:pt>
                <c:pt idx="261">
                  <c:v>0.37533542875818182</c:v>
                </c:pt>
                <c:pt idx="262">
                  <c:v>0.37486327930018704</c:v>
                </c:pt>
                <c:pt idx="263">
                  <c:v>0.37439167859287648</c:v>
                </c:pt>
                <c:pt idx="264">
                  <c:v>0.37392062368223478</c:v>
                </c:pt>
                <c:pt idx="265">
                  <c:v>0.37345011164196068</c:v>
                </c:pt>
                <c:pt idx="266">
                  <c:v>0.37298013957309778</c:v>
                </c:pt>
                <c:pt idx="267">
                  <c:v>0.37251070460367902</c:v>
                </c:pt>
                <c:pt idx="268">
                  <c:v>0.37204180388837554</c:v>
                </c:pt>
                <c:pt idx="269">
                  <c:v>0.37157343460814818</c:v>
                </c:pt>
                <c:pt idx="270">
                  <c:v>0.37110559396991061</c:v>
                </c:pt>
                <c:pt idx="271">
                  <c:v>0.37063827920619025</c:v>
                </c:pt>
                <c:pt idx="272">
                  <c:v>0.37017148757480345</c:v>
                </c:pt>
                <c:pt idx="273">
                  <c:v>0.36970521635852893</c:v>
                </c:pt>
                <c:pt idx="274">
                  <c:v>0.3692394628647917</c:v>
                </c:pt>
                <c:pt idx="275">
                  <c:v>0.36877422442534735</c:v>
                </c:pt>
                <c:pt idx="276">
                  <c:v>0.3683094983959771</c:v>
                </c:pt>
                <c:pt idx="277">
                  <c:v>0.36784528215618167</c:v>
                </c:pt>
                <c:pt idx="278">
                  <c:v>0.36738157310888547</c:v>
                </c:pt>
                <c:pt idx="279">
                  <c:v>0.36691836868014216</c:v>
                </c:pt>
                <c:pt idx="280">
                  <c:v>0.36645566631884646</c:v>
                </c:pt>
                <c:pt idx="281">
                  <c:v>0.36599346349645051</c:v>
                </c:pt>
                <c:pt idx="282">
                  <c:v>0.36553175770668328</c:v>
                </c:pt>
                <c:pt idx="283">
                  <c:v>0.3650705464652772</c:v>
                </c:pt>
                <c:pt idx="284">
                  <c:v>0.36460982730969543</c:v>
                </c:pt>
                <c:pt idx="285">
                  <c:v>0.36414959779886835</c:v>
                </c:pt>
                <c:pt idx="286">
                  <c:v>0.36368985551292887</c:v>
                </c:pt>
                <c:pt idx="287">
                  <c:v>0.36323059805295516</c:v>
                </c:pt>
                <c:pt idx="288">
                  <c:v>0.36277182304071703</c:v>
                </c:pt>
                <c:pt idx="289">
                  <c:v>0.36231352811842549</c:v>
                </c:pt>
                <c:pt idx="290">
                  <c:v>0.3618557109484874</c:v>
                </c:pt>
                <c:pt idx="291">
                  <c:v>0.36139836921326102</c:v>
                </c:pt>
                <c:pt idx="292">
                  <c:v>0.36094150061481989</c:v>
                </c:pt>
                <c:pt idx="293">
                  <c:v>0.36048510287471575</c:v>
                </c:pt>
                <c:pt idx="294">
                  <c:v>0.36002917373374937</c:v>
                </c:pt>
                <c:pt idx="295">
                  <c:v>0.35957371095173973</c:v>
                </c:pt>
                <c:pt idx="296">
                  <c:v>0.3591187123073028</c:v>
                </c:pt>
                <c:pt idx="297">
                  <c:v>0.35866417559762787</c:v>
                </c:pt>
                <c:pt idx="298">
                  <c:v>0.35821009863826253</c:v>
                </c:pt>
                <c:pt idx="299">
                  <c:v>0.357756479262895</c:v>
                </c:pt>
                <c:pt idx="300">
                  <c:v>0.35730331532314591</c:v>
                </c:pt>
                <c:pt idx="301">
                  <c:v>0.35685060468835944</c:v>
                </c:pt>
                <c:pt idx="302">
                  <c:v>0.35639834524539771</c:v>
                </c:pt>
                <c:pt idx="303">
                  <c:v>0.35594653489843908</c:v>
                </c:pt>
                <c:pt idx="304">
                  <c:v>0.35549517156877974</c:v>
                </c:pt>
                <c:pt idx="305">
                  <c:v>0.35504425319463867</c:v>
                </c:pt>
                <c:pt idx="306">
                  <c:v>0.35459377773096185</c:v>
                </c:pt>
                <c:pt idx="307">
                  <c:v>0.35414374314923436</c:v>
                </c:pt>
                <c:pt idx="308">
                  <c:v>0.35369414743729205</c:v>
                </c:pt>
                <c:pt idx="309">
                  <c:v>0.35324498859913783</c:v>
                </c:pt>
                <c:pt idx="310">
                  <c:v>0.35279626465475783</c:v>
                </c:pt>
                <c:pt idx="311">
                  <c:v>0.35234797363994302</c:v>
                </c:pt>
                <c:pt idx="312">
                  <c:v>0.35190011360611273</c:v>
                </c:pt>
                <c:pt idx="313">
                  <c:v>0.35145268262013907</c:v>
                </c:pt>
                <c:pt idx="314">
                  <c:v>0.35100567876417804</c:v>
                </c:pt>
                <c:pt idx="315">
                  <c:v>0.35055910013549507</c:v>
                </c:pt>
                <c:pt idx="316">
                  <c:v>0.35011294484630395</c:v>
                </c:pt>
                <c:pt idx="317">
                  <c:v>0.34966721102359771</c:v>
                </c:pt>
                <c:pt idx="318">
                  <c:v>0.34922189680899002</c:v>
                </c:pt>
                <c:pt idx="319">
                  <c:v>0.34877700035855091</c:v>
                </c:pt>
                <c:pt idx="320">
                  <c:v>0.34833251984265373</c:v>
                </c:pt>
                <c:pt idx="321">
                  <c:v>0.34788845344581637</c:v>
                </c:pt>
                <c:pt idx="322">
                  <c:v>0.34744479936654976</c:v>
                </c:pt>
                <c:pt idx="323">
                  <c:v>0.34700155581720554</c:v>
                </c:pt>
                <c:pt idx="324">
                  <c:v>0.34655872102382707</c:v>
                </c:pt>
                <c:pt idx="325">
                  <c:v>0.3461162932260044</c:v>
                </c:pt>
                <c:pt idx="326">
                  <c:v>0.34567427067672524</c:v>
                </c:pt>
                <c:pt idx="327">
                  <c:v>0.34523265164223688</c:v>
                </c:pt>
                <c:pt idx="328">
                  <c:v>0.34479143440190085</c:v>
                </c:pt>
                <c:pt idx="329">
                  <c:v>0.34435061724805716</c:v>
                </c:pt>
                <c:pt idx="330">
                  <c:v>0.34391019848588367</c:v>
                </c:pt>
                <c:pt idx="331">
                  <c:v>0.34347017643326466</c:v>
                </c:pt>
                <c:pt idx="332">
                  <c:v>0.34303054942065375</c:v>
                </c:pt>
                <c:pt idx="333">
                  <c:v>0.34259131579094521</c:v>
                </c:pt>
                <c:pt idx="334">
                  <c:v>0.34215247389934067</c:v>
                </c:pt>
                <c:pt idx="335">
                  <c:v>0.34171402211322416</c:v>
                </c:pt>
                <c:pt idx="336">
                  <c:v>0.34127595881203432</c:v>
                </c:pt>
                <c:pt idx="337">
                  <c:v>0.34083828238713881</c:v>
                </c:pt>
                <c:pt idx="338">
                  <c:v>0.34040099124171258</c:v>
                </c:pt>
                <c:pt idx="339">
                  <c:v>0.33996408379061527</c:v>
                </c:pt>
                <c:pt idx="340">
                  <c:v>0.33952755846027233</c:v>
                </c:pt>
                <c:pt idx="341">
                  <c:v>0.3390914136885555</c:v>
                </c:pt>
                <c:pt idx="342">
                  <c:v>0.33865564792466735</c:v>
                </c:pt>
                <c:pt idx="343">
                  <c:v>0.33822025962902452</c:v>
                </c:pt>
                <c:pt idx="344">
                  <c:v>0.33778524727314607</c:v>
                </c:pt>
                <c:pt idx="345">
                  <c:v>0.33735060933953964</c:v>
                </c:pt>
                <c:pt idx="346">
                  <c:v>0.33691634432159018</c:v>
                </c:pt>
                <c:pt idx="347">
                  <c:v>0.33648245072345312</c:v>
                </c:pt>
                <c:pt idx="348">
                  <c:v>0.33604892705994333</c:v>
                </c:pt>
                <c:pt idx="349">
                  <c:v>0.33561577185643182</c:v>
                </c:pt>
                <c:pt idx="350">
                  <c:v>0.33518298364873689</c:v>
                </c:pt>
                <c:pt idx="351">
                  <c:v>0.33475056098302414</c:v>
                </c:pt>
                <c:pt idx="352">
                  <c:v>0.33431850241570038</c:v>
                </c:pt>
                <c:pt idx="353">
                  <c:v>0.33388680651331598</c:v>
                </c:pt>
                <c:pt idx="354">
                  <c:v>0.33345547185246122</c:v>
                </c:pt>
                <c:pt idx="355">
                  <c:v>0.33302449701967102</c:v>
                </c:pt>
                <c:pt idx="356">
                  <c:v>0.33259388061132583</c:v>
                </c:pt>
                <c:pt idx="357">
                  <c:v>0.33216362123355492</c:v>
                </c:pt>
                <c:pt idx="358">
                  <c:v>0.33173371750214348</c:v>
                </c:pt>
                <c:pt idx="359">
                  <c:v>0.33130416804243601</c:v>
                </c:pt>
                <c:pt idx="360">
                  <c:v>0.33087497148924722</c:v>
                </c:pt>
                <c:pt idx="361">
                  <c:v>0.33044612648676708</c:v>
                </c:pt>
                <c:pt idx="362">
                  <c:v>0.3300176316884727</c:v>
                </c:pt>
                <c:pt idx="363">
                  <c:v>0.329589485757038</c:v>
                </c:pt>
                <c:pt idx="364">
                  <c:v>0.32916168736424739</c:v>
                </c:pt>
                <c:pt idx="365">
                  <c:v>0.32873423519090622</c:v>
                </c:pt>
                <c:pt idx="366">
                  <c:v>0.3283071279267567</c:v>
                </c:pt>
                <c:pt idx="367">
                  <c:v>0.32788036427039163</c:v>
                </c:pt>
                <c:pt idx="368">
                  <c:v>0.32745394292917307</c:v>
                </c:pt>
                <c:pt idx="369">
                  <c:v>0.3270278626191464</c:v>
                </c:pt>
                <c:pt idx="370">
                  <c:v>0.32660212206495953</c:v>
                </c:pt>
                <c:pt idx="371">
                  <c:v>0.32617671999978365</c:v>
                </c:pt>
                <c:pt idx="372">
                  <c:v>0.32575165516523114</c:v>
                </c:pt>
                <c:pt idx="373">
                  <c:v>0.32532692631127896</c:v>
                </c:pt>
                <c:pt idx="374">
                  <c:v>0.32490253219618764</c:v>
                </c:pt>
                <c:pt idx="375">
                  <c:v>0.3244784715864274</c:v>
                </c:pt>
                <c:pt idx="376">
                  <c:v>0.32405474325659966</c:v>
                </c:pt>
                <c:pt idx="377">
                  <c:v>0.32363134598936433</c:v>
                </c:pt>
                <c:pt idx="378">
                  <c:v>0.32320827857536227</c:v>
                </c:pt>
                <c:pt idx="379">
                  <c:v>0.32278553981314562</c:v>
                </c:pt>
                <c:pt idx="380">
                  <c:v>0.32236312850910165</c:v>
                </c:pt>
                <c:pt idx="381">
                  <c:v>0.32194104347738356</c:v>
                </c:pt>
                <c:pt idx="382">
                  <c:v>0.32151928353983888</c:v>
                </c:pt>
                <c:pt idx="383">
                  <c:v>0.32109784752593873</c:v>
                </c:pt>
                <c:pt idx="384">
                  <c:v>0.32067673427271071</c:v>
                </c:pt>
                <c:pt idx="385">
                  <c:v>0.32025594262466728</c:v>
                </c:pt>
                <c:pt idx="386">
                  <c:v>0.31983547143374141</c:v>
                </c:pt>
                <c:pt idx="387">
                  <c:v>0.31941531955921754</c:v>
                </c:pt>
                <c:pt idx="388">
                  <c:v>0.31899548586766707</c:v>
                </c:pt>
                <c:pt idx="389">
                  <c:v>0.3185759692328814</c:v>
                </c:pt>
                <c:pt idx="390">
                  <c:v>0.31815676853580971</c:v>
                </c:pt>
                <c:pt idx="391">
                  <c:v>0.31773788266449271</c:v>
                </c:pt>
                <c:pt idx="392">
                  <c:v>0.31731931051400131</c:v>
                </c:pt>
                <c:pt idx="393">
                  <c:v>0.31690105098637372</c:v>
                </c:pt>
                <c:pt idx="394">
                  <c:v>0.31648310299055343</c:v>
                </c:pt>
                <c:pt idx="395">
                  <c:v>0.31606546544232961</c:v>
                </c:pt>
                <c:pt idx="396">
                  <c:v>0.3156481372642751</c:v>
                </c:pt>
                <c:pt idx="397">
                  <c:v>0.31523111738568849</c:v>
                </c:pt>
                <c:pt idx="398">
                  <c:v>0.3148144047425338</c:v>
                </c:pt>
                <c:pt idx="399">
                  <c:v>0.31439799827738413</c:v>
                </c:pt>
                <c:pt idx="400">
                  <c:v>0.3139818969393619</c:v>
                </c:pt>
                <c:pt idx="401">
                  <c:v>0.31356609968408333</c:v>
                </c:pt>
                <c:pt idx="402">
                  <c:v>0.31315060547360241</c:v>
                </c:pt>
                <c:pt idx="403">
                  <c:v>0.31273541327635379</c:v>
                </c:pt>
                <c:pt idx="404">
                  <c:v>0.31232052206709993</c:v>
                </c:pt>
                <c:pt idx="405">
                  <c:v>0.31190593082687401</c:v>
                </c:pt>
                <c:pt idx="406">
                  <c:v>0.31149163854292888</c:v>
                </c:pt>
                <c:pt idx="407">
                  <c:v>0.31107764420868167</c:v>
                </c:pt>
                <c:pt idx="408">
                  <c:v>0.31066394682366283</c:v>
                </c:pt>
                <c:pt idx="409">
                  <c:v>0.31025054539346159</c:v>
                </c:pt>
                <c:pt idx="410">
                  <c:v>0.30983743892967835</c:v>
                </c:pt>
                <c:pt idx="411">
                  <c:v>0.30942462644986968</c:v>
                </c:pt>
                <c:pt idx="412">
                  <c:v>0.30901210697750131</c:v>
                </c:pt>
                <c:pt idx="413">
                  <c:v>0.30859987954189577</c:v>
                </c:pt>
                <c:pt idx="414">
                  <c:v>0.3081879431781841</c:v>
                </c:pt>
                <c:pt idx="415">
                  <c:v>0.30777629692725822</c:v>
                </c:pt>
                <c:pt idx="416">
                  <c:v>0.30736493983572072</c:v>
                </c:pt>
                <c:pt idx="417">
                  <c:v>0.3069538709558387</c:v>
                </c:pt>
                <c:pt idx="418">
                  <c:v>0.30654308934549512</c:v>
                </c:pt>
                <c:pt idx="419">
                  <c:v>0.30613259406814419</c:v>
                </c:pt>
                <c:pt idx="420">
                  <c:v>0.30572238419276315</c:v>
                </c:pt>
                <c:pt idx="421">
                  <c:v>0.30531245879380753</c:v>
                </c:pt>
                <c:pt idx="422">
                  <c:v>0.30490281695116594</c:v>
                </c:pt>
                <c:pt idx="423">
                  <c:v>0.30449345775011549</c:v>
                </c:pt>
                <c:pt idx="424">
                  <c:v>0.30408438028127699</c:v>
                </c:pt>
                <c:pt idx="425">
                  <c:v>0.30367558364057129</c:v>
                </c:pt>
                <c:pt idx="426">
                  <c:v>0.30326706692917665</c:v>
                </c:pt>
                <c:pt idx="427">
                  <c:v>0.30285882925348495</c:v>
                </c:pt>
                <c:pt idx="428">
                  <c:v>0.3024508697250603</c:v>
                </c:pt>
                <c:pt idx="429">
                  <c:v>0.30204318746059539</c:v>
                </c:pt>
                <c:pt idx="430">
                  <c:v>0.30163578158187188</c:v>
                </c:pt>
                <c:pt idx="431">
                  <c:v>0.30122865121571862</c:v>
                </c:pt>
                <c:pt idx="432">
                  <c:v>0.30082179549397037</c:v>
                </c:pt>
                <c:pt idx="433">
                  <c:v>0.30041521355342748</c:v>
                </c:pt>
                <c:pt idx="434">
                  <c:v>0.3000089045358178</c:v>
                </c:pt>
                <c:pt idx="435">
                  <c:v>0.29960286758775495</c:v>
                </c:pt>
                <c:pt idx="436">
                  <c:v>0.2991971018607017</c:v>
                </c:pt>
                <c:pt idx="437">
                  <c:v>0.29879160651092818</c:v>
                </c:pt>
                <c:pt idx="438">
                  <c:v>0.29838638069947671</c:v>
                </c:pt>
                <c:pt idx="439">
                  <c:v>0.29798142359212282</c:v>
                </c:pt>
                <c:pt idx="440">
                  <c:v>0.29757673435933735</c:v>
                </c:pt>
                <c:pt idx="441">
                  <c:v>0.29717231217625018</c:v>
                </c:pt>
                <c:pt idx="442">
                  <c:v>0.29676815622261266</c:v>
                </c:pt>
                <c:pt idx="443">
                  <c:v>0.29636426568276236</c:v>
                </c:pt>
                <c:pt idx="444">
                  <c:v>0.29596063974558617</c:v>
                </c:pt>
                <c:pt idx="445">
                  <c:v>0.29555727760448525</c:v>
                </c:pt>
                <c:pt idx="446">
                  <c:v>0.2951541784573396</c:v>
                </c:pt>
                <c:pt idx="447">
                  <c:v>0.29475134150647397</c:v>
                </c:pt>
                <c:pt idx="448">
                  <c:v>0.29434876595862136</c:v>
                </c:pt>
                <c:pt idx="449">
                  <c:v>0.29394645102489059</c:v>
                </c:pt>
                <c:pt idx="450">
                  <c:v>0.29354439592073273</c:v>
                </c:pt>
                <c:pt idx="451">
                  <c:v>0.29314259986590602</c:v>
                </c:pt>
                <c:pt idx="452">
                  <c:v>0.29274106208444378</c:v>
                </c:pt>
                <c:pt idx="453">
                  <c:v>0.29233978180462117</c:v>
                </c:pt>
                <c:pt idx="454">
                  <c:v>0.29193875825892363</c:v>
                </c:pt>
                <c:pt idx="455">
                  <c:v>0.29153799068401304</c:v>
                </c:pt>
                <c:pt idx="456">
                  <c:v>0.29113747832069675</c:v>
                </c:pt>
                <c:pt idx="457">
                  <c:v>0.2907372204138961</c:v>
                </c:pt>
                <c:pt idx="458">
                  <c:v>0.29033721621261566</c:v>
                </c:pt>
                <c:pt idx="459">
                  <c:v>0.28993746496991135</c:v>
                </c:pt>
                <c:pt idx="460">
                  <c:v>0.28953796594285858</c:v>
                </c:pt>
                <c:pt idx="461">
                  <c:v>0.2891387183925262</c:v>
                </c:pt>
                <c:pt idx="462">
                  <c:v>0.2887397215839414</c:v>
                </c:pt>
                <c:pt idx="463">
                  <c:v>0.28834097478606374</c:v>
                </c:pt>
                <c:pt idx="464">
                  <c:v>0.28794247727175276</c:v>
                </c:pt>
                <c:pt idx="465">
                  <c:v>0.28754422831774173</c:v>
                </c:pt>
                <c:pt idx="466">
                  <c:v>0.28714622720460575</c:v>
                </c:pt>
                <c:pt idx="467">
                  <c:v>0.28674847321673602</c:v>
                </c:pt>
                <c:pt idx="468">
                  <c:v>0.28635096564230855</c:v>
                </c:pt>
                <c:pt idx="469">
                  <c:v>0.28595370377325885</c:v>
                </c:pt>
                <c:pt idx="470">
                  <c:v>0.28555668690525254</c:v>
                </c:pt>
                <c:pt idx="471">
                  <c:v>0.28515991433765731</c:v>
                </c:pt>
                <c:pt idx="472">
                  <c:v>0.2847633853735177</c:v>
                </c:pt>
                <c:pt idx="473">
                  <c:v>0.28436709931952531</c:v>
                </c:pt>
                <c:pt idx="474">
                  <c:v>0.28397105548599522</c:v>
                </c:pt>
                <c:pt idx="475">
                  <c:v>0.28357525318683674</c:v>
                </c:pt>
                <c:pt idx="476">
                  <c:v>0.28317969173952812</c:v>
                </c:pt>
                <c:pt idx="477">
                  <c:v>0.28278437046509053</c:v>
                </c:pt>
                <c:pt idx="478">
                  <c:v>0.28238928868806323</c:v>
                </c:pt>
                <c:pt idx="479">
                  <c:v>0.28199444573647631</c:v>
                </c:pt>
                <c:pt idx="480">
                  <c:v>0.28159984094182633</c:v>
                </c:pt>
                <c:pt idx="481">
                  <c:v>0.28120547363905096</c:v>
                </c:pt>
                <c:pt idx="482">
                  <c:v>0.28081134316650541</c:v>
                </c:pt>
                <c:pt idx="483">
                  <c:v>0.28041744886593539</c:v>
                </c:pt>
                <c:pt idx="484">
                  <c:v>0.28002379008245459</c:v>
                </c:pt>
                <c:pt idx="485">
                  <c:v>0.27963036616452047</c:v>
                </c:pt>
                <c:pt idx="486">
                  <c:v>0.27923717646390916</c:v>
                </c:pt>
                <c:pt idx="487">
                  <c:v>0.27884422033569384</c:v>
                </c:pt>
                <c:pt idx="488">
                  <c:v>0.27845149713821826</c:v>
                </c:pt>
                <c:pt idx="489">
                  <c:v>0.27805900623307628</c:v>
                </c:pt>
                <c:pt idx="490">
                  <c:v>0.2776667469850872</c:v>
                </c:pt>
                <c:pt idx="491">
                  <c:v>0.27727471876227433</c:v>
                </c:pt>
                <c:pt idx="492">
                  <c:v>0.27688292093583966</c:v>
                </c:pt>
                <c:pt idx="493">
                  <c:v>0.27649135288014481</c:v>
                </c:pt>
                <c:pt idx="494">
                  <c:v>0.27610001397268685</c:v>
                </c:pt>
                <c:pt idx="495">
                  <c:v>0.27570890359407596</c:v>
                </c:pt>
                <c:pt idx="496">
                  <c:v>0.27531802112801501</c:v>
                </c:pt>
                <c:pt idx="497">
                  <c:v>0.27492736596127648</c:v>
                </c:pt>
                <c:pt idx="498">
                  <c:v>0.27453693748368269</c:v>
                </c:pt>
                <c:pt idx="499">
                  <c:v>0.2741467350880829</c:v>
                </c:pt>
                <c:pt idx="500">
                  <c:v>0.27375675817033329</c:v>
                </c:pt>
                <c:pt idx="501">
                  <c:v>0.27336700612927528</c:v>
                </c:pt>
                <c:pt idx="502">
                  <c:v>0.27297747836671632</c:v>
                </c:pt>
                <c:pt idx="503">
                  <c:v>0.27258817428740728</c:v>
                </c:pt>
                <c:pt idx="504">
                  <c:v>0.27219909329902436</c:v>
                </c:pt>
                <c:pt idx="505">
                  <c:v>0.27181023481214711</c:v>
                </c:pt>
                <c:pt idx="506">
                  <c:v>0.27142159824023987</c:v>
                </c:pt>
                <c:pt idx="507">
                  <c:v>0.27103318299963064</c:v>
                </c:pt>
                <c:pt idx="508">
                  <c:v>0.27064498850949287</c:v>
                </c:pt>
                <c:pt idx="509">
                  <c:v>0.27025701419182574</c:v>
                </c:pt>
                <c:pt idx="510">
                  <c:v>0.26986925947143381</c:v>
                </c:pt>
                <c:pt idx="511">
                  <c:v>0.26948172377590907</c:v>
                </c:pt>
                <c:pt idx="512">
                  <c:v>0.26909440653561112</c:v>
                </c:pt>
                <c:pt idx="513">
                  <c:v>0.26870730718364999</c:v>
                </c:pt>
                <c:pt idx="514">
                  <c:v>0.26832042515586585</c:v>
                </c:pt>
                <c:pt idx="515">
                  <c:v>0.26793375989081147</c:v>
                </c:pt>
                <c:pt idx="516">
                  <c:v>0.26754731082973321</c:v>
                </c:pt>
                <c:pt idx="517">
                  <c:v>0.26716107741655398</c:v>
                </c:pt>
                <c:pt idx="518">
                  <c:v>0.26677505909785515</c:v>
                </c:pt>
                <c:pt idx="519">
                  <c:v>0.26638925532285684</c:v>
                </c:pt>
                <c:pt idx="520">
                  <c:v>0.2660036655434036</c:v>
                </c:pt>
                <c:pt idx="521">
                  <c:v>0.26561828921394359</c:v>
                </c:pt>
                <c:pt idx="522">
                  <c:v>0.26523312579151426</c:v>
                </c:pt>
                <c:pt idx="523">
                  <c:v>0.26484817473572192</c:v>
                </c:pt>
                <c:pt idx="524">
                  <c:v>0.26446343550872803</c:v>
                </c:pt>
                <c:pt idx="525">
                  <c:v>0.26407890757522962</c:v>
                </c:pt>
                <c:pt idx="526">
                  <c:v>0.26369459040244453</c:v>
                </c:pt>
                <c:pt idx="527">
                  <c:v>0.26331048346009278</c:v>
                </c:pt>
                <c:pt idx="528">
                  <c:v>0.26292658622038184</c:v>
                </c:pt>
                <c:pt idx="529">
                  <c:v>0.26254289815799003</c:v>
                </c:pt>
                <c:pt idx="530">
                  <c:v>0.2621594187500495</c:v>
                </c:pt>
                <c:pt idx="531">
                  <c:v>0.26177614747613054</c:v>
                </c:pt>
                <c:pt idx="532">
                  <c:v>0.26139308381822562</c:v>
                </c:pt>
                <c:pt idx="533">
                  <c:v>0.26101022726073481</c:v>
                </c:pt>
                <c:pt idx="534">
                  <c:v>0.26062757729044794</c:v>
                </c:pt>
                <c:pt idx="535">
                  <c:v>0.26024513339653038</c:v>
                </c:pt>
                <c:pt idx="536">
                  <c:v>0.25986289507050758</c:v>
                </c:pt>
                <c:pt idx="537">
                  <c:v>0.2594808618062503</c:v>
                </c:pt>
                <c:pt idx="538">
                  <c:v>0.25909903309995802</c:v>
                </c:pt>
                <c:pt idx="539">
                  <c:v>0.25871740845014474</c:v>
                </c:pt>
                <c:pt idx="540">
                  <c:v>0.25833598735762475</c:v>
                </c:pt>
                <c:pt idx="541">
                  <c:v>0.25795476932549694</c:v>
                </c:pt>
                <c:pt idx="542">
                  <c:v>0.25757375385913067</c:v>
                </c:pt>
                <c:pt idx="543">
                  <c:v>0.25719294046615043</c:v>
                </c:pt>
                <c:pt idx="544">
                  <c:v>0.25681232865642273</c:v>
                </c:pt>
                <c:pt idx="545">
                  <c:v>0.25643191794204057</c:v>
                </c:pt>
                <c:pt idx="546">
                  <c:v>0.25605170783731079</c:v>
                </c:pt>
                <c:pt idx="547">
                  <c:v>0.25567169785873767</c:v>
                </c:pt>
                <c:pt idx="548">
                  <c:v>0.25529188752501158</c:v>
                </c:pt>
                <c:pt idx="549">
                  <c:v>0.25491227635699354</c:v>
                </c:pt>
                <c:pt idx="550">
                  <c:v>0.25453286387770235</c:v>
                </c:pt>
                <c:pt idx="551">
                  <c:v>0.25415364961229964</c:v>
                </c:pt>
                <c:pt idx="552">
                  <c:v>0.25377463308807813</c:v>
                </c:pt>
                <c:pt idx="553">
                  <c:v>0.25339581383444754</c:v>
                </c:pt>
                <c:pt idx="554">
                  <c:v>0.25301719138292089</c:v>
                </c:pt>
                <c:pt idx="555">
                  <c:v>0.25263876526710194</c:v>
                </c:pt>
                <c:pt idx="556">
                  <c:v>0.25226053502267171</c:v>
                </c:pt>
                <c:pt idx="557">
                  <c:v>0.25188250018737596</c:v>
                </c:pt>
                <c:pt idx="558">
                  <c:v>0.25150466030101187</c:v>
                </c:pt>
                <c:pt idx="559">
                  <c:v>0.25112701490541567</c:v>
                </c:pt>
                <c:pt idx="560">
                  <c:v>0.25074956354444977</c:v>
                </c:pt>
                <c:pt idx="561">
                  <c:v>0.25037230576399078</c:v>
                </c:pt>
                <c:pt idx="562">
                  <c:v>0.24999524111191612</c:v>
                </c:pt>
                <c:pt idx="563">
                  <c:v>0.24961836913809188</c:v>
                </c:pt>
                <c:pt idx="564">
                  <c:v>0.24924168939436181</c:v>
                </c:pt>
                <c:pt idx="565">
                  <c:v>0.24886520143453361</c:v>
                </c:pt>
                <c:pt idx="566">
                  <c:v>0.24848890481436756</c:v>
                </c:pt>
                <c:pt idx="567">
                  <c:v>0.24811279909156428</c:v>
                </c:pt>
                <c:pt idx="568">
                  <c:v>0.24773688382575418</c:v>
                </c:pt>
                <c:pt idx="569">
                  <c:v>0.24736115857848329</c:v>
                </c:pt>
                <c:pt idx="570">
                  <c:v>0.24698562291320381</c:v>
                </c:pt>
                <c:pt idx="571">
                  <c:v>0.24661027639526104</c:v>
                </c:pt>
                <c:pt idx="572">
                  <c:v>0.24623511859188313</c:v>
                </c:pt>
                <c:pt idx="573">
                  <c:v>0.24586014907216894</c:v>
                </c:pt>
                <c:pt idx="574">
                  <c:v>0.24548536740707574</c:v>
                </c:pt>
                <c:pt idx="575">
                  <c:v>0.24511077316941082</c:v>
                </c:pt>
                <c:pt idx="576">
                  <c:v>0.24473636593381731</c:v>
                </c:pt>
                <c:pt idx="577">
                  <c:v>0.24436214527676545</c:v>
                </c:pt>
                <c:pt idx="578">
                  <c:v>0.24398811077653926</c:v>
                </c:pt>
                <c:pt idx="579">
                  <c:v>0.24361426201322833</c:v>
                </c:pt>
                <c:pt idx="580">
                  <c:v>0.24324059856871513</c:v>
                </c:pt>
                <c:pt idx="581">
                  <c:v>0.24286712002666505</c:v>
                </c:pt>
                <c:pt idx="582">
                  <c:v>0.24249382597251518</c:v>
                </c:pt>
                <c:pt idx="583">
                  <c:v>0.24212071599346499</c:v>
                </c:pt>
                <c:pt idx="584">
                  <c:v>0.24174778967846425</c:v>
                </c:pt>
                <c:pt idx="585">
                  <c:v>0.241375046618204</c:v>
                </c:pt>
                <c:pt idx="586">
                  <c:v>0.24100248640510544</c:v>
                </c:pt>
                <c:pt idx="587">
                  <c:v>0.24063010863330991</c:v>
                </c:pt>
                <c:pt idx="588">
                  <c:v>0.24025791289866921</c:v>
                </c:pt>
                <c:pt idx="589">
                  <c:v>0.23988589879873459</c:v>
                </c:pt>
                <c:pt idx="590">
                  <c:v>0.23951406593274777</c:v>
                </c:pt>
                <c:pt idx="591">
                  <c:v>0.23914241390163002</c:v>
                </c:pt>
                <c:pt idx="592">
                  <c:v>0.23877094230797324</c:v>
                </c:pt>
                <c:pt idx="593">
                  <c:v>0.23839965075602965</c:v>
                </c:pt>
                <c:pt idx="594">
                  <c:v>0.2380285388517023</c:v>
                </c:pt>
                <c:pt idx="595">
                  <c:v>0.23765760620253495</c:v>
                </c:pt>
                <c:pt idx="596">
                  <c:v>0.23728685241770339</c:v>
                </c:pt>
                <c:pt idx="597">
                  <c:v>0.23691627710800583</c:v>
                </c:pt>
                <c:pt idx="598">
                  <c:v>0.2365458798858518</c:v>
                </c:pt>
                <c:pt idx="599">
                  <c:v>0.23617566036525584</c:v>
                </c:pt>
                <c:pt idx="600">
                  <c:v>0.23580561816182552</c:v>
                </c:pt>
                <c:pt idx="601">
                  <c:v>0.23543575289275404</c:v>
                </c:pt>
                <c:pt idx="602">
                  <c:v>0.23506606417680909</c:v>
                </c:pt>
                <c:pt idx="603">
                  <c:v>0.23469655163432659</c:v>
                </c:pt>
                <c:pt idx="604">
                  <c:v>0.23432721488719913</c:v>
                </c:pt>
                <c:pt idx="605">
                  <c:v>0.23395805355886867</c:v>
                </c:pt>
                <c:pt idx="606">
                  <c:v>0.23358906727431636</c:v>
                </c:pt>
                <c:pt idx="607">
                  <c:v>0.2332202556600555</c:v>
                </c:pt>
                <c:pt idx="608">
                  <c:v>0.23285161834412063</c:v>
                </c:pt>
                <c:pt idx="609">
                  <c:v>0.23248315495606089</c:v>
                </c:pt>
                <c:pt idx="610">
                  <c:v>0.23211486512692991</c:v>
                </c:pt>
                <c:pt idx="611">
                  <c:v>0.23174674848927826</c:v>
                </c:pt>
                <c:pt idx="612">
                  <c:v>0.23137880467714445</c:v>
                </c:pt>
                <c:pt idx="613">
                  <c:v>0.23101103332604697</c:v>
                </c:pt>
                <c:pt idx="614">
                  <c:v>0.23064343407297508</c:v>
                </c:pt>
                <c:pt idx="615">
                  <c:v>0.23027600655638122</c:v>
                </c:pt>
                <c:pt idx="616">
                  <c:v>0.22990875041617306</c:v>
                </c:pt>
                <c:pt idx="617">
                  <c:v>0.22954166529370437</c:v>
                </c:pt>
                <c:pt idx="618">
                  <c:v>0.22917475083176789</c:v>
                </c:pt>
                <c:pt idx="619">
                  <c:v>0.22880800667458612</c:v>
                </c:pt>
                <c:pt idx="620">
                  <c:v>0.22844143246780443</c:v>
                </c:pt>
                <c:pt idx="621">
                  <c:v>0.22807502785848319</c:v>
                </c:pt>
                <c:pt idx="622">
                  <c:v>0.22770879249508824</c:v>
                </c:pt>
                <c:pt idx="623">
                  <c:v>0.22734272602748529</c:v>
                </c:pt>
                <c:pt idx="624">
                  <c:v>0.22697682810693032</c:v>
                </c:pt>
                <c:pt idx="625">
                  <c:v>0.22661109838606328</c:v>
                </c:pt>
                <c:pt idx="626">
                  <c:v>0.22624553651889895</c:v>
                </c:pt>
                <c:pt idx="627">
                  <c:v>0.22588014216082136</c:v>
                </c:pt>
                <c:pt idx="628">
                  <c:v>0.22551491496857373</c:v>
                </c:pt>
                <c:pt idx="629">
                  <c:v>0.22514985460025316</c:v>
                </c:pt>
                <c:pt idx="630">
                  <c:v>0.22478496071530191</c:v>
                </c:pt>
                <c:pt idx="631">
                  <c:v>0.22442023297450051</c:v>
                </c:pt>
                <c:pt idx="632">
                  <c:v>0.22405567103996066</c:v>
                </c:pt>
                <c:pt idx="633">
                  <c:v>0.22369127457511689</c:v>
                </c:pt>
                <c:pt idx="634">
                  <c:v>0.22332704324472075</c:v>
                </c:pt>
                <c:pt idx="635">
                  <c:v>0.2229629767148322</c:v>
                </c:pt>
                <c:pt idx="636">
                  <c:v>0.22259907465281439</c:v>
                </c:pt>
                <c:pt idx="637">
                  <c:v>0.22223533672732393</c:v>
                </c:pt>
                <c:pt idx="638">
                  <c:v>0.22187176260830618</c:v>
                </c:pt>
                <c:pt idx="639">
                  <c:v>0.22150835196698715</c:v>
                </c:pt>
                <c:pt idx="640">
                  <c:v>0.22114510447586749</c:v>
                </c:pt>
                <c:pt idx="641">
                  <c:v>0.22078201980871359</c:v>
                </c:pt>
                <c:pt idx="642">
                  <c:v>0.22041909764055301</c:v>
                </c:pt>
                <c:pt idx="643">
                  <c:v>0.2200563376476668</c:v>
                </c:pt>
                <c:pt idx="644">
                  <c:v>0.21969373950758239</c:v>
                </c:pt>
                <c:pt idx="645">
                  <c:v>0.2193313028990673</c:v>
                </c:pt>
                <c:pt idx="646">
                  <c:v>0.21896902750212227</c:v>
                </c:pt>
                <c:pt idx="647">
                  <c:v>0.21860691299797547</c:v>
                </c:pt>
                <c:pt idx="648">
                  <c:v>0.21824495906907448</c:v>
                </c:pt>
                <c:pt idx="649">
                  <c:v>0.21788316539908081</c:v>
                </c:pt>
                <c:pt idx="650">
                  <c:v>0.21752153167286317</c:v>
                </c:pt>
                <c:pt idx="651">
                  <c:v>0.21716005757649168</c:v>
                </c:pt>
                <c:pt idx="652">
                  <c:v>0.21679874279723005</c:v>
                </c:pt>
                <c:pt idx="653">
                  <c:v>0.21643758702353005</c:v>
                </c:pt>
                <c:pt idx="654">
                  <c:v>0.21607658994502618</c:v>
                </c:pt>
                <c:pt idx="655">
                  <c:v>0.21571575125252737</c:v>
                </c:pt>
                <c:pt idx="656">
                  <c:v>0.21535507063801293</c:v>
                </c:pt>
                <c:pt idx="657">
                  <c:v>0.21499454779462429</c:v>
                </c:pt>
                <c:pt idx="658">
                  <c:v>0.21463418241666096</c:v>
                </c:pt>
                <c:pt idx="659">
                  <c:v>0.2142739741995725</c:v>
                </c:pt>
                <c:pt idx="660">
                  <c:v>0.21391392283995428</c:v>
                </c:pt>
                <c:pt idx="661">
                  <c:v>0.21355402803553972</c:v>
                </c:pt>
                <c:pt idx="662">
                  <c:v>0.21319428948519598</c:v>
                </c:pt>
                <c:pt idx="663">
                  <c:v>0.21283470688891684</c:v>
                </c:pt>
                <c:pt idx="664">
                  <c:v>0.21247527994781765</c:v>
                </c:pt>
                <c:pt idx="665">
                  <c:v>0.2121160083641285</c:v>
                </c:pt>
                <c:pt idx="666">
                  <c:v>0.21175689184118934</c:v>
                </c:pt>
                <c:pt idx="667">
                  <c:v>0.21139793008344435</c:v>
                </c:pt>
                <c:pt idx="668">
                  <c:v>0.21103912279643508</c:v>
                </c:pt>
                <c:pt idx="669">
                  <c:v>0.21068046968679593</c:v>
                </c:pt>
                <c:pt idx="670">
                  <c:v>0.21032197046224765</c:v>
                </c:pt>
                <c:pt idx="671">
                  <c:v>0.20996362483159264</c:v>
                </c:pt>
                <c:pt idx="672">
                  <c:v>0.20960543250470851</c:v>
                </c:pt>
                <c:pt idx="673">
                  <c:v>0.2092473931925429</c:v>
                </c:pt>
                <c:pt idx="674">
                  <c:v>0.20888950660710803</c:v>
                </c:pt>
                <c:pt idx="675">
                  <c:v>0.20853177246147539</c:v>
                </c:pt>
                <c:pt idx="676">
                  <c:v>0.20817419046977007</c:v>
                </c:pt>
                <c:pt idx="677">
                  <c:v>0.20781676034716492</c:v>
                </c:pt>
                <c:pt idx="678">
                  <c:v>0.20745948180987647</c:v>
                </c:pt>
                <c:pt idx="679">
                  <c:v>0.20710235457515827</c:v>
                </c:pt>
                <c:pt idx="680">
                  <c:v>0.20674537836129686</c:v>
                </c:pt>
                <c:pt idx="681">
                  <c:v>0.20638855288760488</c:v>
                </c:pt>
                <c:pt idx="682">
                  <c:v>0.20603187787441785</c:v>
                </c:pt>
                <c:pt idx="683">
                  <c:v>0.20567535304308715</c:v>
                </c:pt>
                <c:pt idx="684">
                  <c:v>0.20531897811597624</c:v>
                </c:pt>
                <c:pt idx="685">
                  <c:v>0.20496275281645468</c:v>
                </c:pt>
                <c:pt idx="686">
                  <c:v>0.20460667686889375</c:v>
                </c:pt>
                <c:pt idx="687">
                  <c:v>0.20425074999866086</c:v>
                </c:pt>
                <c:pt idx="688">
                  <c:v>0.20389497193211428</c:v>
                </c:pt>
                <c:pt idx="689">
                  <c:v>0.20353934239659935</c:v>
                </c:pt>
                <c:pt idx="690">
                  <c:v>0.20318386112044215</c:v>
                </c:pt>
                <c:pt idx="691">
                  <c:v>0.20282852783294608</c:v>
                </c:pt>
                <c:pt idx="692">
                  <c:v>0.20247334226438493</c:v>
                </c:pt>
                <c:pt idx="693">
                  <c:v>0.20211830414600024</c:v>
                </c:pt>
                <c:pt idx="694">
                  <c:v>0.20176341320999472</c:v>
                </c:pt>
                <c:pt idx="695">
                  <c:v>0.2014086691895291</c:v>
                </c:pt>
                <c:pt idx="696">
                  <c:v>0.20105407181871535</c:v>
                </c:pt>
                <c:pt idx="697">
                  <c:v>0.20069962083261397</c:v>
                </c:pt>
                <c:pt idx="698">
                  <c:v>0.20034531596722802</c:v>
                </c:pt>
                <c:pt idx="699">
                  <c:v>0.19999115695949887</c:v>
                </c:pt>
                <c:pt idx="700">
                  <c:v>0.19963714354730164</c:v>
                </c:pt>
                <c:pt idx="701">
                  <c:v>0.19928327546944016</c:v>
                </c:pt>
                <c:pt idx="702">
                  <c:v>0.19892955246564334</c:v>
                </c:pt>
                <c:pt idx="703">
                  <c:v>0.19857597427655935</c:v>
                </c:pt>
                <c:pt idx="704">
                  <c:v>0.19822254064375214</c:v>
                </c:pt>
                <c:pt idx="705">
                  <c:v>0.19786925130969618</c:v>
                </c:pt>
                <c:pt idx="706">
                  <c:v>0.197516106017773</c:v>
                </c:pt>
                <c:pt idx="707">
                  <c:v>0.19716310451226565</c:v>
                </c:pt>
                <c:pt idx="708">
                  <c:v>0.19681024653835474</c:v>
                </c:pt>
                <c:pt idx="709">
                  <c:v>0.19645753184211429</c:v>
                </c:pt>
                <c:pt idx="710">
                  <c:v>0.19610496017050705</c:v>
                </c:pt>
                <c:pt idx="711">
                  <c:v>0.19575253127138079</c:v>
                </c:pt>
                <c:pt idx="712">
                  <c:v>0.19540024489346261</c:v>
                </c:pt>
                <c:pt idx="713">
                  <c:v>0.19504810078635645</c:v>
                </c:pt>
                <c:pt idx="714">
                  <c:v>0.1946960987005375</c:v>
                </c:pt>
                <c:pt idx="715">
                  <c:v>0.19434423838734896</c:v>
                </c:pt>
                <c:pt idx="716">
                  <c:v>0.19399251959899649</c:v>
                </c:pt>
                <c:pt idx="717">
                  <c:v>0.19364094208854588</c:v>
                </c:pt>
                <c:pt idx="718">
                  <c:v>0.19328950560991723</c:v>
                </c:pt>
                <c:pt idx="719">
                  <c:v>0.19293820991788241</c:v>
                </c:pt>
                <c:pt idx="720">
                  <c:v>0.19258705476805882</c:v>
                </c:pt>
                <c:pt idx="721">
                  <c:v>0.19223603991690802</c:v>
                </c:pt>
                <c:pt idx="722">
                  <c:v>0.19188516512172943</c:v>
                </c:pt>
                <c:pt idx="723">
                  <c:v>0.19153443014065749</c:v>
                </c:pt>
                <c:pt idx="724">
                  <c:v>0.1911838347326574</c:v>
                </c:pt>
                <c:pt idx="725">
                  <c:v>0.19083337865752084</c:v>
                </c:pt>
                <c:pt idx="726">
                  <c:v>0.19048306167586301</c:v>
                </c:pt>
                <c:pt idx="727">
                  <c:v>0.19013288354911745</c:v>
                </c:pt>
                <c:pt idx="728">
                  <c:v>0.18978284403953291</c:v>
                </c:pt>
                <c:pt idx="729">
                  <c:v>0.18943294291016935</c:v>
                </c:pt>
                <c:pt idx="730">
                  <c:v>0.18908317992489418</c:v>
                </c:pt>
                <c:pt idx="731">
                  <c:v>0.18873355484837817</c:v>
                </c:pt>
                <c:pt idx="732">
                  <c:v>0.18838406744609196</c:v>
                </c:pt>
                <c:pt idx="733">
                  <c:v>0.18803471748430192</c:v>
                </c:pt>
                <c:pt idx="734">
                  <c:v>0.18768550473006687</c:v>
                </c:pt>
                <c:pt idx="735">
                  <c:v>0.18733642895123434</c:v>
                </c:pt>
                <c:pt idx="736">
                  <c:v>0.1869874899164358</c:v>
                </c:pt>
                <c:pt idx="737">
                  <c:v>0.18663868739508496</c:v>
                </c:pt>
                <c:pt idx="738">
                  <c:v>0.18629002115737203</c:v>
                </c:pt>
                <c:pt idx="739">
                  <c:v>0.18594149097426182</c:v>
                </c:pt>
                <c:pt idx="740">
                  <c:v>0.18559309661748855</c:v>
                </c:pt>
                <c:pt idx="741">
                  <c:v>0.18524483785955376</c:v>
                </c:pt>
                <c:pt idx="742">
                  <c:v>0.18489671447372155</c:v>
                </c:pt>
                <c:pt idx="743">
                  <c:v>0.18454872623401614</c:v>
                </c:pt>
                <c:pt idx="744">
                  <c:v>0.18420087291521681</c:v>
                </c:pt>
                <c:pt idx="745">
                  <c:v>0.18385315429285592</c:v>
                </c:pt>
                <c:pt idx="746">
                  <c:v>0.183505570143215</c:v>
                </c:pt>
                <c:pt idx="747">
                  <c:v>0.18315812024332032</c:v>
                </c:pt>
                <c:pt idx="748">
                  <c:v>0.18281080437094105</c:v>
                </c:pt>
                <c:pt idx="749">
                  <c:v>0.18246362230458446</c:v>
                </c:pt>
                <c:pt idx="750">
                  <c:v>0.18211657382349364</c:v>
                </c:pt>
                <c:pt idx="751">
                  <c:v>0.18176965870764272</c:v>
                </c:pt>
                <c:pt idx="752">
                  <c:v>0.18142287673773516</c:v>
                </c:pt>
                <c:pt idx="753">
                  <c:v>0.18107622769519904</c:v>
                </c:pt>
                <c:pt idx="754">
                  <c:v>0.18072971136218491</c:v>
                </c:pt>
                <c:pt idx="755">
                  <c:v>0.18038332752156103</c:v>
                </c:pt>
                <c:pt idx="756">
                  <c:v>0.18003707595691132</c:v>
                </c:pt>
                <c:pt idx="757">
                  <c:v>0.17969095645253219</c:v>
                </c:pt>
                <c:pt idx="758">
                  <c:v>0.17934496879342796</c:v>
                </c:pt>
                <c:pt idx="759">
                  <c:v>0.17899911276530908</c:v>
                </c:pt>
                <c:pt idx="760">
                  <c:v>0.17865338815458795</c:v>
                </c:pt>
                <c:pt idx="761">
                  <c:v>0.17830779474837663</c:v>
                </c:pt>
                <c:pt idx="762">
                  <c:v>0.17796233233448258</c:v>
                </c:pt>
                <c:pt idx="763">
                  <c:v>0.17761700070140651</c:v>
                </c:pt>
                <c:pt idx="764">
                  <c:v>0.17727179963833839</c:v>
                </c:pt>
                <c:pt idx="765">
                  <c:v>0.17692672893515535</c:v>
                </c:pt>
                <c:pt idx="766">
                  <c:v>0.1765817883824177</c:v>
                </c:pt>
                <c:pt idx="767">
                  <c:v>0.17623697777136577</c:v>
                </c:pt>
                <c:pt idx="768">
                  <c:v>0.17589229689391805</c:v>
                </c:pt>
                <c:pt idx="769">
                  <c:v>0.17554774554266672</c:v>
                </c:pt>
                <c:pt idx="770">
                  <c:v>0.17520332351087584</c:v>
                </c:pt>
                <c:pt idx="771">
                  <c:v>0.17485903059247684</c:v>
                </c:pt>
                <c:pt idx="772">
                  <c:v>0.1745148665820675</c:v>
                </c:pt>
                <c:pt idx="773">
                  <c:v>0.17417083127490712</c:v>
                </c:pt>
                <c:pt idx="774">
                  <c:v>0.173826924466915</c:v>
                </c:pt>
                <c:pt idx="775">
                  <c:v>0.17348314595466616</c:v>
                </c:pt>
                <c:pt idx="776">
                  <c:v>0.17313949553539001</c:v>
                </c:pt>
                <c:pt idx="777">
                  <c:v>0.17279597300696586</c:v>
                </c:pt>
                <c:pt idx="778">
                  <c:v>0.17245257816792126</c:v>
                </c:pt>
                <c:pt idx="779">
                  <c:v>0.17210931081742814</c:v>
                </c:pt>
                <c:pt idx="780">
                  <c:v>0.17176617075530071</c:v>
                </c:pt>
                <c:pt idx="781">
                  <c:v>0.17142315778199257</c:v>
                </c:pt>
                <c:pt idx="782">
                  <c:v>0.17108027169859327</c:v>
                </c:pt>
                <c:pt idx="783">
                  <c:v>0.17073751230682624</c:v>
                </c:pt>
                <c:pt idx="784">
                  <c:v>0.17039487940904527</c:v>
                </c:pt>
                <c:pt idx="785">
                  <c:v>0.17005237280823271</c:v>
                </c:pt>
                <c:pt idx="786">
                  <c:v>0.16970999230799574</c:v>
                </c:pt>
                <c:pt idx="787">
                  <c:v>0.16936773771256416</c:v>
                </c:pt>
                <c:pt idx="788">
                  <c:v>0.16902560882678733</c:v>
                </c:pt>
                <c:pt idx="789">
                  <c:v>0.16868360545613212</c:v>
                </c:pt>
                <c:pt idx="790">
                  <c:v>0.16834172740667958</c:v>
                </c:pt>
                <c:pt idx="791">
                  <c:v>0.16799997448512194</c:v>
                </c:pt>
                <c:pt idx="792">
                  <c:v>0.16765834649876132</c:v>
                </c:pt>
                <c:pt idx="793">
                  <c:v>0.16731684325550553</c:v>
                </c:pt>
                <c:pt idx="794">
                  <c:v>0.16697546456386683</c:v>
                </c:pt>
                <c:pt idx="795">
                  <c:v>0.1666342102329576</c:v>
                </c:pt>
                <c:pt idx="796">
                  <c:v>0.16629308007248972</c:v>
                </c:pt>
                <c:pt idx="797">
                  <c:v>0.16595207389277031</c:v>
                </c:pt>
                <c:pt idx="798">
                  <c:v>0.16561119150470047</c:v>
                </c:pt>
                <c:pt idx="799">
                  <c:v>0.16527043271977129</c:v>
                </c:pt>
                <c:pt idx="800">
                  <c:v>0.16492979735006302</c:v>
                </c:pt>
                <c:pt idx="801">
                  <c:v>0.16458928520824093</c:v>
                </c:pt>
                <c:pt idx="802">
                  <c:v>0.1642488961075538</c:v>
                </c:pt>
                <c:pt idx="803">
                  <c:v>0.16390862986183105</c:v>
                </c:pt>
                <c:pt idx="804">
                  <c:v>0.16356848628548021</c:v>
                </c:pt>
                <c:pt idx="805">
                  <c:v>0.16322846519348491</c:v>
                </c:pt>
                <c:pt idx="806">
                  <c:v>0.16288856640140131</c:v>
                </c:pt>
                <c:pt idx="807">
                  <c:v>0.16254878972535725</c:v>
                </c:pt>
                <c:pt idx="808">
                  <c:v>0.16220913498204828</c:v>
                </c:pt>
                <c:pt idx="809">
                  <c:v>0.16186960198873651</c:v>
                </c:pt>
                <c:pt idx="810">
                  <c:v>0.16153019056324677</c:v>
                </c:pt>
                <c:pt idx="811">
                  <c:v>0.16119090052396612</c:v>
                </c:pt>
                <c:pt idx="812">
                  <c:v>0.16085173168983946</c:v>
                </c:pt>
                <c:pt idx="813">
                  <c:v>0.16051268388036863</c:v>
                </c:pt>
                <c:pt idx="814">
                  <c:v>0.16017375691560928</c:v>
                </c:pt>
                <c:pt idx="815">
                  <c:v>0.15983495061616876</c:v>
                </c:pt>
                <c:pt idx="816">
                  <c:v>0.1594962648032042</c:v>
                </c:pt>
                <c:pt idx="817">
                  <c:v>0.15915769929841928</c:v>
                </c:pt>
                <c:pt idx="818">
                  <c:v>0.15881925392406263</c:v>
                </c:pt>
                <c:pt idx="819">
                  <c:v>0.15848092850292528</c:v>
                </c:pt>
                <c:pt idx="820">
                  <c:v>0.15814272285833886</c:v>
                </c:pt>
                <c:pt idx="821">
                  <c:v>0.15780463681417239</c:v>
                </c:pt>
                <c:pt idx="822">
                  <c:v>0.15746667019483074</c:v>
                </c:pt>
                <c:pt idx="823">
                  <c:v>0.15712882282525228</c:v>
                </c:pt>
                <c:pt idx="824">
                  <c:v>0.15679109453090637</c:v>
                </c:pt>
                <c:pt idx="825">
                  <c:v>0.15645348513779184</c:v>
                </c:pt>
                <c:pt idx="826">
                  <c:v>0.15611599447243357</c:v>
                </c:pt>
                <c:pt idx="827">
                  <c:v>0.15577862236188167</c:v>
                </c:pt>
                <c:pt idx="828">
                  <c:v>0.15544136863370811</c:v>
                </c:pt>
                <c:pt idx="829">
                  <c:v>0.15510423311600569</c:v>
                </c:pt>
                <c:pt idx="830">
                  <c:v>0.15476721563738455</c:v>
                </c:pt>
                <c:pt idx="831">
                  <c:v>0.15443031602697152</c:v>
                </c:pt>
                <c:pt idx="832">
                  <c:v>0.15409353411440638</c:v>
                </c:pt>
                <c:pt idx="833">
                  <c:v>0.15375686972984162</c:v>
                </c:pt>
                <c:pt idx="834">
                  <c:v>0.15342032270393816</c:v>
                </c:pt>
                <c:pt idx="835">
                  <c:v>0.15308389286786486</c:v>
                </c:pt>
                <c:pt idx="836">
                  <c:v>0.15274758005329619</c:v>
                </c:pt>
                <c:pt idx="837">
                  <c:v>0.15241138409240967</c:v>
                </c:pt>
                <c:pt idx="838">
                  <c:v>0.15207530481788395</c:v>
                </c:pt>
                <c:pt idx="839">
                  <c:v>0.15173934206289666</c:v>
                </c:pt>
                <c:pt idx="840">
                  <c:v>0.15140349566112316</c:v>
                </c:pt>
                <c:pt idx="841">
                  <c:v>0.15106776544673334</c:v>
                </c:pt>
                <c:pt idx="842">
                  <c:v>0.15073215125439038</c:v>
                </c:pt>
                <c:pt idx="843">
                  <c:v>0.150396652919248</c:v>
                </c:pt>
                <c:pt idx="844">
                  <c:v>0.15006127027694996</c:v>
                </c:pt>
                <c:pt idx="845">
                  <c:v>0.14972600316362616</c:v>
                </c:pt>
                <c:pt idx="846">
                  <c:v>0.1493908514158919</c:v>
                </c:pt>
                <c:pt idx="847">
                  <c:v>0.14905581487084549</c:v>
                </c:pt>
                <c:pt idx="848">
                  <c:v>0.14872089336606636</c:v>
                </c:pt>
                <c:pt idx="849">
                  <c:v>0.14838608673961348</c:v>
                </c:pt>
                <c:pt idx="850">
                  <c:v>0.14805139483002216</c:v>
                </c:pt>
                <c:pt idx="851">
                  <c:v>0.14771681747630422</c:v>
                </c:pt>
                <c:pt idx="852">
                  <c:v>0.14738235451794376</c:v>
                </c:pt>
                <c:pt idx="853">
                  <c:v>0.14704800579489724</c:v>
                </c:pt>
                <c:pt idx="854">
                  <c:v>0.14671377114758991</c:v>
                </c:pt>
                <c:pt idx="855">
                  <c:v>0.14637965041691542</c:v>
                </c:pt>
                <c:pt idx="856">
                  <c:v>0.14604564344423263</c:v>
                </c:pt>
                <c:pt idx="857">
                  <c:v>0.14571175007136505</c:v>
                </c:pt>
                <c:pt idx="858">
                  <c:v>0.14537797014059747</c:v>
                </c:pt>
                <c:pt idx="859">
                  <c:v>0.14504430349467512</c:v>
                </c:pt>
                <c:pt idx="860">
                  <c:v>0.14471074997680228</c:v>
                </c:pt>
                <c:pt idx="861">
                  <c:v>0.14437730943063898</c:v>
                </c:pt>
                <c:pt idx="862">
                  <c:v>0.14404398170030028</c:v>
                </c:pt>
                <c:pt idx="863">
                  <c:v>0.14371076663035412</c:v>
                </c:pt>
                <c:pt idx="864">
                  <c:v>0.14337766406581989</c:v>
                </c:pt>
                <c:pt idx="865">
                  <c:v>0.14304467385216563</c:v>
                </c:pt>
                <c:pt idx="866">
                  <c:v>0.14271179583530763</c:v>
                </c:pt>
                <c:pt idx="867">
                  <c:v>0.14237902986160736</c:v>
                </c:pt>
                <c:pt idx="868">
                  <c:v>0.14204637577787099</c:v>
                </c:pt>
                <c:pt idx="869">
                  <c:v>0.14171383343134611</c:v>
                </c:pt>
                <c:pt idx="870">
                  <c:v>0.14138140266972121</c:v>
                </c:pt>
                <c:pt idx="871">
                  <c:v>0.14104908334112376</c:v>
                </c:pt>
                <c:pt idx="872">
                  <c:v>0.14071687529411794</c:v>
                </c:pt>
                <c:pt idx="873">
                  <c:v>0.1403847783777033</c:v>
                </c:pt>
                <c:pt idx="874">
                  <c:v>0.14005279244131286</c:v>
                </c:pt>
                <c:pt idx="875">
                  <c:v>0.1397209173348119</c:v>
                </c:pt>
                <c:pt idx="876">
                  <c:v>0.13938915290849563</c:v>
                </c:pt>
                <c:pt idx="877">
                  <c:v>0.13905749901308781</c:v>
                </c:pt>
                <c:pt idx="878">
                  <c:v>0.13872595549973885</c:v>
                </c:pt>
                <c:pt idx="879">
                  <c:v>0.13839452222002474</c:v>
                </c:pt>
                <c:pt idx="880">
                  <c:v>0.13806319902594483</c:v>
                </c:pt>
                <c:pt idx="881">
                  <c:v>0.13773198576991982</c:v>
                </c:pt>
                <c:pt idx="882">
                  <c:v>0.13740088230479136</c:v>
                </c:pt>
                <c:pt idx="883">
                  <c:v>0.13706988848381918</c:v>
                </c:pt>
                <c:pt idx="884">
                  <c:v>0.13673900416068038</c:v>
                </c:pt>
                <c:pt idx="885">
                  <c:v>0.13640822918946674</c:v>
                </c:pt>
                <c:pt idx="886">
                  <c:v>0.13607756342468438</c:v>
                </c:pt>
                <c:pt idx="887">
                  <c:v>0.13574700672125117</c:v>
                </c:pt>
                <c:pt idx="888">
                  <c:v>0.13541655893449592</c:v>
                </c:pt>
                <c:pt idx="889">
                  <c:v>0.13508621992015563</c:v>
                </c:pt>
                <c:pt idx="890">
                  <c:v>0.1347559895343754</c:v>
                </c:pt>
                <c:pt idx="891">
                  <c:v>0.13442586763370562</c:v>
                </c:pt>
                <c:pt idx="892">
                  <c:v>0.13409585407510127</c:v>
                </c:pt>
                <c:pt idx="893">
                  <c:v>0.13376594871591976</c:v>
                </c:pt>
                <c:pt idx="894">
                  <c:v>0.1334361514139194</c:v>
                </c:pt>
                <c:pt idx="895">
                  <c:v>0.13310646202725873</c:v>
                </c:pt>
                <c:pt idx="896">
                  <c:v>0.13277688041449384</c:v>
                </c:pt>
                <c:pt idx="897">
                  <c:v>0.13244740643457739</c:v>
                </c:pt>
                <c:pt idx="898">
                  <c:v>0.13211803994685711</c:v>
                </c:pt>
                <c:pt idx="899">
                  <c:v>0.13178878081107437</c:v>
                </c:pt>
                <c:pt idx="900">
                  <c:v>0.13145962888736226</c:v>
                </c:pt>
                <c:pt idx="901">
                  <c:v>0.13113058403624467</c:v>
                </c:pt>
                <c:pt idx="902">
                  <c:v>0.1308016461186341</c:v>
                </c:pt>
                <c:pt idx="903">
                  <c:v>0.13047281499583119</c:v>
                </c:pt>
                <c:pt idx="904">
                  <c:v>0.13014409052952217</c:v>
                </c:pt>
                <c:pt idx="905">
                  <c:v>0.12981547258177775</c:v>
                </c:pt>
                <c:pt idx="906">
                  <c:v>0.12948696101505236</c:v>
                </c:pt>
                <c:pt idx="907">
                  <c:v>0.12915855569218163</c:v>
                </c:pt>
                <c:pt idx="908">
                  <c:v>0.12883025647638185</c:v>
                </c:pt>
                <c:pt idx="909">
                  <c:v>0.12850206323124747</c:v>
                </c:pt>
                <c:pt idx="910">
                  <c:v>0.12817397582075105</c:v>
                </c:pt>
                <c:pt idx="911">
                  <c:v>0.12784599410924075</c:v>
                </c:pt>
                <c:pt idx="912">
                  <c:v>0.12751811796143953</c:v>
                </c:pt>
                <c:pt idx="913">
                  <c:v>0.12719034724244288</c:v>
                </c:pt>
                <c:pt idx="914">
                  <c:v>0.12686268181771881</c:v>
                </c:pt>
                <c:pt idx="915">
                  <c:v>0.12653512155310523</c:v>
                </c:pt>
                <c:pt idx="916">
                  <c:v>0.12620766631480912</c:v>
                </c:pt>
                <c:pt idx="917">
                  <c:v>0.12588031596940502</c:v>
                </c:pt>
                <c:pt idx="918">
                  <c:v>0.12555307038383348</c:v>
                </c:pt>
                <c:pt idx="919">
                  <c:v>0.12522592942540045</c:v>
                </c:pt>
                <c:pt idx="920">
                  <c:v>0.12489889296177487</c:v>
                </c:pt>
                <c:pt idx="921">
                  <c:v>0.12457196086098789</c:v>
                </c:pt>
                <c:pt idx="922">
                  <c:v>0.1242451329914314</c:v>
                </c:pt>
                <c:pt idx="923">
                  <c:v>0.12391840922185718</c:v>
                </c:pt>
                <c:pt idx="924">
                  <c:v>0.12359178942137428</c:v>
                </c:pt>
                <c:pt idx="925">
                  <c:v>0.12326527345944933</c:v>
                </c:pt>
                <c:pt idx="926">
                  <c:v>0.12293886120590401</c:v>
                </c:pt>
                <c:pt idx="927">
                  <c:v>0.12261255253091412</c:v>
                </c:pt>
                <c:pt idx="928">
                  <c:v>0.12228634730500845</c:v>
                </c:pt>
                <c:pt idx="929">
                  <c:v>0.12196024539906714</c:v>
                </c:pt>
                <c:pt idx="930">
                  <c:v>0.12163424668432091</c:v>
                </c:pt>
                <c:pt idx="931">
                  <c:v>0.12130835103234899</c:v>
                </c:pt>
                <c:pt idx="932">
                  <c:v>0.12098255831507866</c:v>
                </c:pt>
                <c:pt idx="933">
                  <c:v>0.1206568684047831</c:v>
                </c:pt>
                <c:pt idx="934">
                  <c:v>0.12033128117408114</c:v>
                </c:pt>
                <c:pt idx="935">
                  <c:v>0.12000579649593505</c:v>
                </c:pt>
                <c:pt idx="936">
                  <c:v>0.11968041424365007</c:v>
                </c:pt>
                <c:pt idx="937">
                  <c:v>0.11935513429087226</c:v>
                </c:pt>
                <c:pt idx="938">
                  <c:v>0.11902995651158813</c:v>
                </c:pt>
                <c:pt idx="939">
                  <c:v>0.11870488078012319</c:v>
                </c:pt>
                <c:pt idx="940">
                  <c:v>0.11837990697114006</c:v>
                </c:pt>
                <c:pt idx="941">
                  <c:v>0.11805503495963812</c:v>
                </c:pt>
                <c:pt idx="942">
                  <c:v>0.11773026462095168</c:v>
                </c:pt>
                <c:pt idx="943">
                  <c:v>0.1174055958307494</c:v>
                </c:pt>
                <c:pt idx="944">
                  <c:v>0.11708102846503199</c:v>
                </c:pt>
                <c:pt idx="945">
                  <c:v>0.11675656240013234</c:v>
                </c:pt>
                <c:pt idx="946">
                  <c:v>0.11643219751271315</c:v>
                </c:pt>
                <c:pt idx="947">
                  <c:v>0.11610793367976684</c:v>
                </c:pt>
                <c:pt idx="948">
                  <c:v>0.11578377077861311</c:v>
                </c:pt>
                <c:pt idx="949">
                  <c:v>0.11545970868689859</c:v>
                </c:pt>
                <c:pt idx="950">
                  <c:v>0.11513574728259596</c:v>
                </c:pt>
                <c:pt idx="951">
                  <c:v>0.11481188644400174</c:v>
                </c:pt>
                <c:pt idx="952">
                  <c:v>0.11448812604973586</c:v>
                </c:pt>
                <c:pt idx="953">
                  <c:v>0.11416446597874036</c:v>
                </c:pt>
                <c:pt idx="954">
                  <c:v>0.11384090611027829</c:v>
                </c:pt>
                <c:pt idx="955">
                  <c:v>0.11351744632393236</c:v>
                </c:pt>
                <c:pt idx="956">
                  <c:v>0.1131940864996038</c:v>
                </c:pt>
                <c:pt idx="957">
                  <c:v>0.11287082651751142</c:v>
                </c:pt>
                <c:pt idx="958">
                  <c:v>0.11254766625819053</c:v>
                </c:pt>
                <c:pt idx="959">
                  <c:v>0.11222460560249133</c:v>
                </c:pt>
                <c:pt idx="960">
                  <c:v>0.11190164443157853</c:v>
                </c:pt>
                <c:pt idx="961">
                  <c:v>0.11157878262692936</c:v>
                </c:pt>
                <c:pt idx="962">
                  <c:v>0.11125602007033311</c:v>
                </c:pt>
                <c:pt idx="963">
                  <c:v>0.11093335664389015</c:v>
                </c:pt>
                <c:pt idx="964">
                  <c:v>0.1106107922300098</c:v>
                </c:pt>
                <c:pt idx="965">
                  <c:v>0.11028832671141059</c:v>
                </c:pt>
                <c:pt idx="966">
                  <c:v>0.10996595997111812</c:v>
                </c:pt>
                <c:pt idx="967">
                  <c:v>0.1096436918924647</c:v>
                </c:pt>
                <c:pt idx="968">
                  <c:v>0.10932152235908732</c:v>
                </c:pt>
                <c:pt idx="969">
                  <c:v>0.10899945125492791</c:v>
                </c:pt>
                <c:pt idx="970">
                  <c:v>0.10867747846423097</c:v>
                </c:pt>
                <c:pt idx="971">
                  <c:v>0.10835560387154368</c:v>
                </c:pt>
                <c:pt idx="972">
                  <c:v>0.10803382736171342</c:v>
                </c:pt>
                <c:pt idx="973">
                  <c:v>0.107712148819888</c:v>
                </c:pt>
                <c:pt idx="974">
                  <c:v>0.10739056813151425</c:v>
                </c:pt>
                <c:pt idx="975">
                  <c:v>0.1070690851823366</c:v>
                </c:pt>
                <c:pt idx="976">
                  <c:v>0.10674769985839629</c:v>
                </c:pt>
                <c:pt idx="977">
                  <c:v>0.10642641204603025</c:v>
                </c:pt>
                <c:pt idx="978">
                  <c:v>0.10610522163187056</c:v>
                </c:pt>
                <c:pt idx="979">
                  <c:v>0.10578412850284252</c:v>
                </c:pt>
                <c:pt idx="980">
                  <c:v>0.10546313254616439</c:v>
                </c:pt>
                <c:pt idx="981">
                  <c:v>0.1051422336493457</c:v>
                </c:pt>
                <c:pt idx="982">
                  <c:v>0.1048214317001874</c:v>
                </c:pt>
                <c:pt idx="983">
                  <c:v>0.10450072658677924</c:v>
                </c:pt>
                <c:pt idx="984">
                  <c:v>0.10418011819749967</c:v>
                </c:pt>
                <c:pt idx="985">
                  <c:v>0.10385960642101551</c:v>
                </c:pt>
                <c:pt idx="986">
                  <c:v>0.10353919114627948</c:v>
                </c:pt>
                <c:pt idx="987">
                  <c:v>0.10321887226253014</c:v>
                </c:pt>
                <c:pt idx="988">
                  <c:v>0.10289864965929066</c:v>
                </c:pt>
                <c:pt idx="989">
                  <c:v>0.10257852322636807</c:v>
                </c:pt>
                <c:pt idx="990">
                  <c:v>0.10225849285385187</c:v>
                </c:pt>
                <c:pt idx="991">
                  <c:v>0.10193855843211329</c:v>
                </c:pt>
                <c:pt idx="992">
                  <c:v>0.10161871985180425</c:v>
                </c:pt>
                <c:pt idx="993">
                  <c:v>0.10129897700385672</c:v>
                </c:pt>
                <c:pt idx="994">
                  <c:v>0.10097932977948128</c:v>
                </c:pt>
                <c:pt idx="995">
                  <c:v>0.100659778070166</c:v>
                </c:pt>
                <c:pt idx="996">
                  <c:v>0.10034032176767654</c:v>
                </c:pt>
                <c:pt idx="997">
                  <c:v>0.10002096076405399</c:v>
                </c:pt>
                <c:pt idx="998">
                  <c:v>9.9701694951614933E-2</c:v>
                </c:pt>
                <c:pt idx="999">
                  <c:v>9.9382524222949298E-2</c:v>
                </c:pt>
                <c:pt idx="1000">
                  <c:v>9.9063448470920773E-2</c:v>
                </c:pt>
                <c:pt idx="1001">
                  <c:v>9.8744467588664939E-2</c:v>
                </c:pt>
                <c:pt idx="1002">
                  <c:v>9.8425581469588963E-2</c:v>
                </c:pt>
                <c:pt idx="1003">
                  <c:v>9.8106790007369798E-2</c:v>
                </c:pt>
                <c:pt idx="1004">
                  <c:v>9.7788093095954307E-2</c:v>
                </c:pt>
                <c:pt idx="1005">
                  <c:v>9.7469490629557801E-2</c:v>
                </c:pt>
                <c:pt idx="1006">
                  <c:v>9.715098250266295E-2</c:v>
                </c:pt>
                <c:pt idx="1007">
                  <c:v>9.6832568610019279E-2</c:v>
                </c:pt>
                <c:pt idx="1008">
                  <c:v>9.6514248846642031E-2</c:v>
                </c:pt>
                <c:pt idx="1009">
                  <c:v>9.6196023107811585E-2</c:v>
                </c:pt>
                <c:pt idx="1010">
                  <c:v>9.5877891289072009E-2</c:v>
                </c:pt>
                <c:pt idx="1011">
                  <c:v>9.5559853286230623E-2</c:v>
                </c:pt>
                <c:pt idx="1012">
                  <c:v>9.5241908995356769E-2</c:v>
                </c:pt>
                <c:pt idx="1013">
                  <c:v>9.4924058312781529E-2</c:v>
                </c:pt>
                <c:pt idx="1014">
                  <c:v>9.4606301135096049E-2</c:v>
                </c:pt>
                <c:pt idx="1015">
                  <c:v>9.4288637359151245E-2</c:v>
                </c:pt>
                <c:pt idx="1016">
                  <c:v>9.3971066882056628E-2</c:v>
                </c:pt>
                <c:pt idx="1017">
                  <c:v>9.3653589601179782E-2</c:v>
                </c:pt>
                <c:pt idx="1018">
                  <c:v>9.3336205414144988E-2</c:v>
                </c:pt>
                <c:pt idx="1019">
                  <c:v>9.3018914218832655E-2</c:v>
                </c:pt>
                <c:pt idx="1020">
                  <c:v>9.2701715913378752E-2</c:v>
                </c:pt>
                <c:pt idx="1021">
                  <c:v>9.238461039617317E-2</c:v>
                </c:pt>
                <c:pt idx="1022">
                  <c:v>9.2067597565860096E-2</c:v>
                </c:pt>
                <c:pt idx="1023">
                  <c:v>9.1750677321335392E-2</c:v>
                </c:pt>
                <c:pt idx="1024">
                  <c:v>9.1433849561747813E-2</c:v>
                </c:pt>
                <c:pt idx="1025">
                  <c:v>9.1117114186496512E-2</c:v>
                </c:pt>
                <c:pt idx="1026">
                  <c:v>9.0800471095231247E-2</c:v>
                </c:pt>
                <c:pt idx="1027">
                  <c:v>9.0483920187850467E-2</c:v>
                </c:pt>
                <c:pt idx="1028">
                  <c:v>9.0167461364502099E-2</c:v>
                </c:pt>
                <c:pt idx="1029">
                  <c:v>8.9851094525581127E-2</c:v>
                </c:pt>
                <c:pt idx="1030">
                  <c:v>8.9534819571729568E-2</c:v>
                </c:pt>
                <c:pt idx="1031">
                  <c:v>8.9218636403835649E-2</c:v>
                </c:pt>
                <c:pt idx="1032">
                  <c:v>8.8902544923032553E-2</c:v>
                </c:pt>
                <c:pt idx="1033">
                  <c:v>8.8586545030698585E-2</c:v>
                </c:pt>
                <c:pt idx="1034">
                  <c:v>8.8270636628454968E-2</c:v>
                </c:pt>
                <c:pt idx="1035">
                  <c:v>8.7954819618166147E-2</c:v>
                </c:pt>
                <c:pt idx="1036">
                  <c:v>8.7639093901938525E-2</c:v>
                </c:pt>
                <c:pt idx="1037">
                  <c:v>8.7323459382119925E-2</c:v>
                </c:pt>
                <c:pt idx="1038">
                  <c:v>8.7007915961298393E-2</c:v>
                </c:pt>
                <c:pt idx="1039">
                  <c:v>8.6692463542301826E-2</c:v>
                </c:pt>
                <c:pt idx="1040">
                  <c:v>8.637710202819697E-2</c:v>
                </c:pt>
                <c:pt idx="1041">
                  <c:v>8.606183132228859E-2</c:v>
                </c:pt>
                <c:pt idx="1042">
                  <c:v>8.5746651328118914E-2</c:v>
                </c:pt>
                <c:pt idx="1043">
                  <c:v>8.5431561949466536E-2</c:v>
                </c:pt>
                <c:pt idx="1044">
                  <c:v>8.5116563090346264E-2</c:v>
                </c:pt>
                <c:pt idx="1045">
                  <c:v>8.4801654655007469E-2</c:v>
                </c:pt>
                <c:pt idx="1046">
                  <c:v>8.4486836547933902E-2</c:v>
                </c:pt>
                <c:pt idx="1047">
                  <c:v>8.4172108673842852E-2</c:v>
                </c:pt>
                <c:pt idx="1048">
                  <c:v>8.3857470937684545E-2</c:v>
                </c:pt>
                <c:pt idx="1049">
                  <c:v>8.3542923244640799E-2</c:v>
                </c:pt>
                <c:pt idx="1050">
                  <c:v>8.3228465500124887E-2</c:v>
                </c:pt>
                <c:pt idx="1051">
                  <c:v>8.2914097609780468E-2</c:v>
                </c:pt>
                <c:pt idx="1052">
                  <c:v>8.2599819479480974E-2</c:v>
                </c:pt>
                <c:pt idx="1053">
                  <c:v>8.2285631015329E-2</c:v>
                </c:pt>
                <c:pt idx="1054">
                  <c:v>8.1971532123654919E-2</c:v>
                </c:pt>
                <c:pt idx="1055">
                  <c:v>8.1657522711017103E-2</c:v>
                </c:pt>
                <c:pt idx="1056">
                  <c:v>8.1343602684200517E-2</c:v>
                </c:pt>
                <c:pt idx="1057">
                  <c:v>8.1029771950216309E-2</c:v>
                </c:pt>
                <c:pt idx="1058">
                  <c:v>8.071603041630053E-2</c:v>
                </c:pt>
                <c:pt idx="1059">
                  <c:v>8.0402377989914398E-2</c:v>
                </c:pt>
                <c:pt idx="1060">
                  <c:v>8.0088814578742451E-2</c:v>
                </c:pt>
                <c:pt idx="1061">
                  <c:v>7.977534009069312E-2</c:v>
                </c:pt>
                <c:pt idx="1062">
                  <c:v>7.9461954433896531E-2</c:v>
                </c:pt>
                <c:pt idx="1063">
                  <c:v>7.9148657516704773E-2</c:v>
                </c:pt>
                <c:pt idx="1064">
                  <c:v>7.8835449247691231E-2</c:v>
                </c:pt>
                <c:pt idx="1065">
                  <c:v>7.8522329535649402E-2</c:v>
                </c:pt>
                <c:pt idx="1066">
                  <c:v>7.8209298289592472E-2</c:v>
                </c:pt>
                <c:pt idx="1067">
                  <c:v>7.7896355418752283E-2</c:v>
                </c:pt>
                <c:pt idx="1068">
                  <c:v>7.758350083257938E-2</c:v>
                </c:pt>
                <c:pt idx="1069">
                  <c:v>7.7270734440741562E-2</c:v>
                </c:pt>
                <c:pt idx="1070">
                  <c:v>7.6958056153123386E-2</c:v>
                </c:pt>
                <c:pt idx="1071">
                  <c:v>7.6645465879825514E-2</c:v>
                </c:pt>
                <c:pt idx="1072">
                  <c:v>7.6332963531164533E-2</c:v>
                </c:pt>
                <c:pt idx="1073">
                  <c:v>7.6020549017671482E-2</c:v>
                </c:pt>
                <c:pt idx="1074">
                  <c:v>7.5708222250091106E-2</c:v>
                </c:pt>
                <c:pt idx="1075">
                  <c:v>7.5395983139382367E-2</c:v>
                </c:pt>
                <c:pt idx="1076">
                  <c:v>7.5083831596716485E-2</c:v>
                </c:pt>
                <c:pt idx="1077">
                  <c:v>7.4771767533477015E-2</c:v>
                </c:pt>
                <c:pt idx="1078">
                  <c:v>7.4459790861258424E-2</c:v>
                </c:pt>
                <c:pt idx="1079">
                  <c:v>7.4147901491866758E-2</c:v>
                </c:pt>
                <c:pt idx="1080">
                  <c:v>7.3836099337317329E-2</c:v>
                </c:pt>
                <c:pt idx="1081">
                  <c:v>7.3524384309835503E-2</c:v>
                </c:pt>
                <c:pt idx="1082">
                  <c:v>7.3212756321854824E-2</c:v>
                </c:pt>
                <c:pt idx="1083">
                  <c:v>7.2901215286017548E-2</c:v>
                </c:pt>
                <c:pt idx="1084">
                  <c:v>7.2589761115172929E-2</c:v>
                </c:pt>
                <c:pt idx="1085">
                  <c:v>7.2278393722377474E-2</c:v>
                </c:pt>
                <c:pt idx="1086">
                  <c:v>7.1967113020893356E-2</c:v>
                </c:pt>
                <c:pt idx="1087">
                  <c:v>7.1655918924188461E-2</c:v>
                </c:pt>
                <c:pt idx="1088">
                  <c:v>7.1344811345935802E-2</c:v>
                </c:pt>
                <c:pt idx="1089">
                  <c:v>7.1033790200012423E-2</c:v>
                </c:pt>
                <c:pt idx="1090">
                  <c:v>7.0722855400498968E-2</c:v>
                </c:pt>
                <c:pt idx="1091">
                  <c:v>7.0412006861678908E-2</c:v>
                </c:pt>
                <c:pt idx="1092">
                  <c:v>7.010124449803852E-2</c:v>
                </c:pt>
                <c:pt idx="1093">
                  <c:v>6.9790568224265367E-2</c:v>
                </c:pt>
                <c:pt idx="1094">
                  <c:v>6.9479977955248323E-2</c:v>
                </c:pt>
                <c:pt idx="1095">
                  <c:v>6.9169473606076462E-2</c:v>
                </c:pt>
                <c:pt idx="1096">
                  <c:v>6.8859055092039184E-2</c:v>
                </c:pt>
                <c:pt idx="1097">
                  <c:v>6.8548722328624717E-2</c:v>
                </c:pt>
                <c:pt idx="1098">
                  <c:v>6.8238475231519824E-2</c:v>
                </c:pt>
                <c:pt idx="1099">
                  <c:v>6.7928313716609776E-2</c:v>
                </c:pt>
                <c:pt idx="1100">
                  <c:v>6.7618237699976658E-2</c:v>
                </c:pt>
                <c:pt idx="1101">
                  <c:v>6.7308247097899829E-2</c:v>
                </c:pt>
                <c:pt idx="1102">
                  <c:v>6.699834182685438E-2</c:v>
                </c:pt>
                <c:pt idx="1103">
                  <c:v>6.6688521803511425E-2</c:v>
                </c:pt>
                <c:pt idx="1104">
                  <c:v>6.6378786944736659E-2</c:v>
                </c:pt>
                <c:pt idx="1105">
                  <c:v>6.6069137167590428E-2</c:v>
                </c:pt>
                <c:pt idx="1106">
                  <c:v>6.5759572389326504E-2</c:v>
                </c:pt>
                <c:pt idx="1107">
                  <c:v>6.5450092527392478E-2</c:v>
                </c:pt>
                <c:pt idx="1108">
                  <c:v>6.5140697499427996E-2</c:v>
                </c:pt>
                <c:pt idx="1109">
                  <c:v>6.4831387223264675E-2</c:v>
                </c:pt>
                <c:pt idx="1110">
                  <c:v>6.4522161616926033E-2</c:v>
                </c:pt>
                <c:pt idx="1111">
                  <c:v>6.4213020598625978E-2</c:v>
                </c:pt>
                <c:pt idx="1112">
                  <c:v>6.3903964086768905E-2</c:v>
                </c:pt>
                <c:pt idx="1113">
                  <c:v>6.3594991999948794E-2</c:v>
                </c:pt>
                <c:pt idx="1114">
                  <c:v>6.3286104256948819E-2</c:v>
                </c:pt>
                <c:pt idx="1115">
                  <c:v>6.2977300776740561E-2</c:v>
                </c:pt>
                <c:pt idx="1116">
                  <c:v>6.266858147848374E-2</c:v>
                </c:pt>
                <c:pt idx="1117">
                  <c:v>6.2359946281525191E-2</c:v>
                </c:pt>
                <c:pt idx="1118">
                  <c:v>6.2051395105398803E-2</c:v>
                </c:pt>
                <c:pt idx="1119">
                  <c:v>6.1742927869824722E-2</c:v>
                </c:pt>
                <c:pt idx="1120">
                  <c:v>6.1434544494708386E-2</c:v>
                </c:pt>
                <c:pt idx="1121">
                  <c:v>6.1126244900141083E-2</c:v>
                </c:pt>
                <c:pt idx="1122">
                  <c:v>6.0818029006397961E-2</c:v>
                </c:pt>
                <c:pt idx="1123">
                  <c:v>6.0509896733938764E-2</c:v>
                </c:pt>
                <c:pt idx="1124">
                  <c:v>6.0201848003406083E-2</c:v>
                </c:pt>
                <c:pt idx="1125">
                  <c:v>5.989388273562618E-2</c:v>
                </c:pt>
                <c:pt idx="1126">
                  <c:v>5.9586000851606827E-2</c:v>
                </c:pt>
                <c:pt idx="1127">
                  <c:v>5.9278202272538424E-2</c:v>
                </c:pt>
                <c:pt idx="1128">
                  <c:v>5.8970486919791926E-2</c:v>
                </c:pt>
                <c:pt idx="1129">
                  <c:v>5.8662854714919742E-2</c:v>
                </c:pt>
                <c:pt idx="1130">
                  <c:v>5.8355305579653786E-2</c:v>
                </c:pt>
                <c:pt idx="1131">
                  <c:v>5.8047839435905926E-2</c:v>
                </c:pt>
                <c:pt idx="1132">
                  <c:v>5.7740456205767184E-2</c:v>
                </c:pt>
                <c:pt idx="1133">
                  <c:v>5.743315581150709E-2</c:v>
                </c:pt>
                <c:pt idx="1134">
                  <c:v>5.7125938175573245E-2</c:v>
                </c:pt>
                <c:pt idx="1135">
                  <c:v>5.6818803220590609E-2</c:v>
                </c:pt>
                <c:pt idx="1136">
                  <c:v>5.6511750869361457E-2</c:v>
                </c:pt>
                <c:pt idx="1137">
                  <c:v>5.6204781044864156E-2</c:v>
                </c:pt>
                <c:pt idx="1138">
                  <c:v>5.5897893670253246E-2</c:v>
                </c:pt>
                <c:pt idx="1139">
                  <c:v>5.5591088668858597E-2</c:v>
                </c:pt>
                <c:pt idx="1140">
                  <c:v>5.5284365964184991E-2</c:v>
                </c:pt>
                <c:pt idx="1141">
                  <c:v>5.4977725479911567E-2</c:v>
                </c:pt>
                <c:pt idx="1142">
                  <c:v>5.4671167139891369E-2</c:v>
                </c:pt>
                <c:pt idx="1143">
                  <c:v>5.4364690868150815E-2</c:v>
                </c:pt>
                <c:pt idx="1144">
                  <c:v>5.4058296588888805E-2</c:v>
                </c:pt>
                <c:pt idx="1145">
                  <c:v>5.3751984226477215E-2</c:v>
                </c:pt>
                <c:pt idx="1146">
                  <c:v>5.344575370545912E-2</c:v>
                </c:pt>
                <c:pt idx="1147">
                  <c:v>5.3139604950549355E-2</c:v>
                </c:pt>
                <c:pt idx="1148">
                  <c:v>5.2833537886633176E-2</c:v>
                </c:pt>
                <c:pt idx="1149">
                  <c:v>5.252755243876657E-2</c:v>
                </c:pt>
                <c:pt idx="1150">
                  <c:v>5.2221648532174834E-2</c:v>
                </c:pt>
                <c:pt idx="1151">
                  <c:v>5.1915826092253113E-2</c:v>
                </c:pt>
                <c:pt idx="1152">
                  <c:v>5.1610085044564775E-2</c:v>
                </c:pt>
                <c:pt idx="1153">
                  <c:v>5.1304425314842202E-2</c:v>
                </c:pt>
                <c:pt idx="1154">
                  <c:v>5.0998846828984923E-2</c:v>
                </c:pt>
                <c:pt idx="1155">
                  <c:v>5.0693349513060149E-2</c:v>
                </c:pt>
                <c:pt idx="1156">
                  <c:v>5.038793329330201E-2</c:v>
                </c:pt>
                <c:pt idx="1157">
                  <c:v>5.0082598096110695E-2</c:v>
                </c:pt>
                <c:pt idx="1158">
                  <c:v>4.9777343848052644E-2</c:v>
                </c:pt>
                <c:pt idx="1159">
                  <c:v>4.9472170475859341E-2</c:v>
                </c:pt>
                <c:pt idx="1160">
                  <c:v>4.9167077906427548E-2</c:v>
                </c:pt>
                <c:pt idx="1161">
                  <c:v>4.8862066066817963E-2</c:v>
                </c:pt>
                <c:pt idx="1162">
                  <c:v>4.8557134884255788E-2</c:v>
                </c:pt>
                <c:pt idx="1163">
                  <c:v>4.8252284286129307E-2</c:v>
                </c:pt>
                <c:pt idx="1164">
                  <c:v>4.7947514199990049E-2</c:v>
                </c:pt>
                <c:pt idx="1165">
                  <c:v>4.7642824553551982E-2</c:v>
                </c:pt>
                <c:pt idx="1166">
                  <c:v>4.7338215274691023E-2</c:v>
                </c:pt>
                <c:pt idx="1167">
                  <c:v>4.7033686291444964E-2</c:v>
                </c:pt>
                <c:pt idx="1168">
                  <c:v>4.6729237532012476E-2</c:v>
                </c:pt>
                <c:pt idx="1169">
                  <c:v>4.6424868924753074E-2</c:v>
                </c:pt>
                <c:pt idx="1170">
                  <c:v>4.6120580398186395E-2</c:v>
                </c:pt>
                <c:pt idx="1171">
                  <c:v>4.5816371880991816E-2</c:v>
                </c:pt>
                <c:pt idx="1172">
                  <c:v>4.5512243302008037E-2</c:v>
                </c:pt>
                <c:pt idx="1173">
                  <c:v>4.5208194590232613E-2</c:v>
                </c:pt>
                <c:pt idx="1174">
                  <c:v>4.4904225674821358E-2</c:v>
                </c:pt>
                <c:pt idx="1175">
                  <c:v>4.4600336485088127E-2</c:v>
                </c:pt>
                <c:pt idx="1176">
                  <c:v>4.4296526950504317E-2</c:v>
                </c:pt>
                <c:pt idx="1177">
                  <c:v>4.3992797000697879E-2</c:v>
                </c:pt>
                <c:pt idx="1178">
                  <c:v>4.3689146565454084E-2</c:v>
                </c:pt>
                <c:pt idx="1179">
                  <c:v>4.3385575574713633E-2</c:v>
                </c:pt>
                <c:pt idx="1180">
                  <c:v>4.308208395857336E-2</c:v>
                </c:pt>
                <c:pt idx="1181">
                  <c:v>4.2778671647285021E-2</c:v>
                </c:pt>
                <c:pt idx="1182">
                  <c:v>4.2475338571255523E-2</c:v>
                </c:pt>
                <c:pt idx="1183">
                  <c:v>4.2172084661045633E-2</c:v>
                </c:pt>
                <c:pt idx="1184">
                  <c:v>4.1868909847370621E-2</c:v>
                </c:pt>
                <c:pt idx="1185">
                  <c:v>4.1565814061098626E-2</c:v>
                </c:pt>
                <c:pt idx="1186">
                  <c:v>4.1262797233251408E-2</c:v>
                </c:pt>
                <c:pt idx="1187">
                  <c:v>4.0959859295002801E-2</c:v>
                </c:pt>
                <c:pt idx="1188">
                  <c:v>4.0657000177679169E-2</c:v>
                </c:pt>
                <c:pt idx="1189">
                  <c:v>4.0354219812758572E-2</c:v>
                </c:pt>
                <c:pt idx="1190">
                  <c:v>4.0051518131870259E-2</c:v>
                </c:pt>
                <c:pt idx="1191">
                  <c:v>3.9748895066794493E-2</c:v>
                </c:pt>
                <c:pt idx="1192">
                  <c:v>3.944635054946196E-2</c:v>
                </c:pt>
                <c:pt idx="1193">
                  <c:v>3.9143884511953352E-2</c:v>
                </c:pt>
                <c:pt idx="1194">
                  <c:v>3.8841496886498988E-2</c:v>
                </c:pt>
                <c:pt idx="1195">
                  <c:v>3.8539187605478531E-2</c:v>
                </c:pt>
                <c:pt idx="1196">
                  <c:v>3.8236956601420159E-2</c:v>
                </c:pt>
                <c:pt idx="1197">
                  <c:v>3.7934803807000664E-2</c:v>
                </c:pt>
                <c:pt idx="1198">
                  <c:v>3.7632729155044599E-2</c:v>
                </c:pt>
                <c:pt idx="1199">
                  <c:v>3.7330732578524137E-2</c:v>
                </c:pt>
                <c:pt idx="1200">
                  <c:v>3.7028814010558672E-2</c:v>
                </c:pt>
                <c:pt idx="1201">
                  <c:v>3.6726973384414024E-2</c:v>
                </c:pt>
                <c:pt idx="1202">
                  <c:v>3.6425210633502625E-2</c:v>
                </c:pt>
                <c:pt idx="1203">
                  <c:v>3.6123525691382524E-2</c:v>
                </c:pt>
                <c:pt idx="1204">
                  <c:v>3.5821918491757601E-2</c:v>
                </c:pt>
                <c:pt idx="1205">
                  <c:v>3.5520388968476334E-2</c:v>
                </c:pt>
                <c:pt idx="1206">
                  <c:v>3.5218937055532328E-2</c:v>
                </c:pt>
                <c:pt idx="1207">
                  <c:v>3.4917562687063142E-2</c:v>
                </c:pt>
                <c:pt idx="1208">
                  <c:v>3.4616265797350422E-2</c:v>
                </c:pt>
                <c:pt idx="1209">
                  <c:v>3.4315046320819206E-2</c:v>
                </c:pt>
                <c:pt idx="1210">
                  <c:v>3.4013904192037571E-2</c:v>
                </c:pt>
                <c:pt idx="1211">
                  <c:v>3.3712839345716339E-2</c:v>
                </c:pt>
                <c:pt idx="1212">
                  <c:v>3.3411851716708574E-2</c:v>
                </c:pt>
                <c:pt idx="1213">
                  <c:v>3.3110941240009233E-2</c:v>
                </c:pt>
                <c:pt idx="1214">
                  <c:v>3.2810107850754812E-2</c:v>
                </c:pt>
                <c:pt idx="1215">
                  <c:v>3.2509351484222827E-2</c:v>
                </c:pt>
                <c:pt idx="1216">
                  <c:v>3.2208672075831758E-2</c:v>
                </c:pt>
                <c:pt idx="1217">
                  <c:v>3.1908069561139972E-2</c:v>
                </c:pt>
                <c:pt idx="1218">
                  <c:v>3.1607543875846189E-2</c:v>
                </c:pt>
                <c:pt idx="1219">
                  <c:v>3.1307094955788553E-2</c:v>
                </c:pt>
                <c:pt idx="1220">
                  <c:v>3.1006722736944409E-2</c:v>
                </c:pt>
                <c:pt idx="1221">
                  <c:v>3.0706427155429847E-2</c:v>
                </c:pt>
                <c:pt idx="1222">
                  <c:v>3.040620814749935E-2</c:v>
                </c:pt>
                <c:pt idx="1223">
                  <c:v>3.010606564954553E-2</c:v>
                </c:pt>
                <c:pt idx="1224">
                  <c:v>2.9805999598098661E-2</c:v>
                </c:pt>
                <c:pt idx="1225">
                  <c:v>2.9506009929826271E-2</c:v>
                </c:pt>
                <c:pt idx="1226">
                  <c:v>2.9206096581532694E-2</c:v>
                </c:pt>
                <c:pt idx="1227">
                  <c:v>2.8906259490159066E-2</c:v>
                </c:pt>
                <c:pt idx="1228">
                  <c:v>2.8606498592782349E-2</c:v>
                </c:pt>
                <c:pt idx="1229">
                  <c:v>2.8306813826615554E-2</c:v>
                </c:pt>
                <c:pt idx="1230">
                  <c:v>2.8007205129007E-2</c:v>
                </c:pt>
                <c:pt idx="1231">
                  <c:v>2.7707672437440146E-2</c:v>
                </c:pt>
                <c:pt idx="1232">
                  <c:v>2.7408215689533028E-2</c:v>
                </c:pt>
                <c:pt idx="1233">
                  <c:v>2.7108834823038143E-2</c:v>
                </c:pt>
                <c:pt idx="1234">
                  <c:v>2.6809529775841789E-2</c:v>
                </c:pt>
                <c:pt idx="1235">
                  <c:v>2.6510300485964006E-2</c:v>
                </c:pt>
                <c:pt idx="1236">
                  <c:v>2.6211146891558009E-2</c:v>
                </c:pt>
                <c:pt idx="1237">
                  <c:v>2.5912068930909915E-2</c:v>
                </c:pt>
                <c:pt idx="1238">
                  <c:v>2.5613066542438272E-2</c:v>
                </c:pt>
                <c:pt idx="1239">
                  <c:v>2.5314139664693924E-2</c:v>
                </c:pt>
                <c:pt idx="1240">
                  <c:v>2.5015288236359349E-2</c:v>
                </c:pt>
                <c:pt idx="1241">
                  <c:v>2.4716512196248715E-2</c:v>
                </c:pt>
                <c:pt idx="1242">
                  <c:v>2.4417811483307052E-2</c:v>
                </c:pt>
                <c:pt idx="1243">
                  <c:v>2.4119186036610271E-2</c:v>
                </c:pt>
                <c:pt idx="1244">
                  <c:v>2.3820635795364645E-2</c:v>
                </c:pt>
                <c:pt idx="1245">
                  <c:v>2.3522160698906416E-2</c:v>
                </c:pt>
                <c:pt idx="1246">
                  <c:v>2.3223760686701598E-2</c:v>
                </c:pt>
                <c:pt idx="1247">
                  <c:v>2.2925435698345636E-2</c:v>
                </c:pt>
                <c:pt idx="1248">
                  <c:v>2.2627185673562793E-2</c:v>
                </c:pt>
                <c:pt idx="1249">
                  <c:v>2.2329010552206107E-2</c:v>
                </c:pt>
                <c:pt idx="1250">
                  <c:v>2.2030910274256896E-2</c:v>
                </c:pt>
                <c:pt idx="1251">
                  <c:v>2.173288477982448E-2</c:v>
                </c:pt>
                <c:pt idx="1252">
                  <c:v>2.1434934009145722E-2</c:v>
                </c:pt>
                <c:pt idx="1253">
                  <c:v>2.1137057902584886E-2</c:v>
                </c:pt>
                <c:pt idx="1254">
                  <c:v>2.0839256400633114E-2</c:v>
                </c:pt>
                <c:pt idx="1255">
                  <c:v>2.0541529443908232E-2</c:v>
                </c:pt>
                <c:pt idx="1256">
                  <c:v>2.0243876973154221E-2</c:v>
                </c:pt>
                <c:pt idx="1257">
                  <c:v>1.9946298929241182E-2</c:v>
                </c:pt>
                <c:pt idx="1258">
                  <c:v>1.964879525316468E-2</c:v>
                </c:pt>
                <c:pt idx="1259">
                  <c:v>1.9351365886045652E-2</c:v>
                </c:pt>
                <c:pt idx="1260">
                  <c:v>1.9054010769129888E-2</c:v>
                </c:pt>
                <c:pt idx="1261">
                  <c:v>1.8756729843787946E-2</c:v>
                </c:pt>
                <c:pt idx="1262">
                  <c:v>1.8459523051514441E-2</c:v>
                </c:pt>
                <c:pt idx="1263">
                  <c:v>1.8162390333928146E-2</c:v>
                </c:pt>
                <c:pt idx="1264">
                  <c:v>1.7865331632771368E-2</c:v>
                </c:pt>
                <c:pt idx="1265">
                  <c:v>1.7568346889909835E-2</c:v>
                </c:pt>
                <c:pt idx="1266">
                  <c:v>1.7271436047332028E-2</c:v>
                </c:pt>
                <c:pt idx="1267">
                  <c:v>1.6974599047149388E-2</c:v>
                </c:pt>
                <c:pt idx="1268">
                  <c:v>1.6677835831595489E-2</c:v>
                </c:pt>
                <c:pt idx="1269">
                  <c:v>1.6381146343026006E-2</c:v>
                </c:pt>
                <c:pt idx="1270">
                  <c:v>1.6084530523918193E-2</c:v>
                </c:pt>
                <c:pt idx="1271">
                  <c:v>1.5787988316870914E-2</c:v>
                </c:pt>
                <c:pt idx="1272">
                  <c:v>1.5491519664603819E-2</c:v>
                </c:pt>
                <c:pt idx="1273">
                  <c:v>1.5195124509957553E-2</c:v>
                </c:pt>
                <c:pt idx="1274">
                  <c:v>1.4898802795892981E-2</c:v>
                </c:pt>
                <c:pt idx="1275">
                  <c:v>1.4602554465491253E-2</c:v>
                </c:pt>
                <c:pt idx="1276">
                  <c:v>1.4306379461953213E-2</c:v>
                </c:pt>
                <c:pt idx="1277">
                  <c:v>1.4010277728599248E-2</c:v>
                </c:pt>
                <c:pt idx="1278">
                  <c:v>1.371424920886888E-2</c:v>
                </c:pt>
                <c:pt idx="1279">
                  <c:v>1.3418293846320612E-2</c:v>
                </c:pt>
                <c:pt idx="1280">
                  <c:v>1.3122411584631335E-2</c:v>
                </c:pt>
                <c:pt idx="1281">
                  <c:v>1.2826602367596363E-2</c:v>
                </c:pt>
                <c:pt idx="1282">
                  <c:v>1.253086613912887E-2</c:v>
                </c:pt>
                <c:pt idx="1283">
                  <c:v>1.223520284325964E-2</c:v>
                </c:pt>
                <c:pt idx="1284">
                  <c:v>1.1939612424137002E-2</c:v>
                </c:pt>
                <c:pt idx="1285">
                  <c:v>1.1644094826025944E-2</c:v>
                </c:pt>
                <c:pt idx="1286">
                  <c:v>1.1348649993308544E-2</c:v>
                </c:pt>
                <c:pt idx="1287">
                  <c:v>1.1053277870483113E-2</c:v>
                </c:pt>
                <c:pt idx="1288">
                  <c:v>1.0757978402164274E-2</c:v>
                </c:pt>
                <c:pt idx="1289">
                  <c:v>1.0462751533082222E-2</c:v>
                </c:pt>
                <c:pt idx="1290">
                  <c:v>1.0167597208082895E-2</c:v>
                </c:pt>
                <c:pt idx="1291">
                  <c:v>9.8725153721274175E-3</c:v>
                </c:pt>
                <c:pt idx="1292">
                  <c:v>9.5775059702918833E-3</c:v>
                </c:pt>
                <c:pt idx="1293">
                  <c:v>9.2825689477668664E-3</c:v>
                </c:pt>
                <c:pt idx="1294">
                  <c:v>8.9877042498575938E-3</c:v>
                </c:pt>
                <c:pt idx="1295">
                  <c:v>8.6929118219831025E-3</c:v>
                </c:pt>
                <c:pt idx="1296">
                  <c:v>8.3981916096762758E-3</c:v>
                </c:pt>
                <c:pt idx="1297">
                  <c:v>8.1035435585834863E-3</c:v>
                </c:pt>
                <c:pt idx="1298">
                  <c:v>7.8089676144643232E-3</c:v>
                </c:pt>
                <c:pt idx="1299">
                  <c:v>7.5144637231911943E-3</c:v>
                </c:pt>
                <c:pt idx="1300">
                  <c:v>7.2200318307492264E-3</c:v>
                </c:pt>
                <c:pt idx="1301">
                  <c:v>6.9256718832357731E-3</c:v>
                </c:pt>
                <c:pt idx="1302">
                  <c:v>6.6313838268603409E-3</c:v>
                </c:pt>
                <c:pt idx="1303">
                  <c:v>6.3371676079440635E-3</c:v>
                </c:pt>
                <c:pt idx="1304">
                  <c:v>6.0430231729196298E-3</c:v>
                </c:pt>
                <c:pt idx="1305">
                  <c:v>5.7489504683308984E-3</c:v>
                </c:pt>
                <c:pt idx="1306">
                  <c:v>5.4549494408326843E-3</c:v>
                </c:pt>
                <c:pt idx="1307">
                  <c:v>5.161020037190267E-3</c:v>
                </c:pt>
                <c:pt idx="1308">
                  <c:v>4.8671622042794956E-3</c:v>
                </c:pt>
                <c:pt idx="1309">
                  <c:v>4.5733758890860862E-3</c:v>
                </c:pt>
                <c:pt idx="1310">
                  <c:v>4.2796610387056547E-3</c:v>
                </c:pt>
                <c:pt idx="1311">
                  <c:v>3.9860176003432956E-3</c:v>
                </c:pt>
                <c:pt idx="1312">
                  <c:v>3.6924455213134754E-3</c:v>
                </c:pt>
                <c:pt idx="1313">
                  <c:v>3.3989447490393307E-3</c:v>
                </c:pt>
                <c:pt idx="1314">
                  <c:v>3.1055152310529824E-3</c:v>
                </c:pt>
                <c:pt idx="1315">
                  <c:v>2.8121569149947971E-3</c:v>
                </c:pt>
                <c:pt idx="1316">
                  <c:v>2.518869748613282E-3</c:v>
                </c:pt>
                <c:pt idx="1317">
                  <c:v>2.2256536797649437E-3</c:v>
                </c:pt>
                <c:pt idx="1318">
                  <c:v>1.9325086564138305E-3</c:v>
                </c:pt>
                <c:pt idx="1319">
                  <c:v>1.6394346266311449E-3</c:v>
                </c:pt>
                <c:pt idx="1320">
                  <c:v>1.3464315385954195E-3</c:v>
                </c:pt>
                <c:pt idx="1321">
                  <c:v>1.0534993405918486E-3</c:v>
                </c:pt>
                <c:pt idx="1322">
                  <c:v>7.606379810121464E-4</c:v>
                </c:pt>
                <c:pt idx="1323">
                  <c:v>4.6784740835437193E-4</c:v>
                </c:pt>
                <c:pt idx="1324">
                  <c:v>1.7512757122250573E-4</c:v>
                </c:pt>
                <c:pt idx="1325">
                  <c:v>-1.1752158167369038E-4</c:v>
                </c:pt>
                <c:pt idx="1326">
                  <c:v>-4.1010010151909656E-4</c:v>
                </c:pt>
                <c:pt idx="1327">
                  <c:v>-7.0260803939319917E-4</c:v>
                </c:pt>
                <c:pt idx="1328">
                  <c:v>-9.950454462706545E-4</c:v>
                </c:pt>
                <c:pt idx="1329">
                  <c:v>-1.2874123730214292E-3</c:v>
                </c:pt>
                <c:pt idx="1330">
                  <c:v>-1.579708870410977E-3</c:v>
                </c:pt>
                <c:pt idx="1331">
                  <c:v>-1.8719349891008017E-3</c:v>
                </c:pt>
                <c:pt idx="1332">
                  <c:v>-2.1640907796482106E-3</c:v>
                </c:pt>
                <c:pt idx="1333">
                  <c:v>-2.4561762925070546E-3</c:v>
                </c:pt>
                <c:pt idx="1334">
                  <c:v>-2.7481915780276566E-3</c:v>
                </c:pt>
                <c:pt idx="1335">
                  <c:v>-3.0401366864573408E-3</c:v>
                </c:pt>
                <c:pt idx="1336">
                  <c:v>-3.3320116679403967E-3</c:v>
                </c:pt>
                <c:pt idx="1337">
                  <c:v>-3.6238165725185735E-3</c:v>
                </c:pt>
                <c:pt idx="1338">
                  <c:v>-3.9155514501311483E-3</c:v>
                </c:pt>
                <c:pt idx="1339">
                  <c:v>-4.2072163506154912E-3</c:v>
                </c:pt>
                <c:pt idx="1340">
                  <c:v>-4.4988113237066788E-3</c:v>
                </c:pt>
                <c:pt idx="1341">
                  <c:v>-4.7903364190385461E-3</c:v>
                </c:pt>
                <c:pt idx="1342">
                  <c:v>-5.0817916861434463E-3</c:v>
                </c:pt>
                <c:pt idx="1343">
                  <c:v>-5.3731771744524931E-3</c:v>
                </c:pt>
                <c:pt idx="1344">
                  <c:v>-5.6644929332960534E-3</c:v>
                </c:pt>
                <c:pt idx="1345">
                  <c:v>-5.9557390119036099E-3</c:v>
                </c:pt>
                <c:pt idx="1346">
                  <c:v>-6.2469154594046034E-3</c:v>
                </c:pt>
                <c:pt idx="1347">
                  <c:v>-6.5380223248280803E-3</c:v>
                </c:pt>
                <c:pt idx="1348">
                  <c:v>-6.8290596571032947E-3</c:v>
                </c:pt>
                <c:pt idx="1349">
                  <c:v>-7.1200275050596687E-3</c:v>
                </c:pt>
                <c:pt idx="1350">
                  <c:v>-7.4109259174274288E-3</c:v>
                </c:pt>
                <c:pt idx="1351">
                  <c:v>-7.7017549428375354E-3</c:v>
                </c:pt>
                <c:pt idx="1352">
                  <c:v>-7.9925146298219299E-3</c:v>
                </c:pt>
                <c:pt idx="1353">
                  <c:v>-8.283205026814058E-3</c:v>
                </c:pt>
                <c:pt idx="1354">
                  <c:v>-8.5738261821486673E-3</c:v>
                </c:pt>
                <c:pt idx="1355">
                  <c:v>-8.8643781440624694E-3</c:v>
                </c:pt>
                <c:pt idx="1356">
                  <c:v>-9.1548609606941413E-3</c:v>
                </c:pt>
                <c:pt idx="1357">
                  <c:v>-9.445274680084572E-3</c:v>
                </c:pt>
                <c:pt idx="1358">
                  <c:v>-9.7356193501772163E-3</c:v>
                </c:pt>
                <c:pt idx="1359">
                  <c:v>-1.0025895018818166E-2</c:v>
                </c:pt>
                <c:pt idx="1360">
                  <c:v>-1.03161017337566E-2</c:v>
                </c:pt>
                <c:pt idx="1361">
                  <c:v>-1.0606239542644761E-2</c:v>
                </c:pt>
                <c:pt idx="1362">
                  <c:v>-1.0896308493038437E-2</c:v>
                </c:pt>
                <c:pt idx="1363">
                  <c:v>-1.1186308632397042E-2</c:v>
                </c:pt>
                <c:pt idx="1364">
                  <c:v>-1.1476240008083784E-2</c:v>
                </c:pt>
                <c:pt idx="1365">
                  <c:v>-1.1766102667366092E-2</c:v>
                </c:pt>
                <c:pt idx="1366">
                  <c:v>-1.2055896657415893E-2</c:v>
                </c:pt>
                <c:pt idx="1367">
                  <c:v>-1.234562202530934E-2</c:v>
                </c:pt>
                <c:pt idx="1368">
                  <c:v>-1.2635278818027715E-2</c:v>
                </c:pt>
                <c:pt idx="1369">
                  <c:v>-1.2924867082457155E-2</c:v>
                </c:pt>
                <c:pt idx="1370">
                  <c:v>-1.3214386865389255E-2</c:v>
                </c:pt>
                <c:pt idx="1371">
                  <c:v>-1.3503838213520841E-2</c:v>
                </c:pt>
                <c:pt idx="1372">
                  <c:v>-1.3793221173454655E-2</c:v>
                </c:pt>
                <c:pt idx="1373">
                  <c:v>-1.4082535791699208E-2</c:v>
                </c:pt>
                <c:pt idx="1374">
                  <c:v>-1.4371782114669484E-2</c:v>
                </c:pt>
                <c:pt idx="1375">
                  <c:v>-1.466096018868648E-2</c:v>
                </c:pt>
                <c:pt idx="1376">
                  <c:v>-1.4950070059978161E-2</c:v>
                </c:pt>
                <c:pt idx="1377">
                  <c:v>-1.5239111774678966E-2</c:v>
                </c:pt>
                <c:pt idx="1378">
                  <c:v>-1.5528085378830721E-2</c:v>
                </c:pt>
                <c:pt idx="1379">
                  <c:v>-1.5816990918382293E-2</c:v>
                </c:pt>
                <c:pt idx="1380">
                  <c:v>-1.6105828439190176E-2</c:v>
                </c:pt>
                <c:pt idx="1381">
                  <c:v>-1.639459798701844E-2</c:v>
                </c:pt>
                <c:pt idx="1382">
                  <c:v>-1.6683299607539309E-2</c:v>
                </c:pt>
                <c:pt idx="1383">
                  <c:v>-1.697193334633296E-2</c:v>
                </c:pt>
                <c:pt idx="1384">
                  <c:v>-1.7260499248887923E-2</c:v>
                </c:pt>
                <c:pt idx="1385">
                  <c:v>-1.7548997360601469E-2</c:v>
                </c:pt>
                <c:pt idx="1386">
                  <c:v>-1.7837427726779504E-2</c:v>
                </c:pt>
                <c:pt idx="1387">
                  <c:v>-1.8125790392637085E-2</c:v>
                </c:pt>
                <c:pt idx="1388">
                  <c:v>-1.8414085403298443E-2</c:v>
                </c:pt>
                <c:pt idx="1389">
                  <c:v>-1.8702312803797111E-2</c:v>
                </c:pt>
                <c:pt idx="1390">
                  <c:v>-1.8990472639076571E-2</c:v>
                </c:pt>
                <c:pt idx="1391">
                  <c:v>-1.9278564953989781E-2</c:v>
                </c:pt>
                <c:pt idx="1392">
                  <c:v>-1.9566589793300143E-2</c:v>
                </c:pt>
                <c:pt idx="1393">
                  <c:v>-1.9854547201681061E-2</c:v>
                </c:pt>
                <c:pt idx="1394">
                  <c:v>-2.0142437223716635E-2</c:v>
                </c:pt>
                <c:pt idx="1395">
                  <c:v>-2.0430259903901484E-2</c:v>
                </c:pt>
                <c:pt idx="1396">
                  <c:v>-2.0718015286641318E-2</c:v>
                </c:pt>
                <c:pt idx="1397">
                  <c:v>-2.100570341625279E-2</c:v>
                </c:pt>
                <c:pt idx="1398">
                  <c:v>-2.1293324336964028E-2</c:v>
                </c:pt>
                <c:pt idx="1399">
                  <c:v>-2.1580878092914601E-2</c:v>
                </c:pt>
                <c:pt idx="1400">
                  <c:v>-2.1868364728155829E-2</c:v>
                </c:pt>
                <c:pt idx="1401">
                  <c:v>-2.2155784286651065E-2</c:v>
                </c:pt>
                <c:pt idx="1402">
                  <c:v>-2.2443136812275569E-2</c:v>
                </c:pt>
                <c:pt idx="1403">
                  <c:v>-2.2730422348817302E-2</c:v>
                </c:pt>
                <c:pt idx="1404">
                  <c:v>-2.3017640939976398E-2</c:v>
                </c:pt>
                <c:pt idx="1405">
                  <c:v>-2.3304792629366054E-2</c:v>
                </c:pt>
                <c:pt idx="1406">
                  <c:v>-2.3591877460512247E-2</c:v>
                </c:pt>
                <c:pt idx="1407">
                  <c:v>-2.3878895476854185E-2</c:v>
                </c:pt>
                <c:pt idx="1408">
                  <c:v>-2.4165846721744339E-2</c:v>
                </c:pt>
                <c:pt idx="1409">
                  <c:v>-2.4452731238448881E-2</c:v>
                </c:pt>
                <c:pt idx="1410">
                  <c:v>-2.4739549070147637E-2</c:v>
                </c:pt>
                <c:pt idx="1411">
                  <c:v>-2.5026300259934513E-2</c:v>
                </c:pt>
                <c:pt idx="1412">
                  <c:v>-2.5312984850817281E-2</c:v>
                </c:pt>
                <c:pt idx="1413">
                  <c:v>-2.5599602885718463E-2</c:v>
                </c:pt>
                <c:pt idx="1414">
                  <c:v>-2.5886154407474691E-2</c:v>
                </c:pt>
                <c:pt idx="1415">
                  <c:v>-2.6172639458837816E-2</c:v>
                </c:pt>
                <c:pt idx="1416">
                  <c:v>-2.6459058082474105E-2</c:v>
                </c:pt>
                <c:pt idx="1417">
                  <c:v>-2.6745410320965463E-2</c:v>
                </c:pt>
                <c:pt idx="1418">
                  <c:v>-2.7031696216808752E-2</c:v>
                </c:pt>
                <c:pt idx="1419">
                  <c:v>-2.7317915812416497E-2</c:v>
                </c:pt>
                <c:pt idx="1420">
                  <c:v>-2.7604069150116928E-2</c:v>
                </c:pt>
                <c:pt idx="1421">
                  <c:v>-2.7890156272154146E-2</c:v>
                </c:pt>
                <c:pt idx="1422">
                  <c:v>-2.8176177220688436E-2</c:v>
                </c:pt>
                <c:pt idx="1423">
                  <c:v>-2.8462132037796292E-2</c:v>
                </c:pt>
                <c:pt idx="1424">
                  <c:v>-2.8748020765470634E-2</c:v>
                </c:pt>
                <c:pt idx="1425">
                  <c:v>-2.9033843445621214E-2</c:v>
                </c:pt>
                <c:pt idx="1426">
                  <c:v>-2.9319600120074396E-2</c:v>
                </c:pt>
                <c:pt idx="1427">
                  <c:v>-2.9605290830573897E-2</c:v>
                </c:pt>
                <c:pt idx="1428">
                  <c:v>-2.9890915618780337E-2</c:v>
                </c:pt>
                <c:pt idx="1429">
                  <c:v>-3.0176474526272031E-2</c:v>
                </c:pt>
                <c:pt idx="1430">
                  <c:v>-3.0461967594544698E-2</c:v>
                </c:pt>
                <c:pt idx="1431">
                  <c:v>-3.0747394865011993E-2</c:v>
                </c:pt>
                <c:pt idx="1432">
                  <c:v>-3.1032756379005402E-2</c:v>
                </c:pt>
                <c:pt idx="1433">
                  <c:v>-3.1318052177774773E-2</c:v>
                </c:pt>
                <c:pt idx="1434">
                  <c:v>-3.1603282302488087E-2</c:v>
                </c:pt>
                <c:pt idx="1435">
                  <c:v>-3.1888446794232042E-2</c:v>
                </c:pt>
                <c:pt idx="1436">
                  <c:v>-3.2173545694011846E-2</c:v>
                </c:pt>
                <c:pt idx="1437">
                  <c:v>-3.2458579042751859E-2</c:v>
                </c:pt>
                <c:pt idx="1438">
                  <c:v>-3.2743546881295223E-2</c:v>
                </c:pt>
                <c:pt idx="1439">
                  <c:v>-3.3028449250404608E-2</c:v>
                </c:pt>
                <c:pt idx="1440">
                  <c:v>-3.3313286190761952E-2</c:v>
                </c:pt>
                <c:pt idx="1441">
                  <c:v>-3.3598057742968826E-2</c:v>
                </c:pt>
                <c:pt idx="1442">
                  <c:v>-3.3882763947546725E-2</c:v>
                </c:pt>
                <c:pt idx="1443">
                  <c:v>-3.4167404844936931E-2</c:v>
                </c:pt>
                <c:pt idx="1444">
                  <c:v>-3.4451980475501118E-2</c:v>
                </c:pt>
                <c:pt idx="1445">
                  <c:v>-3.4736490879521076E-2</c:v>
                </c:pt>
                <c:pt idx="1446">
                  <c:v>-3.5020936097199237E-2</c:v>
                </c:pt>
                <c:pt idx="1447">
                  <c:v>-3.5305316168658701E-2</c:v>
                </c:pt>
                <c:pt idx="1448">
                  <c:v>-3.5589631133943367E-2</c:v>
                </c:pt>
                <c:pt idx="1449">
                  <c:v>-3.5873881033018216E-2</c:v>
                </c:pt>
                <c:pt idx="1450">
                  <c:v>-3.6158065905769463E-2</c:v>
                </c:pt>
                <c:pt idx="1451">
                  <c:v>-3.6442185792004797E-2</c:v>
                </c:pt>
                <c:pt idx="1452">
                  <c:v>-3.6726240731453211E-2</c:v>
                </c:pt>
                <c:pt idx="1453">
                  <c:v>-3.7010230763765785E-2</c:v>
                </c:pt>
                <c:pt idx="1454">
                  <c:v>-3.7294155928515212E-2</c:v>
                </c:pt>
                <c:pt idx="1455">
                  <c:v>-3.7578016265196357E-2</c:v>
                </c:pt>
                <c:pt idx="1456">
                  <c:v>-3.7861811813226447E-2</c:v>
                </c:pt>
                <c:pt idx="1457">
                  <c:v>-3.8145542611945069E-2</c:v>
                </c:pt>
                <c:pt idx="1458">
                  <c:v>-3.8429208700614358E-2</c:v>
                </c:pt>
                <c:pt idx="1459">
                  <c:v>-3.8712810118419344E-2</c:v>
                </c:pt>
                <c:pt idx="1460">
                  <c:v>-3.89963469044678E-2</c:v>
                </c:pt>
                <c:pt idx="1461">
                  <c:v>-3.92798190977907E-2</c:v>
                </c:pt>
                <c:pt idx="1462">
                  <c:v>-3.9563226737342437E-2</c:v>
                </c:pt>
                <c:pt idx="1463">
                  <c:v>-3.9846569862000622E-2</c:v>
                </c:pt>
                <c:pt idx="1464">
                  <c:v>-4.0129848510566613E-2</c:v>
                </c:pt>
                <c:pt idx="1465">
                  <c:v>-4.0413062721765529E-2</c:v>
                </c:pt>
                <c:pt idx="1466">
                  <c:v>-4.0696212534246358E-2</c:v>
                </c:pt>
                <c:pt idx="1467">
                  <c:v>-4.0979297986582321E-2</c:v>
                </c:pt>
                <c:pt idx="1468">
                  <c:v>-4.1262319117270817E-2</c:v>
                </c:pt>
                <c:pt idx="1469">
                  <c:v>-4.1545275964733751E-2</c:v>
                </c:pt>
                <c:pt idx="1470">
                  <c:v>-4.1828168567317581E-2</c:v>
                </c:pt>
                <c:pt idx="1471">
                  <c:v>-4.2110996963293582E-2</c:v>
                </c:pt>
                <c:pt idx="1472">
                  <c:v>-4.2393761190857936E-2</c:v>
                </c:pt>
                <c:pt idx="1473">
                  <c:v>-4.2676461288131948E-2</c:v>
                </c:pt>
                <c:pt idx="1474">
                  <c:v>-4.2959097293162163E-2</c:v>
                </c:pt>
                <c:pt idx="1475">
                  <c:v>-4.3241669243920484E-2</c:v>
                </c:pt>
                <c:pt idx="1476">
                  <c:v>-4.3524177178304556E-2</c:v>
                </c:pt>
                <c:pt idx="1477">
                  <c:v>-4.3806621134137587E-2</c:v>
                </c:pt>
                <c:pt idx="1478">
                  <c:v>-4.4089001149168819E-2</c:v>
                </c:pt>
                <c:pt idx="1479">
                  <c:v>-4.4371317261073545E-2</c:v>
                </c:pt>
                <c:pt idx="1480">
                  <c:v>-4.4653569507453243E-2</c:v>
                </c:pt>
                <c:pt idx="1481">
                  <c:v>-4.4935757925835727E-2</c:v>
                </c:pt>
                <c:pt idx="1482">
                  <c:v>-4.5217882553675516E-2</c:v>
                </c:pt>
                <c:pt idx="1483">
                  <c:v>-4.5499943428353597E-2</c:v>
                </c:pt>
                <c:pt idx="1484">
                  <c:v>-4.5781940587178084E-2</c:v>
                </c:pt>
                <c:pt idx="1485">
                  <c:v>-4.6063874067383818E-2</c:v>
                </c:pt>
                <c:pt idx="1486">
                  <c:v>-4.6345743906133066E-2</c:v>
                </c:pt>
                <c:pt idx="1487">
                  <c:v>-4.6627550140515214E-2</c:v>
                </c:pt>
                <c:pt idx="1488">
                  <c:v>-4.6909292807547361E-2</c:v>
                </c:pt>
                <c:pt idx="1489">
                  <c:v>-4.7190971944173883E-2</c:v>
                </c:pt>
                <c:pt idx="1490">
                  <c:v>-4.7472587587267447E-2</c:v>
                </c:pt>
                <c:pt idx="1491">
                  <c:v>-4.7754139773628197E-2</c:v>
                </c:pt>
                <c:pt idx="1492">
                  <c:v>-4.8035628539984665E-2</c:v>
                </c:pt>
                <c:pt idx="1493">
                  <c:v>-4.8317053922993493E-2</c:v>
                </c:pt>
                <c:pt idx="1494">
                  <c:v>-4.8598415959239825E-2</c:v>
                </c:pt>
                <c:pt idx="1495">
                  <c:v>-4.8879714685237323E-2</c:v>
                </c:pt>
                <c:pt idx="1496">
                  <c:v>-4.9160950137428286E-2</c:v>
                </c:pt>
                <c:pt idx="1497">
                  <c:v>-4.944212235218394E-2</c:v>
                </c:pt>
                <c:pt idx="1498">
                  <c:v>-4.9723231365804643E-2</c:v>
                </c:pt>
                <c:pt idx="1499">
                  <c:v>-5.0004277214519673E-2</c:v>
                </c:pt>
                <c:pt idx="1500">
                  <c:v>-5.0285259934487798E-2</c:v>
                </c:pt>
                <c:pt idx="1501">
                  <c:v>-5.0566179561797153E-2</c:v>
                </c:pt>
                <c:pt idx="1502">
                  <c:v>-5.0847036132465634E-2</c:v>
                </c:pt>
                <c:pt idx="1503">
                  <c:v>-5.1127829682440687E-2</c:v>
                </c:pt>
                <c:pt idx="1504">
                  <c:v>-5.1408560247599766E-2</c:v>
                </c:pt>
                <c:pt idx="1505">
                  <c:v>-5.1689227863750437E-2</c:v>
                </c:pt>
                <c:pt idx="1506">
                  <c:v>-5.1969832566630389E-2</c:v>
                </c:pt>
                <c:pt idx="1507">
                  <c:v>-5.2250374391907689E-2</c:v>
                </c:pt>
                <c:pt idx="1508">
                  <c:v>-5.2530853375180833E-2</c:v>
                </c:pt>
                <c:pt idx="1509">
                  <c:v>-5.2811269551979061E-2</c:v>
                </c:pt>
                <c:pt idx="1510">
                  <c:v>-5.3091622957762395E-2</c:v>
                </c:pt>
                <c:pt idx="1511">
                  <c:v>-5.3371913627921687E-2</c:v>
                </c:pt>
                <c:pt idx="1512">
                  <c:v>-5.3652141597778959E-2</c:v>
                </c:pt>
                <c:pt idx="1513">
                  <c:v>-5.3932306902587407E-2</c:v>
                </c:pt>
                <c:pt idx="1514">
                  <c:v>-5.4212409577531706E-2</c:v>
                </c:pt>
                <c:pt idx="1515">
                  <c:v>-5.4492449657727773E-2</c:v>
                </c:pt>
                <c:pt idx="1516">
                  <c:v>-5.4772427178223476E-2</c:v>
                </c:pt>
                <c:pt idx="1517">
                  <c:v>-5.5052342173998257E-2</c:v>
                </c:pt>
                <c:pt idx="1518">
                  <c:v>-5.5332194679963628E-2</c:v>
                </c:pt>
                <c:pt idx="1519">
                  <c:v>-5.5611984730963085E-2</c:v>
                </c:pt>
                <c:pt idx="1520">
                  <c:v>-5.5891712361772386E-2</c:v>
                </c:pt>
                <c:pt idx="1521">
                  <c:v>-5.6171377607099698E-2</c:v>
                </c:pt>
                <c:pt idx="1522">
                  <c:v>-5.6450980501585563E-2</c:v>
                </c:pt>
                <c:pt idx="1523">
                  <c:v>-5.6730521079803205E-2</c:v>
                </c:pt>
                <c:pt idx="1524">
                  <c:v>-5.7009999376258731E-2</c:v>
                </c:pt>
                <c:pt idx="1525">
                  <c:v>-5.7289415425391052E-2</c:v>
                </c:pt>
                <c:pt idx="1526">
                  <c:v>-5.7568769261572117E-2</c:v>
                </c:pt>
                <c:pt idx="1527">
                  <c:v>-5.7848060919107137E-2</c:v>
                </c:pt>
                <c:pt idx="1528">
                  <c:v>-5.8127290432234635E-2</c:v>
                </c:pt>
                <c:pt idx="1529">
                  <c:v>-5.8406457835126567E-2</c:v>
                </c:pt>
                <c:pt idx="1530">
                  <c:v>-5.868556316188852E-2</c:v>
                </c:pt>
                <c:pt idx="1531">
                  <c:v>-5.896460644655982E-2</c:v>
                </c:pt>
                <c:pt idx="1532">
                  <c:v>-5.924358772311368E-2</c:v>
                </c:pt>
                <c:pt idx="1533">
                  <c:v>-5.952250702545734E-2</c:v>
                </c:pt>
                <c:pt idx="1534">
                  <c:v>-5.9801364387431992E-2</c:v>
                </c:pt>
                <c:pt idx="1535">
                  <c:v>-6.0080159842813535E-2</c:v>
                </c:pt>
                <c:pt idx="1536">
                  <c:v>-6.0358893425311859E-2</c:v>
                </c:pt>
                <c:pt idx="1537">
                  <c:v>-6.063756516857164E-2</c:v>
                </c:pt>
                <c:pt idx="1538">
                  <c:v>-6.0916175106172102E-2</c:v>
                </c:pt>
                <c:pt idx="1539">
                  <c:v>-6.1194723271627463E-2</c:v>
                </c:pt>
                <c:pt idx="1540">
                  <c:v>-6.1473209698386676E-2</c:v>
                </c:pt>
                <c:pt idx="1541">
                  <c:v>-6.1751634419833959E-2</c:v>
                </c:pt>
                <c:pt idx="1542">
                  <c:v>-6.2029997469288577E-2</c:v>
                </c:pt>
                <c:pt idx="1543">
                  <c:v>-6.2308298880005372E-2</c:v>
                </c:pt>
                <c:pt idx="1544">
                  <c:v>-6.2586538685174345E-2</c:v>
                </c:pt>
                <c:pt idx="1545">
                  <c:v>-6.2864716917921448E-2</c:v>
                </c:pt>
                <c:pt idx="1546">
                  <c:v>-6.3142833611308083E-2</c:v>
                </c:pt>
                <c:pt idx="1547">
                  <c:v>-6.3420888798331715E-2</c:v>
                </c:pt>
                <c:pt idx="1548">
                  <c:v>-6.3698882511925736E-2</c:v>
                </c:pt>
                <c:pt idx="1549">
                  <c:v>-6.3976814784959632E-2</c:v>
                </c:pt>
                <c:pt idx="1550">
                  <c:v>-6.425468565023916E-2</c:v>
                </c:pt>
                <c:pt idx="1551">
                  <c:v>-6.4532495140506546E-2</c:v>
                </c:pt>
                <c:pt idx="1552">
                  <c:v>-6.4810243288440372E-2</c:v>
                </c:pt>
                <c:pt idx="1553">
                  <c:v>-6.5087930126656049E-2</c:v>
                </c:pt>
                <c:pt idx="1554">
                  <c:v>-6.5365555687705579E-2</c:v>
                </c:pt>
                <c:pt idx="1555">
                  <c:v>-6.5643120004077973E-2</c:v>
                </c:pt>
                <c:pt idx="1556">
                  <c:v>-6.5920623108199169E-2</c:v>
                </c:pt>
                <c:pt idx="1557">
                  <c:v>-6.6198065032432377E-2</c:v>
                </c:pt>
                <c:pt idx="1558">
                  <c:v>-6.6475445809077952E-2</c:v>
                </c:pt>
                <c:pt idx="1559">
                  <c:v>-6.6752765470373787E-2</c:v>
                </c:pt>
                <c:pt idx="1560">
                  <c:v>-6.7030024048495146E-2</c:v>
                </c:pt>
                <c:pt idx="1561">
                  <c:v>-6.7307221575555007E-2</c:v>
                </c:pt>
                <c:pt idx="1562">
                  <c:v>-6.7584358083604176E-2</c:v>
                </c:pt>
                <c:pt idx="1563">
                  <c:v>-6.7861433604631274E-2</c:v>
                </c:pt>
                <c:pt idx="1564">
                  <c:v>-6.8138448170562985E-2</c:v>
                </c:pt>
                <c:pt idx="1565">
                  <c:v>-6.841540181326411E-2</c:v>
                </c:pt>
                <c:pt idx="1566">
                  <c:v>-6.8692294564537806E-2</c:v>
                </c:pt>
                <c:pt idx="1567">
                  <c:v>-6.8969126456125393E-2</c:v>
                </c:pt>
                <c:pt idx="1568">
                  <c:v>-6.9245897519706931E-2</c:v>
                </c:pt>
                <c:pt idx="1569">
                  <c:v>-6.9522607786901031E-2</c:v>
                </c:pt>
                <c:pt idx="1570">
                  <c:v>-6.9799257289265101E-2</c:v>
                </c:pt>
                <c:pt idx="1571">
                  <c:v>-7.0075846058295352E-2</c:v>
                </c:pt>
                <c:pt idx="1572">
                  <c:v>-7.0352374125426997E-2</c:v>
                </c:pt>
                <c:pt idx="1573">
                  <c:v>-7.0628841522034441E-2</c:v>
                </c:pt>
                <c:pt idx="1574">
                  <c:v>-7.0905248279431163E-2</c:v>
                </c:pt>
                <c:pt idx="1575">
                  <c:v>-7.118159442887026E-2</c:v>
                </c:pt>
                <c:pt idx="1576">
                  <c:v>-7.1457880001543975E-2</c:v>
                </c:pt>
                <c:pt idx="1577">
                  <c:v>-7.1734105028584502E-2</c:v>
                </c:pt>
                <c:pt idx="1578">
                  <c:v>-7.2010269541063418E-2</c:v>
                </c:pt>
                <c:pt idx="1579">
                  <c:v>-7.228637356999236E-2</c:v>
                </c:pt>
                <c:pt idx="1580">
                  <c:v>-7.2562417146322764E-2</c:v>
                </c:pt>
                <c:pt idx="1581">
                  <c:v>-7.2838400300946224E-2</c:v>
                </c:pt>
                <c:pt idx="1582">
                  <c:v>-7.3114323064694592E-2</c:v>
                </c:pt>
                <c:pt idx="1583">
                  <c:v>-7.3390185468339725E-2</c:v>
                </c:pt>
                <c:pt idx="1584">
                  <c:v>-7.366598754259425E-2</c:v>
                </c:pt>
                <c:pt idx="1585">
                  <c:v>-7.3941729318111091E-2</c:v>
                </c:pt>
                <c:pt idx="1586">
                  <c:v>-7.4217410825483887E-2</c:v>
                </c:pt>
                <c:pt idx="1587">
                  <c:v>-7.4493032095247075E-2</c:v>
                </c:pt>
                <c:pt idx="1588">
                  <c:v>-7.4768593157875915E-2</c:v>
                </c:pt>
                <c:pt idx="1589">
                  <c:v>-7.5044094043786702E-2</c:v>
                </c:pt>
                <c:pt idx="1590">
                  <c:v>-7.5319534783336833E-2</c:v>
                </c:pt>
                <c:pt idx="1591">
                  <c:v>-7.5594915406824864E-2</c:v>
                </c:pt>
                <c:pt idx="1592">
                  <c:v>-7.5870235944490827E-2</c:v>
                </c:pt>
                <c:pt idx="1593">
                  <c:v>-7.6145496426516038E-2</c:v>
                </c:pt>
                <c:pt idx="1594">
                  <c:v>-7.6420696883023498E-2</c:v>
                </c:pt>
                <c:pt idx="1595">
                  <c:v>-7.6695837344077811E-2</c:v>
                </c:pt>
                <c:pt idx="1596">
                  <c:v>-7.6970917839685418E-2</c:v>
                </c:pt>
                <c:pt idx="1597">
                  <c:v>-7.7245938399794614E-2</c:v>
                </c:pt>
                <c:pt idx="1598">
                  <c:v>-7.7520899054295739E-2</c:v>
                </c:pt>
                <c:pt idx="1599">
                  <c:v>-7.7795799833021206E-2</c:v>
                </c:pt>
                <c:pt idx="1600">
                  <c:v>-7.8070640765745741E-2</c:v>
                </c:pt>
                <c:pt idx="1601">
                  <c:v>-7.834542188218635E-2</c:v>
                </c:pt>
                <c:pt idx="1602">
                  <c:v>-7.8620143212002572E-2</c:v>
                </c:pt>
                <c:pt idx="1603">
                  <c:v>-7.8894804784796282E-2</c:v>
                </c:pt>
                <c:pt idx="1604">
                  <c:v>-7.9169406630112432E-2</c:v>
                </c:pt>
                <c:pt idx="1605">
                  <c:v>-7.9443948777438364E-2</c:v>
                </c:pt>
                <c:pt idx="1606">
                  <c:v>-7.9718431256204578E-2</c:v>
                </c:pt>
                <c:pt idx="1607">
                  <c:v>-7.9992854095784396E-2</c:v>
                </c:pt>
                <c:pt idx="1608">
                  <c:v>-8.0267217325494383E-2</c:v>
                </c:pt>
                <c:pt idx="1609">
                  <c:v>-8.0541520974594216E-2</c:v>
                </c:pt>
                <c:pt idx="1610">
                  <c:v>-8.0815765072287007E-2</c:v>
                </c:pt>
                <c:pt idx="1611">
                  <c:v>-8.108994964771922E-2</c:v>
                </c:pt>
                <c:pt idx="1612">
                  <c:v>-8.1364074729980904E-2</c:v>
                </c:pt>
                <c:pt idx="1613">
                  <c:v>-8.1638140348105709E-2</c:v>
                </c:pt>
                <c:pt idx="1614">
                  <c:v>-8.1912146531071095E-2</c:v>
                </c:pt>
                <c:pt idx="1615">
                  <c:v>-8.2186093307798372E-2</c:v>
                </c:pt>
                <c:pt idx="1616">
                  <c:v>-8.2459980707152852E-2</c:v>
                </c:pt>
                <c:pt idx="1617">
                  <c:v>-8.2733808757943769E-2</c:v>
                </c:pt>
                <c:pt idx="1618">
                  <c:v>-8.3007577488924705E-2</c:v>
                </c:pt>
                <c:pt idx="1619">
                  <c:v>-8.3281286928793483E-2</c:v>
                </c:pt>
                <c:pt idx="1620">
                  <c:v>-8.3554937106192315E-2</c:v>
                </c:pt>
                <c:pt idx="1621">
                  <c:v>-8.3828528049707765E-2</c:v>
                </c:pt>
                <c:pt idx="1622">
                  <c:v>-8.4102059787871233E-2</c:v>
                </c:pt>
                <c:pt idx="1623">
                  <c:v>-8.437553234915865E-2</c:v>
                </c:pt>
                <c:pt idx="1624">
                  <c:v>-8.464894576199089E-2</c:v>
                </c:pt>
                <c:pt idx="1625">
                  <c:v>-8.4922300054733529E-2</c:v>
                </c:pt>
                <c:pt idx="1626">
                  <c:v>-8.5195595255697351E-2</c:v>
                </c:pt>
                <c:pt idx="1627">
                  <c:v>-8.5468831393138156E-2</c:v>
                </c:pt>
                <c:pt idx="1628">
                  <c:v>-8.5742008495257024E-2</c:v>
                </c:pt>
                <c:pt idx="1629">
                  <c:v>-8.601512659020033E-2</c:v>
                </c:pt>
                <c:pt idx="1630">
                  <c:v>-8.6288185706059756E-2</c:v>
                </c:pt>
                <c:pt idx="1631">
                  <c:v>-8.6561185870872678E-2</c:v>
                </c:pt>
                <c:pt idx="1632">
                  <c:v>-8.683412711262202E-2</c:v>
                </c:pt>
                <c:pt idx="1633">
                  <c:v>-8.7107009459236398E-2</c:v>
                </c:pt>
                <c:pt idx="1634">
                  <c:v>-8.7379832938590335E-2</c:v>
                </c:pt>
                <c:pt idx="1635">
                  <c:v>-8.7652597578504188E-2</c:v>
                </c:pt>
                <c:pt idx="1636">
                  <c:v>-8.7925303406744412E-2</c:v>
                </c:pt>
                <c:pt idx="1637">
                  <c:v>-8.8197950451023494E-2</c:v>
                </c:pt>
                <c:pt idx="1638">
                  <c:v>-8.8470538739000307E-2</c:v>
                </c:pt>
                <c:pt idx="1639">
                  <c:v>-8.8743068298279881E-2</c:v>
                </c:pt>
                <c:pt idx="1640">
                  <c:v>-8.9015539156413775E-2</c:v>
                </c:pt>
                <c:pt idx="1641">
                  <c:v>-8.9287951340900007E-2</c:v>
                </c:pt>
                <c:pt idx="1642">
                  <c:v>-8.956030487918322E-2</c:v>
                </c:pt>
                <c:pt idx="1643">
                  <c:v>-8.9832599798654822E-2</c:v>
                </c:pt>
                <c:pt idx="1644">
                  <c:v>-9.0104836126653015E-2</c:v>
                </c:pt>
                <c:pt idx="1645">
                  <c:v>-9.0377013890462876E-2</c:v>
                </c:pt>
                <c:pt idx="1646">
                  <c:v>-9.0649133117316524E-2</c:v>
                </c:pt>
                <c:pt idx="1647">
                  <c:v>-9.0921193834393219E-2</c:v>
                </c:pt>
                <c:pt idx="1648">
                  <c:v>-9.1193196068819343E-2</c:v>
                </c:pt>
                <c:pt idx="1649">
                  <c:v>-9.1465139847668672E-2</c:v>
                </c:pt>
                <c:pt idx="1650">
                  <c:v>-9.1737025197962271E-2</c:v>
                </c:pt>
                <c:pt idx="1651">
                  <c:v>-9.2008852146668832E-2</c:v>
                </c:pt>
                <c:pt idx="1652">
                  <c:v>-9.2280620720704462E-2</c:v>
                </c:pt>
                <c:pt idx="1653">
                  <c:v>-9.2552330946933145E-2</c:v>
                </c:pt>
                <c:pt idx="1654">
                  <c:v>-9.2823982852166434E-2</c:v>
                </c:pt>
                <c:pt idx="1655">
                  <c:v>-9.309557646316402E-2</c:v>
                </c:pt>
                <c:pt idx="1656">
                  <c:v>-9.3367111806633263E-2</c:v>
                </c:pt>
                <c:pt idx="1657">
                  <c:v>-9.3638588909229797E-2</c:v>
                </c:pt>
                <c:pt idx="1658">
                  <c:v>-9.3910007797557302E-2</c:v>
                </c:pt>
                <c:pt idx="1659">
                  <c:v>-9.4181368498167772E-2</c:v>
                </c:pt>
                <c:pt idx="1660">
                  <c:v>-9.4452671037561511E-2</c:v>
                </c:pt>
                <c:pt idx="1661">
                  <c:v>-9.4723915442187279E-2</c:v>
                </c:pt>
                <c:pt idx="1662">
                  <c:v>-9.499510173844232E-2</c:v>
                </c:pt>
                <c:pt idx="1663">
                  <c:v>-9.5266229952672546E-2</c:v>
                </c:pt>
                <c:pt idx="1664">
                  <c:v>-9.5537300111172577E-2</c:v>
                </c:pt>
                <c:pt idx="1665">
                  <c:v>-9.5808312240185836E-2</c:v>
                </c:pt>
                <c:pt idx="1666">
                  <c:v>-9.6079266365904553E-2</c:v>
                </c:pt>
                <c:pt idx="1667">
                  <c:v>-9.6350162514470108E-2</c:v>
                </c:pt>
                <c:pt idx="1668">
                  <c:v>-9.6621000711972854E-2</c:v>
                </c:pt>
                <c:pt idx="1669">
                  <c:v>-9.6891780984452336E-2</c:v>
                </c:pt>
                <c:pt idx="1670">
                  <c:v>-9.716250335789732E-2</c:v>
                </c:pt>
                <c:pt idx="1671">
                  <c:v>-9.7433167858246017E-2</c:v>
                </c:pt>
                <c:pt idx="1672">
                  <c:v>-9.770377451138601E-2</c:v>
                </c:pt>
                <c:pt idx="1673">
                  <c:v>-9.7974323343154479E-2</c:v>
                </c:pt>
                <c:pt idx="1674">
                  <c:v>-9.8244814379338102E-2</c:v>
                </c:pt>
                <c:pt idx="1675">
                  <c:v>-9.8515247645673459E-2</c:v>
                </c:pt>
                <c:pt idx="1676">
                  <c:v>-9.878562316784667E-2</c:v>
                </c:pt>
                <c:pt idx="1677">
                  <c:v>-9.9055940971493978E-2</c:v>
                </c:pt>
                <c:pt idx="1678">
                  <c:v>-9.9326201082201512E-2</c:v>
                </c:pt>
                <c:pt idx="1679">
                  <c:v>-9.95964035255055E-2</c:v>
                </c:pt>
                <c:pt idx="1680">
                  <c:v>-9.9866548326892235E-2</c:v>
                </c:pt>
                <c:pt idx="1681">
                  <c:v>-0.10013663551179838</c:v>
                </c:pt>
                <c:pt idx="1682">
                  <c:v>-0.10040666510561078</c:v>
                </c:pt>
                <c:pt idx="1683">
                  <c:v>-0.10067663713366684</c:v>
                </c:pt>
                <c:pt idx="1684">
                  <c:v>-0.10094655162125445</c:v>
                </c:pt>
                <c:pt idx="1685">
                  <c:v>-0.10121640859361201</c:v>
                </c:pt>
                <c:pt idx="1686">
                  <c:v>-0.10148620807592859</c:v>
                </c:pt>
                <c:pt idx="1687">
                  <c:v>-0.10175595009334415</c:v>
                </c:pt>
                <c:pt idx="1688">
                  <c:v>-0.1020256346709494</c:v>
                </c:pt>
                <c:pt idx="1689">
                  <c:v>-0.10229526183378604</c:v>
                </c:pt>
                <c:pt idx="1690">
                  <c:v>-0.10256483160684672</c:v>
                </c:pt>
                <c:pt idx="1691">
                  <c:v>-0.10283434401507532</c:v>
                </c:pt>
                <c:pt idx="1692">
                  <c:v>-0.10310379908336677</c:v>
                </c:pt>
                <c:pt idx="1693">
                  <c:v>-0.1033731968365674</c:v>
                </c:pt>
                <c:pt idx="1694">
                  <c:v>-0.10364253729947476</c:v>
                </c:pt>
                <c:pt idx="1695">
                  <c:v>-0.10391182049683807</c:v>
                </c:pt>
                <c:pt idx="1696">
                  <c:v>-0.10418104645335785</c:v>
                </c:pt>
                <c:pt idx="1697">
                  <c:v>-0.10445021519368643</c:v>
                </c:pt>
                <c:pt idx="1698">
                  <c:v>-0.10471932674242765</c:v>
                </c:pt>
                <c:pt idx="1699">
                  <c:v>-0.1049883811241373</c:v>
                </c:pt>
                <c:pt idx="1700">
                  <c:v>-0.10525737836332293</c:v>
                </c:pt>
                <c:pt idx="1701">
                  <c:v>-0.10552631848444409</c:v>
                </c:pt>
                <c:pt idx="1702">
                  <c:v>-0.10579520151191239</c:v>
                </c:pt>
                <c:pt idx="1703">
                  <c:v>-0.10606402747009147</c:v>
                </c:pt>
                <c:pt idx="1704">
                  <c:v>-0.10633279638329722</c:v>
                </c:pt>
                <c:pt idx="1705">
                  <c:v>-0.10660150827579778</c:v>
                </c:pt>
                <c:pt idx="1706">
                  <c:v>-0.10687016317181376</c:v>
                </c:pt>
                <c:pt idx="1707">
                  <c:v>-0.10713876109551801</c:v>
                </c:pt>
                <c:pt idx="1708">
                  <c:v>-0.10740730207103613</c:v>
                </c:pt>
                <c:pt idx="1709">
                  <c:v>-0.10767578612244617</c:v>
                </c:pt>
                <c:pt idx="1710">
                  <c:v>-0.10794421327377894</c:v>
                </c:pt>
                <c:pt idx="1711">
                  <c:v>-0.10821258354901794</c:v>
                </c:pt>
                <c:pt idx="1712">
                  <c:v>-0.10848089697209966</c:v>
                </c:pt>
                <c:pt idx="1713">
                  <c:v>-0.10874915356691335</c:v>
                </c:pt>
                <c:pt idx="1714">
                  <c:v>-0.10901735335730139</c:v>
                </c:pt>
                <c:pt idx="1715">
                  <c:v>-0.10928549636705923</c:v>
                </c:pt>
                <c:pt idx="1716">
                  <c:v>-0.10955358261993542</c:v>
                </c:pt>
                <c:pt idx="1717">
                  <c:v>-0.10982161213963181</c:v>
                </c:pt>
                <c:pt idx="1718">
                  <c:v>-0.1100895849498036</c:v>
                </c:pt>
                <c:pt idx="1719">
                  <c:v>-0.11035750107405937</c:v>
                </c:pt>
                <c:pt idx="1720">
                  <c:v>-0.11062536053596113</c:v>
                </c:pt>
                <c:pt idx="1721">
                  <c:v>-0.1108931633590246</c:v>
                </c:pt>
                <c:pt idx="1722">
                  <c:v>-0.11116090956671895</c:v>
                </c:pt>
                <c:pt idx="1723">
                  <c:v>-0.11142859918246723</c:v>
                </c:pt>
                <c:pt idx="1724">
                  <c:v>-0.11169623222964621</c:v>
                </c:pt>
                <c:pt idx="1725">
                  <c:v>-0.11196380873158648</c:v>
                </c:pt>
                <c:pt idx="1726">
                  <c:v>-0.11223132871157279</c:v>
                </c:pt>
                <c:pt idx="1727">
                  <c:v>-0.11249879219284363</c:v>
                </c:pt>
                <c:pt idx="1728">
                  <c:v>-0.11276619919859183</c:v>
                </c:pt>
                <c:pt idx="1729">
                  <c:v>-0.11303354975196435</c:v>
                </c:pt>
                <c:pt idx="1730">
                  <c:v>-0.11330084387606228</c:v>
                </c:pt>
                <c:pt idx="1731">
                  <c:v>-0.11356808159394119</c:v>
                </c:pt>
                <c:pt idx="1732">
                  <c:v>-0.11383526292861107</c:v>
                </c:pt>
                <c:pt idx="1733">
                  <c:v>-0.11410238790303626</c:v>
                </c:pt>
                <c:pt idx="1734">
                  <c:v>-0.11436945654013582</c:v>
                </c:pt>
                <c:pt idx="1735">
                  <c:v>-0.11463646886278335</c:v>
                </c:pt>
                <c:pt idx="1736">
                  <c:v>-0.1149034248938072</c:v>
                </c:pt>
                <c:pt idx="1737">
                  <c:v>-0.11517032465599046</c:v>
                </c:pt>
                <c:pt idx="1738">
                  <c:v>-0.11543716817207118</c:v>
                </c:pt>
                <c:pt idx="1739">
                  <c:v>-0.11570395546474224</c:v>
                </c:pt>
                <c:pt idx="1740">
                  <c:v>-0.11597068655665171</c:v>
                </c:pt>
                <c:pt idx="1741">
                  <c:v>-0.11623736147040246</c:v>
                </c:pt>
                <c:pt idx="1742">
                  <c:v>-0.11650398022855285</c:v>
                </c:pt>
                <c:pt idx="1743">
                  <c:v>-0.11677054285361617</c:v>
                </c:pt>
                <c:pt idx="1744">
                  <c:v>-0.11703704936806131</c:v>
                </c:pt>
                <c:pt idx="1745">
                  <c:v>-0.11730349979431225</c:v>
                </c:pt>
                <c:pt idx="1746">
                  <c:v>-0.11756989415474867</c:v>
                </c:pt>
                <c:pt idx="1747">
                  <c:v>-0.1178362324717056</c:v>
                </c:pt>
                <c:pt idx="1748">
                  <c:v>-0.11810251476747387</c:v>
                </c:pt>
                <c:pt idx="1749">
                  <c:v>-0.11836874106429975</c:v>
                </c:pt>
                <c:pt idx="1750">
                  <c:v>-0.11863491138438546</c:v>
                </c:pt>
                <c:pt idx="1751">
                  <c:v>-0.11890102574988884</c:v>
                </c:pt>
                <c:pt idx="1752">
                  <c:v>-0.11916708418292382</c:v>
                </c:pt>
                <c:pt idx="1753">
                  <c:v>-0.1194330867055602</c:v>
                </c:pt>
                <c:pt idx="1754">
                  <c:v>-0.11969903333982378</c:v>
                </c:pt>
                <c:pt idx="1755">
                  <c:v>-0.11996492410769656</c:v>
                </c:pt>
                <c:pt idx="1756">
                  <c:v>-0.1202307590311166</c:v>
                </c:pt>
                <c:pt idx="1757">
                  <c:v>-0.12049653813197826</c:v>
                </c:pt>
                <c:pt idx="1758">
                  <c:v>-0.12076226143213221</c:v>
                </c:pt>
                <c:pt idx="1759">
                  <c:v>-0.12102792895338561</c:v>
                </c:pt>
                <c:pt idx="1760">
                  <c:v>-0.1212935407175019</c:v>
                </c:pt>
                <c:pt idx="1761">
                  <c:v>-0.1215590967462012</c:v>
                </c:pt>
                <c:pt idx="1762">
                  <c:v>-0.12182459706116011</c:v>
                </c:pt>
                <c:pt idx="1763">
                  <c:v>-0.122090041684012</c:v>
                </c:pt>
                <c:pt idx="1764">
                  <c:v>-0.12235543063634691</c:v>
                </c:pt>
                <c:pt idx="1765">
                  <c:v>-0.12262076393971175</c:v>
                </c:pt>
                <c:pt idx="1766">
                  <c:v>-0.12288604161561019</c:v>
                </c:pt>
                <c:pt idx="1767">
                  <c:v>-0.12315126368550303</c:v>
                </c:pt>
                <c:pt idx="1768">
                  <c:v>-0.12341643017080789</c:v>
                </c:pt>
                <c:pt idx="1769">
                  <c:v>-0.12368154109289962</c:v>
                </c:pt>
                <c:pt idx="1770">
                  <c:v>-0.12394659647311015</c:v>
                </c:pt>
                <c:pt idx="1771">
                  <c:v>-0.12421159633272862</c:v>
                </c:pt>
                <c:pt idx="1772">
                  <c:v>-0.12447654069300147</c:v>
                </c:pt>
                <c:pt idx="1773">
                  <c:v>-0.12474142957513257</c:v>
                </c:pt>
                <c:pt idx="1774">
                  <c:v>-0.12500626300028311</c:v>
                </c:pt>
                <c:pt idx="1775">
                  <c:v>-0.12527104098957181</c:v>
                </c:pt>
                <c:pt idx="1776">
                  <c:v>-0.12553576356407498</c:v>
                </c:pt>
                <c:pt idx="1777">
                  <c:v>-0.1258004307448265</c:v>
                </c:pt>
                <c:pt idx="1778">
                  <c:v>-0.12606504255281795</c:v>
                </c:pt>
                <c:pt idx="1779">
                  <c:v>-0.12632959900899876</c:v>
                </c:pt>
                <c:pt idx="1780">
                  <c:v>-0.12659410013427602</c:v>
                </c:pt>
                <c:pt idx="1781">
                  <c:v>-0.12685854594951484</c:v>
                </c:pt>
                <c:pt idx="1782">
                  <c:v>-0.1271229364755383</c:v>
                </c:pt>
                <c:pt idx="1783">
                  <c:v>-0.12738727173312736</c:v>
                </c:pt>
                <c:pt idx="1784">
                  <c:v>-0.12765155174302123</c:v>
                </c:pt>
                <c:pt idx="1785">
                  <c:v>-0.12791577652591721</c:v>
                </c:pt>
                <c:pt idx="1786">
                  <c:v>-0.12817994610247072</c:v>
                </c:pt>
                <c:pt idx="1787">
                  <c:v>-0.12844406049329576</c:v>
                </c:pt>
                <c:pt idx="1788">
                  <c:v>-0.12870811971896434</c:v>
                </c:pt>
                <c:pt idx="1789">
                  <c:v>-0.12897212380000711</c:v>
                </c:pt>
                <c:pt idx="1790">
                  <c:v>-0.12923607275691307</c:v>
                </c:pt>
                <c:pt idx="1791">
                  <c:v>-0.1294999666101298</c:v>
                </c:pt>
                <c:pt idx="1792">
                  <c:v>-0.12976380538006352</c:v>
                </c:pt>
                <c:pt idx="1793">
                  <c:v>-0.13002758908707923</c:v>
                </c:pt>
                <c:pt idx="1794">
                  <c:v>-0.13029131775150035</c:v>
                </c:pt>
                <c:pt idx="1795">
                  <c:v>-0.13055499139360946</c:v>
                </c:pt>
                <c:pt idx="1796">
                  <c:v>-0.13081861003364775</c:v>
                </c:pt>
                <c:pt idx="1797">
                  <c:v>-0.13108217369181549</c:v>
                </c:pt>
                <c:pt idx="1798">
                  <c:v>-0.13134568238827185</c:v>
                </c:pt>
                <c:pt idx="1799">
                  <c:v>-0.13160913614313513</c:v>
                </c:pt>
                <c:pt idx="1800">
                  <c:v>-0.13187253497648269</c:v>
                </c:pt>
                <c:pt idx="1801">
                  <c:v>-0.13213587890835102</c:v>
                </c:pt>
                <c:pt idx="1802">
                  <c:v>-0.13239916795873602</c:v>
                </c:pt>
                <c:pt idx="1803">
                  <c:v>-0.13266240214759278</c:v>
                </c:pt>
                <c:pt idx="1804">
                  <c:v>-0.13292558149483569</c:v>
                </c:pt>
                <c:pt idx="1805">
                  <c:v>-0.13318870602033875</c:v>
                </c:pt>
                <c:pt idx="1806">
                  <c:v>-0.1334517757439353</c:v>
                </c:pt>
                <c:pt idx="1807">
                  <c:v>-0.13371479068541828</c:v>
                </c:pt>
                <c:pt idx="1808">
                  <c:v>-0.13397775086454025</c:v>
                </c:pt>
                <c:pt idx="1809">
                  <c:v>-0.13424065630101353</c:v>
                </c:pt>
                <c:pt idx="1810">
                  <c:v>-0.13450350701451</c:v>
                </c:pt>
                <c:pt idx="1811">
                  <c:v>-0.13476630302466147</c:v>
                </c:pt>
                <c:pt idx="1812">
                  <c:v>-0.13502904435105956</c:v>
                </c:pt>
                <c:pt idx="1813">
                  <c:v>-0.13529173101325581</c:v>
                </c:pt>
                <c:pt idx="1814">
                  <c:v>-0.13555436303076179</c:v>
                </c:pt>
                <c:pt idx="1815">
                  <c:v>-0.13581694042304907</c:v>
                </c:pt>
                <c:pt idx="1816">
                  <c:v>-0.13607946320954925</c:v>
                </c:pt>
                <c:pt idx="1817">
                  <c:v>-0.13634193140965428</c:v>
                </c:pt>
                <c:pt idx="1818">
                  <c:v>-0.13660434504271604</c:v>
                </c:pt>
                <c:pt idx="1819">
                  <c:v>-0.13686670412804705</c:v>
                </c:pt>
                <c:pt idx="1820">
                  <c:v>-0.13712900868491987</c:v>
                </c:pt>
                <c:pt idx="1821">
                  <c:v>-0.13739125873256761</c:v>
                </c:pt>
                <c:pt idx="1822">
                  <c:v>-0.1376534542901838</c:v>
                </c:pt>
                <c:pt idx="1823">
                  <c:v>-0.1379155953769225</c:v>
                </c:pt>
                <c:pt idx="1824">
                  <c:v>-0.13817768201189826</c:v>
                </c:pt>
                <c:pt idx="1825">
                  <c:v>-0.13843971421418641</c:v>
                </c:pt>
                <c:pt idx="1826">
                  <c:v>-0.1387016920028229</c:v>
                </c:pt>
                <c:pt idx="1827">
                  <c:v>-0.13896361539680441</c:v>
                </c:pt>
                <c:pt idx="1828">
                  <c:v>-0.13922548441508845</c:v>
                </c:pt>
                <c:pt idx="1829">
                  <c:v>-0.13948729907659335</c:v>
                </c:pt>
                <c:pt idx="1830">
                  <c:v>-0.13974905940019847</c:v>
                </c:pt>
                <c:pt idx="1831">
                  <c:v>-0.14001076540474411</c:v>
                </c:pt>
                <c:pt idx="1832">
                  <c:v>-0.1402724171090316</c:v>
                </c:pt>
                <c:pt idx="1833">
                  <c:v>-0.14053401453182335</c:v>
                </c:pt>
                <c:pt idx="1834">
                  <c:v>-0.14079555769184288</c:v>
                </c:pt>
                <c:pt idx="1835">
                  <c:v>-0.1410570466077751</c:v>
                </c:pt>
                <c:pt idx="1836">
                  <c:v>-0.14131848129826596</c:v>
                </c:pt>
                <c:pt idx="1837">
                  <c:v>-0.14157986178192294</c:v>
                </c:pt>
                <c:pt idx="1838">
                  <c:v>-0.14184118807731474</c:v>
                </c:pt>
                <c:pt idx="1839">
                  <c:v>-0.14210246020297163</c:v>
                </c:pt>
                <c:pt idx="1840">
                  <c:v>-0.14236367817738527</c:v>
                </c:pt>
                <c:pt idx="1841">
                  <c:v>-0.14262484201900893</c:v>
                </c:pt>
                <c:pt idx="1842">
                  <c:v>-0.14288595174625746</c:v>
                </c:pt>
                <c:pt idx="1843">
                  <c:v>-0.14314700737750741</c:v>
                </c:pt>
                <c:pt idx="1844">
                  <c:v>-0.14340800893109706</c:v>
                </c:pt>
                <c:pt idx="1845">
                  <c:v>-0.14366895642532637</c:v>
                </c:pt>
                <c:pt idx="1846">
                  <c:v>-0.14392984987845719</c:v>
                </c:pt>
                <c:pt idx="1847">
                  <c:v>-0.14419068930871326</c:v>
                </c:pt>
                <c:pt idx="1848">
                  <c:v>-0.14445147473428027</c:v>
                </c:pt>
                <c:pt idx="1849">
                  <c:v>-0.14471220617330594</c:v>
                </c:pt>
                <c:pt idx="1850">
                  <c:v>-0.14497288364389985</c:v>
                </c:pt>
                <c:pt idx="1851">
                  <c:v>-0.14523350716413394</c:v>
                </c:pt>
                <c:pt idx="1852">
                  <c:v>-0.14549407675204212</c:v>
                </c:pt>
                <c:pt idx="1853">
                  <c:v>-0.14575459242562067</c:v>
                </c:pt>
                <c:pt idx="1854">
                  <c:v>-0.14601505420282793</c:v>
                </c:pt>
                <c:pt idx="1855">
                  <c:v>-0.14627546210158479</c:v>
                </c:pt>
                <c:pt idx="1856">
                  <c:v>-0.14653581613977429</c:v>
                </c:pt>
                <c:pt idx="1857">
                  <c:v>-0.14679611633524212</c:v>
                </c:pt>
                <c:pt idx="1858">
                  <c:v>-0.14705636270579628</c:v>
                </c:pt>
                <c:pt idx="1859">
                  <c:v>-0.14731655526920734</c:v>
                </c:pt>
                <c:pt idx="1860">
                  <c:v>-0.14757669404320856</c:v>
                </c:pt>
                <c:pt idx="1861">
                  <c:v>-0.14783677904549578</c:v>
                </c:pt>
                <c:pt idx="1862">
                  <c:v>-0.14809681029372737</c:v>
                </c:pt>
                <c:pt idx="1863">
                  <c:v>-0.14835678780552478</c:v>
                </c:pt>
                <c:pt idx="1864">
                  <c:v>-0.14861671159847198</c:v>
                </c:pt>
                <c:pt idx="1865">
                  <c:v>-0.14887658169011586</c:v>
                </c:pt>
                <c:pt idx="1866">
                  <c:v>-0.14913639809796631</c:v>
                </c:pt>
                <c:pt idx="1867">
                  <c:v>-0.14939616083949611</c:v>
                </c:pt>
                <c:pt idx="1868">
                  <c:v>-0.149655869932141</c:v>
                </c:pt>
                <c:pt idx="1869">
                  <c:v>-0.14991552539329986</c:v>
                </c:pt>
                <c:pt idx="1870">
                  <c:v>-0.15017512724033463</c:v>
                </c:pt>
                <c:pt idx="1871">
                  <c:v>-0.15043467549057041</c:v>
                </c:pt>
                <c:pt idx="1872">
                  <c:v>-0.1506941701612956</c:v>
                </c:pt>
                <c:pt idx="1873">
                  <c:v>-0.15095361126976173</c:v>
                </c:pt>
                <c:pt idx="1874">
                  <c:v>-0.15121299883318379</c:v>
                </c:pt>
                <c:pt idx="1875">
                  <c:v>-0.15147233286874004</c:v>
                </c:pt>
                <c:pt idx="1876">
                  <c:v>-0.15173161339357219</c:v>
                </c:pt>
                <c:pt idx="1877">
                  <c:v>-0.15199084042478539</c:v>
                </c:pt>
                <c:pt idx="1878">
                  <c:v>-0.15225001397944837</c:v>
                </c:pt>
                <c:pt idx="1879">
                  <c:v>-0.15250913407459343</c:v>
                </c:pt>
                <c:pt idx="1880">
                  <c:v>-0.15276820072721636</c:v>
                </c:pt>
                <c:pt idx="1881">
                  <c:v>-0.15302721395427682</c:v>
                </c:pt>
                <c:pt idx="1882">
                  <c:v>-0.1532861737726981</c:v>
                </c:pt>
                <c:pt idx="1883">
                  <c:v>-0.15354508019936716</c:v>
                </c:pt>
                <c:pt idx="1884">
                  <c:v>-0.15380393325113495</c:v>
                </c:pt>
                <c:pt idx="1885">
                  <c:v>-0.15406273294481623</c:v>
                </c:pt>
                <c:pt idx="1886">
                  <c:v>-0.15432147929718959</c:v>
                </c:pt>
                <c:pt idx="1887">
                  <c:v>-0.15458017232499777</c:v>
                </c:pt>
                <c:pt idx="1888">
                  <c:v>-0.15483881204494737</c:v>
                </c:pt>
                <c:pt idx="1889">
                  <c:v>-0.1550973984737091</c:v>
                </c:pt>
                <c:pt idx="1890">
                  <c:v>-0.15535593162791778</c:v>
                </c:pt>
                <c:pt idx="1891">
                  <c:v>-0.15561441152417249</c:v>
                </c:pt>
                <c:pt idx="1892">
                  <c:v>-0.15587283817903644</c:v>
                </c:pt>
                <c:pt idx="1893">
                  <c:v>-0.15613121160903701</c:v>
                </c:pt>
                <c:pt idx="1894">
                  <c:v>-0.15638953183066612</c:v>
                </c:pt>
                <c:pt idx="1895">
                  <c:v>-0.15664779886037988</c:v>
                </c:pt>
                <c:pt idx="1896">
                  <c:v>-0.15690601271459881</c:v>
                </c:pt>
                <c:pt idx="1897">
                  <c:v>-0.15716417340970798</c:v>
                </c:pt>
                <c:pt idx="1898">
                  <c:v>-0.15742228096205685</c:v>
                </c:pt>
                <c:pt idx="1899">
                  <c:v>-0.1576803353879595</c:v>
                </c:pt>
                <c:pt idx="1900">
                  <c:v>-0.15793833670369467</c:v>
                </c:pt>
                <c:pt idx="1901">
                  <c:v>-0.15819628492550558</c:v>
                </c:pt>
                <c:pt idx="1902">
                  <c:v>-0.15845418006960027</c:v>
                </c:pt>
                <c:pt idx="1903">
                  <c:v>-0.15871202215215149</c:v>
                </c:pt>
                <c:pt idx="1904">
                  <c:v>-0.15896981118929679</c:v>
                </c:pt>
                <c:pt idx="1905">
                  <c:v>-0.1592275471971385</c:v>
                </c:pt>
                <c:pt idx="1906">
                  <c:v>-0.15948523019174388</c:v>
                </c:pt>
                <c:pt idx="1907">
                  <c:v>-0.1597428601891451</c:v>
                </c:pt>
                <c:pt idx="1908">
                  <c:v>-0.16000043720533932</c:v>
                </c:pt>
                <c:pt idx="1909">
                  <c:v>-0.16025796125628869</c:v>
                </c:pt>
                <c:pt idx="1910">
                  <c:v>-0.16051543235792048</c:v>
                </c:pt>
                <c:pt idx="1911">
                  <c:v>-0.160772850526127</c:v>
                </c:pt>
                <c:pt idx="1912">
                  <c:v>-0.16103021577676579</c:v>
                </c:pt>
                <c:pt idx="1913">
                  <c:v>-0.16128752812565947</c:v>
                </c:pt>
                <c:pt idx="1914">
                  <c:v>-0.16154478758859611</c:v>
                </c:pt>
                <c:pt idx="1915">
                  <c:v>-0.16180199418132893</c:v>
                </c:pt>
                <c:pt idx="1916">
                  <c:v>-0.16205914791957649</c:v>
                </c:pt>
                <c:pt idx="1917">
                  <c:v>-0.16231624881902282</c:v>
                </c:pt>
                <c:pt idx="1918">
                  <c:v>-0.16257329689531727</c:v>
                </c:pt>
                <c:pt idx="1919">
                  <c:v>-0.16283029216407485</c:v>
                </c:pt>
                <c:pt idx="1920">
                  <c:v>-0.16308723464087582</c:v>
                </c:pt>
                <c:pt idx="1921">
                  <c:v>-0.16334412434126627</c:v>
                </c:pt>
                <c:pt idx="1922">
                  <c:v>-0.16360096128075774</c:v>
                </c:pt>
                <c:pt idx="1923">
                  <c:v>-0.16385774547482751</c:v>
                </c:pt>
                <c:pt idx="1924">
                  <c:v>-0.16411447693891842</c:v>
                </c:pt>
                <c:pt idx="1925">
                  <c:v>-0.16437115568843932</c:v>
                </c:pt>
                <c:pt idx="1926">
                  <c:v>-0.16462778173876461</c:v>
                </c:pt>
                <c:pt idx="1927">
                  <c:v>-0.16488435510523455</c:v>
                </c:pt>
                <c:pt idx="1928">
                  <c:v>-0.16514087580315542</c:v>
                </c:pt>
                <c:pt idx="1929">
                  <c:v>-0.16539734384779925</c:v>
                </c:pt>
                <c:pt idx="1930">
                  <c:v>-0.16565375925440415</c:v>
                </c:pt>
                <c:pt idx="1931">
                  <c:v>-0.16591012203817418</c:v>
                </c:pt>
                <c:pt idx="1932">
                  <c:v>-0.16616643221427951</c:v>
                </c:pt>
                <c:pt idx="1933">
                  <c:v>-0.16642268979785632</c:v>
                </c:pt>
                <c:pt idx="1934">
                  <c:v>-0.16667889480400697</c:v>
                </c:pt>
                <c:pt idx="1935">
                  <c:v>-0.16693504724780001</c:v>
                </c:pt>
                <c:pt idx="1936">
                  <c:v>-0.16719114714427022</c:v>
                </c:pt>
                <c:pt idx="1937">
                  <c:v>-0.16744719450841863</c:v>
                </c:pt>
                <c:pt idx="1938">
                  <c:v>-0.16770318935521256</c:v>
                </c:pt>
                <c:pt idx="1939">
                  <c:v>-0.16795913169958571</c:v>
                </c:pt>
                <c:pt idx="1940">
                  <c:v>-0.16821502155643811</c:v>
                </c:pt>
                <c:pt idx="1941">
                  <c:v>-0.1684708589406364</c:v>
                </c:pt>
                <c:pt idx="1942">
                  <c:v>-0.1687266438670135</c:v>
                </c:pt>
                <c:pt idx="1943">
                  <c:v>-0.16898237635036892</c:v>
                </c:pt>
                <c:pt idx="1944">
                  <c:v>-0.16923805640546877</c:v>
                </c:pt>
                <c:pt idx="1945">
                  <c:v>-0.16949368404704573</c:v>
                </c:pt>
                <c:pt idx="1946">
                  <c:v>-0.16974925928979917</c:v>
                </c:pt>
                <c:pt idx="1947">
                  <c:v>-0.17000478214839507</c:v>
                </c:pt>
                <c:pt idx="1948">
                  <c:v>-0.17026025263746619</c:v>
                </c:pt>
                <c:pt idx="1949">
                  <c:v>-0.17051567077161203</c:v>
                </c:pt>
                <c:pt idx="1950">
                  <c:v>-0.17077103656539894</c:v>
                </c:pt>
                <c:pt idx="1951">
                  <c:v>-0.17102635003336009</c:v>
                </c:pt>
                <c:pt idx="1952">
                  <c:v>-0.1712816111899956</c:v>
                </c:pt>
                <c:pt idx="1953">
                  <c:v>-0.17153682004977244</c:v>
                </c:pt>
                <c:pt idx="1954">
                  <c:v>-0.17179197662712464</c:v>
                </c:pt>
                <c:pt idx="1955">
                  <c:v>-0.17204708093645316</c:v>
                </c:pt>
                <c:pt idx="1956">
                  <c:v>-0.17230213299212607</c:v>
                </c:pt>
                <c:pt idx="1957">
                  <c:v>-0.17255713280847859</c:v>
                </c:pt>
                <c:pt idx="1958">
                  <c:v>-0.17281208039981291</c:v>
                </c:pt>
                <c:pt idx="1959">
                  <c:v>-0.17306697578039862</c:v>
                </c:pt>
                <c:pt idx="1960">
                  <c:v>-0.17332181896447232</c:v>
                </c:pt>
                <c:pt idx="1961">
                  <c:v>-0.17357660996623805</c:v>
                </c:pt>
                <c:pt idx="1962">
                  <c:v>-0.17383134879986697</c:v>
                </c:pt>
                <c:pt idx="1963">
                  <c:v>-0.17408603547949772</c:v>
                </c:pt>
                <c:pt idx="1964">
                  <c:v>-0.17434067001923625</c:v>
                </c:pt>
                <c:pt idx="1965">
                  <c:v>-0.17459525243315593</c:v>
                </c:pt>
                <c:pt idx="1966">
                  <c:v>-0.17484978273529764</c:v>
                </c:pt>
                <c:pt idx="1967">
                  <c:v>-0.1751042609396696</c:v>
                </c:pt>
                <c:pt idx="1968">
                  <c:v>-0.17535868706024779</c:v>
                </c:pt>
                <c:pt idx="1969">
                  <c:v>-0.17561306111097563</c:v>
                </c:pt>
                <c:pt idx="1970">
                  <c:v>-0.17586738310576411</c:v>
                </c:pt>
                <c:pt idx="1971">
                  <c:v>-0.17612165305849198</c:v>
                </c:pt>
                <c:pt idx="1972">
                  <c:v>-0.17637587098300564</c:v>
                </c:pt>
                <c:pt idx="1973">
                  <c:v>-0.17663003689311918</c:v>
                </c:pt>
                <c:pt idx="1974">
                  <c:v>-0.17688415080261449</c:v>
                </c:pt>
                <c:pt idx="1975">
                  <c:v>-0.1771382127252413</c:v>
                </c:pt>
                <c:pt idx="1976">
                  <c:v>-0.17739222267471708</c:v>
                </c:pt>
                <c:pt idx="1977">
                  <c:v>-0.17764618066472732</c:v>
                </c:pt>
                <c:pt idx="1978">
                  <c:v>-0.17790008670892532</c:v>
                </c:pt>
                <c:pt idx="1979">
                  <c:v>-0.17815394082093239</c:v>
                </c:pt>
                <c:pt idx="1980">
                  <c:v>-0.17840774301433782</c:v>
                </c:pt>
                <c:pt idx="1981">
                  <c:v>-0.1786614933026989</c:v>
                </c:pt>
                <c:pt idx="1982">
                  <c:v>-0.17891519169954109</c:v>
                </c:pt>
                <c:pt idx="1983">
                  <c:v>-0.17916883821835786</c:v>
                </c:pt>
                <c:pt idx="1984">
                  <c:v>-0.17942243287261084</c:v>
                </c:pt>
                <c:pt idx="1985">
                  <c:v>-0.1796759756757299</c:v>
                </c:pt>
                <c:pt idx="1986">
                  <c:v>-0.17992946664111312</c:v>
                </c:pt>
                <c:pt idx="1987">
                  <c:v>-0.1801829057821267</c:v>
                </c:pt>
                <c:pt idx="1988">
                  <c:v>-0.18043629311210538</c:v>
                </c:pt>
                <c:pt idx="1989">
                  <c:v>-0.18068962864435195</c:v>
                </c:pt>
                <c:pt idx="1990">
                  <c:v>-0.18094291239213789</c:v>
                </c:pt>
                <c:pt idx="1991">
                  <c:v>-0.18119614436870279</c:v>
                </c:pt>
                <c:pt idx="1992">
                  <c:v>-0.18144932458725482</c:v>
                </c:pt>
                <c:pt idx="1993">
                  <c:v>-0.18170245306097063</c:v>
                </c:pt>
                <c:pt idx="1994">
                  <c:v>-0.18195552980299534</c:v>
                </c:pt>
                <c:pt idx="1995">
                  <c:v>-0.18220855482644263</c:v>
                </c:pt>
                <c:pt idx="1996">
                  <c:v>-0.18246152814439487</c:v>
                </c:pt>
                <c:pt idx="1997">
                  <c:v>-0.18271444976990284</c:v>
                </c:pt>
                <c:pt idx="1998">
                  <c:v>-0.18296731971598615</c:v>
                </c:pt>
                <c:pt idx="1999">
                  <c:v>-0.18322013799563305</c:v>
                </c:pt>
                <c:pt idx="2000">
                  <c:v>-0.18347290462180055</c:v>
                </c:pt>
                <c:pt idx="2001">
                  <c:v>-0.18372561960741432</c:v>
                </c:pt>
                <c:pt idx="2002">
                  <c:v>-0.183978282965369</c:v>
                </c:pt>
                <c:pt idx="2003">
                  <c:v>-0.18423089470852791</c:v>
                </c:pt>
                <c:pt idx="2004">
                  <c:v>-0.18448345484972331</c:v>
                </c:pt>
                <c:pt idx="2005">
                  <c:v>-0.18473596340175635</c:v>
                </c:pt>
                <c:pt idx="2006">
                  <c:v>-0.18498842037739721</c:v>
                </c:pt>
                <c:pt idx="2007">
                  <c:v>-0.18524082578938492</c:v>
                </c:pt>
                <c:pt idx="2008">
                  <c:v>-0.1854931796504275</c:v>
                </c:pt>
                <c:pt idx="2009">
                  <c:v>-0.18574548197320218</c:v>
                </c:pt>
                <c:pt idx="2010">
                  <c:v>-0.18599773277035511</c:v>
                </c:pt>
                <c:pt idx="2011">
                  <c:v>-0.18624993205450166</c:v>
                </c:pt>
                <c:pt idx="2012">
                  <c:v>-0.18650207983822634</c:v>
                </c:pt>
                <c:pt idx="2013">
                  <c:v>-0.18675417613408271</c:v>
                </c:pt>
                <c:pt idx="2014">
                  <c:v>-0.18700622095459374</c:v>
                </c:pt>
                <c:pt idx="2015">
                  <c:v>-0.18725821431225154</c:v>
                </c:pt>
                <c:pt idx="2016">
                  <c:v>-0.18751015621951753</c:v>
                </c:pt>
                <c:pt idx="2017">
                  <c:v>-0.18776204668882243</c:v>
                </c:pt>
                <c:pt idx="2018">
                  <c:v>-0.18801388573256636</c:v>
                </c:pt>
                <c:pt idx="2019">
                  <c:v>-0.18826567336311878</c:v>
                </c:pt>
                <c:pt idx="2020">
                  <c:v>-0.1885174095928186</c:v>
                </c:pt>
                <c:pt idx="2021">
                  <c:v>-0.18876909443397416</c:v>
                </c:pt>
                <c:pt idx="2022">
                  <c:v>-0.18902072789886334</c:v>
                </c:pt>
                <c:pt idx="2023">
                  <c:v>-0.18927230999973352</c:v>
                </c:pt>
                <c:pt idx="2024">
                  <c:v>-0.18952384074880152</c:v>
                </c:pt>
                <c:pt idx="2025">
                  <c:v>-0.18977532015825399</c:v>
                </c:pt>
                <c:pt idx="2026">
                  <c:v>-0.19002674824024696</c:v>
                </c:pt>
                <c:pt idx="2027">
                  <c:v>-0.19027812500690625</c:v>
                </c:pt>
                <c:pt idx="2028">
                  <c:v>-0.19052945047032732</c:v>
                </c:pt>
                <c:pt idx="2029">
                  <c:v>-0.19078072464257534</c:v>
                </c:pt>
                <c:pt idx="2030">
                  <c:v>-0.19103194753568531</c:v>
                </c:pt>
                <c:pt idx="2031">
                  <c:v>-0.19128311916166191</c:v>
                </c:pt>
                <c:pt idx="2032">
                  <c:v>-0.19153423953247967</c:v>
                </c:pt>
                <c:pt idx="2033">
                  <c:v>-0.191785308660083</c:v>
                </c:pt>
                <c:pt idx="2034">
                  <c:v>-0.19203632655638619</c:v>
                </c:pt>
                <c:pt idx="2035">
                  <c:v>-0.1922872932332734</c:v>
                </c:pt>
                <c:pt idx="2036">
                  <c:v>-0.19253820870259883</c:v>
                </c:pt>
                <c:pt idx="2037">
                  <c:v>-0.1927890729761865</c:v>
                </c:pt>
                <c:pt idx="2038">
                  <c:v>-0.19303988606583056</c:v>
                </c:pt>
                <c:pt idx="2039">
                  <c:v>-0.19329064798329518</c:v>
                </c:pt>
                <c:pt idx="2040">
                  <c:v>-0.19354135874031458</c:v>
                </c:pt>
                <c:pt idx="2041">
                  <c:v>-0.19379201834859311</c:v>
                </c:pt>
                <c:pt idx="2042">
                  <c:v>-0.19404262681980525</c:v>
                </c:pt>
                <c:pt idx="2043">
                  <c:v>-0.1942931841655956</c:v>
                </c:pt>
                <c:pt idx="2044">
                  <c:v>-0.19454369039757907</c:v>
                </c:pt>
                <c:pt idx="2045">
                  <c:v>-0.19479414552734067</c:v>
                </c:pt>
                <c:pt idx="2046">
                  <c:v>-0.19504454956643577</c:v>
                </c:pt>
                <c:pt idx="2047">
                  <c:v>-0.19529490252638995</c:v>
                </c:pt>
                <c:pt idx="2048">
                  <c:v>-0.19554520441869916</c:v>
                </c:pt>
                <c:pt idx="2049">
                  <c:v>-0.19579545525482972</c:v>
                </c:pt>
                <c:pt idx="2050">
                  <c:v>-0.19604565504621829</c:v>
                </c:pt>
                <c:pt idx="2051">
                  <c:v>-0.196295803804272</c:v>
                </c:pt>
                <c:pt idx="2052">
                  <c:v>-0.19654590154036836</c:v>
                </c:pt>
                <c:pt idx="2053">
                  <c:v>-0.19679594826585539</c:v>
                </c:pt>
                <c:pt idx="2054">
                  <c:v>-0.19704594399205161</c:v>
                </c:pt>
                <c:pt idx="2055">
                  <c:v>-0.19729588873024612</c:v>
                </c:pt>
                <c:pt idx="2056">
                  <c:v>-0.19754578249169846</c:v>
                </c:pt>
                <c:pt idx="2057">
                  <c:v>-0.19779562528763892</c:v>
                </c:pt>
                <c:pt idx="2058">
                  <c:v>-0.19804541712926829</c:v>
                </c:pt>
                <c:pt idx="2059">
                  <c:v>-0.19829515802775816</c:v>
                </c:pt>
                <c:pt idx="2060">
                  <c:v>-0.19854484799425068</c:v>
                </c:pt>
                <c:pt idx="2061">
                  <c:v>-0.19879448703985869</c:v>
                </c:pt>
                <c:pt idx="2062">
                  <c:v>-0.19904407517566594</c:v>
                </c:pt>
                <c:pt idx="2063">
                  <c:v>-0.19929361241272681</c:v>
                </c:pt>
                <c:pt idx="2064">
                  <c:v>-0.19954309876206652</c:v>
                </c:pt>
                <c:pt idx="2065">
                  <c:v>-0.19979253423468113</c:v>
                </c:pt>
                <c:pt idx="2066">
                  <c:v>-0.2000419188415376</c:v>
                </c:pt>
                <c:pt idx="2067">
                  <c:v>-0.20029125259357372</c:v>
                </c:pt>
                <c:pt idx="2068">
                  <c:v>-0.20054053550169823</c:v>
                </c:pt>
                <c:pt idx="2069">
                  <c:v>-0.20078976757679082</c:v>
                </c:pt>
                <c:pt idx="2070">
                  <c:v>-0.20103894882970214</c:v>
                </c:pt>
                <c:pt idx="2071">
                  <c:v>-0.20128807927125389</c:v>
                </c:pt>
                <c:pt idx="2072">
                  <c:v>-0.20153715891223878</c:v>
                </c:pt>
                <c:pt idx="2073">
                  <c:v>-0.20178618776342053</c:v>
                </c:pt>
                <c:pt idx="2074">
                  <c:v>-0.20203516583553408</c:v>
                </c:pt>
                <c:pt idx="2075">
                  <c:v>-0.20228409313928539</c:v>
                </c:pt>
                <c:pt idx="2076">
                  <c:v>-0.20253296968535159</c:v>
                </c:pt>
                <c:pt idx="2077">
                  <c:v>-0.20278179548438097</c:v>
                </c:pt>
                <c:pt idx="2078">
                  <c:v>-0.20303057054699311</c:v>
                </c:pt>
                <c:pt idx="2079">
                  <c:v>-0.20327929488377872</c:v>
                </c:pt>
                <c:pt idx="2080">
                  <c:v>-0.20352796850529986</c:v>
                </c:pt>
                <c:pt idx="2081">
                  <c:v>-0.20377659142208976</c:v>
                </c:pt>
                <c:pt idx="2082">
                  <c:v>-0.20402516364465315</c:v>
                </c:pt>
                <c:pt idx="2083">
                  <c:v>-0.20427368518346595</c:v>
                </c:pt>
                <c:pt idx="2084">
                  <c:v>-0.20452215604897547</c:v>
                </c:pt>
                <c:pt idx="2085">
                  <c:v>-0.20477057625160053</c:v>
                </c:pt>
                <c:pt idx="2086">
                  <c:v>-0.20501894580173127</c:v>
                </c:pt>
                <c:pt idx="2087">
                  <c:v>-0.20526726470972925</c:v>
                </c:pt>
                <c:pt idx="2088">
                  <c:v>-0.2055155329859277</c:v>
                </c:pt>
                <c:pt idx="2089">
                  <c:v>-0.20576375064063118</c:v>
                </c:pt>
                <c:pt idx="2090">
                  <c:v>-0.20601191768411589</c:v>
                </c:pt>
                <c:pt idx="2091">
                  <c:v>-0.20626003412662952</c:v>
                </c:pt>
                <c:pt idx="2092">
                  <c:v>-0.20650809997839131</c:v>
                </c:pt>
                <c:pt idx="2093">
                  <c:v>-0.20675611524959231</c:v>
                </c:pt>
                <c:pt idx="2094">
                  <c:v>-0.20700407995039508</c:v>
                </c:pt>
                <c:pt idx="2095">
                  <c:v>-0.20725199409093381</c:v>
                </c:pt>
                <c:pt idx="2096">
                  <c:v>-0.20749985768131446</c:v>
                </c:pt>
                <c:pt idx="2097">
                  <c:v>-0.20774767073161468</c:v>
                </c:pt>
                <c:pt idx="2098">
                  <c:v>-0.20799543325188399</c:v>
                </c:pt>
                <c:pt idx="2099">
                  <c:v>-0.20824314525214346</c:v>
                </c:pt>
                <c:pt idx="2100">
                  <c:v>-0.20849080674238618</c:v>
                </c:pt>
                <c:pt idx="2101">
                  <c:v>-0.2087384177325769</c:v>
                </c:pt>
                <c:pt idx="2102">
                  <c:v>-0.20898597823265233</c:v>
                </c:pt>
                <c:pt idx="2103">
                  <c:v>-0.20923348825252105</c:v>
                </c:pt>
                <c:pt idx="2104">
                  <c:v>-0.20948094780206356</c:v>
                </c:pt>
                <c:pt idx="2105">
                  <c:v>-0.2097283568911322</c:v>
                </c:pt>
                <c:pt idx="2106">
                  <c:v>-0.20997571552955138</c:v>
                </c:pt>
                <c:pt idx="2107">
                  <c:v>-0.2102230237271174</c:v>
                </c:pt>
                <c:pt idx="2108">
                  <c:v>-0.2104702814935987</c:v>
                </c:pt>
                <c:pt idx="2109">
                  <c:v>-0.21071748883873556</c:v>
                </c:pt>
                <c:pt idx="2110">
                  <c:v>-0.21096464577224053</c:v>
                </c:pt>
                <c:pt idx="2111">
                  <c:v>-0.2112117523037981</c:v>
                </c:pt>
                <c:pt idx="2112">
                  <c:v>-0.21145880844306492</c:v>
                </c:pt>
                <c:pt idx="2113">
                  <c:v>-0.21170581419966975</c:v>
                </c:pt>
                <c:pt idx="2114">
                  <c:v>-0.21195276958321363</c:v>
                </c:pt>
                <c:pt idx="2115">
                  <c:v>-0.21219967460326961</c:v>
                </c:pt>
                <c:pt idx="2116">
                  <c:v>-0.21244652926938304</c:v>
                </c:pt>
                <c:pt idx="2117">
                  <c:v>-0.21269333359107154</c:v>
                </c:pt>
                <c:pt idx="2118">
                  <c:v>-0.2129400875778249</c:v>
                </c:pt>
                <c:pt idx="2119">
                  <c:v>-0.21318679123910531</c:v>
                </c:pt>
                <c:pt idx="2120">
                  <c:v>-0.21343344458434713</c:v>
                </c:pt>
                <c:pt idx="2121">
                  <c:v>-0.21368004762295723</c:v>
                </c:pt>
                <c:pt idx="2122">
                  <c:v>-0.21392660036431463</c:v>
                </c:pt>
                <c:pt idx="2123">
                  <c:v>-0.21417310281777088</c:v>
                </c:pt>
                <c:pt idx="2124">
                  <c:v>-0.21441955499264997</c:v>
                </c:pt>
                <c:pt idx="2125">
                  <c:v>-0.21466595689824819</c:v>
                </c:pt>
                <c:pt idx="2126">
                  <c:v>-0.21491230854383431</c:v>
                </c:pt>
                <c:pt idx="2127">
                  <c:v>-0.21515860993864969</c:v>
                </c:pt>
                <c:pt idx="2128">
                  <c:v>-0.21540486109190804</c:v>
                </c:pt>
                <c:pt idx="2129">
                  <c:v>-0.21565106201279577</c:v>
                </c:pt>
                <c:pt idx="2130">
                  <c:v>-0.21589721271047169</c:v>
                </c:pt>
                <c:pt idx="2131">
                  <c:v>-0.21614331319406724</c:v>
                </c:pt>
                <c:pt idx="2132">
                  <c:v>-0.21638936347268647</c:v>
                </c:pt>
                <c:pt idx="2133">
                  <c:v>-0.21663536355540605</c:v>
                </c:pt>
                <c:pt idx="2134">
                  <c:v>-0.21688131345127526</c:v>
                </c:pt>
                <c:pt idx="2135">
                  <c:v>-0.2171272131693161</c:v>
                </c:pt>
                <c:pt idx="2136">
                  <c:v>-0.21737306271852325</c:v>
                </c:pt>
                <c:pt idx="2137">
                  <c:v>-0.21761886210786408</c:v>
                </c:pt>
                <c:pt idx="2138">
                  <c:v>-0.21786461134627871</c:v>
                </c:pt>
                <c:pt idx="2139">
                  <c:v>-0.21811031044267998</c:v>
                </c:pt>
                <c:pt idx="2140">
                  <c:v>-0.21835595940595359</c:v>
                </c:pt>
                <c:pt idx="2141">
                  <c:v>-0.218601558244958</c:v>
                </c:pt>
                <c:pt idx="2142">
                  <c:v>-0.21884710696852455</c:v>
                </c:pt>
                <c:pt idx="2143">
                  <c:v>-0.2190926055854574</c:v>
                </c:pt>
                <c:pt idx="2144">
                  <c:v>-0.2193380541045335</c:v>
                </c:pt>
                <c:pt idx="2145">
                  <c:v>-0.21958345253450282</c:v>
                </c:pt>
                <c:pt idx="2146">
                  <c:v>-0.21982880088408821</c:v>
                </c:pt>
                <c:pt idx="2147">
                  <c:v>-0.22007409916198548</c:v>
                </c:pt>
                <c:pt idx="2148">
                  <c:v>-0.22031934737686334</c:v>
                </c:pt>
                <c:pt idx="2149">
                  <c:v>-0.22056454553736354</c:v>
                </c:pt>
                <c:pt idx="2150">
                  <c:v>-0.22080969365210085</c:v>
                </c:pt>
                <c:pt idx="2151">
                  <c:v>-0.22105479172966302</c:v>
                </c:pt>
                <c:pt idx="2152">
                  <c:v>-0.22129983977861092</c:v>
                </c:pt>
                <c:pt idx="2153">
                  <c:v>-0.22154483780747841</c:v>
                </c:pt>
                <c:pt idx="2154">
                  <c:v>-0.22178978582477255</c:v>
                </c:pt>
                <c:pt idx="2155">
                  <c:v>-0.22203468383897343</c:v>
                </c:pt>
                <c:pt idx="2156">
                  <c:v>-0.22227953185853436</c:v>
                </c:pt>
                <c:pt idx="2157">
                  <c:v>-0.2225243298918817</c:v>
                </c:pt>
                <c:pt idx="2158">
                  <c:v>-0.22276907794741507</c:v>
                </c:pt>
                <c:pt idx="2159">
                  <c:v>-0.22301377603350733</c:v>
                </c:pt>
                <c:pt idx="2160">
                  <c:v>-0.2232584241585045</c:v>
                </c:pt>
                <c:pt idx="2161">
                  <c:v>-0.22350302233072586</c:v>
                </c:pt>
                <c:pt idx="2162">
                  <c:v>-0.223747570558464</c:v>
                </c:pt>
                <c:pt idx="2163">
                  <c:v>-0.22399206884998474</c:v>
                </c:pt>
                <c:pt idx="2164">
                  <c:v>-0.22423651721352722</c:v>
                </c:pt>
                <c:pt idx="2165">
                  <c:v>-0.22448091565730396</c:v>
                </c:pt>
                <c:pt idx="2166">
                  <c:v>-0.22472526418950081</c:v>
                </c:pt>
                <c:pt idx="2167">
                  <c:v>-0.22496956281827701</c:v>
                </c:pt>
                <c:pt idx="2168">
                  <c:v>-0.22521381155176512</c:v>
                </c:pt>
                <c:pt idx="2169">
                  <c:v>-0.22545801039807117</c:v>
                </c:pt>
                <c:pt idx="2170">
                  <c:v>-0.22570215936527471</c:v>
                </c:pt>
                <c:pt idx="2171">
                  <c:v>-0.22594625846142863</c:v>
                </c:pt>
                <c:pt idx="2172">
                  <c:v>-0.22619030769455922</c:v>
                </c:pt>
                <c:pt idx="2173">
                  <c:v>-0.22643430707266654</c:v>
                </c:pt>
                <c:pt idx="2174">
                  <c:v>-0.22667825660372393</c:v>
                </c:pt>
                <c:pt idx="2175">
                  <c:v>-0.22692215629567833</c:v>
                </c:pt>
                <c:pt idx="2176">
                  <c:v>-0.22716600615645027</c:v>
                </c:pt>
                <c:pt idx="2177">
                  <c:v>-0.22740980619393381</c:v>
                </c:pt>
                <c:pt idx="2178">
                  <c:v>-0.22765355641599674</c:v>
                </c:pt>
                <c:pt idx="2179">
                  <c:v>-0.22789725683048029</c:v>
                </c:pt>
                <c:pt idx="2180">
                  <c:v>-0.22814090744519941</c:v>
                </c:pt>
                <c:pt idx="2181">
                  <c:v>-0.22838450826794271</c:v>
                </c:pt>
                <c:pt idx="2182">
                  <c:v>-0.22862805930647248</c:v>
                </c:pt>
                <c:pt idx="2183">
                  <c:v>-0.2288715605685247</c:v>
                </c:pt>
                <c:pt idx="2184">
                  <c:v>-0.22911501206180906</c:v>
                </c:pt>
                <c:pt idx="2185">
                  <c:v>-0.22935841379400906</c:v>
                </c:pt>
                <c:pt idx="2186">
                  <c:v>-0.2296017657727818</c:v>
                </c:pt>
                <c:pt idx="2187">
                  <c:v>-0.22984506800575827</c:v>
                </c:pt>
                <c:pt idx="2188">
                  <c:v>-0.23008832050054329</c:v>
                </c:pt>
                <c:pt idx="2189">
                  <c:v>-0.23033152326471537</c:v>
                </c:pt>
                <c:pt idx="2190">
                  <c:v>-0.23057467630582698</c:v>
                </c:pt>
                <c:pt idx="2191">
                  <c:v>-0.23081777963140432</c:v>
                </c:pt>
                <c:pt idx="2192">
                  <c:v>-0.23106083324894758</c:v>
                </c:pt>
                <c:pt idx="2193">
                  <c:v>-0.23130383716593073</c:v>
                </c:pt>
                <c:pt idx="2194">
                  <c:v>-0.23154679138980175</c:v>
                </c:pt>
                <c:pt idx="2195">
                  <c:v>-0.23178969592798249</c:v>
                </c:pt>
                <c:pt idx="2196">
                  <c:v>-0.23203255078786875</c:v>
                </c:pt>
                <c:pt idx="2197">
                  <c:v>-0.2322753559768303</c:v>
                </c:pt>
                <c:pt idx="2198">
                  <c:v>-0.23251811150221094</c:v>
                </c:pt>
                <c:pt idx="2199">
                  <c:v>-0.23276081737132839</c:v>
                </c:pt>
                <c:pt idx="2200">
                  <c:v>-0.23300347359147444</c:v>
                </c:pt>
                <c:pt idx="2201">
                  <c:v>-0.23324608016991494</c:v>
                </c:pt>
                <c:pt idx="2202">
                  <c:v>-0.23348863711388973</c:v>
                </c:pt>
                <c:pt idx="2203">
                  <c:v>-0.23373114443061277</c:v>
                </c:pt>
                <c:pt idx="2204">
                  <c:v>-0.23397360212727211</c:v>
                </c:pt>
                <c:pt idx="2205">
                  <c:v>-0.23421601021102995</c:v>
                </c:pt>
                <c:pt idx="2206">
                  <c:v>-0.23445836868902256</c:v>
                </c:pt>
                <c:pt idx="2207">
                  <c:v>-0.23470067756836036</c:v>
                </c:pt>
                <c:pt idx="2208">
                  <c:v>-0.23494293685612794</c:v>
                </c:pt>
                <c:pt idx="2209">
                  <c:v>-0.23518514655938416</c:v>
                </c:pt>
                <c:pt idx="2210">
                  <c:v>-0.23542730668516201</c:v>
                </c:pt>
                <c:pt idx="2211">
                  <c:v>-0.23566941724046861</c:v>
                </c:pt>
                <c:pt idx="2212">
                  <c:v>-0.23591147823228548</c:v>
                </c:pt>
                <c:pt idx="2213">
                  <c:v>-0.23615348966756833</c:v>
                </c:pt>
                <c:pt idx="2214">
                  <c:v>-0.23639545155324704</c:v>
                </c:pt>
                <c:pt idx="2215">
                  <c:v>-0.236637363896226</c:v>
                </c:pt>
                <c:pt idx="2216">
                  <c:v>-0.23687922670338371</c:v>
                </c:pt>
                <c:pt idx="2217">
                  <c:v>-0.23712103998157305</c:v>
                </c:pt>
                <c:pt idx="2218">
                  <c:v>-0.23736280373762131</c:v>
                </c:pt>
                <c:pt idx="2219">
                  <c:v>-0.23760451797833004</c:v>
                </c:pt>
                <c:pt idx="2220">
                  <c:v>-0.2378461827104752</c:v>
                </c:pt>
                <c:pt idx="2221">
                  <c:v>-0.23808779794080717</c:v>
                </c:pt>
                <c:pt idx="2222">
                  <c:v>-0.23832936367605073</c:v>
                </c:pt>
                <c:pt idx="2223">
                  <c:v>-0.23857087992290504</c:v>
                </c:pt>
                <c:pt idx="2224">
                  <c:v>-0.23881234668804383</c:v>
                </c:pt>
                <c:pt idx="2225">
                  <c:v>-0.23905376397811504</c:v>
                </c:pt>
                <c:pt idx="2226">
                  <c:v>-0.23929513179974132</c:v>
                </c:pt>
                <c:pt idx="2227">
                  <c:v>-0.23953645015951974</c:v>
                </c:pt>
                <c:pt idx="2228">
                  <c:v>-0.23977771906402193</c:v>
                </c:pt>
                <c:pt idx="2229">
                  <c:v>-0.24001893851979383</c:v>
                </c:pt>
                <c:pt idx="2230">
                  <c:v>-0.24026010853335622</c:v>
                </c:pt>
                <c:pt idx="2231">
                  <c:v>-0.24050122911120425</c:v>
                </c:pt>
                <c:pt idx="2232">
                  <c:v>-0.2407423002598077</c:v>
                </c:pt>
                <c:pt idx="2233">
                  <c:v>-0.2409833219856109</c:v>
                </c:pt>
                <c:pt idx="2234">
                  <c:v>-0.24122429429503287</c:v>
                </c:pt>
                <c:pt idx="2235">
                  <c:v>-0.24146521719446715</c:v>
                </c:pt>
                <c:pt idx="2236">
                  <c:v>-0.24170609069028201</c:v>
                </c:pt>
                <c:pt idx="2237">
                  <c:v>-0.2419469147888203</c:v>
                </c:pt>
                <c:pt idx="2238">
                  <c:v>-0.24218768949639954</c:v>
                </c:pt>
                <c:pt idx="2239">
                  <c:v>-0.24242841481931207</c:v>
                </c:pt>
                <c:pt idx="2240">
                  <c:v>-0.24266909076382473</c:v>
                </c:pt>
                <c:pt idx="2241">
                  <c:v>-0.24290971733617925</c:v>
                </c:pt>
                <c:pt idx="2242">
                  <c:v>-0.24315029454259193</c:v>
                </c:pt>
                <c:pt idx="2243">
                  <c:v>-0.243390822389254</c:v>
                </c:pt>
                <c:pt idx="2244">
                  <c:v>-0.24363130088233131</c:v>
                </c:pt>
                <c:pt idx="2245">
                  <c:v>-0.24387173002796456</c:v>
                </c:pt>
                <c:pt idx="2246">
                  <c:v>-0.24411210983226919</c:v>
                </c:pt>
                <c:pt idx="2247">
                  <c:v>-0.24435244030133549</c:v>
                </c:pt>
                <c:pt idx="2248">
                  <c:v>-0.24459272144122859</c:v>
                </c:pt>
                <c:pt idx="2249">
                  <c:v>-0.24483295325798843</c:v>
                </c:pt>
                <c:pt idx="2250">
                  <c:v>-0.24507313575762976</c:v>
                </c:pt>
                <c:pt idx="2251">
                  <c:v>-0.2453132689461423</c:v>
                </c:pt>
                <c:pt idx="2252">
                  <c:v>-0.24555335282949062</c:v>
                </c:pt>
                <c:pt idx="2253">
                  <c:v>-0.24579338741361409</c:v>
                </c:pt>
                <c:pt idx="2254">
                  <c:v>-0.24603337270442716</c:v>
                </c:pt>
                <c:pt idx="2255">
                  <c:v>-0.24627330870781908</c:v>
                </c:pt>
                <c:pt idx="2256">
                  <c:v>-0.24651319542965408</c:v>
                </c:pt>
                <c:pt idx="2257">
                  <c:v>-0.24675303287577138</c:v>
                </c:pt>
                <c:pt idx="2258">
                  <c:v>-0.24699282105198511</c:v>
                </c:pt>
                <c:pt idx="2259">
                  <c:v>-0.24723255996408444</c:v>
                </c:pt>
                <c:pt idx="2260">
                  <c:v>-0.24747224961783351</c:v>
                </c:pt>
                <c:pt idx="2261">
                  <c:v>-0.24771189001897154</c:v>
                </c:pt>
                <c:pt idx="2262">
                  <c:v>-0.24795148117321264</c:v>
                </c:pt>
                <c:pt idx="2263">
                  <c:v>-0.24819102308624613</c:v>
                </c:pt>
                <c:pt idx="2264">
                  <c:v>-0.24843051576373623</c:v>
                </c:pt>
                <c:pt idx="2265">
                  <c:v>-0.24866995921132237</c:v>
                </c:pt>
                <c:pt idx="2266">
                  <c:v>-0.24890935343461901</c:v>
                </c:pt>
                <c:pt idx="2267">
                  <c:v>-0.24914869843921561</c:v>
                </c:pt>
                <c:pt idx="2268">
                  <c:v>-0.24938799423067692</c:v>
                </c:pt>
                <c:pt idx="2269">
                  <c:v>-0.24962724081454271</c:v>
                </c:pt>
                <c:pt idx="2270">
                  <c:v>-0.24986643819632795</c:v>
                </c:pt>
                <c:pt idx="2271">
                  <c:v>-0.25010558638152264</c:v>
                </c:pt>
                <c:pt idx="2272">
                  <c:v>-0.25034468537559212</c:v>
                </c:pt>
                <c:pt idx="2273">
                  <c:v>-0.25058373518397675</c:v>
                </c:pt>
                <c:pt idx="2274">
                  <c:v>-0.25082273581209219</c:v>
                </c:pt>
                <c:pt idx="2275">
                  <c:v>-0.25106168726532924</c:v>
                </c:pt>
                <c:pt idx="2276">
                  <c:v>-0.2513005895490541</c:v>
                </c:pt>
                <c:pt idx="2277">
                  <c:v>-0.25153944266860789</c:v>
                </c:pt>
                <c:pt idx="2278">
                  <c:v>-0.25177824662930726</c:v>
                </c:pt>
                <c:pt idx="2279">
                  <c:v>-0.2520170014364439</c:v>
                </c:pt>
                <c:pt idx="2280">
                  <c:v>-0.252255707095285</c:v>
                </c:pt>
                <c:pt idx="2281">
                  <c:v>-0.25249436361107286</c:v>
                </c:pt>
                <c:pt idx="2282">
                  <c:v>-0.2527329709890252</c:v>
                </c:pt>
                <c:pt idx="2283">
                  <c:v>-0.25297152923433491</c:v>
                </c:pt>
                <c:pt idx="2284">
                  <c:v>-0.25321003835217037</c:v>
                </c:pt>
                <c:pt idx="2285">
                  <c:v>-0.25344849834767508</c:v>
                </c:pt>
                <c:pt idx="2286">
                  <c:v>-0.2536869092259682</c:v>
                </c:pt>
                <c:pt idx="2287">
                  <c:v>-0.25392527099214401</c:v>
                </c:pt>
                <c:pt idx="2288">
                  <c:v>-0.25416358365127217</c:v>
                </c:pt>
                <c:pt idx="2289">
                  <c:v>-0.25440184720839787</c:v>
                </c:pt>
                <c:pt idx="2290">
                  <c:v>-0.25464006166854158</c:v>
                </c:pt>
                <c:pt idx="2291">
                  <c:v>-0.25487822703669932</c:v>
                </c:pt>
                <c:pt idx="2292">
                  <c:v>-0.25511634331784228</c:v>
                </c:pt>
                <c:pt idx="2293">
                  <c:v>-0.25535441051691737</c:v>
                </c:pt>
                <c:pt idx="2294">
                  <c:v>-0.25559242863884679</c:v>
                </c:pt>
                <c:pt idx="2295">
                  <c:v>-0.25583039768852828</c:v>
                </c:pt>
                <c:pt idx="2296">
                  <c:v>-0.25606831767083499</c:v>
                </c:pt>
                <c:pt idx="2297">
                  <c:v>-0.2563061885906156</c:v>
                </c:pt>
                <c:pt idx="2298">
                  <c:v>-0.25654401045269415</c:v>
                </c:pt>
                <c:pt idx="2299">
                  <c:v>-0.25678178326187046</c:v>
                </c:pt>
                <c:pt idx="2300">
                  <c:v>-0.25701950702291965</c:v>
                </c:pt>
                <c:pt idx="2301">
                  <c:v>-0.25725718174059248</c:v>
                </c:pt>
                <c:pt idx="2302">
                  <c:v>-0.25749480741961511</c:v>
                </c:pt>
                <c:pt idx="2303">
                  <c:v>-0.25773238406468946</c:v>
                </c:pt>
                <c:pt idx="2304">
                  <c:v>-0.25796991168049294</c:v>
                </c:pt>
                <c:pt idx="2305">
                  <c:v>-0.25820739027167844</c:v>
                </c:pt>
                <c:pt idx="2306">
                  <c:v>-0.25844481984287454</c:v>
                </c:pt>
                <c:pt idx="2307">
                  <c:v>-0.25868220039868545</c:v>
                </c:pt>
                <c:pt idx="2308">
                  <c:v>-0.25891953194369088</c:v>
                </c:pt>
                <c:pt idx="2309">
                  <c:v>-0.25915681448244626</c:v>
                </c:pt>
                <c:pt idx="2310">
                  <c:v>-0.25939404801948257</c:v>
                </c:pt>
                <c:pt idx="2311">
                  <c:v>-0.25963123255930659</c:v>
                </c:pt>
                <c:pt idx="2312">
                  <c:v>-0.25986836810640057</c:v>
                </c:pt>
                <c:pt idx="2313">
                  <c:v>-0.26010545466522256</c:v>
                </c:pt>
                <c:pt idx="2314">
                  <c:v>-0.26034249224020628</c:v>
                </c:pt>
                <c:pt idx="2315">
                  <c:v>-0.26057948083576099</c:v>
                </c:pt>
                <c:pt idx="2316">
                  <c:v>-0.26081642045627185</c:v>
                </c:pt>
                <c:pt idx="2317">
                  <c:v>-0.26105331110609969</c:v>
                </c:pt>
                <c:pt idx="2318">
                  <c:v>-0.2612901527895809</c:v>
                </c:pt>
                <c:pt idx="2319">
                  <c:v>-0.26152694551102784</c:v>
                </c:pt>
                <c:pt idx="2320">
                  <c:v>-0.26176368927472843</c:v>
                </c:pt>
                <c:pt idx="2321">
                  <c:v>-0.26200038408494647</c:v>
                </c:pt>
                <c:pt idx="2322">
                  <c:v>-0.26223702994592135</c:v>
                </c:pt>
                <c:pt idx="2323">
                  <c:v>-0.26247362686186848</c:v>
                </c:pt>
                <c:pt idx="2324">
                  <c:v>-0.26271017483697884</c:v>
                </c:pt>
                <c:pt idx="2325">
                  <c:v>-0.26294667387541931</c:v>
                </c:pt>
                <c:pt idx="2326">
                  <c:v>-0.26318312398133259</c:v>
                </c:pt>
                <c:pt idx="2327">
                  <c:v>-0.26341952515883715</c:v>
                </c:pt>
                <c:pt idx="2328">
                  <c:v>-0.26365587741202728</c:v>
                </c:pt>
                <c:pt idx="2329">
                  <c:v>-0.26389218074497317</c:v>
                </c:pt>
                <c:pt idx="2330">
                  <c:v>-0.26412843516172074</c:v>
                </c:pt>
                <c:pt idx="2331">
                  <c:v>-0.26436464066629184</c:v>
                </c:pt>
                <c:pt idx="2332">
                  <c:v>-0.26460079726268421</c:v>
                </c:pt>
                <c:pt idx="2333">
                  <c:v>-0.2648369049548715</c:v>
                </c:pt>
                <c:pt idx="2334">
                  <c:v>-0.26507296374680306</c:v>
                </c:pt>
                <c:pt idx="2335">
                  <c:v>-0.2653089736424043</c:v>
                </c:pt>
                <c:pt idx="2336">
                  <c:v>-0.26554493464557649</c:v>
                </c:pt>
                <c:pt idx="2337">
                  <c:v>-0.26578084676019686</c:v>
                </c:pt>
                <c:pt idx="2338">
                  <c:v>-0.26601670999011839</c:v>
                </c:pt>
                <c:pt idx="2339">
                  <c:v>-0.26625252433917029</c:v>
                </c:pt>
                <c:pt idx="2340">
                  <c:v>-0.26648828981115735</c:v>
                </c:pt>
                <c:pt idx="2341">
                  <c:v>-0.2667240064098606</c:v>
                </c:pt>
                <c:pt idx="2342">
                  <c:v>-0.26695967413903693</c:v>
                </c:pt>
                <c:pt idx="2343">
                  <c:v>-0.26719529300241918</c:v>
                </c:pt>
                <c:pt idx="2344">
                  <c:v>-0.26743086300371616</c:v>
                </c:pt>
                <c:pt idx="2345">
                  <c:v>-0.26766638414661276</c:v>
                </c:pt>
                <c:pt idx="2346">
                  <c:v>-0.26790185643476977</c:v>
                </c:pt>
                <c:pt idx="2347">
                  <c:v>-0.2681372798718239</c:v>
                </c:pt>
                <c:pt idx="2348">
                  <c:v>-0.26837265446138819</c:v>
                </c:pt>
                <c:pt idx="2349">
                  <c:v>-0.2686079802070514</c:v>
                </c:pt>
                <c:pt idx="2350">
                  <c:v>-0.26884325711237833</c:v>
                </c:pt>
                <c:pt idx="2351">
                  <c:v>-0.26907848518091004</c:v>
                </c:pt>
                <c:pt idx="2352">
                  <c:v>-0.26931366441616345</c:v>
                </c:pt>
                <c:pt idx="2353">
                  <c:v>-0.26954879482163169</c:v>
                </c:pt>
                <c:pt idx="2354">
                  <c:v>-0.26978387640078372</c:v>
                </c:pt>
                <c:pt idx="2355">
                  <c:v>-0.27001890915706478</c:v>
                </c:pt>
                <c:pt idx="2356">
                  <c:v>-0.27025389309389614</c:v>
                </c:pt>
                <c:pt idx="2357">
                  <c:v>-0.27048882821467518</c:v>
                </c:pt>
                <c:pt idx="2358">
                  <c:v>-0.27072371452277527</c:v>
                </c:pt>
                <c:pt idx="2359">
                  <c:v>-0.27095855202154601</c:v>
                </c:pt>
                <c:pt idx="2360">
                  <c:v>-0.27119334071431311</c:v>
                </c:pt>
                <c:pt idx="2361">
                  <c:v>-0.27142808060437829</c:v>
                </c:pt>
                <c:pt idx="2362">
                  <c:v>-0.27166277169501951</c:v>
                </c:pt>
                <c:pt idx="2363">
                  <c:v>-0.27189741398949085</c:v>
                </c:pt>
                <c:pt idx="2364">
                  <c:v>-0.27213200749102251</c:v>
                </c:pt>
                <c:pt idx="2365">
                  <c:v>-0.27236655220282086</c:v>
                </c:pt>
                <c:pt idx="2366">
                  <c:v>-0.2726010481280684</c:v>
                </c:pt>
                <c:pt idx="2367">
                  <c:v>-0.2728354952699239</c:v>
                </c:pt>
                <c:pt idx="2368">
                  <c:v>-0.27306989363152212</c:v>
                </c:pt>
                <c:pt idx="2369">
                  <c:v>-0.27330424321597424</c:v>
                </c:pt>
                <c:pt idx="2370">
                  <c:v>-0.27353854402636757</c:v>
                </c:pt>
                <c:pt idx="2371">
                  <c:v>-0.27377279606576538</c:v>
                </c:pt>
                <c:pt idx="2372">
                  <c:v>-0.2740069993372074</c:v>
                </c:pt>
                <c:pt idx="2373">
                  <c:v>-0.27424115384370967</c:v>
                </c:pt>
                <c:pt idx="2374">
                  <c:v>-0.27447525958826408</c:v>
                </c:pt>
                <c:pt idx="2375">
                  <c:v>-0.27470931657383912</c:v>
                </c:pt>
                <c:pt idx="2376">
                  <c:v>-0.2749433248033793</c:v>
                </c:pt>
                <c:pt idx="2377">
                  <c:v>-0.27517728427980537</c:v>
                </c:pt>
                <c:pt idx="2378">
                  <c:v>-0.27541119500601458</c:v>
                </c:pt>
                <c:pt idx="2379">
                  <c:v>-0.27564505698488007</c:v>
                </c:pt>
                <c:pt idx="2380">
                  <c:v>-0.27587887021925156</c:v>
                </c:pt>
                <c:pt idx="2381">
                  <c:v>-0.27611263471195485</c:v>
                </c:pt>
                <c:pt idx="2382">
                  <c:v>-0.27634635046579209</c:v>
                </c:pt>
                <c:pt idx="2383">
                  <c:v>-0.27658001748354177</c:v>
                </c:pt>
                <c:pt idx="2384">
                  <c:v>-0.27681363576795853</c:v>
                </c:pt>
                <c:pt idx="2385">
                  <c:v>-0.2770472053217734</c:v>
                </c:pt>
                <c:pt idx="2386">
                  <c:v>-0.27728072614769378</c:v>
                </c:pt>
                <c:pt idx="2387">
                  <c:v>-0.27751419824840329</c:v>
                </c:pt>
                <c:pt idx="2388">
                  <c:v>-0.2777476216265618</c:v>
                </c:pt>
                <c:pt idx="2389">
                  <c:v>-0.27798099628480571</c:v>
                </c:pt>
                <c:pt idx="2390">
                  <c:v>-0.2782143222257476</c:v>
                </c:pt>
                <c:pt idx="2391">
                  <c:v>-0.27844759945197639</c:v>
                </c:pt>
                <c:pt idx="2392">
                  <c:v>-0.27868082796605748</c:v>
                </c:pt>
                <c:pt idx="2393">
                  <c:v>-0.27891400777053232</c:v>
                </c:pt>
                <c:pt idx="2394">
                  <c:v>-0.27914713886791914</c:v>
                </c:pt>
                <c:pt idx="2395">
                  <c:v>-0.27938022126071221</c:v>
                </c:pt>
                <c:pt idx="2396">
                  <c:v>-0.27961325495138223</c:v>
                </c:pt>
                <c:pt idx="2397">
                  <c:v>-0.2798462399423764</c:v>
                </c:pt>
                <c:pt idx="2398">
                  <c:v>-0.28007917623611817</c:v>
                </c:pt>
                <c:pt idx="2399">
                  <c:v>-0.2803120638350074</c:v>
                </c:pt>
                <c:pt idx="2400">
                  <c:v>-0.28054490274142041</c:v>
                </c:pt>
                <c:pt idx="2401">
                  <c:v>-0.28077769295770982</c:v>
                </c:pt>
                <c:pt idx="2402">
                  <c:v>-0.28101043448620472</c:v>
                </c:pt>
                <c:pt idx="2403">
                  <c:v>-0.28124312732921064</c:v>
                </c:pt>
                <c:pt idx="2404">
                  <c:v>-0.28147577148900943</c:v>
                </c:pt>
                <c:pt idx="2405">
                  <c:v>-0.28170836696785945</c:v>
                </c:pt>
                <c:pt idx="2406">
                  <c:v>-0.28194091376799535</c:v>
                </c:pt>
                <c:pt idx="2407">
                  <c:v>-0.28217341189162837</c:v>
                </c:pt>
                <c:pt idx="2408">
                  <c:v>-0.2824058613409462</c:v>
                </c:pt>
                <c:pt idx="2409">
                  <c:v>-0.28263826211811277</c:v>
                </c:pt>
                <c:pt idx="2410">
                  <c:v>-0.28287061422526866</c:v>
                </c:pt>
                <c:pt idx="2411">
                  <c:v>-0.28310291766453077</c:v>
                </c:pt>
                <c:pt idx="2412">
                  <c:v>-0.2833351724379925</c:v>
                </c:pt>
                <c:pt idx="2413">
                  <c:v>-0.28356737854772385</c:v>
                </c:pt>
                <c:pt idx="2414">
                  <c:v>-0.28379953599577101</c:v>
                </c:pt>
                <c:pt idx="2415">
                  <c:v>-0.28403164478415682</c:v>
                </c:pt>
                <c:pt idx="2416">
                  <c:v>-0.28426370491488068</c:v>
                </c:pt>
                <c:pt idx="2417">
                  <c:v>-0.28449571638991827</c:v>
                </c:pt>
                <c:pt idx="2418">
                  <c:v>-0.28472767921122183</c:v>
                </c:pt>
                <c:pt idx="2419">
                  <c:v>-0.28495959338072019</c:v>
                </c:pt>
                <c:pt idx="2420">
                  <c:v>-0.2851914589003185</c:v>
                </c:pt>
                <c:pt idx="2421">
                  <c:v>-0.28542327577189863</c:v>
                </c:pt>
                <c:pt idx="2422">
                  <c:v>-0.28565504399731872</c:v>
                </c:pt>
                <c:pt idx="2423">
                  <c:v>-0.28588676357841353</c:v>
                </c:pt>
                <c:pt idx="2424">
                  <c:v>-0.28611843451699442</c:v>
                </c:pt>
                <c:pt idx="2425">
                  <c:v>-0.28635005681484915</c:v>
                </c:pt>
                <c:pt idx="2426">
                  <c:v>-0.28658163047374208</c:v>
                </c:pt>
                <c:pt idx="2427">
                  <c:v>-0.28681315549541392</c:v>
                </c:pt>
                <c:pt idx="2428">
                  <c:v>-0.28704463188158219</c:v>
                </c:pt>
                <c:pt idx="2429">
                  <c:v>-0.28727605963394076</c:v>
                </c:pt>
                <c:pt idx="2430">
                  <c:v>-0.28750743875416002</c:v>
                </c:pt>
                <c:pt idx="2431">
                  <c:v>-0.28773876924388697</c:v>
                </c:pt>
                <c:pt idx="2432">
                  <c:v>-0.28797005110474522</c:v>
                </c:pt>
                <c:pt idx="2433">
                  <c:v>-0.28820128433833492</c:v>
                </c:pt>
                <c:pt idx="2434">
                  <c:v>-0.28843246894623253</c:v>
                </c:pt>
                <c:pt idx="2435">
                  <c:v>-0.28866360492999138</c:v>
                </c:pt>
                <c:pt idx="2436">
                  <c:v>-0.28889469229114123</c:v>
                </c:pt>
                <c:pt idx="2437">
                  <c:v>-0.28912573103118838</c:v>
                </c:pt>
                <c:pt idx="2438">
                  <c:v>-0.28935672115161576</c:v>
                </c:pt>
                <c:pt idx="2439">
                  <c:v>-0.28958766265388286</c:v>
                </c:pt>
                <c:pt idx="2440">
                  <c:v>-0.2898185555394257</c:v>
                </c:pt>
                <c:pt idx="2441">
                  <c:v>-0.29004939980965699</c:v>
                </c:pt>
                <c:pt idx="2442">
                  <c:v>-0.29028019546596584</c:v>
                </c:pt>
                <c:pt idx="2443">
                  <c:v>-0.29051094250971815</c:v>
                </c:pt>
                <c:pt idx="2444">
                  <c:v>-0.29074164094225624</c:v>
                </c:pt>
                <c:pt idx="2445">
                  <c:v>-0.29097229076489922</c:v>
                </c:pt>
                <c:pt idx="2446">
                  <c:v>-0.29120289197894256</c:v>
                </c:pt>
                <c:pt idx="2447">
                  <c:v>-0.29143344458565851</c:v>
                </c:pt>
                <c:pt idx="2448">
                  <c:v>-0.2916639485862958</c:v>
                </c:pt>
                <c:pt idx="2449">
                  <c:v>-0.29189440398207994</c:v>
                </c:pt>
                <c:pt idx="2450">
                  <c:v>-0.29212481077421287</c:v>
                </c:pt>
                <c:pt idx="2451">
                  <c:v>-0.2923551689638732</c:v>
                </c:pt>
                <c:pt idx="2452">
                  <c:v>-0.29258547855221617</c:v>
                </c:pt>
                <c:pt idx="2453">
                  <c:v>-0.29281573954037365</c:v>
                </c:pt>
                <c:pt idx="2454">
                  <c:v>-0.2930459519294541</c:v>
                </c:pt>
                <c:pt idx="2455">
                  <c:v>-0.29327611572054263</c:v>
                </c:pt>
                <c:pt idx="2456">
                  <c:v>-0.29350623091470091</c:v>
                </c:pt>
                <c:pt idx="2457">
                  <c:v>-0.29373629751296737</c:v>
                </c:pt>
                <c:pt idx="2458">
                  <c:v>-0.29396631551635688</c:v>
                </c:pt>
                <c:pt idx="2459">
                  <c:v>-0.2941962849258612</c:v>
                </c:pt>
                <c:pt idx="2460">
                  <c:v>-0.29442620574244843</c:v>
                </c:pt>
                <c:pt idx="2461">
                  <c:v>-0.29465607796706356</c:v>
                </c:pt>
                <c:pt idx="2462">
                  <c:v>-0.294885901600628</c:v>
                </c:pt>
                <c:pt idx="2463">
                  <c:v>-0.29511567664404009</c:v>
                </c:pt>
                <c:pt idx="2464">
                  <c:v>-0.29534540309817447</c:v>
                </c:pt>
                <c:pt idx="2465">
                  <c:v>-0.29557508096388269</c:v>
                </c:pt>
                <c:pt idx="2466">
                  <c:v>-0.2958047102419929</c:v>
                </c:pt>
                <c:pt idx="2467">
                  <c:v>-0.29603429093330974</c:v>
                </c:pt>
                <c:pt idx="2468">
                  <c:v>-0.29626382303861465</c:v>
                </c:pt>
                <c:pt idx="2469">
                  <c:v>-0.29649330655866579</c:v>
                </c:pt>
                <c:pt idx="2470">
                  <c:v>-0.29672274149419781</c:v>
                </c:pt>
                <c:pt idx="2471">
                  <c:v>-0.29695212784592201</c:v>
                </c:pt>
                <c:pt idx="2472">
                  <c:v>-0.29718146561452657</c:v>
                </c:pt>
                <c:pt idx="2473">
                  <c:v>-0.29741075480067608</c:v>
                </c:pt>
                <c:pt idx="2474">
                  <c:v>-0.29763999540501201</c:v>
                </c:pt>
                <c:pt idx="2475">
                  <c:v>-0.29786918742815227</c:v>
                </c:pt>
                <c:pt idx="2476">
                  <c:v>-0.2980983308706916</c:v>
                </c:pt>
                <c:pt idx="2477">
                  <c:v>-0.29832742573320142</c:v>
                </c:pt>
                <c:pt idx="2478">
                  <c:v>-0.29855647201622965</c:v>
                </c:pt>
                <c:pt idx="2479">
                  <c:v>-0.29878546972030112</c:v>
                </c:pt>
                <c:pt idx="2480">
                  <c:v>-0.29901441884591706</c:v>
                </c:pt>
                <c:pt idx="2481">
                  <c:v>-0.29924331939355558</c:v>
                </c:pt>
                <c:pt idx="2482">
                  <c:v>-0.29947217136367144</c:v>
                </c:pt>
                <c:pt idx="2483">
                  <c:v>-0.29970097475669588</c:v>
                </c:pt>
                <c:pt idx="2484">
                  <c:v>-0.29992972957303715</c:v>
                </c:pt>
                <c:pt idx="2485">
                  <c:v>-0.30015843581307983</c:v>
                </c:pt>
                <c:pt idx="2486">
                  <c:v>-0.30038709347718545</c:v>
                </c:pt>
                <c:pt idx="2487">
                  <c:v>-0.30061570256569214</c:v>
                </c:pt>
                <c:pt idx="2488">
                  <c:v>-0.30084426307891454</c:v>
                </c:pt>
                <c:pt idx="2489">
                  <c:v>-0.30107277501714425</c:v>
                </c:pt>
                <c:pt idx="2490">
                  <c:v>-0.30130123838064926</c:v>
                </c:pt>
                <c:pt idx="2491">
                  <c:v>-0.30152965316967451</c:v>
                </c:pt>
                <c:pt idx="2492">
                  <c:v>-0.30175801938444147</c:v>
                </c:pt>
                <c:pt idx="2493">
                  <c:v>-0.30198633702514832</c:v>
                </c:pt>
                <c:pt idx="2494">
                  <c:v>-0.30221460609196993</c:v>
                </c:pt>
                <c:pt idx="2495">
                  <c:v>-0.30244282658505783</c:v>
                </c:pt>
                <c:pt idx="2496">
                  <c:v>-0.30267099850454027</c:v>
                </c:pt>
                <c:pt idx="2497">
                  <c:v>-0.3028991218505222</c:v>
                </c:pt>
                <c:pt idx="2498">
                  <c:v>-0.30312719662308518</c:v>
                </c:pt>
                <c:pt idx="2499">
                  <c:v>-0.3033552228222875</c:v>
                </c:pt>
                <c:pt idx="2500">
                  <c:v>-0.30358320044816423</c:v>
                </c:pt>
                <c:pt idx="2501">
                  <c:v>-0.30381112950072686</c:v>
                </c:pt>
                <c:pt idx="2502">
                  <c:v>-0.3040390099799638</c:v>
                </c:pt>
                <c:pt idx="2503">
                  <c:v>-0.30426684188584019</c:v>
                </c:pt>
                <c:pt idx="2504">
                  <c:v>-0.30449462521829757</c:v>
                </c:pt>
                <c:pt idx="2505">
                  <c:v>-0.30472235997725444</c:v>
                </c:pt>
                <c:pt idx="2506">
                  <c:v>-0.30495004616260585</c:v>
                </c:pt>
                <c:pt idx="2507">
                  <c:v>-0.30517768377422355</c:v>
                </c:pt>
                <c:pt idx="2508">
                  <c:v>-0.30540527281195601</c:v>
                </c:pt>
                <c:pt idx="2509">
                  <c:v>-0.30563281327562841</c:v>
                </c:pt>
                <c:pt idx="2510">
                  <c:v>-0.30586030516504248</c:v>
                </c:pt>
                <c:pt idx="2511">
                  <c:v>-0.30608774847997677</c:v>
                </c:pt>
                <c:pt idx="2512">
                  <c:v>-0.30631514322018644</c:v>
                </c:pt>
                <c:pt idx="2513">
                  <c:v>-0.30654248938540329</c:v>
                </c:pt>
                <c:pt idx="2514">
                  <c:v>-0.30676978697533602</c:v>
                </c:pt>
                <c:pt idx="2515">
                  <c:v>-0.30699703598966971</c:v>
                </c:pt>
                <c:pt idx="2516">
                  <c:v>-0.30722423642806629</c:v>
                </c:pt>
                <c:pt idx="2517">
                  <c:v>-0.30745138829016438</c:v>
                </c:pt>
                <c:pt idx="2518">
                  <c:v>-0.30767849157557919</c:v>
                </c:pt>
                <c:pt idx="2519">
                  <c:v>-0.30790554628390271</c:v>
                </c:pt>
                <c:pt idx="2520">
                  <c:v>-0.30813255241470355</c:v>
                </c:pt>
                <c:pt idx="2521">
                  <c:v>-0.30835950996752692</c:v>
                </c:pt>
                <c:pt idx="2522">
                  <c:v>-0.30858641894189481</c:v>
                </c:pt>
                <c:pt idx="2523">
                  <c:v>-0.3088132793373059</c:v>
                </c:pt>
                <c:pt idx="2524">
                  <c:v>-0.30904009115323539</c:v>
                </c:pt>
                <c:pt idx="2525">
                  <c:v>-0.30926685438913537</c:v>
                </c:pt>
                <c:pt idx="2526">
                  <c:v>-0.30949356904443442</c:v>
                </c:pt>
                <c:pt idx="2527">
                  <c:v>-0.30972023511853786</c:v>
                </c:pt>
                <c:pt idx="2528">
                  <c:v>-0.30994685261082761</c:v>
                </c:pt>
                <c:pt idx="2529">
                  <c:v>-0.31017342152066241</c:v>
                </c:pt>
                <c:pt idx="2530">
                  <c:v>-0.31039994184737746</c:v>
                </c:pt>
                <c:pt idx="2531">
                  <c:v>-0.31062641359028481</c:v>
                </c:pt>
                <c:pt idx="2532">
                  <c:v>-0.31085283674867303</c:v>
                </c:pt>
                <c:pt idx="2533">
                  <c:v>-0.31107921132180744</c:v>
                </c:pt>
                <c:pt idx="2534">
                  <c:v>-0.3113055373089299</c:v>
                </c:pt>
                <c:pt idx="2535">
                  <c:v>-0.31153181470925906</c:v>
                </c:pt>
                <c:pt idx="2536">
                  <c:v>-0.3117580435219901</c:v>
                </c:pt>
                <c:pt idx="2537">
                  <c:v>-0.31198422374629503</c:v>
                </c:pt>
                <c:pt idx="2538">
                  <c:v>-0.3122103553813223</c:v>
                </c:pt>
                <c:pt idx="2539">
                  <c:v>-0.31243643842619717</c:v>
                </c:pt>
                <c:pt idx="2540">
                  <c:v>-0.31266247288002136</c:v>
                </c:pt>
                <c:pt idx="2541">
                  <c:v>-0.31288845874187343</c:v>
                </c:pt>
                <c:pt idx="2542">
                  <c:v>-0.31311439601080848</c:v>
                </c:pt>
                <c:pt idx="2543">
                  <c:v>-0.31334028468585823</c:v>
                </c:pt>
                <c:pt idx="2544">
                  <c:v>-0.31356612476603118</c:v>
                </c:pt>
                <c:pt idx="2545">
                  <c:v>-0.31379191625031216</c:v>
                </c:pt>
                <c:pt idx="2546">
                  <c:v>-0.314017659137663</c:v>
                </c:pt>
                <c:pt idx="2547">
                  <c:v>-0.31424335342702181</c:v>
                </c:pt>
                <c:pt idx="2548">
                  <c:v>-0.31446899911730369</c:v>
                </c:pt>
                <c:pt idx="2549">
                  <c:v>-0.31469459620740003</c:v>
                </c:pt>
                <c:pt idx="2550">
                  <c:v>-0.31492014469617902</c:v>
                </c:pt>
                <c:pt idx="2551">
                  <c:v>-0.3151456445824854</c:v>
                </c:pt>
                <c:pt idx="2552">
                  <c:v>-0.31537109586514062</c:v>
                </c:pt>
                <c:pt idx="2553">
                  <c:v>-0.31559649854294258</c:v>
                </c:pt>
                <c:pt idx="2554">
                  <c:v>-0.315821852614666</c:v>
                </c:pt>
                <c:pt idx="2555">
                  <c:v>-0.31604715807906197</c:v>
                </c:pt>
                <c:pt idx="2556">
                  <c:v>-0.31627241493485836</c:v>
                </c:pt>
                <c:pt idx="2557">
                  <c:v>-0.31649762318075952</c:v>
                </c:pt>
                <c:pt idx="2558">
                  <c:v>-0.31672278281544652</c:v>
                </c:pt>
                <c:pt idx="2559">
                  <c:v>-0.31694789383757704</c:v>
                </c:pt>
                <c:pt idx="2560">
                  <c:v>-0.31717295624578506</c:v>
                </c:pt>
                <c:pt idx="2561">
                  <c:v>-0.31739797003868153</c:v>
                </c:pt>
                <c:pt idx="2562">
                  <c:v>-0.31762293521485374</c:v>
                </c:pt>
                <c:pt idx="2563">
                  <c:v>-0.31784785177286567</c:v>
                </c:pt>
                <c:pt idx="2564">
                  <c:v>-0.31807271971125789</c:v>
                </c:pt>
                <c:pt idx="2565">
                  <c:v>-0.31829753902854735</c:v>
                </c:pt>
                <c:pt idx="2566">
                  <c:v>-0.31852230972322781</c:v>
                </c:pt>
                <c:pt idx="2567">
                  <c:v>-0.31874703179376951</c:v>
                </c:pt>
                <c:pt idx="2568">
                  <c:v>-0.31897170523861917</c:v>
                </c:pt>
                <c:pt idx="2569">
                  <c:v>-0.31919633005620024</c:v>
                </c:pt>
                <c:pt idx="2570">
                  <c:v>-0.31942090624491259</c:v>
                </c:pt>
                <c:pt idx="2571">
                  <c:v>-0.31964543380313259</c:v>
                </c:pt>
                <c:pt idx="2572">
                  <c:v>-0.31986991272921339</c:v>
                </c:pt>
                <c:pt idx="2573">
                  <c:v>-0.32009434302148448</c:v>
                </c:pt>
                <c:pt idx="2574">
                  <c:v>-0.3203187246782519</c:v>
                </c:pt>
                <c:pt idx="2575">
                  <c:v>-0.32054305769779834</c:v>
                </c:pt>
                <c:pt idx="2576">
                  <c:v>-0.32076734207838298</c:v>
                </c:pt>
                <c:pt idx="2577">
                  <c:v>-0.32099157781824139</c:v>
                </c:pt>
                <c:pt idx="2578">
                  <c:v>-0.32121576491558584</c:v>
                </c:pt>
                <c:pt idx="2579">
                  <c:v>-0.32143990336860506</c:v>
                </c:pt>
                <c:pt idx="2580">
                  <c:v>-0.32166399317546429</c:v>
                </c:pt>
                <c:pt idx="2581">
                  <c:v>-0.3218880343343053</c:v>
                </c:pt>
                <c:pt idx="2582">
                  <c:v>-0.32211202684324625</c:v>
                </c:pt>
                <c:pt idx="2583">
                  <c:v>-0.322335970700382</c:v>
                </c:pt>
                <c:pt idx="2584">
                  <c:v>-0.32255986590378372</c:v>
                </c:pt>
                <c:pt idx="2585">
                  <c:v>-0.32278371245149923</c:v>
                </c:pt>
                <c:pt idx="2586">
                  <c:v>-0.32300751034155273</c:v>
                </c:pt>
                <c:pt idx="2587">
                  <c:v>-0.32323125957194487</c:v>
                </c:pt>
                <c:pt idx="2588">
                  <c:v>-0.32345496014065289</c:v>
                </c:pt>
                <c:pt idx="2589">
                  <c:v>-0.32367861204563042</c:v>
                </c:pt>
                <c:pt idx="2590">
                  <c:v>-0.32390221528480767</c:v>
                </c:pt>
                <c:pt idx="2591">
                  <c:v>-0.32412576985609109</c:v>
                </c:pt>
                <c:pt idx="2592">
                  <c:v>-0.32434927575736383</c:v>
                </c:pt>
                <c:pt idx="2593">
                  <c:v>-0.32457273298648542</c:v>
                </c:pt>
                <c:pt idx="2594">
                  <c:v>-0.32479614154129166</c:v>
                </c:pt>
                <c:pt idx="2595">
                  <c:v>-0.32501950141959501</c:v>
                </c:pt>
                <c:pt idx="2596">
                  <c:v>-0.32524281261918442</c:v>
                </c:pt>
                <c:pt idx="2597">
                  <c:v>-0.32546607513782494</c:v>
                </c:pt>
                <c:pt idx="2598">
                  <c:v>-0.32568928897325833</c:v>
                </c:pt>
                <c:pt idx="2599">
                  <c:v>-0.3259124541232028</c:v>
                </c:pt>
                <c:pt idx="2600">
                  <c:v>-0.3261355705853527</c:v>
                </c:pt>
                <c:pt idx="2601">
                  <c:v>-0.32635863835737899</c:v>
                </c:pt>
                <c:pt idx="2602">
                  <c:v>-0.32658165743692907</c:v>
                </c:pt>
                <c:pt idx="2603">
                  <c:v>-0.32680462782162667</c:v>
                </c:pt>
                <c:pt idx="2604">
                  <c:v>-0.32702754950907181</c:v>
                </c:pt>
                <c:pt idx="2605">
                  <c:v>-0.32725042249684111</c:v>
                </c:pt>
                <c:pt idx="2606">
                  <c:v>-0.3274732467824874</c:v>
                </c:pt>
                <c:pt idx="2607">
                  <c:v>-0.32769602236353995</c:v>
                </c:pt>
                <c:pt idx="2608">
                  <c:v>-0.3279187492375043</c:v>
                </c:pt>
                <c:pt idx="2609">
                  <c:v>-0.32814142740186264</c:v>
                </c:pt>
                <c:pt idx="2610">
                  <c:v>-0.32836405685407311</c:v>
                </c:pt>
                <c:pt idx="2611">
                  <c:v>-0.32858663759157059</c:v>
                </c:pt>
                <c:pt idx="2612">
                  <c:v>-0.32880916961176598</c:v>
                </c:pt>
                <c:pt idx="2613">
                  <c:v>-0.32903165291204678</c:v>
                </c:pt>
                <c:pt idx="2614">
                  <c:v>-0.32925408748977658</c:v>
                </c:pt>
                <c:pt idx="2615">
                  <c:v>-0.32947647334229557</c:v>
                </c:pt>
                <c:pt idx="2616">
                  <c:v>-0.32969881046691996</c:v>
                </c:pt>
                <c:pt idx="2617">
                  <c:v>-0.32992109886094256</c:v>
                </c:pt>
                <c:pt idx="2618">
                  <c:v>-0.33014333852163219</c:v>
                </c:pt>
                <c:pt idx="2619">
                  <c:v>-0.33036552944623426</c:v>
                </c:pt>
                <c:pt idx="2620">
                  <c:v>-0.33058767163197034</c:v>
                </c:pt>
                <c:pt idx="2621">
                  <c:v>-0.33080976507603821</c:v>
                </c:pt>
                <c:pt idx="2622">
                  <c:v>-0.33103180977561203</c:v>
                </c:pt>
                <c:pt idx="2623">
                  <c:v>-0.33125380572784219</c:v>
                </c:pt>
                <c:pt idx="2624">
                  <c:v>-0.33147575292985537</c:v>
                </c:pt>
                <c:pt idx="2625">
                  <c:v>-0.33169765137875451</c:v>
                </c:pt>
                <c:pt idx="2626">
                  <c:v>-0.33191950107161883</c:v>
                </c:pt>
                <c:pt idx="2627">
                  <c:v>-0.33214130200550368</c:v>
                </c:pt>
                <c:pt idx="2628">
                  <c:v>-0.33236305417744083</c:v>
                </c:pt>
                <c:pt idx="2629">
                  <c:v>-0.33258475758443806</c:v>
                </c:pt>
                <c:pt idx="2630">
                  <c:v>-0.33280641222347956</c:v>
                </c:pt>
                <c:pt idx="2631">
                  <c:v>-0.3330280180915256</c:v>
                </c:pt>
                <c:pt idx="2632">
                  <c:v>-0.33324957518551279</c:v>
                </c:pt>
                <c:pt idx="2633">
                  <c:v>-0.33347108350235388</c:v>
                </c:pt>
                <c:pt idx="2634">
                  <c:v>-0.33369254303893775</c:v>
                </c:pt>
                <c:pt idx="2635">
                  <c:v>-0.33391395379212951</c:v>
                </c:pt>
                <c:pt idx="2636">
                  <c:v>-0.33413531575877048</c:v>
                </c:pt>
                <c:pt idx="2637">
                  <c:v>-0.33435662893567814</c:v>
                </c:pt>
                <c:pt idx="2638">
                  <c:v>-0.33457789331964616</c:v>
                </c:pt>
                <c:pt idx="2639">
                  <c:v>-0.33479910890744424</c:v>
                </c:pt>
                <c:pt idx="2640">
                  <c:v>-0.33502027569581838</c:v>
                </c:pt>
                <c:pt idx="2641">
                  <c:v>-0.33524139368149064</c:v>
                </c:pt>
                <c:pt idx="2642">
                  <c:v>-0.33546246286115922</c:v>
                </c:pt>
                <c:pt idx="2643">
                  <c:v>-0.33568348323149844</c:v>
                </c:pt>
                <c:pt idx="2644">
                  <c:v>-0.3359044547891587</c:v>
                </c:pt>
                <c:pt idx="2645">
                  <c:v>-0.33612537753076671</c:v>
                </c:pt>
                <c:pt idx="2646">
                  <c:v>-0.3363462514529249</c:v>
                </c:pt>
                <c:pt idx="2647">
                  <c:v>-0.33656707655221224</c:v>
                </c:pt>
                <c:pt idx="2648">
                  <c:v>-0.33678785282518336</c:v>
                </c:pt>
                <c:pt idx="2649">
                  <c:v>-0.33700858026836927</c:v>
                </c:pt>
                <c:pt idx="2650">
                  <c:v>-0.33722925887827687</c:v>
                </c:pt>
                <c:pt idx="2651">
                  <c:v>-0.3374498886513892</c:v>
                </c:pt>
                <c:pt idx="2652">
                  <c:v>-0.33767046958416536</c:v>
                </c:pt>
                <c:pt idx="2653">
                  <c:v>-0.33789100167304043</c:v>
                </c:pt>
                <c:pt idx="2654">
                  <c:v>-0.33811148491442561</c:v>
                </c:pt>
                <c:pt idx="2655">
                  <c:v>-0.33833191930470796</c:v>
                </c:pt>
                <c:pt idx="2656">
                  <c:v>-0.33855230484025067</c:v>
                </c:pt>
                <c:pt idx="2657">
                  <c:v>-0.338772641517393</c:v>
                </c:pt>
                <c:pt idx="2658">
                  <c:v>-0.33899292933245007</c:v>
                </c:pt>
                <c:pt idx="2659">
                  <c:v>-0.33921316828171305</c:v>
                </c:pt>
                <c:pt idx="2660">
                  <c:v>-0.33943335836144917</c:v>
                </c:pt>
                <c:pt idx="2661">
                  <c:v>-0.33965349956790136</c:v>
                </c:pt>
                <c:pt idx="2662">
                  <c:v>-0.33987359189728883</c:v>
                </c:pt>
                <c:pt idx="2663">
                  <c:v>-0.34009363534580661</c:v>
                </c:pt>
                <c:pt idx="2664">
                  <c:v>-0.3403136299096256</c:v>
                </c:pt>
                <c:pt idx="2665">
                  <c:v>-0.34053357558489272</c:v>
                </c:pt>
                <c:pt idx="2666">
                  <c:v>-0.34075347236773079</c:v>
                </c:pt>
                <c:pt idx="2667">
                  <c:v>-0.3409733202542386</c:v>
                </c:pt>
                <c:pt idx="2668">
                  <c:v>-0.34119311924049062</c:v>
                </c:pt>
                <c:pt idx="2669">
                  <c:v>-0.34141286932253756</c:v>
                </c:pt>
                <c:pt idx="2670">
                  <c:v>-0.34163257049640577</c:v>
                </c:pt>
                <c:pt idx="2671">
                  <c:v>-0.34185222275809751</c:v>
                </c:pt>
                <c:pt idx="2672">
                  <c:v>-0.34207182610359094</c:v>
                </c:pt>
                <c:pt idx="2673">
                  <c:v>-0.34229138052884017</c:v>
                </c:pt>
                <c:pt idx="2674">
                  <c:v>-0.34251088602977492</c:v>
                </c:pt>
                <c:pt idx="2675">
                  <c:v>-0.3427303426023009</c:v>
                </c:pt>
                <c:pt idx="2676">
                  <c:v>-0.34294975024229973</c:v>
                </c:pt>
                <c:pt idx="2677">
                  <c:v>-0.34316910894562874</c:v>
                </c:pt>
                <c:pt idx="2678">
                  <c:v>-0.34338841870812092</c:v>
                </c:pt>
                <c:pt idx="2679">
                  <c:v>-0.34360767952558535</c:v>
                </c:pt>
                <c:pt idx="2680">
                  <c:v>-0.34382689139380662</c:v>
                </c:pt>
                <c:pt idx="2681">
                  <c:v>-0.3440460543085454</c:v>
                </c:pt>
                <c:pt idx="2682">
                  <c:v>-0.34426516826553777</c:v>
                </c:pt>
                <c:pt idx="2683">
                  <c:v>-0.34448423326049588</c:v>
                </c:pt>
                <c:pt idx="2684">
                  <c:v>-0.34470324928910734</c:v>
                </c:pt>
                <c:pt idx="2685">
                  <c:v>-0.34492221634703579</c:v>
                </c:pt>
                <c:pt idx="2686">
                  <c:v>-0.34514113442992039</c:v>
                </c:pt>
                <c:pt idx="2687">
                  <c:v>-0.34536000353337598</c:v>
                </c:pt>
                <c:pt idx="2688">
                  <c:v>-0.34557882365299331</c:v>
                </c:pt>
                <c:pt idx="2689">
                  <c:v>-0.34579759478433864</c:v>
                </c:pt>
                <c:pt idx="2690">
                  <c:v>-0.34601631692295398</c:v>
                </c:pt>
                <c:pt idx="2691">
                  <c:v>-0.34623499006435693</c:v>
                </c:pt>
                <c:pt idx="2692">
                  <c:v>-0.34645361420404086</c:v>
                </c:pt>
                <c:pt idx="2693">
                  <c:v>-0.34667218933747473</c:v>
                </c:pt>
                <c:pt idx="2694">
                  <c:v>-0.34689071546010319</c:v>
                </c:pt>
                <c:pt idx="2695">
                  <c:v>-0.3471091925673464</c:v>
                </c:pt>
                <c:pt idx="2696">
                  <c:v>-0.34732762065460021</c:v>
                </c:pt>
                <c:pt idx="2697">
                  <c:v>-0.3475459997172361</c:v>
                </c:pt>
                <c:pt idx="2698">
                  <c:v>-0.34776432975060101</c:v>
                </c:pt>
                <c:pt idx="2699">
                  <c:v>-0.34798261075001768</c:v>
                </c:pt>
                <c:pt idx="2700">
                  <c:v>-0.34820084271078422</c:v>
                </c:pt>
                <c:pt idx="2701">
                  <c:v>-0.34841902562817434</c:v>
                </c:pt>
                <c:pt idx="2702">
                  <c:v>-0.34863715949743734</c:v>
                </c:pt>
                <c:pt idx="2703">
                  <c:v>-0.34885524431379805</c:v>
                </c:pt>
                <c:pt idx="2704">
                  <c:v>-0.3490732800724568</c:v>
                </c:pt>
                <c:pt idx="2705">
                  <c:v>-0.34929126676858946</c:v>
                </c:pt>
                <c:pt idx="2706">
                  <c:v>-0.34950920439734728</c:v>
                </c:pt>
                <c:pt idx="2707">
                  <c:v>-0.34972709295385712</c:v>
                </c:pt>
                <c:pt idx="2708">
                  <c:v>-0.34994493243322133</c:v>
                </c:pt>
                <c:pt idx="2709">
                  <c:v>-0.35016272283051769</c:v>
                </c:pt>
                <c:pt idx="2710">
                  <c:v>-0.35038046414079932</c:v>
                </c:pt>
                <c:pt idx="2711">
                  <c:v>-0.35059815635909491</c:v>
                </c:pt>
                <c:pt idx="2712">
                  <c:v>-0.35081579948040853</c:v>
                </c:pt>
                <c:pt idx="2713">
                  <c:v>-0.35103339349971968</c:v>
                </c:pt>
                <c:pt idx="2714">
                  <c:v>-0.35125093841198318</c:v>
                </c:pt>
                <c:pt idx="2715">
                  <c:v>-0.35146843421212942</c:v>
                </c:pt>
                <c:pt idx="2716">
                  <c:v>-0.35168588089506397</c:v>
                </c:pt>
                <c:pt idx="2717">
                  <c:v>-0.35190327845566788</c:v>
                </c:pt>
                <c:pt idx="2718">
                  <c:v>-0.35212062688879747</c:v>
                </c:pt>
                <c:pt idx="2719">
                  <c:v>-0.35233792618928444</c:v>
                </c:pt>
                <c:pt idx="2720">
                  <c:v>-0.35255517635193589</c:v>
                </c:pt>
                <c:pt idx="2721">
                  <c:v>-0.35277237737153411</c:v>
                </c:pt>
                <c:pt idx="2722">
                  <c:v>-0.35298952924283677</c:v>
                </c:pt>
                <c:pt idx="2723">
                  <c:v>-0.35320663196057672</c:v>
                </c:pt>
                <c:pt idx="2724">
                  <c:v>-0.35342368551946224</c:v>
                </c:pt>
                <c:pt idx="2725">
                  <c:v>-0.35364068991417674</c:v>
                </c:pt>
                <c:pt idx="2726">
                  <c:v>-0.35385764513937895</c:v>
                </c:pt>
                <c:pt idx="2727">
                  <c:v>-0.35407455118970282</c:v>
                </c:pt>
                <c:pt idx="2728">
                  <c:v>-0.35429140805975751</c:v>
                </c:pt>
                <c:pt idx="2729">
                  <c:v>-0.35450821574412739</c:v>
                </c:pt>
                <c:pt idx="2730">
                  <c:v>-0.35472497423737198</c:v>
                </c:pt>
                <c:pt idx="2731">
                  <c:v>-0.35494168353402611</c:v>
                </c:pt>
                <c:pt idx="2732">
                  <c:v>-0.3551583436285996</c:v>
                </c:pt>
                <c:pt idx="2733">
                  <c:v>-0.3553749545155776</c:v>
                </c:pt>
                <c:pt idx="2734">
                  <c:v>-0.35559151618942031</c:v>
                </c:pt>
                <c:pt idx="2735">
                  <c:v>-0.35580802864456301</c:v>
                </c:pt>
                <c:pt idx="2736">
                  <c:v>-0.35602449187541618</c:v>
                </c:pt>
                <c:pt idx="2737">
                  <c:v>-0.35624090587636542</c:v>
                </c:pt>
                <c:pt idx="2738">
                  <c:v>-0.35645727064177124</c:v>
                </c:pt>
                <c:pt idx="2739">
                  <c:v>-0.35667358616596945</c:v>
                </c:pt>
                <c:pt idx="2740">
                  <c:v>-0.35688985244327071</c:v>
                </c:pt>
                <c:pt idx="2741">
                  <c:v>-0.35710606946796097</c:v>
                </c:pt>
                <c:pt idx="2742">
                  <c:v>-0.35732223723430095</c:v>
                </c:pt>
                <c:pt idx="2743">
                  <c:v>-0.35753835573652654</c:v>
                </c:pt>
                <c:pt idx="2744">
                  <c:v>-0.35775442496884852</c:v>
                </c:pt>
                <c:pt idx="2745">
                  <c:v>-0.35797044492545288</c:v>
                </c:pt>
                <c:pt idx="2746">
                  <c:v>-0.3581864156005003</c:v>
                </c:pt>
                <c:pt idx="2747">
                  <c:v>-0.35840233698812651</c:v>
                </c:pt>
                <c:pt idx="2748">
                  <c:v>-0.35861820908244235</c:v>
                </c:pt>
                <c:pt idx="2749">
                  <c:v>-0.35883403187753338</c:v>
                </c:pt>
                <c:pt idx="2750">
                  <c:v>-0.35904980536746017</c:v>
                </c:pt>
                <c:pt idx="2751">
                  <c:v>-0.35926552954625812</c:v>
                </c:pt>
                <c:pt idx="2752">
                  <c:v>-0.35948120440793763</c:v>
                </c:pt>
                <c:pt idx="2753">
                  <c:v>-0.35969682994648383</c:v>
                </c:pt>
                <c:pt idx="2754">
                  <c:v>-0.35991240615585685</c:v>
                </c:pt>
                <c:pt idx="2755">
                  <c:v>-0.36012793302999152</c:v>
                </c:pt>
                <c:pt idx="2756">
                  <c:v>-0.36034341056279762</c:v>
                </c:pt>
                <c:pt idx="2757">
                  <c:v>-0.36055883874815958</c:v>
                </c:pt>
                <c:pt idx="2758">
                  <c:v>-0.36077421757993688</c:v>
                </c:pt>
                <c:pt idx="2759">
                  <c:v>-0.36098954705196351</c:v>
                </c:pt>
                <c:pt idx="2760">
                  <c:v>-0.3612048271580483</c:v>
                </c:pt>
                <c:pt idx="2761">
                  <c:v>-0.36142005789197496</c:v>
                </c:pt>
                <c:pt idx="2762">
                  <c:v>-0.36163523924750179</c:v>
                </c:pt>
                <c:pt idx="2763">
                  <c:v>-0.36185037121836178</c:v>
                </c:pt>
                <c:pt idx="2764">
                  <c:v>-0.36206545379826283</c:v>
                </c:pt>
                <c:pt idx="2765">
                  <c:v>-0.36228048698088733</c:v>
                </c:pt>
                <c:pt idx="2766">
                  <c:v>-0.36249547075989236</c:v>
                </c:pt>
                <c:pt idx="2767">
                  <c:v>-0.36271040512890967</c:v>
                </c:pt>
                <c:pt idx="2768">
                  <c:v>-0.36292529008154584</c:v>
                </c:pt>
                <c:pt idx="2769">
                  <c:v>-0.36314012561138165</c:v>
                </c:pt>
                <c:pt idx="2770">
                  <c:v>-0.36335491171197298</c:v>
                </c:pt>
                <c:pt idx="2771">
                  <c:v>-0.36356964837684991</c:v>
                </c:pt>
                <c:pt idx="2772">
                  <c:v>-0.36378433559951728</c:v>
                </c:pt>
                <c:pt idx="2773">
                  <c:v>-0.36399897337345444</c:v>
                </c:pt>
                <c:pt idx="2774">
                  <c:v>-0.36421356169211533</c:v>
                </c:pt>
                <c:pt idx="2775">
                  <c:v>-0.36442810054892832</c:v>
                </c:pt>
                <c:pt idx="2776">
                  <c:v>-0.36464258993729642</c:v>
                </c:pt>
                <c:pt idx="2777">
                  <c:v>-0.36485702985059704</c:v>
                </c:pt>
                <c:pt idx="2778">
                  <c:v>-0.36507142028218204</c:v>
                </c:pt>
                <c:pt idx="2779">
                  <c:v>-0.36528576122537776</c:v>
                </c:pt>
                <c:pt idx="2780">
                  <c:v>-0.36550005267348512</c:v>
                </c:pt>
                <c:pt idx="2781">
                  <c:v>-0.36571429461977928</c:v>
                </c:pt>
                <c:pt idx="2782">
                  <c:v>-0.36592848705750985</c:v>
                </c:pt>
                <c:pt idx="2783">
                  <c:v>-0.36614262997990094</c:v>
                </c:pt>
                <c:pt idx="2784">
                  <c:v>-0.36635672338015091</c:v>
                </c:pt>
                <c:pt idx="2785">
                  <c:v>-0.36657076725143251</c:v>
                </c:pt>
                <c:pt idx="2786">
                  <c:v>-0.36678476158689283</c:v>
                </c:pt>
                <c:pt idx="2787">
                  <c:v>-0.36699870637965343</c:v>
                </c:pt>
                <c:pt idx="2788">
                  <c:v>-0.36721260162280989</c:v>
                </c:pt>
                <c:pt idx="2789">
                  <c:v>-0.36742644730943236</c:v>
                </c:pt>
                <c:pt idx="2790">
                  <c:v>-0.36764024343256507</c:v>
                </c:pt>
                <c:pt idx="2791">
                  <c:v>-0.36785398998522661</c:v>
                </c:pt>
                <c:pt idx="2792">
                  <c:v>-0.3680676869604097</c:v>
                </c:pt>
                <c:pt idx="2793">
                  <c:v>-0.36828133435108135</c:v>
                </c:pt>
                <c:pt idx="2794">
                  <c:v>-0.36849493215018286</c:v>
                </c:pt>
                <c:pt idx="2795">
                  <c:v>-0.36870848035062964</c:v>
                </c:pt>
                <c:pt idx="2796">
                  <c:v>-0.36892197894531109</c:v>
                </c:pt>
                <c:pt idx="2797">
                  <c:v>-0.36913542792709103</c:v>
                </c:pt>
                <c:pt idx="2798">
                  <c:v>-0.36934882728880736</c:v>
                </c:pt>
                <c:pt idx="2799">
                  <c:v>-0.36956217702327182</c:v>
                </c:pt>
                <c:pt idx="2800">
                  <c:v>-0.36977547712327069</c:v>
                </c:pt>
                <c:pt idx="2801">
                  <c:v>-0.36998872758156398</c:v>
                </c:pt>
                <c:pt idx="2802">
                  <c:v>-0.37020192839088584</c:v>
                </c:pt>
                <c:pt idx="2803">
                  <c:v>-0.37041507954394454</c:v>
                </c:pt>
                <c:pt idx="2804">
                  <c:v>-0.37062818103342227</c:v>
                </c:pt>
                <c:pt idx="2805">
                  <c:v>-0.37084123285197534</c:v>
                </c:pt>
                <c:pt idx="2806">
                  <c:v>-0.37105423499223389</c:v>
                </c:pt>
                <c:pt idx="2807">
                  <c:v>-0.3712671874468022</c:v>
                </c:pt>
                <c:pt idx="2808">
                  <c:v>-0.37148009020825834</c:v>
                </c:pt>
                <c:pt idx="2809">
                  <c:v>-0.37169294326915442</c:v>
                </c:pt>
                <c:pt idx="2810">
                  <c:v>-0.37190574662201636</c:v>
                </c:pt>
                <c:pt idx="2811">
                  <c:v>-0.37211850025934412</c:v>
                </c:pt>
                <c:pt idx="2812">
                  <c:v>-0.37233120417361137</c:v>
                </c:pt>
                <c:pt idx="2813">
                  <c:v>-0.37254385835726567</c:v>
                </c:pt>
                <c:pt idx="2814">
                  <c:v>-0.37275646280272851</c:v>
                </c:pt>
                <c:pt idx="2815">
                  <c:v>-0.37296901750239503</c:v>
                </c:pt>
                <c:pt idx="2816">
                  <c:v>-0.3731815224486344</c:v>
                </c:pt>
                <c:pt idx="2817">
                  <c:v>-0.37339397763378934</c:v>
                </c:pt>
                <c:pt idx="2818">
                  <c:v>-0.3736063830501764</c:v>
                </c:pt>
                <c:pt idx="2819">
                  <c:v>-0.37381873869008597</c:v>
                </c:pt>
                <c:pt idx="2820">
                  <c:v>-0.37403104454578195</c:v>
                </c:pt>
                <c:pt idx="2821">
                  <c:v>-0.37424330060950217</c:v>
                </c:pt>
                <c:pt idx="2822">
                  <c:v>-0.37445550687345797</c:v>
                </c:pt>
                <c:pt idx="2823">
                  <c:v>-0.37466766332983437</c:v>
                </c:pt>
                <c:pt idx="2824">
                  <c:v>-0.37487976997079014</c:v>
                </c:pt>
                <c:pt idx="2825">
                  <c:v>-0.37509182678845748</c:v>
                </c:pt>
                <c:pt idx="2826">
                  <c:v>-0.37530383377494242</c:v>
                </c:pt>
                <c:pt idx="2827">
                  <c:v>-0.37551579092232434</c:v>
                </c:pt>
                <c:pt idx="2828">
                  <c:v>-0.37572769822265639</c:v>
                </c:pt>
                <c:pt idx="2829">
                  <c:v>-0.37593955566796505</c:v>
                </c:pt>
                <c:pt idx="2830">
                  <c:v>-0.3761513632502505</c:v>
                </c:pt>
                <c:pt idx="2831">
                  <c:v>-0.37636312096148627</c:v>
                </c:pt>
                <c:pt idx="2832">
                  <c:v>-0.37657482879361953</c:v>
                </c:pt>
                <c:pt idx="2833">
                  <c:v>-0.37678648673857068</c:v>
                </c:pt>
                <c:pt idx="2834">
                  <c:v>-0.37699809478823382</c:v>
                </c:pt>
                <c:pt idx="2835">
                  <c:v>-0.37720965293447628</c:v>
                </c:pt>
                <c:pt idx="2836">
                  <c:v>-0.37742116116913887</c:v>
                </c:pt>
                <c:pt idx="2837">
                  <c:v>-0.37763261948403565</c:v>
                </c:pt>
                <c:pt idx="2838">
                  <c:v>-0.37784402787095428</c:v>
                </c:pt>
                <c:pt idx="2839">
                  <c:v>-0.37805538632165547</c:v>
                </c:pt>
                <c:pt idx="2840">
                  <c:v>-0.3782666948278734</c:v>
                </c:pt>
                <c:pt idx="2841">
                  <c:v>-0.37847795338131557</c:v>
                </c:pt>
                <c:pt idx="2842">
                  <c:v>-0.37868916197366265</c:v>
                </c:pt>
                <c:pt idx="2843">
                  <c:v>-0.37890032059656858</c:v>
                </c:pt>
                <c:pt idx="2844">
                  <c:v>-0.37911142924166052</c:v>
                </c:pt>
                <c:pt idx="2845">
                  <c:v>-0.37932248790053896</c:v>
                </c:pt>
                <c:pt idx="2846">
                  <c:v>-0.37953349656477736</c:v>
                </c:pt>
                <c:pt idx="2847">
                  <c:v>-0.37974445522592259</c:v>
                </c:pt>
                <c:pt idx="2848">
                  <c:v>-0.37995536387549439</c:v>
                </c:pt>
                <c:pt idx="2849">
                  <c:v>-0.38016622250498577</c:v>
                </c:pt>
                <c:pt idx="2850">
                  <c:v>-0.38037703110586296</c:v>
                </c:pt>
                <c:pt idx="2851">
                  <c:v>-0.38058778966956497</c:v>
                </c:pt>
                <c:pt idx="2852">
                  <c:v>-0.38079849818750405</c:v>
                </c:pt>
                <c:pt idx="2853">
                  <c:v>-0.38100915665106549</c:v>
                </c:pt>
                <c:pt idx="2854">
                  <c:v>-0.38121976505160754</c:v>
                </c:pt>
                <c:pt idx="2855">
                  <c:v>-0.38143032338046151</c:v>
                </c:pt>
                <c:pt idx="2856">
                  <c:v>-0.38164083162893148</c:v>
                </c:pt>
                <c:pt idx="2857">
                  <c:v>-0.38185128978829475</c:v>
                </c:pt>
                <c:pt idx="2858">
                  <c:v>-0.38206169784980121</c:v>
                </c:pt>
                <c:pt idx="2859">
                  <c:v>-0.38227205580467399</c:v>
                </c:pt>
                <c:pt idx="2860">
                  <c:v>-0.38248236364410887</c:v>
                </c:pt>
                <c:pt idx="2861">
                  <c:v>-0.38269262135927457</c:v>
                </c:pt>
                <c:pt idx="2862">
                  <c:v>-0.38290282894131256</c:v>
                </c:pt>
                <c:pt idx="2863">
                  <c:v>-0.38311298638133728</c:v>
                </c:pt>
                <c:pt idx="2864">
                  <c:v>-0.38332309367043577</c:v>
                </c:pt>
                <c:pt idx="2865">
                  <c:v>-0.38353315079966799</c:v>
                </c:pt>
                <c:pt idx="2866">
                  <c:v>-0.3837431577600664</c:v>
                </c:pt>
                <c:pt idx="2867">
                  <c:v>-0.38395311454263653</c:v>
                </c:pt>
                <c:pt idx="2868">
                  <c:v>-0.38416302113835626</c:v>
                </c:pt>
                <c:pt idx="2869">
                  <c:v>-0.38437287753817634</c:v>
                </c:pt>
                <c:pt idx="2870">
                  <c:v>-0.38458268373302013</c:v>
                </c:pt>
                <c:pt idx="2871">
                  <c:v>-0.38479243971378352</c:v>
                </c:pt>
                <c:pt idx="2872">
                  <c:v>-0.38500214547133516</c:v>
                </c:pt>
                <c:pt idx="2873">
                  <c:v>-0.38521180099651608</c:v>
                </c:pt>
                <c:pt idx="2874">
                  <c:v>-0.38542140628014004</c:v>
                </c:pt>
                <c:pt idx="2875">
                  <c:v>-0.38563096131299318</c:v>
                </c:pt>
                <c:pt idx="2876">
                  <c:v>-0.38584046608583433</c:v>
                </c:pt>
                <c:pt idx="2877">
                  <c:v>-0.38604992058939458</c:v>
                </c:pt>
                <c:pt idx="2878">
                  <c:v>-0.38625932481437758</c:v>
                </c:pt>
                <c:pt idx="2879">
                  <c:v>-0.38646867875145952</c:v>
                </c:pt>
                <c:pt idx="2880">
                  <c:v>-0.38667798239128875</c:v>
                </c:pt>
                <c:pt idx="2881">
                  <c:v>-0.38688723572448624</c:v>
                </c:pt>
                <c:pt idx="2882">
                  <c:v>-0.38709643874164512</c:v>
                </c:pt>
                <c:pt idx="2883">
                  <c:v>-0.3873055914333311</c:v>
                </c:pt>
                <c:pt idx="2884">
                  <c:v>-0.38751469379008191</c:v>
                </c:pt>
                <c:pt idx="2885">
                  <c:v>-0.38772374580240782</c:v>
                </c:pt>
                <c:pt idx="2886">
                  <c:v>-0.38793274746079115</c:v>
                </c:pt>
                <c:pt idx="2887">
                  <c:v>-0.3881416987556866</c:v>
                </c:pt>
                <c:pt idx="2888">
                  <c:v>-0.38835059967752106</c:v>
                </c:pt>
                <c:pt idx="2889">
                  <c:v>-0.38855945021669352</c:v>
                </c:pt>
                <c:pt idx="2890">
                  <c:v>-0.38876825036357532</c:v>
                </c:pt>
                <c:pt idx="2891">
                  <c:v>-0.38897700010850966</c:v>
                </c:pt>
                <c:pt idx="2892">
                  <c:v>-0.38918569944181214</c:v>
                </c:pt>
                <c:pt idx="2893">
                  <c:v>-0.38939434835377018</c:v>
                </c:pt>
                <c:pt idx="2894">
                  <c:v>-0.38960294683464342</c:v>
                </c:pt>
                <c:pt idx="2895">
                  <c:v>-0.38981149487466354</c:v>
                </c:pt>
                <c:pt idx="2896">
                  <c:v>-0.39001999246403424</c:v>
                </c:pt>
                <c:pt idx="2897">
                  <c:v>-0.39022843959293108</c:v>
                </c:pt>
                <c:pt idx="2898">
                  <c:v>-0.39043683625150166</c:v>
                </c:pt>
                <c:pt idx="2899">
                  <c:v>-0.39064518242986551</c:v>
                </c:pt>
                <c:pt idx="2900">
                  <c:v>-0.39085347811811405</c:v>
                </c:pt>
                <c:pt idx="2901">
                  <c:v>-0.39106172330631073</c:v>
                </c:pt>
                <c:pt idx="2902">
                  <c:v>-0.39126991798449057</c:v>
                </c:pt>
                <c:pt idx="2903">
                  <c:v>-0.39147806214266062</c:v>
                </c:pt>
                <c:pt idx="2904">
                  <c:v>-0.39168615577079968</c:v>
                </c:pt>
                <c:pt idx="2905">
                  <c:v>-0.39189419885885834</c:v>
                </c:pt>
                <c:pt idx="2906">
                  <c:v>-0.39210219139675895</c:v>
                </c:pt>
                <c:pt idx="2907">
                  <c:v>-0.39231013337439552</c:v>
                </c:pt>
                <c:pt idx="2908">
                  <c:v>-0.39251802478163383</c:v>
                </c:pt>
                <c:pt idx="2909">
                  <c:v>-0.3927258656083113</c:v>
                </c:pt>
                <c:pt idx="2910">
                  <c:v>-0.39293365584423701</c:v>
                </c:pt>
                <c:pt idx="2911">
                  <c:v>-0.39314139547919164</c:v>
                </c:pt>
                <c:pt idx="2912">
                  <c:v>-0.39334908450292749</c:v>
                </c:pt>
                <c:pt idx="2913">
                  <c:v>-0.39355672290516835</c:v>
                </c:pt>
                <c:pt idx="2914">
                  <c:v>-0.39376431067560963</c:v>
                </c:pt>
                <c:pt idx="2915">
                  <c:v>-0.3939718478039182</c:v>
                </c:pt>
                <c:pt idx="2916">
                  <c:v>-0.39417933427973251</c:v>
                </c:pt>
                <c:pt idx="2917">
                  <c:v>-0.39438677009266226</c:v>
                </c:pt>
                <c:pt idx="2918">
                  <c:v>-0.3945941552322888</c:v>
                </c:pt>
                <c:pt idx="2919">
                  <c:v>-0.39480148968816475</c:v>
                </c:pt>
                <c:pt idx="2920">
                  <c:v>-0.39500877344981417</c:v>
                </c:pt>
                <c:pt idx="2921">
                  <c:v>-0.39521600650673233</c:v>
                </c:pt>
                <c:pt idx="2922">
                  <c:v>-0.39542318884838601</c:v>
                </c:pt>
                <c:pt idx="2923">
                  <c:v>-0.3956303204642132</c:v>
                </c:pt>
                <c:pt idx="2924">
                  <c:v>-0.39583740134362311</c:v>
                </c:pt>
                <c:pt idx="2925">
                  <c:v>-0.39604443147599627</c:v>
                </c:pt>
                <c:pt idx="2926">
                  <c:v>-0.39625141085068427</c:v>
                </c:pt>
                <c:pt idx="2927">
                  <c:v>-0.39645833945701003</c:v>
                </c:pt>
                <c:pt idx="2928">
                  <c:v>-0.39666521728426762</c:v>
                </c:pt>
                <c:pt idx="2929">
                  <c:v>-0.39687204432172202</c:v>
                </c:pt>
                <c:pt idx="2930">
                  <c:v>-0.3970788205586096</c:v>
                </c:pt>
                <c:pt idx="2931">
                  <c:v>-0.39728554598413762</c:v>
                </c:pt>
                <c:pt idx="2932">
                  <c:v>-0.39749222058748435</c:v>
                </c:pt>
                <c:pt idx="2933">
                  <c:v>-0.39769884435779912</c:v>
                </c:pt>
                <c:pt idx="2934">
                  <c:v>-0.39790541728420231</c:v>
                </c:pt>
                <c:pt idx="2935">
                  <c:v>-0.3981119393557852</c:v>
                </c:pt>
                <c:pt idx="2936">
                  <c:v>-0.39831841056160988</c:v>
                </c:pt>
                <c:pt idx="2937">
                  <c:v>-0.3985248308907095</c:v>
                </c:pt>
                <c:pt idx="2938">
                  <c:v>-0.39873120033208792</c:v>
                </c:pt>
                <c:pt idx="2939">
                  <c:v>-0.39893751887472007</c:v>
                </c:pt>
                <c:pt idx="2940">
                  <c:v>-0.39914378650755128</c:v>
                </c:pt>
                <c:pt idx="2941">
                  <c:v>-0.3993500032194981</c:v>
                </c:pt>
                <c:pt idx="2942">
                  <c:v>-0.39955616899944757</c:v>
                </c:pt>
                <c:pt idx="2943">
                  <c:v>-0.3997622838362575</c:v>
                </c:pt>
                <c:pt idx="2944">
                  <c:v>-0.39996834771875633</c:v>
                </c:pt>
                <c:pt idx="2945">
                  <c:v>-0.4001743606357433</c:v>
                </c:pt>
                <c:pt idx="2946">
                  <c:v>-0.40038032257598816</c:v>
                </c:pt>
                <c:pt idx="2947">
                  <c:v>-0.40058623352823125</c:v>
                </c:pt>
                <c:pt idx="2948">
                  <c:v>-0.4007920934811835</c:v>
                </c:pt>
                <c:pt idx="2949">
                  <c:v>-0.40099790242352651</c:v>
                </c:pt>
                <c:pt idx="2950">
                  <c:v>-0.40120366034391214</c:v>
                </c:pt>
                <c:pt idx="2951">
                  <c:v>-0.40140936723096282</c:v>
                </c:pt>
                <c:pt idx="2952">
                  <c:v>-0.40161502307327163</c:v>
                </c:pt>
                <c:pt idx="2953">
                  <c:v>-0.4018206278594017</c:v>
                </c:pt>
                <c:pt idx="2954">
                  <c:v>-0.40202618157788683</c:v>
                </c:pt>
                <c:pt idx="2955">
                  <c:v>-0.4022316842172311</c:v>
                </c:pt>
                <c:pt idx="2956">
                  <c:v>-0.40243713576590878</c:v>
                </c:pt>
                <c:pt idx="2957">
                  <c:v>-0.40264253621236468</c:v>
                </c:pt>
                <c:pt idx="2958">
                  <c:v>-0.40284788554501361</c:v>
                </c:pt>
                <c:pt idx="2959">
                  <c:v>-0.40305318375224081</c:v>
                </c:pt>
                <c:pt idx="2960">
                  <c:v>-0.40325843082240154</c:v>
                </c:pt>
                <c:pt idx="2961">
                  <c:v>-0.40346362674382141</c:v>
                </c:pt>
                <c:pt idx="2962">
                  <c:v>-0.40366877150479619</c:v>
                </c:pt>
                <c:pt idx="2963">
                  <c:v>-0.40387386509359141</c:v>
                </c:pt>
                <c:pt idx="2964">
                  <c:v>-0.40407890749844305</c:v>
                </c:pt>
                <c:pt idx="2965">
                  <c:v>-0.40428389870755699</c:v>
                </c:pt>
                <c:pt idx="2966">
                  <c:v>-0.40448883870910907</c:v>
                </c:pt>
                <c:pt idx="2967">
                  <c:v>-0.40469372749124521</c:v>
                </c:pt>
                <c:pt idx="2968">
                  <c:v>-0.40489856504208116</c:v>
                </c:pt>
                <c:pt idx="2969">
                  <c:v>-0.40510335134970271</c:v>
                </c:pt>
                <c:pt idx="2970">
                  <c:v>-0.40530808640216548</c:v>
                </c:pt>
                <c:pt idx="2971">
                  <c:v>-0.40551277018749482</c:v>
                </c:pt>
                <c:pt idx="2972">
                  <c:v>-0.40571740269368611</c:v>
                </c:pt>
                <c:pt idx="2973">
                  <c:v>-0.40592198390870438</c:v>
                </c:pt>
                <c:pt idx="2974">
                  <c:v>-0.40612651382048437</c:v>
                </c:pt>
                <c:pt idx="2975">
                  <c:v>-0.40633099241693071</c:v>
                </c:pt>
                <c:pt idx="2976">
                  <c:v>-0.40653541968591761</c:v>
                </c:pt>
                <c:pt idx="2977">
                  <c:v>-0.40673979561528889</c:v>
                </c:pt>
                <c:pt idx="2978">
                  <c:v>-0.40694412019285803</c:v>
                </c:pt>
                <c:pt idx="2979">
                  <c:v>-0.40714839340640818</c:v>
                </c:pt>
                <c:pt idx="2980">
                  <c:v>-0.40735261524369193</c:v>
                </c:pt>
                <c:pt idx="2981">
                  <c:v>-0.40755678569243142</c:v>
                </c:pt>
                <c:pt idx="2982">
                  <c:v>-0.40776090474031829</c:v>
                </c:pt>
                <c:pt idx="2983">
                  <c:v>-0.40796497237501367</c:v>
                </c:pt>
                <c:pt idx="2984">
                  <c:v>-0.40816898858414813</c:v>
                </c:pt>
                <c:pt idx="2985">
                  <c:v>-0.40837295335532142</c:v>
                </c:pt>
                <c:pt idx="2986">
                  <c:v>-0.40857686667610299</c:v>
                </c:pt>
                <c:pt idx="2987">
                  <c:v>-0.40878072853403125</c:v>
                </c:pt>
                <c:pt idx="2988">
                  <c:v>-0.40898453891661418</c:v>
                </c:pt>
                <c:pt idx="2989">
                  <c:v>-0.40918829781132887</c:v>
                </c:pt>
                <c:pt idx="2990">
                  <c:v>-0.40939200520562158</c:v>
                </c:pt>
                <c:pt idx="2991">
                  <c:v>-0.40959566108690798</c:v>
                </c:pt>
                <c:pt idx="2992">
                  <c:v>-0.40979926544257261</c:v>
                </c:pt>
                <c:pt idx="2993">
                  <c:v>-0.41000281825996931</c:v>
                </c:pt>
                <c:pt idx="2994">
                  <c:v>-0.41020631952642095</c:v>
                </c:pt>
                <c:pt idx="2995">
                  <c:v>-0.41040976922921946</c:v>
                </c:pt>
                <c:pt idx="2996">
                  <c:v>-0.4106131673556257</c:v>
                </c:pt>
                <c:pt idx="2997">
                  <c:v>-0.41081651389286961</c:v>
                </c:pt>
                <c:pt idx="2998">
                  <c:v>-0.41101980882815004</c:v>
                </c:pt>
                <c:pt idx="2999">
                  <c:v>-0.41122305214863464</c:v>
                </c:pt>
                <c:pt idx="3000">
                  <c:v>-0.4114262438414602</c:v>
                </c:pt>
                <c:pt idx="3001">
                  <c:v>-0.41162938389373205</c:v>
                </c:pt>
                <c:pt idx="3002">
                  <c:v>-0.41183247229252445</c:v>
                </c:pt>
                <c:pt idx="3003">
                  <c:v>-0.41203550902488045</c:v>
                </c:pt>
                <c:pt idx="3004">
                  <c:v>-0.41223849407781177</c:v>
                </c:pt>
                <c:pt idx="3005">
                  <c:v>-0.41244142743829892</c:v>
                </c:pt>
                <c:pt idx="3006">
                  <c:v>-0.41264430909329086</c:v>
                </c:pt>
                <c:pt idx="3007">
                  <c:v>-0.41284713902970549</c:v>
                </c:pt>
                <c:pt idx="3008">
                  <c:v>-0.41304991723442902</c:v>
                </c:pt>
                <c:pt idx="3009">
                  <c:v>-0.4132526436943163</c:v>
                </c:pt>
                <c:pt idx="3010">
                  <c:v>-0.41345531839619071</c:v>
                </c:pt>
                <c:pt idx="3011">
                  <c:v>-0.41365794132684414</c:v>
                </c:pt>
                <c:pt idx="3012">
                  <c:v>-0.41386051247303685</c:v>
                </c:pt>
                <c:pt idx="3013">
                  <c:v>-0.41406303182149751</c:v>
                </c:pt>
                <c:pt idx="3014">
                  <c:v>-0.41426549935892321</c:v>
                </c:pt>
                <c:pt idx="3015">
                  <c:v>-0.41446791507197933</c:v>
                </c:pt>
                <c:pt idx="3016">
                  <c:v>-0.41467027894729958</c:v>
                </c:pt>
                <c:pt idx="3017">
                  <c:v>-0.41487259097148593</c:v>
                </c:pt>
                <c:pt idx="3018">
                  <c:v>-0.41507485113110848</c:v>
                </c:pt>
                <c:pt idx="3019">
                  <c:v>-0.4152770594127056</c:v>
                </c:pt>
                <c:pt idx="3020">
                  <c:v>-0.4154792158027838</c:v>
                </c:pt>
                <c:pt idx="3021">
                  <c:v>-0.41568132028781773</c:v>
                </c:pt>
                <c:pt idx="3022">
                  <c:v>-0.41588337285424998</c:v>
                </c:pt>
                <c:pt idx="3023">
                  <c:v>-0.41608537348849128</c:v>
                </c:pt>
                <c:pt idx="3024">
                  <c:v>-0.41628732217692038</c:v>
                </c:pt>
                <c:pt idx="3025">
                  <c:v>-0.41648921890588386</c:v>
                </c:pt>
                <c:pt idx="3026">
                  <c:v>-0.41669106366169639</c:v>
                </c:pt>
                <c:pt idx="3027">
                  <c:v>-0.41689285643064039</c:v>
                </c:pt>
                <c:pt idx="3028">
                  <c:v>-0.41709459719896619</c:v>
                </c:pt>
                <c:pt idx="3029">
                  <c:v>-0.41729628595289187</c:v>
                </c:pt>
                <c:pt idx="3030">
                  <c:v>-0.41749792267860331</c:v>
                </c:pt>
                <c:pt idx="3031">
                  <c:v>-0.41769950736225414</c:v>
                </c:pt>
                <c:pt idx="3032">
                  <c:v>-0.41790103998996564</c:v>
                </c:pt>
                <c:pt idx="3033">
                  <c:v>-0.41810252054782676</c:v>
                </c:pt>
                <c:pt idx="3034">
                  <c:v>-0.41830394902189405</c:v>
                </c:pt>
                <c:pt idx="3035">
                  <c:v>-0.41850532539819169</c:v>
                </c:pt>
                <c:pt idx="3036">
                  <c:v>-0.41870664966271132</c:v>
                </c:pt>
                <c:pt idx="3037">
                  <c:v>-0.41890792180141212</c:v>
                </c:pt>
                <c:pt idx="3038">
                  <c:v>-0.41910914180022069</c:v>
                </c:pt>
                <c:pt idx="3039">
                  <c:v>-0.41931030964503108</c:v>
                </c:pt>
                <c:pt idx="3040">
                  <c:v>-0.41951142532170471</c:v>
                </c:pt>
                <c:pt idx="3041">
                  <c:v>-0.41971248881607032</c:v>
                </c:pt>
                <c:pt idx="3042">
                  <c:v>-0.41991350011392392</c:v>
                </c:pt>
                <c:pt idx="3043">
                  <c:v>-0.42011445920102886</c:v>
                </c:pt>
                <c:pt idx="3044">
                  <c:v>-0.4203153660631157</c:v>
                </c:pt>
                <c:pt idx="3045">
                  <c:v>-0.42051622068588207</c:v>
                </c:pt>
                <c:pt idx="3046">
                  <c:v>-0.42071702305499287</c:v>
                </c:pt>
                <c:pt idx="3047">
                  <c:v>-0.42091777315608003</c:v>
                </c:pt>
                <c:pt idx="3048">
                  <c:v>-0.42111847097474248</c:v>
                </c:pt>
                <c:pt idx="3049">
                  <c:v>-0.4213191164965463</c:v>
                </c:pt>
                <c:pt idx="3050">
                  <c:v>-0.42151970970702446</c:v>
                </c:pt>
                <c:pt idx="3051">
                  <c:v>-0.42172025059167689</c:v>
                </c:pt>
                <c:pt idx="3052">
                  <c:v>-0.42192073913597028</c:v>
                </c:pt>
                <c:pt idx="3053">
                  <c:v>-0.42212117532533855</c:v>
                </c:pt>
                <c:pt idx="3054">
                  <c:v>-0.42232155914518194</c:v>
                </c:pt>
                <c:pt idx="3055">
                  <c:v>-0.42252189058086786</c:v>
                </c:pt>
                <c:pt idx="3056">
                  <c:v>-0.42272216961773024</c:v>
                </c:pt>
                <c:pt idx="3057">
                  <c:v>-0.42292239624106964</c:v>
                </c:pt>
                <c:pt idx="3058">
                  <c:v>-0.42312257043615353</c:v>
                </c:pt>
                <c:pt idx="3059">
                  <c:v>-0.42332269218821572</c:v>
                </c:pt>
                <c:pt idx="3060">
                  <c:v>-0.42352276148245682</c:v>
                </c:pt>
                <c:pt idx="3061">
                  <c:v>-0.4237227783040437</c:v>
                </c:pt>
                <c:pt idx="3062">
                  <c:v>-0.42392274263810986</c:v>
                </c:pt>
                <c:pt idx="3063">
                  <c:v>-0.42412265446975528</c:v>
                </c:pt>
                <c:pt idx="3064">
                  <c:v>-0.42432251378404617</c:v>
                </c:pt>
                <c:pt idx="3065">
                  <c:v>-0.4245223205660153</c:v>
                </c:pt>
                <c:pt idx="3066">
                  <c:v>-0.42472207480066154</c:v>
                </c:pt>
                <c:pt idx="3067">
                  <c:v>-0.42492177647295021</c:v>
                </c:pt>
                <c:pt idx="3068">
                  <c:v>-0.42512142556781274</c:v>
                </c:pt>
                <c:pt idx="3069">
                  <c:v>-0.42532102207014677</c:v>
                </c:pt>
                <c:pt idx="3070">
                  <c:v>-0.42552056596481602</c:v>
                </c:pt>
                <c:pt idx="3071">
                  <c:v>-0.42572005723665041</c:v>
                </c:pt>
                <c:pt idx="3072">
                  <c:v>-0.42591949587044592</c:v>
                </c:pt>
                <c:pt idx="3073">
                  <c:v>-0.42611888185096436</c:v>
                </c:pt>
                <c:pt idx="3074">
                  <c:v>-0.42631821516293372</c:v>
                </c:pt>
                <c:pt idx="3075">
                  <c:v>-0.42651749579104775</c:v>
                </c:pt>
                <c:pt idx="3076">
                  <c:v>-0.42671672371996622</c:v>
                </c:pt>
                <c:pt idx="3077">
                  <c:v>-0.42691589893431459</c:v>
                </c:pt>
                <c:pt idx="3078">
                  <c:v>-0.42711502141868418</c:v>
                </c:pt>
                <c:pt idx="3079">
                  <c:v>-0.42731409115763197</c:v>
                </c:pt>
                <c:pt idx="3080">
                  <c:v>-0.42751310813568083</c:v>
                </c:pt>
                <c:pt idx="3081">
                  <c:v>-0.42771207233731917</c:v>
                </c:pt>
                <c:pt idx="3082">
                  <c:v>-0.42791098374700098</c:v>
                </c:pt>
                <c:pt idx="3083">
                  <c:v>-0.42810984234914579</c:v>
                </c:pt>
                <c:pt idx="3084">
                  <c:v>-0.42830864812813885</c:v>
                </c:pt>
                <c:pt idx="3085">
                  <c:v>-0.42850740106833057</c:v>
                </c:pt>
                <c:pt idx="3086">
                  <c:v>-0.42870610115403707</c:v>
                </c:pt>
                <c:pt idx="3087">
                  <c:v>-0.42890474836953973</c:v>
                </c:pt>
                <c:pt idx="3088">
                  <c:v>-0.42910334269908534</c:v>
                </c:pt>
                <c:pt idx="3089">
                  <c:v>-0.42930188412688591</c:v>
                </c:pt>
                <c:pt idx="3090">
                  <c:v>-0.42950037263711871</c:v>
                </c:pt>
                <c:pt idx="3091">
                  <c:v>-0.42969880821392625</c:v>
                </c:pt>
                <c:pt idx="3092">
                  <c:v>-0.4298971908414162</c:v>
                </c:pt>
                <c:pt idx="3093">
                  <c:v>-0.43009552050366129</c:v>
                </c:pt>
                <c:pt idx="3094">
                  <c:v>-0.43029379718469934</c:v>
                </c:pt>
                <c:pt idx="3095">
                  <c:v>-0.43049202086853333</c:v>
                </c:pt>
                <c:pt idx="3096">
                  <c:v>-0.43069019153913091</c:v>
                </c:pt>
                <c:pt idx="3097">
                  <c:v>-0.43088830918042498</c:v>
                </c:pt>
                <c:pt idx="3098">
                  <c:v>-0.43108637377631304</c:v>
                </c:pt>
                <c:pt idx="3099">
                  <c:v>-0.43128438531065766</c:v>
                </c:pt>
                <c:pt idx="3100">
                  <c:v>-0.43148234376728606</c:v>
                </c:pt>
                <c:pt idx="3101">
                  <c:v>-0.4316802491299902</c:v>
                </c:pt>
                <c:pt idx="3102">
                  <c:v>-0.43187810138252686</c:v>
                </c:pt>
                <c:pt idx="3103">
                  <c:v>-0.43207590050861733</c:v>
                </c:pt>
                <c:pt idx="3104">
                  <c:v>-0.43227364649194744</c:v>
                </c:pt>
                <c:pt idx="3105">
                  <c:v>-0.43247133931616788</c:v>
                </c:pt>
                <c:pt idx="3106">
                  <c:v>-0.43266897896489342</c:v>
                </c:pt>
                <c:pt idx="3107">
                  <c:v>-0.4328665654217036</c:v>
                </c:pt>
                <c:pt idx="3108">
                  <c:v>-0.43306409867014234</c:v>
                </c:pt>
                <c:pt idx="3109">
                  <c:v>-0.43326157869371773</c:v>
                </c:pt>
                <c:pt idx="3110">
                  <c:v>-0.43345900547590233</c:v>
                </c:pt>
                <c:pt idx="3111">
                  <c:v>-0.43365637900013293</c:v>
                </c:pt>
                <c:pt idx="3112">
                  <c:v>-0.43385369924981054</c:v>
                </c:pt>
                <c:pt idx="3113">
                  <c:v>-0.43405096620830025</c:v>
                </c:pt>
                <c:pt idx="3114">
                  <c:v>-0.43424817985893144</c:v>
                </c:pt>
                <c:pt idx="3115">
                  <c:v>-0.43444534018499736</c:v>
                </c:pt>
                <c:pt idx="3116">
                  <c:v>-0.43464244716975542</c:v>
                </c:pt>
                <c:pt idx="3117">
                  <c:v>-0.43483950079642691</c:v>
                </c:pt>
                <c:pt idx="3118">
                  <c:v>-0.43503650104819719</c:v>
                </c:pt>
                <c:pt idx="3119">
                  <c:v>-0.43523344790821528</c:v>
                </c:pt>
                <c:pt idx="3120">
                  <c:v>-0.43543034135959408</c:v>
                </c:pt>
                <c:pt idx="3121">
                  <c:v>-0.43562718138541046</c:v>
                </c:pt>
                <c:pt idx="3122">
                  <c:v>-0.43582396796870471</c:v>
                </c:pt>
                <c:pt idx="3123">
                  <c:v>-0.43602070109248109</c:v>
                </c:pt>
                <c:pt idx="3124">
                  <c:v>-0.43621738073970717</c:v>
                </c:pt>
                <c:pt idx="3125">
                  <c:v>-0.43641400689331433</c:v>
                </c:pt>
                <c:pt idx="3126">
                  <c:v>-0.43661057953619742</c:v>
                </c:pt>
                <c:pt idx="3127">
                  <c:v>-0.4368070986512147</c:v>
                </c:pt>
                <c:pt idx="3128">
                  <c:v>-0.43700356422118786</c:v>
                </c:pt>
                <c:pt idx="3129">
                  <c:v>-0.437199976228902</c:v>
                </c:pt>
                <c:pt idx="3130">
                  <c:v>-0.43739633465710553</c:v>
                </c:pt>
                <c:pt idx="3131">
                  <c:v>-0.43759263948851007</c:v>
                </c:pt>
                <c:pt idx="3132">
                  <c:v>-0.43778889070579052</c:v>
                </c:pt>
                <c:pt idx="3133">
                  <c:v>-0.43798508829158495</c:v>
                </c:pt>
                <c:pt idx="3134">
                  <c:v>-0.43818123222849448</c:v>
                </c:pt>
                <c:pt idx="3135">
                  <c:v>-0.43837732249908334</c:v>
                </c:pt>
                <c:pt idx="3136">
                  <c:v>-0.43857335908587874</c:v>
                </c:pt>
                <c:pt idx="3137">
                  <c:v>-0.43876934197137085</c:v>
                </c:pt>
                <c:pt idx="3138">
                  <c:v>-0.43896527113801281</c:v>
                </c:pt>
                <c:pt idx="3139">
                  <c:v>-0.43916114656822047</c:v>
                </c:pt>
                <c:pt idx="3140">
                  <c:v>-0.43935696824437265</c:v>
                </c:pt>
                <c:pt idx="3141">
                  <c:v>-0.4395527361488108</c:v>
                </c:pt>
                <c:pt idx="3142">
                  <c:v>-0.43974845026383896</c:v>
                </c:pt>
                <c:pt idx="3143">
                  <c:v>-0.43994411057172411</c:v>
                </c:pt>
                <c:pt idx="3144">
                  <c:v>-0.44013971705469562</c:v>
                </c:pt>
                <c:pt idx="3145">
                  <c:v>-0.44033526969494541</c:v>
                </c:pt>
                <c:pt idx="3146">
                  <c:v>-0.44053076847462791</c:v>
                </c:pt>
                <c:pt idx="3147">
                  <c:v>-0.44072621337585993</c:v>
                </c:pt>
                <c:pt idx="3148">
                  <c:v>-0.44092160438072076</c:v>
                </c:pt>
                <c:pt idx="3149">
                  <c:v>-0.44111694147125186</c:v>
                </c:pt>
                <c:pt idx="3150">
                  <c:v>-0.44131222462945713</c:v>
                </c:pt>
                <c:pt idx="3151">
                  <c:v>-0.4415074538373025</c:v>
                </c:pt>
                <c:pt idx="3152">
                  <c:v>-0.4417026290767162</c:v>
                </c:pt>
                <c:pt idx="3153">
                  <c:v>-0.44189775032958845</c:v>
                </c:pt>
                <c:pt idx="3154">
                  <c:v>-0.44209281757777169</c:v>
                </c:pt>
                <c:pt idx="3155">
                  <c:v>-0.44228783080308015</c:v>
                </c:pt>
                <c:pt idx="3156">
                  <c:v>-0.44248278998729018</c:v>
                </c:pt>
                <c:pt idx="3157">
                  <c:v>-0.44267769511213989</c:v>
                </c:pt>
                <c:pt idx="3158">
                  <c:v>-0.44287254615932925</c:v>
                </c:pt>
                <c:pt idx="3159">
                  <c:v>-0.44306734311052004</c:v>
                </c:pt>
                <c:pt idx="3160">
                  <c:v>-0.44326208594733568</c:v>
                </c:pt>
                <c:pt idx="3161">
                  <c:v>-0.44345677465136141</c:v>
                </c:pt>
                <c:pt idx="3162">
                  <c:v>-0.44365140920414381</c:v>
                </c:pt>
                <c:pt idx="3163">
                  <c:v>-0.44384598958719129</c:v>
                </c:pt>
                <c:pt idx="3164">
                  <c:v>-0.44404051578197362</c:v>
                </c:pt>
                <c:pt idx="3165">
                  <c:v>-0.4442349877699221</c:v>
                </c:pt>
                <c:pt idx="3166">
                  <c:v>-0.44442940553242921</c:v>
                </c:pt>
                <c:pt idx="3167">
                  <c:v>-0.44462376905084894</c:v>
                </c:pt>
                <c:pt idx="3168">
                  <c:v>-0.44481807830649656</c:v>
                </c:pt>
                <c:pt idx="3169">
                  <c:v>-0.44501233328064838</c:v>
                </c:pt>
                <c:pt idx="3170">
                  <c:v>-0.44520653395454207</c:v>
                </c:pt>
                <c:pt idx="3171">
                  <c:v>-0.44540068030937624</c:v>
                </c:pt>
                <c:pt idx="3172">
                  <c:v>-0.44559477232631067</c:v>
                </c:pt>
                <c:pt idx="3173">
                  <c:v>-0.44578880998646592</c:v>
                </c:pt>
                <c:pt idx="3174">
                  <c:v>-0.44598279327092377</c:v>
                </c:pt>
                <c:pt idx="3175">
                  <c:v>-0.44617672216072657</c:v>
                </c:pt>
                <c:pt idx="3176">
                  <c:v>-0.44637059663687778</c:v>
                </c:pt>
                <c:pt idx="3177">
                  <c:v>-0.4465644166803413</c:v>
                </c:pt>
                <c:pt idx="3178">
                  <c:v>-0.44675818227204189</c:v>
                </c:pt>
                <c:pt idx="3179">
                  <c:v>-0.44695189339286506</c:v>
                </c:pt>
                <c:pt idx="3180">
                  <c:v>-0.44714555002365663</c:v>
                </c:pt>
                <c:pt idx="3181">
                  <c:v>-0.44733915214522313</c:v>
                </c:pt>
                <c:pt idx="3182">
                  <c:v>-0.44753269973833143</c:v>
                </c:pt>
                <c:pt idx="3183">
                  <c:v>-0.44772619278370895</c:v>
                </c:pt>
                <c:pt idx="3184">
                  <c:v>-0.44791963126204326</c:v>
                </c:pt>
                <c:pt idx="3185">
                  <c:v>-0.44811301515398244</c:v>
                </c:pt>
                <c:pt idx="3186">
                  <c:v>-0.44830634444013445</c:v>
                </c:pt>
                <c:pt idx="3187">
                  <c:v>-0.44849961910106778</c:v>
                </c:pt>
                <c:pt idx="3188">
                  <c:v>-0.44869283911731089</c:v>
                </c:pt>
                <c:pt idx="3189">
                  <c:v>-0.44888600446935206</c:v>
                </c:pt>
                <c:pt idx="3190">
                  <c:v>-0.44907911513763993</c:v>
                </c:pt>
                <c:pt idx="3191">
                  <c:v>-0.44927217110258272</c:v>
                </c:pt>
                <c:pt idx="3192">
                  <c:v>-0.44946517234454886</c:v>
                </c:pt>
                <c:pt idx="3193">
                  <c:v>-0.44965811884386614</c:v>
                </c:pt>
                <c:pt idx="3194">
                  <c:v>-0.4498510105808225</c:v>
                </c:pt>
                <c:pt idx="3195">
                  <c:v>-0.45004384753566529</c:v>
                </c:pt>
                <c:pt idx="3196">
                  <c:v>-0.45023662968860156</c:v>
                </c:pt>
                <c:pt idx="3197">
                  <c:v>-0.45042935701979792</c:v>
                </c:pt>
                <c:pt idx="3198">
                  <c:v>-0.45062202950938052</c:v>
                </c:pt>
                <c:pt idx="3199">
                  <c:v>-0.45081464713743485</c:v>
                </c:pt>
                <c:pt idx="3200">
                  <c:v>-0.45100720988400578</c:v>
                </c:pt>
                <c:pt idx="3201">
                  <c:v>-0.45119971772909756</c:v>
                </c:pt>
                <c:pt idx="3202">
                  <c:v>-0.45139217065267356</c:v>
                </c:pt>
                <c:pt idx="3203">
                  <c:v>-0.45158456863465657</c:v>
                </c:pt>
                <c:pt idx="3204">
                  <c:v>-0.45177691165492811</c:v>
                </c:pt>
                <c:pt idx="3205">
                  <c:v>-0.45196919969332916</c:v>
                </c:pt>
                <c:pt idx="3206">
                  <c:v>-0.45216143272965936</c:v>
                </c:pt>
                <c:pt idx="3207">
                  <c:v>-0.45235361074367753</c:v>
                </c:pt>
                <c:pt idx="3208">
                  <c:v>-0.45254573371510121</c:v>
                </c:pt>
                <c:pt idx="3209">
                  <c:v>-0.45273780162360677</c:v>
                </c:pt>
                <c:pt idx="3210">
                  <c:v>-0.45292981444882929</c:v>
                </c:pt>
                <c:pt idx="3211">
                  <c:v>-0.4531217721703627</c:v>
                </c:pt>
                <c:pt idx="3212">
                  <c:v>-0.45331367476775924</c:v>
                </c:pt>
                <c:pt idx="3213">
                  <c:v>-0.45350552222053003</c:v>
                </c:pt>
                <c:pt idx="3214">
                  <c:v>-0.45369731450814432</c:v>
                </c:pt>
                <c:pt idx="3215">
                  <c:v>-0.45388905161003007</c:v>
                </c:pt>
                <c:pt idx="3216">
                  <c:v>-0.45408073350557338</c:v>
                </c:pt>
                <c:pt idx="3217">
                  <c:v>-0.45427236017411887</c:v>
                </c:pt>
                <c:pt idx="3218">
                  <c:v>-0.45446393159496912</c:v>
                </c:pt>
                <c:pt idx="3219">
                  <c:v>-0.45465544774738503</c:v>
                </c:pt>
                <c:pt idx="3220">
                  <c:v>-0.45484690861058552</c:v>
                </c:pt>
                <c:pt idx="3221">
                  <c:v>-0.45503831416374751</c:v>
                </c:pt>
                <c:pt idx="3222">
                  <c:v>-0.45522966438600604</c:v>
                </c:pt>
                <c:pt idx="3223">
                  <c:v>-0.45542095925645393</c:v>
                </c:pt>
                <c:pt idx="3224">
                  <c:v>-0.45561219875414166</c:v>
                </c:pt>
                <c:pt idx="3225">
                  <c:v>-0.45580338285807787</c:v>
                </c:pt>
                <c:pt idx="3226">
                  <c:v>-0.45599451154722842</c:v>
                </c:pt>
                <c:pt idx="3227">
                  <c:v>-0.45618558480051724</c:v>
                </c:pt>
                <c:pt idx="3228">
                  <c:v>-0.4563766025968255</c:v>
                </c:pt>
                <c:pt idx="3229">
                  <c:v>-0.45656756491499195</c:v>
                </c:pt>
                <c:pt idx="3230">
                  <c:v>-0.45675847173381279</c:v>
                </c:pt>
                <c:pt idx="3231">
                  <c:v>-0.45694932303204155</c:v>
                </c:pt>
                <c:pt idx="3232">
                  <c:v>-0.45714011878838917</c:v>
                </c:pt>
                <c:pt idx="3233">
                  <c:v>-0.45733085898152359</c:v>
                </c:pt>
                <c:pt idx="3234">
                  <c:v>-0.45752154359007013</c:v>
                </c:pt>
                <c:pt idx="3235">
                  <c:v>-0.45771217259261099</c:v>
                </c:pt>
                <c:pt idx="3236">
                  <c:v>-0.45790274596768549</c:v>
                </c:pt>
                <c:pt idx="3237">
                  <c:v>-0.45809326369378989</c:v>
                </c:pt>
                <c:pt idx="3238">
                  <c:v>-0.45828372574937726</c:v>
                </c:pt>
                <c:pt idx="3239">
                  <c:v>-0.45847413211285765</c:v>
                </c:pt>
                <c:pt idx="3240">
                  <c:v>-0.45866448276259769</c:v>
                </c:pt>
                <c:pt idx="3241">
                  <c:v>-0.45885477767692073</c:v>
                </c:pt>
                <c:pt idx="3242">
                  <c:v>-0.4590450168341067</c:v>
                </c:pt>
                <c:pt idx="3243">
                  <c:v>-0.459235200212392</c:v>
                </c:pt>
                <c:pt idx="3244">
                  <c:v>-0.4594253277899697</c:v>
                </c:pt>
                <c:pt idx="3245">
                  <c:v>-0.45961539954498892</c:v>
                </c:pt>
                <c:pt idx="3246">
                  <c:v>-0.45980541545555553</c:v>
                </c:pt>
                <c:pt idx="3247">
                  <c:v>-0.45999537549973124</c:v>
                </c:pt>
                <c:pt idx="3248">
                  <c:v>-0.46018527965553413</c:v>
                </c:pt>
                <c:pt idx="3249">
                  <c:v>-0.46037512790093849</c:v>
                </c:pt>
                <c:pt idx="3250">
                  <c:v>-0.46056492021387441</c:v>
                </c:pt>
                <c:pt idx="3251">
                  <c:v>-0.46075465657222808</c:v>
                </c:pt>
                <c:pt idx="3252">
                  <c:v>-0.46094433695384146</c:v>
                </c:pt>
                <c:pt idx="3253">
                  <c:v>-0.46113396133651252</c:v>
                </c:pt>
                <c:pt idx="3254">
                  <c:v>-0.46132352969799489</c:v>
                </c:pt>
                <c:pt idx="3255">
                  <c:v>-0.4615130420159978</c:v>
                </c:pt>
                <c:pt idx="3256">
                  <c:v>-0.46170249826818616</c:v>
                </c:pt>
                <c:pt idx="3257">
                  <c:v>-0.46189189843218037</c:v>
                </c:pt>
                <c:pt idx="3258">
                  <c:v>-0.46208124248555638</c:v>
                </c:pt>
                <c:pt idx="3259">
                  <c:v>-0.46227053040584531</c:v>
                </c:pt>
                <c:pt idx="3260">
                  <c:v>-0.46245976217053386</c:v>
                </c:pt>
                <c:pt idx="3261">
                  <c:v>-0.46264893775706373</c:v>
                </c:pt>
                <c:pt idx="3262">
                  <c:v>-0.46283805714283199</c:v>
                </c:pt>
                <c:pt idx="3263">
                  <c:v>-0.46302712030519055</c:v>
                </c:pt>
                <c:pt idx="3264">
                  <c:v>-0.46321612722144662</c:v>
                </c:pt>
                <c:pt idx="3265">
                  <c:v>-0.46340507786886209</c:v>
                </c:pt>
                <c:pt idx="3266">
                  <c:v>-0.46359397222465387</c:v>
                </c:pt>
                <c:pt idx="3267">
                  <c:v>-0.46378281026599366</c:v>
                </c:pt>
                <c:pt idx="3268">
                  <c:v>-0.46397159197000776</c:v>
                </c:pt>
                <c:pt idx="3269">
                  <c:v>-0.46416031731377722</c:v>
                </c:pt>
                <c:pt idx="3270">
                  <c:v>-0.46434898627433763</c:v>
                </c:pt>
                <c:pt idx="3271">
                  <c:v>-0.46453759882867895</c:v>
                </c:pt>
                <c:pt idx="3272">
                  <c:v>-0.46472615495374581</c:v>
                </c:pt>
                <c:pt idx="3273">
                  <c:v>-0.46491465462643694</c:v>
                </c:pt>
                <c:pt idx="3274">
                  <c:v>-0.46510309782360537</c:v>
                </c:pt>
                <c:pt idx="3275">
                  <c:v>-0.46529148452205843</c:v>
                </c:pt>
                <c:pt idx="3276">
                  <c:v>-0.46547981469855743</c:v>
                </c:pt>
                <c:pt idx="3277">
                  <c:v>-0.46566808832981776</c:v>
                </c:pt>
                <c:pt idx="3278">
                  <c:v>-0.46585630539250883</c:v>
                </c:pt>
                <c:pt idx="3279">
                  <c:v>-0.46604446586325377</c:v>
                </c:pt>
                <c:pt idx="3280">
                  <c:v>-0.46623256971862964</c:v>
                </c:pt>
                <c:pt idx="3281">
                  <c:v>-0.46642061693516718</c:v>
                </c:pt>
                <c:pt idx="3282">
                  <c:v>-0.46660860748935074</c:v>
                </c:pt>
                <c:pt idx="3283">
                  <c:v>-0.46679654135761828</c:v>
                </c:pt>
                <c:pt idx="3284">
                  <c:v>-0.46698441851636119</c:v>
                </c:pt>
                <c:pt idx="3285">
                  <c:v>-0.46717223894192433</c:v>
                </c:pt>
                <c:pt idx="3286">
                  <c:v>-0.46736000261060584</c:v>
                </c:pt>
                <c:pt idx="3287">
                  <c:v>-0.46754770949865709</c:v>
                </c:pt>
                <c:pt idx="3288">
                  <c:v>-0.46773535958228268</c:v>
                </c:pt>
                <c:pt idx="3289">
                  <c:v>-0.46792295283764029</c:v>
                </c:pt>
                <c:pt idx="3290">
                  <c:v>-0.46811048924084064</c:v>
                </c:pt>
                <c:pt idx="3291">
                  <c:v>-0.46829796876794716</c:v>
                </c:pt>
                <c:pt idx="3292">
                  <c:v>-0.46848539139497647</c:v>
                </c:pt>
                <c:pt idx="3293">
                  <c:v>-0.46867275709789769</c:v>
                </c:pt>
                <c:pt idx="3294">
                  <c:v>-0.46886006585263268</c:v>
                </c:pt>
                <c:pt idx="3295">
                  <c:v>-0.46904731763505603</c:v>
                </c:pt>
                <c:pt idx="3296">
                  <c:v>-0.46923451242099479</c:v>
                </c:pt>
                <c:pt idx="3297">
                  <c:v>-0.46942165018622839</c:v>
                </c:pt>
                <c:pt idx="3298">
                  <c:v>-0.46960873090648864</c:v>
                </c:pt>
                <c:pt idx="3299">
                  <c:v>-0.4697957545574597</c:v>
                </c:pt>
                <c:pt idx="3300">
                  <c:v>-0.46998272111477779</c:v>
                </c:pt>
                <c:pt idx="3301">
                  <c:v>-0.47016963055403149</c:v>
                </c:pt>
                <c:pt idx="3302">
                  <c:v>-0.47035648285076115</c:v>
                </c:pt>
                <c:pt idx="3303">
                  <c:v>-0.47054327798045925</c:v>
                </c:pt>
                <c:pt idx="3304">
                  <c:v>-0.47073001591857</c:v>
                </c:pt>
                <c:pt idx="3305">
                  <c:v>-0.47091669664048952</c:v>
                </c:pt>
                <c:pt idx="3306">
                  <c:v>-0.47110332012156553</c:v>
                </c:pt>
                <c:pt idx="3307">
                  <c:v>-0.47128988633709745</c:v>
                </c:pt>
                <c:pt idx="3308">
                  <c:v>-0.47147639526233615</c:v>
                </c:pt>
                <c:pt idx="3309">
                  <c:v>-0.471662846872484</c:v>
                </c:pt>
                <c:pt idx="3310">
                  <c:v>-0.47184924114269478</c:v>
                </c:pt>
                <c:pt idx="3311">
                  <c:v>-0.47203557804807339</c:v>
                </c:pt>
                <c:pt idx="3312">
                  <c:v>-0.47222185756367607</c:v>
                </c:pt>
                <c:pt idx="3313">
                  <c:v>-0.47240807966451015</c:v>
                </c:pt>
                <c:pt idx="3314">
                  <c:v>-0.47259424432553387</c:v>
                </c:pt>
                <c:pt idx="3315">
                  <c:v>-0.47278035152165659</c:v>
                </c:pt>
                <c:pt idx="3316">
                  <c:v>-0.47296640122773836</c:v>
                </c:pt>
                <c:pt idx="3317">
                  <c:v>-0.47315239341859011</c:v>
                </c:pt>
                <c:pt idx="3318">
                  <c:v>-0.47333832806897336</c:v>
                </c:pt>
                <c:pt idx="3319">
                  <c:v>-0.47352420515360027</c:v>
                </c:pt>
                <c:pt idx="3320">
                  <c:v>-0.47371002464713341</c:v>
                </c:pt>
                <c:pt idx="3321">
                  <c:v>-0.47389578652418601</c:v>
                </c:pt>
                <c:pt idx="3322">
                  <c:v>-0.47408149075932138</c:v>
                </c:pt>
                <c:pt idx="3323">
                  <c:v>-0.47426713732705317</c:v>
                </c:pt>
                <c:pt idx="3324">
                  <c:v>-0.47445272620184514</c:v>
                </c:pt>
                <c:pt idx="3325">
                  <c:v>-0.47463825735811122</c:v>
                </c:pt>
                <c:pt idx="3326">
                  <c:v>-0.47482373077021522</c:v>
                </c:pt>
                <c:pt idx="3327">
                  <c:v>-0.47500914641247088</c:v>
                </c:pt>
                <c:pt idx="3328">
                  <c:v>-0.47519450425914178</c:v>
                </c:pt>
                <c:pt idx="3329">
                  <c:v>-0.4753798042844411</c:v>
                </c:pt>
                <c:pt idx="3330">
                  <c:v>-0.47556504646253167</c:v>
                </c:pt>
                <c:pt idx="3331">
                  <c:v>-0.47575023076752598</c:v>
                </c:pt>
                <c:pt idx="3332">
                  <c:v>-0.4759353571734859</c:v>
                </c:pt>
                <c:pt idx="3333">
                  <c:v>-0.47612042565442242</c:v>
                </c:pt>
                <c:pt idx="3334">
                  <c:v>-0.47630543618429622</c:v>
                </c:pt>
                <c:pt idx="3335">
                  <c:v>-0.47649038873701677</c:v>
                </c:pt>
                <c:pt idx="3336">
                  <c:v>-0.47667528328644287</c:v>
                </c:pt>
                <c:pt idx="3337">
                  <c:v>-0.47686011980638215</c:v>
                </c:pt>
                <c:pt idx="3338">
                  <c:v>-0.47704489827059121</c:v>
                </c:pt>
                <c:pt idx="3339">
                  <c:v>-0.47722961865277552</c:v>
                </c:pt>
                <c:pt idx="3340">
                  <c:v>-0.47741428092658905</c:v>
                </c:pt>
                <c:pt idx="3341">
                  <c:v>-0.47759888506563464</c:v>
                </c:pt>
                <c:pt idx="3342">
                  <c:v>-0.47778343104346349</c:v>
                </c:pt>
                <c:pt idx="3343">
                  <c:v>-0.47796791883357531</c:v>
                </c:pt>
                <c:pt idx="3344">
                  <c:v>-0.47815234840941806</c:v>
                </c:pt>
                <c:pt idx="3345">
                  <c:v>-0.47833671974438818</c:v>
                </c:pt>
                <c:pt idx="3346">
                  <c:v>-0.47852103281182995</c:v>
                </c:pt>
                <c:pt idx="3347">
                  <c:v>-0.47870528758503589</c:v>
                </c:pt>
                <c:pt idx="3348">
                  <c:v>-0.47888948403724657</c:v>
                </c:pt>
                <c:pt idx="3349">
                  <c:v>-0.47907362214165022</c:v>
                </c:pt>
                <c:pt idx="3350">
                  <c:v>-0.479257701871383</c:v>
                </c:pt>
                <c:pt idx="3351">
                  <c:v>-0.47944172319952871</c:v>
                </c:pt>
                <c:pt idx="3352">
                  <c:v>-0.47962568609911871</c:v>
                </c:pt>
                <c:pt idx="3353">
                  <c:v>-0.47980959054313188</c:v>
                </c:pt>
                <c:pt idx="3354">
                  <c:v>-0.47999343650449455</c:v>
                </c:pt>
                <c:pt idx="3355">
                  <c:v>-0.4801772239560802</c:v>
                </c:pt>
                <c:pt idx="3356">
                  <c:v>-0.48036095287070962</c:v>
                </c:pt>
                <c:pt idx="3357">
                  <c:v>-0.48054462322115077</c:v>
                </c:pt>
                <c:pt idx="3358">
                  <c:v>-0.48072823498011852</c:v>
                </c:pt>
                <c:pt idx="3359">
                  <c:v>-0.48091178812027457</c:v>
                </c:pt>
                <c:pt idx="3360">
                  <c:v>-0.48109528261422768</c:v>
                </c:pt>
                <c:pt idx="3361">
                  <c:v>-0.48127871843453313</c:v>
                </c:pt>
                <c:pt idx="3362">
                  <c:v>-0.48146209555369285</c:v>
                </c:pt>
                <c:pt idx="3363">
                  <c:v>-0.48164541394415533</c:v>
                </c:pt>
                <c:pt idx="3364">
                  <c:v>-0.4818286735783156</c:v>
                </c:pt>
                <c:pt idx="3365">
                  <c:v>-0.48201187442851468</c:v>
                </c:pt>
                <c:pt idx="3366">
                  <c:v>-0.48219501646704016</c:v>
                </c:pt>
                <c:pt idx="3367">
                  <c:v>-0.48237809966612555</c:v>
                </c:pt>
                <c:pt idx="3368">
                  <c:v>-0.48256112399795048</c:v>
                </c:pt>
                <c:pt idx="3369">
                  <c:v>-0.48274408943464042</c:v>
                </c:pt>
                <c:pt idx="3370">
                  <c:v>-0.48292699594826682</c:v>
                </c:pt>
                <c:pt idx="3371">
                  <c:v>-0.48310984351084668</c:v>
                </c:pt>
                <c:pt idx="3372">
                  <c:v>-0.48329263209434281</c:v>
                </c:pt>
                <c:pt idx="3373">
                  <c:v>-0.48347536167066318</c:v>
                </c:pt>
                <c:pt idx="3374">
                  <c:v>-0.4836580322116617</c:v>
                </c:pt>
                <c:pt idx="3375">
                  <c:v>-0.48384064368913721</c:v>
                </c:pt>
                <c:pt idx="3376">
                  <c:v>-0.48402319607483385</c:v>
                </c:pt>
                <c:pt idx="3377">
                  <c:v>-0.484205689340441</c:v>
                </c:pt>
                <c:pt idx="3378">
                  <c:v>-0.48438812345759286</c:v>
                </c:pt>
                <c:pt idx="3379">
                  <c:v>-0.4845704983978687</c:v>
                </c:pt>
                <c:pt idx="3380">
                  <c:v>-0.48475281413279253</c:v>
                </c:pt>
                <c:pt idx="3381">
                  <c:v>-0.48493507063383307</c:v>
                </c:pt>
                <c:pt idx="3382">
                  <c:v>-0.48511726787240361</c:v>
                </c:pt>
                <c:pt idx="3383">
                  <c:v>-0.48529940581986197</c:v>
                </c:pt>
                <c:pt idx="3384">
                  <c:v>-0.48548148444751038</c:v>
                </c:pt>
                <c:pt idx="3385">
                  <c:v>-0.48566350372659522</c:v>
                </c:pt>
                <c:pt idx="3386">
                  <c:v>-0.48584546362830727</c:v>
                </c:pt>
                <c:pt idx="3387">
                  <c:v>-0.48602736412378117</c:v>
                </c:pt>
                <c:pt idx="3388">
                  <c:v>-0.48620920518409566</c:v>
                </c:pt>
                <c:pt idx="3389">
                  <c:v>-0.48639098678027332</c:v>
                </c:pt>
                <c:pt idx="3390">
                  <c:v>-0.48657270888328041</c:v>
                </c:pt>
                <c:pt idx="3391">
                  <c:v>-0.48675437146402695</c:v>
                </c:pt>
                <c:pt idx="3392">
                  <c:v>-0.48693597449336645</c:v>
                </c:pt>
                <c:pt idx="3393">
                  <c:v>-0.48711751794209579</c:v>
                </c:pt>
                <c:pt idx="3394">
                  <c:v>-0.48729900178095525</c:v>
                </c:pt>
                <c:pt idx="3395">
                  <c:v>-0.48748042598062841</c:v>
                </c:pt>
                <c:pt idx="3396">
                  <c:v>-0.48766179051174174</c:v>
                </c:pt>
                <c:pt idx="3397">
                  <c:v>-0.48784309534486497</c:v>
                </c:pt>
                <c:pt idx="3398">
                  <c:v>-0.48802434045051046</c:v>
                </c:pt>
                <c:pt idx="3399">
                  <c:v>-0.48820552579913368</c:v>
                </c:pt>
                <c:pt idx="3400">
                  <c:v>-0.48838665136113235</c:v>
                </c:pt>
                <c:pt idx="3401">
                  <c:v>-0.48856771710684715</c:v>
                </c:pt>
                <c:pt idx="3402">
                  <c:v>-0.48874872300656097</c:v>
                </c:pt>
                <c:pt idx="3403">
                  <c:v>-0.48892966903049917</c:v>
                </c:pt>
                <c:pt idx="3404">
                  <c:v>-0.48911055514882928</c:v>
                </c:pt>
                <c:pt idx="3405">
                  <c:v>-0.489291381331661</c:v>
                </c:pt>
                <c:pt idx="3406">
                  <c:v>-0.48947214754904605</c:v>
                </c:pt>
                <c:pt idx="3407">
                  <c:v>-0.48965285377097789</c:v>
                </c:pt>
                <c:pt idx="3408">
                  <c:v>-0.48983349996739201</c:v>
                </c:pt>
                <c:pt idx="3409">
                  <c:v>-0.49001408610816533</c:v>
                </c:pt>
                <c:pt idx="3410">
                  <c:v>-0.49019461216311661</c:v>
                </c:pt>
                <c:pt idx="3411">
                  <c:v>-0.49037507810200587</c:v>
                </c:pt>
                <c:pt idx="3412">
                  <c:v>-0.49055548389453435</c:v>
                </c:pt>
                <c:pt idx="3413">
                  <c:v>-0.49073582951034483</c:v>
                </c:pt>
                <c:pt idx="3414">
                  <c:v>-0.49091611491902098</c:v>
                </c:pt>
                <c:pt idx="3415">
                  <c:v>-0.49109634009008746</c:v>
                </c:pt>
                <c:pt idx="3416">
                  <c:v>-0.49127650499300995</c:v>
                </c:pt>
                <c:pt idx="3417">
                  <c:v>-0.49145660959719478</c:v>
                </c:pt>
                <c:pt idx="3418">
                  <c:v>-0.4916366538719889</c:v>
                </c:pt>
                <c:pt idx="3419">
                  <c:v>-0.49181663778667989</c:v>
                </c:pt>
                <c:pt idx="3420">
                  <c:v>-0.49199656131049574</c:v>
                </c:pt>
                <c:pt idx="3421">
                  <c:v>-0.49217642441260462</c:v>
                </c:pt>
                <c:pt idx="3422">
                  <c:v>-0.49235622706211501</c:v>
                </c:pt>
                <c:pt idx="3423">
                  <c:v>-0.49253596922807547</c:v>
                </c:pt>
                <c:pt idx="3424">
                  <c:v>-0.49271565087947422</c:v>
                </c:pt>
                <c:pt idx="3425">
                  <c:v>-0.4928952719852398</c:v>
                </c:pt>
                <c:pt idx="3426">
                  <c:v>-0.49307483251424006</c:v>
                </c:pt>
                <c:pt idx="3427">
                  <c:v>-0.49325433243528261</c:v>
                </c:pt>
                <c:pt idx="3428">
                  <c:v>-0.4934337717171145</c:v>
                </c:pt>
                <c:pt idx="3429">
                  <c:v>-0.49361315032842218</c:v>
                </c:pt>
                <c:pt idx="3430">
                  <c:v>-0.49379246823783124</c:v>
                </c:pt>
                <c:pt idx="3431">
                  <c:v>-0.49397172541390649</c:v>
                </c:pt>
                <c:pt idx="3432">
                  <c:v>-0.49415092182515169</c:v>
                </c:pt>
                <c:pt idx="3433">
                  <c:v>-0.49433005744000946</c:v>
                </c:pt>
                <c:pt idx="3434">
                  <c:v>-0.49450913222686116</c:v>
                </c:pt>
                <c:pt idx="3435">
                  <c:v>-0.49468814615402684</c:v>
                </c:pt>
                <c:pt idx="3436">
                  <c:v>-0.49486709918976507</c:v>
                </c:pt>
                <c:pt idx="3437">
                  <c:v>-0.49504599130227267</c:v>
                </c:pt>
                <c:pt idx="3438">
                  <c:v>-0.49522482245968485</c:v>
                </c:pt>
                <c:pt idx="3439">
                  <c:v>-0.495403592630075</c:v>
                </c:pt>
                <c:pt idx="3440">
                  <c:v>-0.49558230178145446</c:v>
                </c:pt>
                <c:pt idx="3441">
                  <c:v>-0.49576094988177244</c:v>
                </c:pt>
                <c:pt idx="3442">
                  <c:v>-0.4959395368989159</c:v>
                </c:pt>
                <c:pt idx="3443">
                  <c:v>-0.49611806280070964</c:v>
                </c:pt>
                <c:pt idx="3444">
                  <c:v>-0.49629652755491577</c:v>
                </c:pt>
                <c:pt idx="3445">
                  <c:v>-0.49647493112923391</c:v>
                </c:pt>
                <c:pt idx="3446">
                  <c:v>-0.49665327349130078</c:v>
                </c:pt>
                <c:pt idx="3447">
                  <c:v>-0.49683155460869061</c:v>
                </c:pt>
                <c:pt idx="3448">
                  <c:v>-0.49700977444891425</c:v>
                </c:pt>
                <c:pt idx="3449">
                  <c:v>-0.49718793297941971</c:v>
                </c:pt>
                <c:pt idx="3450">
                  <c:v>-0.49736603016759168</c:v>
                </c:pt>
                <c:pt idx="3451">
                  <c:v>-0.49754406598075146</c:v>
                </c:pt>
                <c:pt idx="3452">
                  <c:v>-0.49772204038615686</c:v>
                </c:pt>
                <c:pt idx="3453">
                  <c:v>-0.49789995335100218</c:v>
                </c:pt>
                <c:pt idx="3454">
                  <c:v>-0.49807780484241782</c:v>
                </c:pt>
                <c:pt idx="3455">
                  <c:v>-0.4982555948274705</c:v>
                </c:pt>
                <c:pt idx="3456">
                  <c:v>-0.49843332327316275</c:v>
                </c:pt>
                <c:pt idx="3457">
                  <c:v>-0.49861099014643306</c:v>
                </c:pt>
                <c:pt idx="3458">
                  <c:v>-0.49878859541415566</c:v>
                </c:pt>
                <c:pt idx="3459">
                  <c:v>-0.4989661390431403</c:v>
                </c:pt>
                <c:pt idx="3460">
                  <c:v>-0.49914362100013232</c:v>
                </c:pt>
                <c:pt idx="3461">
                  <c:v>-0.49932104125181243</c:v>
                </c:pt>
                <c:pt idx="3462">
                  <c:v>-0.49949839976479643</c:v>
                </c:pt>
                <c:pt idx="3463">
                  <c:v>-0.49967569650563526</c:v>
                </c:pt>
                <c:pt idx="3464">
                  <c:v>-0.49985293144081477</c:v>
                </c:pt>
                <c:pt idx="3465">
                  <c:v>-0.50003010453675578</c:v>
                </c:pt>
                <c:pt idx="3466">
                  <c:v>-0.50020721575981353</c:v>
                </c:pt>
                <c:pt idx="3467">
                  <c:v>-0.5003842650762782</c:v>
                </c:pt>
                <c:pt idx="3468">
                  <c:v>-0.50056125245237393</c:v>
                </c:pt>
                <c:pt idx="3469">
                  <c:v>-0.50073817785425934</c:v>
                </c:pt>
                <c:pt idx="3470">
                  <c:v>-0.50091504124802744</c:v>
                </c:pt>
                <c:pt idx="3471">
                  <c:v>-0.50109184259970474</c:v>
                </c:pt>
                <c:pt idx="3472">
                  <c:v>-0.50126858187525214</c:v>
                </c:pt>
                <c:pt idx="3473">
                  <c:v>-0.50144525904056392</c:v>
                </c:pt>
                <c:pt idx="3474">
                  <c:v>-0.5016218740614683</c:v>
                </c:pt>
                <c:pt idx="3475">
                  <c:v>-0.50179842690372645</c:v>
                </c:pt>
                <c:pt idx="3476">
                  <c:v>-0.50197491753303347</c:v>
                </c:pt>
                <c:pt idx="3477">
                  <c:v>-0.50215134591501731</c:v>
                </c:pt>
                <c:pt idx="3478">
                  <c:v>-0.50232771201523896</c:v>
                </c:pt>
                <c:pt idx="3479">
                  <c:v>-0.50250401579919246</c:v>
                </c:pt>
                <c:pt idx="3480">
                  <c:v>-0.50268025723230447</c:v>
                </c:pt>
                <c:pt idx="3481">
                  <c:v>-0.50285643627993437</c:v>
                </c:pt>
                <c:pt idx="3482">
                  <c:v>-0.50303255290737425</c:v>
                </c:pt>
                <c:pt idx="3483">
                  <c:v>-0.50320860707984827</c:v>
                </c:pt>
                <c:pt idx="3484">
                  <c:v>-0.50338459876251274</c:v>
                </c:pt>
                <c:pt idx="3485">
                  <c:v>-0.50356052792045636</c:v>
                </c:pt>
                <c:pt idx="3486">
                  <c:v>-0.50373639451869967</c:v>
                </c:pt>
                <c:pt idx="3487">
                  <c:v>-0.50391219852219471</c:v>
                </c:pt>
                <c:pt idx="3488">
                  <c:v>-0.50408793989582557</c:v>
                </c:pt>
                <c:pt idx="3489">
                  <c:v>-0.5042636186044076</c:v>
                </c:pt>
                <c:pt idx="3490">
                  <c:v>-0.50443923461268758</c:v>
                </c:pt>
                <c:pt idx="3491">
                  <c:v>-0.50461478788534353</c:v>
                </c:pt>
                <c:pt idx="3492">
                  <c:v>-0.50479027838698465</c:v>
                </c:pt>
                <c:pt idx="3493">
                  <c:v>-0.50496570608215086</c:v>
                </c:pt>
                <c:pt idx="3494">
                  <c:v>-0.50514107093531291</c:v>
                </c:pt>
                <c:pt idx="3495">
                  <c:v>-0.50531637291087228</c:v>
                </c:pt>
                <c:pt idx="3496">
                  <c:v>-0.50549161197316095</c:v>
                </c:pt>
                <c:pt idx="3497">
                  <c:v>-0.50566678808644117</c:v>
                </c:pt>
                <c:pt idx="3498">
                  <c:v>-0.50584190121490535</c:v>
                </c:pt>
                <c:pt idx="3499">
                  <c:v>-0.50601695132267621</c:v>
                </c:pt>
                <c:pt idx="3500">
                  <c:v>-0.50619193837380616</c:v>
                </c:pt>
                <c:pt idx="3501">
                  <c:v>-0.50636686233227735</c:v>
                </c:pt>
                <c:pt idx="3502">
                  <c:v>-0.50654172316200163</c:v>
                </c:pt>
                <c:pt idx="3503">
                  <c:v>-0.50671652082682028</c:v>
                </c:pt>
                <c:pt idx="3504">
                  <c:v>-0.50689125529050394</c:v>
                </c:pt>
                <c:pt idx="3505">
                  <c:v>-0.50706592651675231</c:v>
                </c:pt>
                <c:pt idx="3506">
                  <c:v>-0.50724053446919415</c:v>
                </c:pt>
                <c:pt idx="3507">
                  <c:v>-0.50741507911138706</c:v>
                </c:pt>
                <c:pt idx="3508">
                  <c:v>-0.50758956040681757</c:v>
                </c:pt>
                <c:pt idx="3509">
                  <c:v>-0.50776397831890041</c:v>
                </c:pt>
                <c:pt idx="3510">
                  <c:v>-0.507938332810979</c:v>
                </c:pt>
                <c:pt idx="3511">
                  <c:v>-0.50811262384632483</c:v>
                </c:pt>
                <c:pt idx="3512">
                  <c:v>-0.50828685138813745</c:v>
                </c:pt>
                <c:pt idx="3513">
                  <c:v>-0.5084610153995448</c:v>
                </c:pt>
                <c:pt idx="3514">
                  <c:v>-0.50863511584360188</c:v>
                </c:pt>
                <c:pt idx="3515">
                  <c:v>-0.50880915268329197</c:v>
                </c:pt>
                <c:pt idx="3516">
                  <c:v>-0.5089831258815255</c:v>
                </c:pt>
                <c:pt idx="3517">
                  <c:v>-0.50915703540114043</c:v>
                </c:pt>
                <c:pt idx="3518">
                  <c:v>-0.50933088120490155</c:v>
                </c:pt>
                <c:pt idx="3519">
                  <c:v>-0.50950466325550114</c:v>
                </c:pt>
                <c:pt idx="3520">
                  <c:v>-0.509678381515558</c:v>
                </c:pt>
                <c:pt idx="3521">
                  <c:v>-0.50985203594761763</c:v>
                </c:pt>
                <c:pt idx="3522">
                  <c:v>-0.51002562651415217</c:v>
                </c:pt>
                <c:pt idx="3523">
                  <c:v>-0.51019915317756026</c:v>
                </c:pt>
                <c:pt idx="3524">
                  <c:v>-0.51037261590016658</c:v>
                </c:pt>
                <c:pt idx="3525">
                  <c:v>-0.51054601464422178</c:v>
                </c:pt>
                <c:pt idx="3526">
                  <c:v>-0.51071934937190278</c:v>
                </c:pt>
                <c:pt idx="3527">
                  <c:v>-0.51089262004531188</c:v>
                </c:pt>
                <c:pt idx="3528">
                  <c:v>-0.51106582662647726</c:v>
                </c:pt>
                <c:pt idx="3529">
                  <c:v>-0.51123896907735222</c:v>
                </c:pt>
                <c:pt idx="3530">
                  <c:v>-0.51141204735981549</c:v>
                </c:pt>
                <c:pt idx="3531">
                  <c:v>-0.51158506143567095</c:v>
                </c:pt>
                <c:pt idx="3532">
                  <c:v>-0.51175801126664744</c:v>
                </c:pt>
                <c:pt idx="3533">
                  <c:v>-0.51193089681439818</c:v>
                </c:pt>
                <c:pt idx="3534">
                  <c:v>-0.51210371804050159</c:v>
                </c:pt>
                <c:pt idx="3535">
                  <c:v>-0.51227647490646</c:v>
                </c:pt>
                <c:pt idx="3536">
                  <c:v>-0.5124491673737005</c:v>
                </c:pt>
                <c:pt idx="3537">
                  <c:v>-0.51262179540357378</c:v>
                </c:pt>
                <c:pt idx="3538">
                  <c:v>-0.51279435895735492</c:v>
                </c:pt>
                <c:pt idx="3539">
                  <c:v>-0.51296685799624253</c:v>
                </c:pt>
                <c:pt idx="3540">
                  <c:v>-0.51313929248135892</c:v>
                </c:pt>
                <c:pt idx="3541">
                  <c:v>-0.51331166237374981</c:v>
                </c:pt>
                <c:pt idx="3542">
                  <c:v>-0.51348396763438409</c:v>
                </c:pt>
                <c:pt idx="3543">
                  <c:v>-0.51365620822415414</c:v>
                </c:pt>
                <c:pt idx="3544">
                  <c:v>-0.51382838410387488</c:v>
                </c:pt>
                <c:pt idx="3545">
                  <c:v>-0.51400049523428404</c:v>
                </c:pt>
                <c:pt idx="3546">
                  <c:v>-0.51417254157604209</c:v>
                </c:pt>
                <c:pt idx="3547">
                  <c:v>-0.51434452308973211</c:v>
                </c:pt>
                <c:pt idx="3548">
                  <c:v>-0.51451643973585892</c:v>
                </c:pt>
                <c:pt idx="3549">
                  <c:v>-0.51468829147484974</c:v>
                </c:pt>
                <c:pt idx="3550">
                  <c:v>-0.51486007826705382</c:v>
                </c:pt>
                <c:pt idx="3551">
                  <c:v>-0.51503180007274185</c:v>
                </c:pt>
                <c:pt idx="3552">
                  <c:v>-0.51520345685210622</c:v>
                </c:pt>
                <c:pt idx="3553">
                  <c:v>-0.51537504856526095</c:v>
                </c:pt>
                <c:pt idx="3554">
                  <c:v>-0.51554657517224078</c:v>
                </c:pt>
                <c:pt idx="3555">
                  <c:v>-0.51571803663300197</c:v>
                </c:pt>
                <c:pt idx="3556">
                  <c:v>-0.51588943290742129</c:v>
                </c:pt>
                <c:pt idx="3557">
                  <c:v>-0.51606076395529643</c:v>
                </c:pt>
                <c:pt idx="3558">
                  <c:v>-0.51623202973634552</c:v>
                </c:pt>
                <c:pt idx="3559">
                  <c:v>-0.51640323021020695</c:v>
                </c:pt>
                <c:pt idx="3560">
                  <c:v>-0.51657436533643941</c:v>
                </c:pt>
                <c:pt idx="3561">
                  <c:v>-0.51674543507452142</c:v>
                </c:pt>
                <c:pt idx="3562">
                  <c:v>-0.51691643938385134</c:v>
                </c:pt>
                <c:pt idx="3563">
                  <c:v>-0.51708737822374728</c:v>
                </c:pt>
                <c:pt idx="3564">
                  <c:v>-0.51725825155344662</c:v>
                </c:pt>
                <c:pt idx="3565">
                  <c:v>-0.51742905933210614</c:v>
                </c:pt>
                <c:pt idx="3566">
                  <c:v>-0.51759980151880147</c:v>
                </c:pt>
                <c:pt idx="3567">
                  <c:v>-0.51777047807252741</c:v>
                </c:pt>
                <c:pt idx="3568">
                  <c:v>-0.51794108895219737</c:v>
                </c:pt>
                <c:pt idx="3569">
                  <c:v>-0.51811163411664329</c:v>
                </c:pt>
                <c:pt idx="3570">
                  <c:v>-0.5182821135246154</c:v>
                </c:pt>
                <c:pt idx="3571">
                  <c:v>-0.51845252713478196</c:v>
                </c:pt>
                <c:pt idx="3572">
                  <c:v>-0.51862287490572967</c:v>
                </c:pt>
                <c:pt idx="3573">
                  <c:v>-0.5187931567959625</c:v>
                </c:pt>
                <c:pt idx="3574">
                  <c:v>-0.51896337276390236</c:v>
                </c:pt>
                <c:pt idx="3575">
                  <c:v>-0.51913352276788849</c:v>
                </c:pt>
                <c:pt idx="3576">
                  <c:v>-0.51930360676617715</c:v>
                </c:pt>
                <c:pt idx="3577">
                  <c:v>-0.51947362471694214</c:v>
                </c:pt>
                <c:pt idx="3578">
                  <c:v>-0.51964357657827365</c:v>
                </c:pt>
                <c:pt idx="3579">
                  <c:v>-0.51981346230817871</c:v>
                </c:pt>
                <c:pt idx="3580">
                  <c:v>-0.51998328186458065</c:v>
                </c:pt>
                <c:pt idx="3581">
                  <c:v>-0.52015303520531964</c:v>
                </c:pt>
                <c:pt idx="3582">
                  <c:v>-0.52032272228815124</c:v>
                </c:pt>
                <c:pt idx="3583">
                  <c:v>-0.52049234307074721</c:v>
                </c:pt>
                <c:pt idx="3584">
                  <c:v>-0.52066189751069525</c:v>
                </c:pt>
                <c:pt idx="3585">
                  <c:v>-0.52083138556549824</c:v>
                </c:pt>
                <c:pt idx="3586">
                  <c:v>-0.52100080719257447</c:v>
                </c:pt>
                <c:pt idx="3587">
                  <c:v>-0.5211701623492575</c:v>
                </c:pt>
                <c:pt idx="3588">
                  <c:v>-0.52133945099279566</c:v>
                </c:pt>
                <c:pt idx="3589">
                  <c:v>-0.5215086730803522</c:v>
                </c:pt>
                <c:pt idx="3590">
                  <c:v>-0.52167782856900469</c:v>
                </c:pt>
                <c:pt idx="3591">
                  <c:v>-0.52184691741574518</c:v>
                </c:pt>
                <c:pt idx="3592">
                  <c:v>-0.52201593957747994</c:v>
                </c:pt>
                <c:pt idx="3593">
                  <c:v>-0.52218489501102916</c:v>
                </c:pt>
                <c:pt idx="3594">
                  <c:v>-0.52235378367312657</c:v>
                </c:pt>
                <c:pt idx="3595">
                  <c:v>-0.52252260552041963</c:v>
                </c:pt>
                <c:pt idx="3596">
                  <c:v>-0.52269136050946929</c:v>
                </c:pt>
                <c:pt idx="3597">
                  <c:v>-0.5228600485967495</c:v>
                </c:pt>
                <c:pt idx="3598">
                  <c:v>-0.52302866973864715</c:v>
                </c:pt>
                <c:pt idx="3599">
                  <c:v>-0.52319722389146195</c:v>
                </c:pt>
                <c:pt idx="3600">
                  <c:v>-0.52336571101140605</c:v>
                </c:pt>
                <c:pt idx="3601">
                  <c:v>-0.52353413105460411</c:v>
                </c:pt>
                <c:pt idx="3602">
                  <c:v>-0.52370248397709285</c:v>
                </c:pt>
                <c:pt idx="3603">
                  <c:v>-0.52387076973482094</c:v>
                </c:pt>
                <c:pt idx="3604">
                  <c:v>-0.52403898828364881</c:v>
                </c:pt>
                <c:pt idx="3605">
                  <c:v>-0.52420713957934828</c:v>
                </c:pt>
                <c:pt idx="3606">
                  <c:v>-0.52437522357760269</c:v>
                </c:pt>
                <c:pt idx="3607">
                  <c:v>-0.52454324023400645</c:v>
                </c:pt>
                <c:pt idx="3608">
                  <c:v>-0.52471118950406492</c:v>
                </c:pt>
                <c:pt idx="3609">
                  <c:v>-0.52487907134319378</c:v>
                </c:pt>
                <c:pt idx="3610">
                  <c:v>-0.52504688570671987</c:v>
                </c:pt>
                <c:pt idx="3611">
                  <c:v>-0.52521463254987977</c:v>
                </c:pt>
                <c:pt idx="3612">
                  <c:v>-0.52538231182782036</c:v>
                </c:pt>
                <c:pt idx="3613">
                  <c:v>-0.52554992349559837</c:v>
                </c:pt>
                <c:pt idx="3614">
                  <c:v>-0.52571746750818016</c:v>
                </c:pt>
                <c:pt idx="3615">
                  <c:v>-0.52588494382044149</c:v>
                </c:pt>
                <c:pt idx="3616">
                  <c:v>-0.52605235238716719</c:v>
                </c:pt>
                <c:pt idx="3617">
                  <c:v>-0.52621969316305151</c:v>
                </c:pt>
                <c:pt idx="3618">
                  <c:v>-0.52638696610269731</c:v>
                </c:pt>
                <c:pt idx="3619">
                  <c:v>-0.52655417116061565</c:v>
                </c:pt>
                <c:pt idx="3620">
                  <c:v>-0.52672130829122676</c:v>
                </c:pt>
                <c:pt idx="3621">
                  <c:v>-0.52688837744885819</c:v>
                </c:pt>
                <c:pt idx="3622">
                  <c:v>-0.52705537858774587</c:v>
                </c:pt>
                <c:pt idx="3623">
                  <c:v>-0.52722231166203348</c:v>
                </c:pt>
                <c:pt idx="3624">
                  <c:v>-0.527389176625772</c:v>
                </c:pt>
                <c:pt idx="3625">
                  <c:v>-0.5275559734329196</c:v>
                </c:pt>
                <c:pt idx="3626">
                  <c:v>-0.52772270203734195</c:v>
                </c:pt>
                <c:pt idx="3627">
                  <c:v>-0.52788936239281103</c:v>
                </c:pt>
                <c:pt idx="3628">
                  <c:v>-0.52805595445300568</c:v>
                </c:pt>
                <c:pt idx="3629">
                  <c:v>-0.52822247817151124</c:v>
                </c:pt>
                <c:pt idx="3630">
                  <c:v>-0.52838893350181892</c:v>
                </c:pt>
                <c:pt idx="3631">
                  <c:v>-0.52855532039732622</c:v>
                </c:pt>
                <c:pt idx="3632">
                  <c:v>-0.52872163881133605</c:v>
                </c:pt>
                <c:pt idx="3633">
                  <c:v>-0.52888788869705705</c:v>
                </c:pt>
                <c:pt idx="3634">
                  <c:v>-0.52905407000760285</c:v>
                </c:pt>
                <c:pt idx="3635">
                  <c:v>-0.52922018269599247</c:v>
                </c:pt>
                <c:pt idx="3636">
                  <c:v>-0.52938622671514945</c:v>
                </c:pt>
                <c:pt idx="3637">
                  <c:v>-0.52955220201790199</c:v>
                </c:pt>
                <c:pt idx="3638">
                  <c:v>-0.52971810855698276</c:v>
                </c:pt>
                <c:pt idx="3639">
                  <c:v>-0.52988394628502833</c:v>
                </c:pt>
                <c:pt idx="3640">
                  <c:v>-0.53004971515457944</c:v>
                </c:pt>
                <c:pt idx="3641">
                  <c:v>-0.53021541511808046</c:v>
                </c:pt>
                <c:pt idx="3642">
                  <c:v>-0.53038104612787873</c:v>
                </c:pt>
                <c:pt idx="3643">
                  <c:v>-0.53054660813622545</c:v>
                </c:pt>
                <c:pt idx="3644">
                  <c:v>-0.53071210109527434</c:v>
                </c:pt>
                <c:pt idx="3645">
                  <c:v>-0.53087752495708196</c:v>
                </c:pt>
                <c:pt idx="3646">
                  <c:v>-0.53104287967360753</c:v>
                </c:pt>
                <c:pt idx="3647">
                  <c:v>-0.5312081651967121</c:v>
                </c:pt>
                <c:pt idx="3648">
                  <c:v>-0.53137338147815938</c:v>
                </c:pt>
                <c:pt idx="3649">
                  <c:v>-0.53153852846961436</c:v>
                </c:pt>
                <c:pt idx="3650">
                  <c:v>-0.53170360612264356</c:v>
                </c:pt>
                <c:pt idx="3651">
                  <c:v>-0.53186861438871513</c:v>
                </c:pt>
                <c:pt idx="3652">
                  <c:v>-0.53203355321919799</c:v>
                </c:pt>
                <c:pt idx="3653">
                  <c:v>-0.53219842256536221</c:v>
                </c:pt>
                <c:pt idx="3654">
                  <c:v>-0.53236322237837796</c:v>
                </c:pt>
                <c:pt idx="3655">
                  <c:v>-0.5325279526093164</c:v>
                </c:pt>
                <c:pt idx="3656">
                  <c:v>-0.53269261320914807</c:v>
                </c:pt>
                <c:pt idx="3657">
                  <c:v>-0.53285720412874382</c:v>
                </c:pt>
                <c:pt idx="3658">
                  <c:v>-0.53302172531887404</c:v>
                </c:pt>
                <c:pt idx="3659">
                  <c:v>-0.53318617673020852</c:v>
                </c:pt>
                <c:pt idx="3660">
                  <c:v>-0.5333505583133159</c:v>
                </c:pt>
                <c:pt idx="3661">
                  <c:v>-0.53351487001866404</c:v>
                </c:pt>
                <c:pt idx="3662">
                  <c:v>-0.53367911179661909</c:v>
                </c:pt>
                <c:pt idx="3663">
                  <c:v>-0.53384328359744582</c:v>
                </c:pt>
                <c:pt idx="3664">
                  <c:v>-0.53400738537130688</c:v>
                </c:pt>
                <c:pt idx="3665">
                  <c:v>-0.53417141706826321</c:v>
                </c:pt>
                <c:pt idx="3666">
                  <c:v>-0.53433537863827285</c:v>
                </c:pt>
                <c:pt idx="3667">
                  <c:v>-0.53449927003119158</c:v>
                </c:pt>
                <c:pt idx="3668">
                  <c:v>-0.53466309119677202</c:v>
                </c:pt>
                <c:pt idx="3669">
                  <c:v>-0.53482684208466391</c:v>
                </c:pt>
                <c:pt idx="3670">
                  <c:v>-0.53499052264441349</c:v>
                </c:pt>
                <c:pt idx="3671">
                  <c:v>-0.5351541328254632</c:v>
                </c:pt>
                <c:pt idx="3672">
                  <c:v>-0.53531767257715179</c:v>
                </c:pt>
                <c:pt idx="3673">
                  <c:v>-0.53548114184871365</c:v>
                </c:pt>
                <c:pt idx="3674">
                  <c:v>-0.53564454058927879</c:v>
                </c:pt>
                <c:pt idx="3675">
                  <c:v>-0.53580786874787278</c:v>
                </c:pt>
                <c:pt idx="3676">
                  <c:v>-0.53597112627341581</c:v>
                </c:pt>
                <c:pt idx="3677">
                  <c:v>-0.53613431311472326</c:v>
                </c:pt>
                <c:pt idx="3678">
                  <c:v>-0.53629742922050483</c:v>
                </c:pt>
                <c:pt idx="3679">
                  <c:v>-0.53646047453936452</c:v>
                </c:pt>
                <c:pt idx="3680">
                  <c:v>-0.53662344901980019</c:v>
                </c:pt>
                <c:pt idx="3681">
                  <c:v>-0.5367863526102038</c:v>
                </c:pt>
                <c:pt idx="3682">
                  <c:v>-0.53694918525886048</c:v>
                </c:pt>
                <c:pt idx="3683">
                  <c:v>-0.53711194691394859</c:v>
                </c:pt>
                <c:pt idx="3684">
                  <c:v>-0.53727463752353954</c:v>
                </c:pt>
                <c:pt idx="3685">
                  <c:v>-0.53743725703559742</c:v>
                </c:pt>
                <c:pt idx="3686">
                  <c:v>-0.53759980539797858</c:v>
                </c:pt>
                <c:pt idx="3687">
                  <c:v>-0.5377622825584315</c:v>
                </c:pt>
                <c:pt idx="3688">
                  <c:v>-0.53792468846459673</c:v>
                </c:pt>
                <c:pt idx="3689">
                  <c:v>-0.53808702306400624</c:v>
                </c:pt>
                <c:pt idx="3690">
                  <c:v>-0.5382492863040832</c:v>
                </c:pt>
                <c:pt idx="3691">
                  <c:v>-0.53841147813214207</c:v>
                </c:pt>
                <c:pt idx="3692">
                  <c:v>-0.538573598495388</c:v>
                </c:pt>
                <c:pt idx="3693">
                  <c:v>-0.5387356473409165</c:v>
                </c:pt>
                <c:pt idx="3694">
                  <c:v>-0.53889762461571344</c:v>
                </c:pt>
                <c:pt idx="3695">
                  <c:v>-0.53905953026665443</c:v>
                </c:pt>
                <c:pt idx="3696">
                  <c:v>-0.53922136424050504</c:v>
                </c:pt>
                <c:pt idx="3697">
                  <c:v>-0.53938312648391995</c:v>
                </c:pt>
                <c:pt idx="3698">
                  <c:v>-0.53954481694344303</c:v>
                </c:pt>
                <c:pt idx="3699">
                  <c:v>-0.5397064355655069</c:v>
                </c:pt>
                <c:pt idx="3700">
                  <c:v>-0.53986798229643274</c:v>
                </c:pt>
                <c:pt idx="3701">
                  <c:v>-0.54002945708243011</c:v>
                </c:pt>
                <c:pt idx="3702">
                  <c:v>-0.54019085986959636</c:v>
                </c:pt>
                <c:pt idx="3703">
                  <c:v>-0.54035219060391648</c:v>
                </c:pt>
                <c:pt idx="3704">
                  <c:v>-0.54051344923126299</c:v>
                </c:pt>
                <c:pt idx="3705">
                  <c:v>-0.54067463569739549</c:v>
                </c:pt>
                <c:pt idx="3706">
                  <c:v>-0.54083574994796035</c:v>
                </c:pt>
                <c:pt idx="3707">
                  <c:v>-0.54099679192849037</c:v>
                </c:pt>
                <c:pt idx="3708">
                  <c:v>-0.54115776158440476</c:v>
                </c:pt>
                <c:pt idx="3709">
                  <c:v>-0.54131865886100849</c:v>
                </c:pt>
                <c:pt idx="3710">
                  <c:v>-0.5414794837034923</c:v>
                </c:pt>
                <c:pt idx="3711">
                  <c:v>-0.54164023605693234</c:v>
                </c:pt>
                <c:pt idx="3712">
                  <c:v>-0.54180091586628965</c:v>
                </c:pt>
                <c:pt idx="3713">
                  <c:v>-0.54196152307640999</c:v>
                </c:pt>
                <c:pt idx="3714">
                  <c:v>-0.54212205763202392</c:v>
                </c:pt>
                <c:pt idx="3715">
                  <c:v>-0.54228251947774586</c:v>
                </c:pt>
                <c:pt idx="3716">
                  <c:v>-0.54244290855807409</c:v>
                </c:pt>
                <c:pt idx="3717">
                  <c:v>-0.54260322481739076</c:v>
                </c:pt>
                <c:pt idx="3718">
                  <c:v>-0.54276346819996091</c:v>
                </c:pt>
                <c:pt idx="3719">
                  <c:v>-0.54292363864993265</c:v>
                </c:pt>
                <c:pt idx="3720">
                  <c:v>-0.54308373611133709</c:v>
                </c:pt>
                <c:pt idx="3721">
                  <c:v>-0.54324376052808709</c:v>
                </c:pt>
                <c:pt idx="3722">
                  <c:v>-0.54340371184397818</c:v>
                </c:pt>
                <c:pt idx="3723">
                  <c:v>-0.54356359000268706</c:v>
                </c:pt>
                <c:pt idx="3724">
                  <c:v>-0.54372339494777244</c:v>
                </c:pt>
                <c:pt idx="3725">
                  <c:v>-0.54388312662267368</c:v>
                </c:pt>
                <c:pt idx="3726">
                  <c:v>-0.54404278497071135</c:v>
                </c:pt>
                <c:pt idx="3727">
                  <c:v>-0.54420236993508608</c:v>
                </c:pt>
                <c:pt idx="3728">
                  <c:v>-0.54436188145887909</c:v>
                </c:pt>
                <c:pt idx="3729">
                  <c:v>-0.54452131948505134</c:v>
                </c:pt>
                <c:pt idx="3730">
                  <c:v>-0.54468068395644342</c:v>
                </c:pt>
                <c:pt idx="3731">
                  <c:v>-0.54483997481577484</c:v>
                </c:pt>
                <c:pt idx="3732">
                  <c:v>-0.54499919200564473</c:v>
                </c:pt>
                <c:pt idx="3733">
                  <c:v>-0.5451583354685301</c:v>
                </c:pt>
                <c:pt idx="3734">
                  <c:v>-0.54531740514678684</c:v>
                </c:pt>
                <c:pt idx="3735">
                  <c:v>-0.54547640098264838</c:v>
                </c:pt>
                <c:pt idx="3736">
                  <c:v>-0.54563532291822614</c:v>
                </c:pt>
                <c:pt idx="3737">
                  <c:v>-0.54579417089550863</c:v>
                </c:pt>
                <c:pt idx="3738">
                  <c:v>-0.5459529448563617</c:v>
                </c:pt>
                <c:pt idx="3739">
                  <c:v>-0.54611164474252749</c:v>
                </c:pt>
                <c:pt idx="3740">
                  <c:v>-0.54627027049562482</c:v>
                </c:pt>
                <c:pt idx="3741">
                  <c:v>-0.54642882205714838</c:v>
                </c:pt>
                <c:pt idx="3742">
                  <c:v>-0.54658729936846873</c:v>
                </c:pt>
                <c:pt idx="3743">
                  <c:v>-0.54674570237083153</c:v>
                </c:pt>
                <c:pt idx="3744">
                  <c:v>-0.54690403100535778</c:v>
                </c:pt>
                <c:pt idx="3745">
                  <c:v>-0.54706228521304312</c:v>
                </c:pt>
                <c:pt idx="3746">
                  <c:v>-0.54722046493475751</c:v>
                </c:pt>
                <c:pt idx="3747">
                  <c:v>-0.54737857011124513</c:v>
                </c:pt>
                <c:pt idx="3748">
                  <c:v>-0.5475366006831236</c:v>
                </c:pt>
                <c:pt idx="3749">
                  <c:v>-0.54769455659088417</c:v>
                </c:pt>
                <c:pt idx="3750">
                  <c:v>-0.54785243777489101</c:v>
                </c:pt>
                <c:pt idx="3751">
                  <c:v>-0.54801024417538113</c:v>
                </c:pt>
                <c:pt idx="3752">
                  <c:v>-0.54816797573246379</c:v>
                </c:pt>
                <c:pt idx="3753">
                  <c:v>-0.5483256323861202</c:v>
                </c:pt>
                <c:pt idx="3754">
                  <c:v>-0.5484832140762036</c:v>
                </c:pt>
                <c:pt idx="3755">
                  <c:v>-0.54864072074243819</c:v>
                </c:pt>
                <c:pt idx="3756">
                  <c:v>-0.5487981523244192</c:v>
                </c:pt>
                <c:pt idx="3757">
                  <c:v>-0.54895550876161292</c:v>
                </c:pt>
                <c:pt idx="3758">
                  <c:v>-0.54911278999335544</c:v>
                </c:pt>
                <c:pt idx="3759">
                  <c:v>-0.54926999595885306</c:v>
                </c:pt>
                <c:pt idx="3760">
                  <c:v>-0.54942712659718174</c:v>
                </c:pt>
                <c:pt idx="3761">
                  <c:v>-0.54958418184728652</c:v>
                </c:pt>
                <c:pt idx="3762">
                  <c:v>-0.54974116164798148</c:v>
                </c:pt>
                <c:pt idx="3763">
                  <c:v>-0.54989806593794921</c:v>
                </c:pt>
                <c:pt idx="3764">
                  <c:v>-0.55005489465574042</c:v>
                </c:pt>
                <c:pt idx="3765">
                  <c:v>-0.55021164773977371</c:v>
                </c:pt>
                <c:pt idx="3766">
                  <c:v>-0.55036832512833522</c:v>
                </c:pt>
                <c:pt idx="3767">
                  <c:v>-0.5505249267595782</c:v>
                </c:pt>
                <c:pt idx="3768">
                  <c:v>-0.55068145257152268</c:v>
                </c:pt>
                <c:pt idx="3769">
                  <c:v>-0.55083790250205489</c:v>
                </c:pt>
                <c:pt idx="3770">
                  <c:v>-0.55099427648892729</c:v>
                </c:pt>
                <c:pt idx="3771">
                  <c:v>-0.55115057446975801</c:v>
                </c:pt>
                <c:pt idx="3772">
                  <c:v>-0.55130679638203062</c:v>
                </c:pt>
                <c:pt idx="3773">
                  <c:v>-0.55146294216309322</c:v>
                </c:pt>
                <c:pt idx="3774">
                  <c:v>-0.55161901175015882</c:v>
                </c:pt>
                <c:pt idx="3775">
                  <c:v>-0.55177500508030475</c:v>
                </c:pt>
                <c:pt idx="3776">
                  <c:v>-0.55193092209047157</c:v>
                </c:pt>
                <c:pt idx="3777">
                  <c:v>-0.55208676271746404</c:v>
                </c:pt>
                <c:pt idx="3778">
                  <c:v>-0.5522425268979495</c:v>
                </c:pt>
                <c:pt idx="3779">
                  <c:v>-0.55239821456845839</c:v>
                </c:pt>
                <c:pt idx="3780">
                  <c:v>-0.55255382566538302</c:v>
                </c:pt>
                <c:pt idx="3781">
                  <c:v>-0.55270936012497829</c:v>
                </c:pt>
                <c:pt idx="3782">
                  <c:v>-0.55286481788335984</c:v>
                </c:pt>
                <c:pt idx="3783">
                  <c:v>-0.55302019887650544</c:v>
                </c:pt>
                <c:pt idx="3784">
                  <c:v>-0.55317550304025298</c:v>
                </c:pt>
                <c:pt idx="3785">
                  <c:v>-0.55333073031030122</c:v>
                </c:pt>
                <c:pt idx="3786">
                  <c:v>-0.5534858806222086</c:v>
                </c:pt>
                <c:pt idx="3787">
                  <c:v>-0.55364095391139345</c:v>
                </c:pt>
                <c:pt idx="3788">
                  <c:v>-0.55379595011313343</c:v>
                </c:pt>
                <c:pt idx="3789">
                  <c:v>-0.55395086916256508</c:v>
                </c:pt>
                <c:pt idx="3790">
                  <c:v>-0.55410571099468309</c:v>
                </c:pt>
                <c:pt idx="3791">
                  <c:v>-0.55426047554434077</c:v>
                </c:pt>
                <c:pt idx="3792">
                  <c:v>-0.55441516274624891</c:v>
                </c:pt>
                <c:pt idx="3793">
                  <c:v>-0.55456977253497552</c:v>
                </c:pt>
                <c:pt idx="3794">
                  <c:v>-0.55472430484494561</c:v>
                </c:pt>
                <c:pt idx="3795">
                  <c:v>-0.55487875961044097</c:v>
                </c:pt>
                <c:pt idx="3796">
                  <c:v>-0.55503313676559896</c:v>
                </c:pt>
                <c:pt idx="3797">
                  <c:v>-0.55518743624441336</c:v>
                </c:pt>
                <c:pt idx="3798">
                  <c:v>-0.55534165798073265</c:v>
                </c:pt>
                <c:pt idx="3799">
                  <c:v>-0.55549580190826053</c:v>
                </c:pt>
                <c:pt idx="3800">
                  <c:v>-0.55564986796055527</c:v>
                </c:pt>
                <c:pt idx="3801">
                  <c:v>-0.555803856071029</c:v>
                </c:pt>
                <c:pt idx="3802">
                  <c:v>-0.5559577661729479</c:v>
                </c:pt>
                <c:pt idx="3803">
                  <c:v>-0.55611159819943112</c:v>
                </c:pt>
                <c:pt idx="3804">
                  <c:v>-0.55626535208345096</c:v>
                </c:pt>
                <c:pt idx="3805">
                  <c:v>-0.55641902775783192</c:v>
                </c:pt>
                <c:pt idx="3806">
                  <c:v>-0.55657262515525074</c:v>
                </c:pt>
                <c:pt idx="3807">
                  <c:v>-0.55672614420823574</c:v>
                </c:pt>
                <c:pt idx="3808">
                  <c:v>-0.55687958484916644</c:v>
                </c:pt>
                <c:pt idx="3809">
                  <c:v>-0.55703294701027328</c:v>
                </c:pt>
                <c:pt idx="3810">
                  <c:v>-0.55718623062363681</c:v>
                </c:pt>
                <c:pt idx="3811">
                  <c:v>-0.55733943562118782</c:v>
                </c:pt>
                <c:pt idx="3812">
                  <c:v>-0.55749256193470653</c:v>
                </c:pt>
                <c:pt idx="3813">
                  <c:v>-0.5576456094958222</c:v>
                </c:pt>
                <c:pt idx="3814">
                  <c:v>-0.55779857823601298</c:v>
                </c:pt>
                <c:pt idx="3815">
                  <c:v>-0.55795146808660501</c:v>
                </c:pt>
                <c:pt idx="3816">
                  <c:v>-0.55810427897877235</c:v>
                </c:pt>
                <c:pt idx="3817">
                  <c:v>-0.55825701084353663</c:v>
                </c:pt>
                <c:pt idx="3818">
                  <c:v>-0.55840966361176603</c:v>
                </c:pt>
                <c:pt idx="3819">
                  <c:v>-0.55856223721417586</c:v>
                </c:pt>
                <c:pt idx="3820">
                  <c:v>-0.5587147315813269</c:v>
                </c:pt>
                <c:pt idx="3821">
                  <c:v>-0.55886714664362591</c:v>
                </c:pt>
                <c:pt idx="3822">
                  <c:v>-0.55901948233132481</c:v>
                </c:pt>
                <c:pt idx="3823">
                  <c:v>-0.55917173857452029</c:v>
                </c:pt>
                <c:pt idx="3824">
                  <c:v>-0.55932391530315317</c:v>
                </c:pt>
                <c:pt idx="3825">
                  <c:v>-0.55947601244700873</c:v>
                </c:pt>
                <c:pt idx="3826">
                  <c:v>-0.55962802993571481</c:v>
                </c:pt>
                <c:pt idx="3827">
                  <c:v>-0.55977996769874283</c:v>
                </c:pt>
                <c:pt idx="3828">
                  <c:v>-0.55993182566540678</c:v>
                </c:pt>
                <c:pt idx="3829">
                  <c:v>-0.56008360376486233</c:v>
                </c:pt>
                <c:pt idx="3830">
                  <c:v>-0.56023530192610715</c:v>
                </c:pt>
                <c:pt idx="3831">
                  <c:v>-0.56038692007797963</c:v>
                </c:pt>
                <c:pt idx="3832">
                  <c:v>-0.56053845814915959</c:v>
                </c:pt>
                <c:pt idx="3833">
                  <c:v>-0.56068991606816643</c:v>
                </c:pt>
                <c:pt idx="3834">
                  <c:v>-0.56084129376335967</c:v>
                </c:pt>
                <c:pt idx="3835">
                  <c:v>-0.56099259116293809</c:v>
                </c:pt>
                <c:pt idx="3836">
                  <c:v>-0.56114380819493925</c:v>
                </c:pt>
                <c:pt idx="3837">
                  <c:v>-0.5612949447872394</c:v>
                </c:pt>
                <c:pt idx="3838">
                  <c:v>-0.56144600086755214</c:v>
                </c:pt>
                <c:pt idx="3839">
                  <c:v>-0.56159697636342931</c:v>
                </c:pt>
                <c:pt idx="3840">
                  <c:v>-0.56174787120225911</c:v>
                </c:pt>
                <c:pt idx="3841">
                  <c:v>-0.56189868531126652</c:v>
                </c:pt>
                <c:pt idx="3842">
                  <c:v>-0.56204941861751256</c:v>
                </c:pt>
                <c:pt idx="3843">
                  <c:v>-0.56220007104789393</c:v>
                </c:pt>
                <c:pt idx="3844">
                  <c:v>-0.56235064252914191</c:v>
                </c:pt>
                <c:pt idx="3845">
                  <c:v>-0.562501132987823</c:v>
                </c:pt>
                <c:pt idx="3846">
                  <c:v>-0.56265154235033765</c:v>
                </c:pt>
                <c:pt idx="3847">
                  <c:v>-0.56280187054291964</c:v>
                </c:pt>
                <c:pt idx="3848">
                  <c:v>-0.56295211749163632</c:v>
                </c:pt>
                <c:pt idx="3849">
                  <c:v>-0.5631022831223873</c:v>
                </c:pt>
                <c:pt idx="3850">
                  <c:v>-0.563252367360905</c:v>
                </c:pt>
                <c:pt idx="3851">
                  <c:v>-0.56340237013275252</c:v>
                </c:pt>
                <c:pt idx="3852">
                  <c:v>-0.5635522913633253</c:v>
                </c:pt>
                <c:pt idx="3853">
                  <c:v>-0.56370213097784838</c:v>
                </c:pt>
                <c:pt idx="3854">
                  <c:v>-0.56385188890137794</c:v>
                </c:pt>
                <c:pt idx="3855">
                  <c:v>-0.56400156505879917</c:v>
                </c:pt>
                <c:pt idx="3856">
                  <c:v>-0.56415115937482696</c:v>
                </c:pt>
                <c:pt idx="3857">
                  <c:v>-0.56430067177400423</c:v>
                </c:pt>
                <c:pt idx="3858">
                  <c:v>-0.56445010218070302</c:v>
                </c:pt>
                <c:pt idx="3859">
                  <c:v>-0.56459945051912197</c:v>
                </c:pt>
                <c:pt idx="3860">
                  <c:v>-0.56474871671328797</c:v>
                </c:pt>
                <c:pt idx="3861">
                  <c:v>-0.5648979006870537</c:v>
                </c:pt>
                <c:pt idx="3862">
                  <c:v>-0.56504700236409833</c:v>
                </c:pt>
                <c:pt idx="3863">
                  <c:v>-0.56519602166792682</c:v>
                </c:pt>
                <c:pt idx="3864">
                  <c:v>-0.56534495852186883</c:v>
                </c:pt>
                <c:pt idx="3865">
                  <c:v>-0.56549381284907896</c:v>
                </c:pt>
                <c:pt idx="3866">
                  <c:v>-0.56564258457253569</c:v>
                </c:pt>
                <c:pt idx="3867">
                  <c:v>-0.56579127361504111</c:v>
                </c:pt>
                <c:pt idx="3868">
                  <c:v>-0.56593987989922034</c:v>
                </c:pt>
                <c:pt idx="3869">
                  <c:v>-0.56608840334752097</c:v>
                </c:pt>
                <c:pt idx="3870">
                  <c:v>-0.5662368438822124</c:v>
                </c:pt>
                <c:pt idx="3871">
                  <c:v>-0.56638520142538573</c:v>
                </c:pt>
                <c:pt idx="3872">
                  <c:v>-0.56653347589895287</c:v>
                </c:pt>
                <c:pt idx="3873">
                  <c:v>-0.56668166722464575</c:v>
                </c:pt>
                <c:pt idx="3874">
                  <c:v>-0.56682977532401657</c:v>
                </c:pt>
                <c:pt idx="3875">
                  <c:v>-0.56697780011843657</c:v>
                </c:pt>
                <c:pt idx="3876">
                  <c:v>-0.56712574152909601</c:v>
                </c:pt>
                <c:pt idx="3877">
                  <c:v>-0.56727359947700262</c:v>
                </c:pt>
                <c:pt idx="3878">
                  <c:v>-0.56742137388298275</c:v>
                </c:pt>
                <c:pt idx="3879">
                  <c:v>-0.56756906466767898</c:v>
                </c:pt>
                <c:pt idx="3880">
                  <c:v>-0.56771667175155094</c:v>
                </c:pt>
                <c:pt idx="3881">
                  <c:v>-0.56786419505487395</c:v>
                </c:pt>
                <c:pt idx="3882">
                  <c:v>-0.56801163449773917</c:v>
                </c:pt>
                <c:pt idx="3883">
                  <c:v>-0.56815899000005221</c:v>
                </c:pt>
                <c:pt idx="3884">
                  <c:v>-0.56830626148153296</c:v>
                </c:pt>
                <c:pt idx="3885">
                  <c:v>-0.56845344886171534</c:v>
                </c:pt>
                <c:pt idx="3886">
                  <c:v>-0.56860055205994642</c:v>
                </c:pt>
                <c:pt idx="3887">
                  <c:v>-0.56874757099538575</c:v>
                </c:pt>
                <c:pt idx="3888">
                  <c:v>-0.56889450558700505</c:v>
                </c:pt>
                <c:pt idx="3889">
                  <c:v>-0.56904135575358727</c:v>
                </c:pt>
                <c:pt idx="3890">
                  <c:v>-0.56918812141372654</c:v>
                </c:pt>
                <c:pt idx="3891">
                  <c:v>-0.56933480248582724</c:v>
                </c:pt>
                <c:pt idx="3892">
                  <c:v>-0.56948139888810334</c:v>
                </c:pt>
                <c:pt idx="3893">
                  <c:v>-0.56962791053857809</c:v>
                </c:pt>
                <c:pt idx="3894">
                  <c:v>-0.56977433735508332</c:v>
                </c:pt>
                <c:pt idx="3895">
                  <c:v>-0.5699206792552588</c:v>
                </c:pt>
                <c:pt idx="3896">
                  <c:v>-0.57006693615655191</c:v>
                </c:pt>
                <c:pt idx="3897">
                  <c:v>-0.57021310797621638</c:v>
                </c:pt>
                <c:pt idx="3898">
                  <c:v>-0.57035919463131279</c:v>
                </c:pt>
                <c:pt idx="3899">
                  <c:v>-0.57050519603870664</c:v>
                </c:pt>
                <c:pt idx="3900">
                  <c:v>-0.57065111211506914</c:v>
                </c:pt>
                <c:pt idx="3901">
                  <c:v>-0.57079694277687532</c:v>
                </c:pt>
                <c:pt idx="3902">
                  <c:v>-0.57094268794040459</c:v>
                </c:pt>
                <c:pt idx="3903">
                  <c:v>-0.57108834752173898</c:v>
                </c:pt>
                <c:pt idx="3904">
                  <c:v>-0.57123392143676388</c:v>
                </c:pt>
                <c:pt idx="3905">
                  <c:v>-0.57137940960116584</c:v>
                </c:pt>
                <c:pt idx="3906">
                  <c:v>-0.57152481193043336</c:v>
                </c:pt>
                <c:pt idx="3907">
                  <c:v>-0.57167012833985564</c:v>
                </c:pt>
                <c:pt idx="3908">
                  <c:v>-0.57181535874452183</c:v>
                </c:pt>
                <c:pt idx="3909">
                  <c:v>-0.57196050305932078</c:v>
                </c:pt>
                <c:pt idx="3910">
                  <c:v>-0.57210556119894007</c:v>
                </c:pt>
                <c:pt idx="3911">
                  <c:v>-0.57225053307786589</c:v>
                </c:pt>
                <c:pt idx="3912">
                  <c:v>-0.57239541861038179</c:v>
                </c:pt>
                <c:pt idx="3913">
                  <c:v>-0.57254021771056851</c:v>
                </c:pt>
                <c:pt idx="3914">
                  <c:v>-0.57268493029230283</c:v>
                </c:pt>
                <c:pt idx="3915">
                  <c:v>-0.57282955626925813</c:v>
                </c:pt>
                <c:pt idx="3916">
                  <c:v>-0.57297409555490186</c:v>
                </c:pt>
                <c:pt idx="3917">
                  <c:v>-0.57311854806249662</c:v>
                </c:pt>
                <c:pt idx="3918">
                  <c:v>-0.57326291370509874</c:v>
                </c:pt>
                <c:pt idx="3919">
                  <c:v>-0.57340719239555737</c:v>
                </c:pt>
                <c:pt idx="3920">
                  <c:v>-0.57355138404651484</c:v>
                </c:pt>
                <c:pt idx="3921">
                  <c:v>-0.57369548857040475</c:v>
                </c:pt>
                <c:pt idx="3922">
                  <c:v>-0.57383950587945232</c:v>
                </c:pt>
                <c:pt idx="3923">
                  <c:v>-0.57398343588567302</c:v>
                </c:pt>
                <c:pt idx="3924">
                  <c:v>-0.57412727850087297</c:v>
                </c:pt>
                <c:pt idx="3925">
                  <c:v>-0.57427103363664633</c:v>
                </c:pt>
                <c:pt idx="3926">
                  <c:v>-0.57441470120437699</c:v>
                </c:pt>
                <c:pt idx="3927">
                  <c:v>-0.57455828111523599</c:v>
                </c:pt>
                <c:pt idx="3928">
                  <c:v>-0.57470177328018213</c:v>
                </c:pt>
                <c:pt idx="3929">
                  <c:v>-0.57484517760996046</c:v>
                </c:pt>
                <c:pt idx="3930">
                  <c:v>-0.57498849401510199</c:v>
                </c:pt>
                <c:pt idx="3931">
                  <c:v>-0.57513172240592314</c:v>
                </c:pt>
                <c:pt idx="3932">
                  <c:v>-0.57527486269252448</c:v>
                </c:pt>
                <c:pt idx="3933">
                  <c:v>-0.57541791478479098</c:v>
                </c:pt>
                <c:pt idx="3934">
                  <c:v>-0.57556087859239013</c:v>
                </c:pt>
                <c:pt idx="3935">
                  <c:v>-0.57570375402477247</c:v>
                </c:pt>
                <c:pt idx="3936">
                  <c:v>-0.57584654099117005</c:v>
                </c:pt>
                <c:pt idx="3937">
                  <c:v>-0.57598923940059588</c:v>
                </c:pt>
                <c:pt idx="3938">
                  <c:v>-0.57613184916184346</c:v>
                </c:pt>
                <c:pt idx="3939">
                  <c:v>-0.57627437018348604</c:v>
                </c:pt>
                <c:pt idx="3940">
                  <c:v>-0.57641680237387605</c:v>
                </c:pt>
                <c:pt idx="3941">
                  <c:v>-0.57655914564114352</c:v>
                </c:pt>
                <c:pt idx="3942">
                  <c:v>-0.57670139989319658</c:v>
                </c:pt>
                <c:pt idx="3943">
                  <c:v>-0.57684356503772016</c:v>
                </c:pt>
                <c:pt idx="3944">
                  <c:v>-0.57698564098217531</c:v>
                </c:pt>
                <c:pt idx="3945">
                  <c:v>-0.57712762763379799</c:v>
                </c:pt>
                <c:pt idx="3946">
                  <c:v>-0.5772695248995996</c:v>
                </c:pt>
                <c:pt idx="3947">
                  <c:v>-0.5774113326863648</c:v>
                </c:pt>
                <c:pt idx="3948">
                  <c:v>-0.57755305090065212</c:v>
                </c:pt>
                <c:pt idx="3949">
                  <c:v>-0.57769467944879194</c:v>
                </c:pt>
                <c:pt idx="3950">
                  <c:v>-0.57783621823688691</c:v>
                </c:pt>
                <c:pt idx="3951">
                  <c:v>-0.57797766717081034</c:v>
                </c:pt>
                <c:pt idx="3952">
                  <c:v>-0.57811902615620581</c:v>
                </c:pt>
                <c:pt idx="3953">
                  <c:v>-0.57826029509848675</c:v>
                </c:pt>
                <c:pt idx="3954">
                  <c:v>-0.57840147390283514</c:v>
                </c:pt>
                <c:pt idx="3955">
                  <c:v>-0.57854256247420099</c:v>
                </c:pt>
                <c:pt idx="3956">
                  <c:v>-0.57868356071730143</c:v>
                </c:pt>
                <c:pt idx="3957">
                  <c:v>-0.5788244685366204</c:v>
                </c:pt>
                <c:pt idx="3958">
                  <c:v>-0.57896528583640738</c:v>
                </c:pt>
                <c:pt idx="3959">
                  <c:v>-0.57910601252067706</c:v>
                </c:pt>
                <c:pt idx="3960">
                  <c:v>-0.57924664849320795</c:v>
                </c:pt>
                <c:pt idx="3961">
                  <c:v>-0.57938719365754243</c:v>
                </c:pt>
                <c:pt idx="3962">
                  <c:v>-0.57952764791698519</c:v>
                </c:pt>
                <c:pt idx="3963">
                  <c:v>-0.57966801117460298</c:v>
                </c:pt>
                <c:pt idx="3964">
                  <c:v>-0.57980828333322365</c:v>
                </c:pt>
                <c:pt idx="3965">
                  <c:v>-0.57994846429543534</c:v>
                </c:pt>
                <c:pt idx="3966">
                  <c:v>-0.58008855396358594</c:v>
                </c:pt>
                <c:pt idx="3967">
                  <c:v>-0.58022855223978165</c:v>
                </c:pt>
                <c:pt idx="3968">
                  <c:v>-0.58036845902588685</c:v>
                </c:pt>
                <c:pt idx="3969">
                  <c:v>-0.58050827422352325</c:v>
                </c:pt>
                <c:pt idx="3970">
                  <c:v>-0.5806479977340685</c:v>
                </c:pt>
                <c:pt idx="3971">
                  <c:v>-0.58078762945865636</c:v>
                </c:pt>
                <c:pt idx="3972">
                  <c:v>-0.58092716929817467</c:v>
                </c:pt>
                <c:pt idx="3973">
                  <c:v>-0.58106661715326546</c:v>
                </c:pt>
                <c:pt idx="3974">
                  <c:v>-0.58120597292432419</c:v>
                </c:pt>
                <c:pt idx="3975">
                  <c:v>-0.58134523651149816</c:v>
                </c:pt>
                <c:pt idx="3976">
                  <c:v>-0.58148440781468624</c:v>
                </c:pt>
                <c:pt idx="3977">
                  <c:v>-0.58162348673353792</c:v>
                </c:pt>
                <c:pt idx="3978">
                  <c:v>-0.58176247316745267</c:v>
                </c:pt>
                <c:pt idx="3979">
                  <c:v>-0.58190136701557882</c:v>
                </c:pt>
                <c:pt idx="3980">
                  <c:v>-0.58204016817681259</c:v>
                </c:pt>
                <c:pt idx="3981">
                  <c:v>-0.58217887654979805</c:v>
                </c:pt>
                <c:pt idx="3982">
                  <c:v>-0.58231749203292493</c:v>
                </c:pt>
                <c:pt idx="3983">
                  <c:v>-0.58245601452432949</c:v>
                </c:pt>
                <c:pt idx="3984">
                  <c:v>-0.58259444392189186</c:v>
                </c:pt>
                <c:pt idx="3985">
                  <c:v>-0.5827327801232367</c:v>
                </c:pt>
                <c:pt idx="3986">
                  <c:v>-0.58287102302573113</c:v>
                </c:pt>
                <c:pt idx="3987">
                  <c:v>-0.5830091725264851</c:v>
                </c:pt>
                <c:pt idx="3988">
                  <c:v>-0.58314722852234913</c:v>
                </c:pt>
                <c:pt idx="3989">
                  <c:v>-0.5832851909099146</c:v>
                </c:pt>
                <c:pt idx="3990">
                  <c:v>-0.58342305958551255</c:v>
                </c:pt>
                <c:pt idx="3991">
                  <c:v>-0.58356083444521223</c:v>
                </c:pt>
                <c:pt idx="3992">
                  <c:v>-0.58369851538482109</c:v>
                </c:pt>
                <c:pt idx="3993">
                  <c:v>-0.58383610229988314</c:v>
                </c:pt>
                <c:pt idx="3994">
                  <c:v>-0.58397359508567892</c:v>
                </c:pt>
                <c:pt idx="3995">
                  <c:v>-0.5841109936372233</c:v>
                </c:pt>
                <c:pt idx="3996">
                  <c:v>-0.58424829784926613</c:v>
                </c:pt>
                <c:pt idx="3997">
                  <c:v>-0.58438550761628993</c:v>
                </c:pt>
                <c:pt idx="3998">
                  <c:v>-0.58452262283251011</c:v>
                </c:pt>
                <c:pt idx="3999">
                  <c:v>-0.58465964339187348</c:v>
                </c:pt>
                <c:pt idx="4000">
                  <c:v>-0.58479656918805689</c:v>
                </c:pt>
                <c:pt idx="4001">
                  <c:v>-0.58493340011446782</c:v>
                </c:pt>
                <c:pt idx="4002">
                  <c:v>-0.58507013606424141</c:v>
                </c:pt>
                <c:pt idx="4003">
                  <c:v>-0.5852067769302417</c:v>
                </c:pt>
                <c:pt idx="4004">
                  <c:v>-0.58534332260505839</c:v>
                </c:pt>
                <c:pt idx="4005">
                  <c:v>-0.5854797729810084</c:v>
                </c:pt>
                <c:pt idx="4006">
                  <c:v>-0.5856161279501324</c:v>
                </c:pt>
                <c:pt idx="4007">
                  <c:v>-0.58575238740419622</c:v>
                </c:pt>
                <c:pt idx="4008">
                  <c:v>-0.58588855123468797</c:v>
                </c:pt>
                <c:pt idx="4009">
                  <c:v>-0.58602461933281824</c:v>
                </c:pt>
                <c:pt idx="4010">
                  <c:v>-0.58616059158951916</c:v>
                </c:pt>
                <c:pt idx="4011">
                  <c:v>-0.5862964678954421</c:v>
                </c:pt>
                <c:pt idx="4012">
                  <c:v>-0.58643224814095885</c:v>
                </c:pt>
                <c:pt idx="4013">
                  <c:v>-0.58656793221615866</c:v>
                </c:pt>
                <c:pt idx="4014">
                  <c:v>-0.5867035200108488</c:v>
                </c:pt>
                <c:pt idx="4015">
                  <c:v>-0.58683901141455197</c:v>
                </c:pt>
                <c:pt idx="4016">
                  <c:v>-0.5869744063165071</c:v>
                </c:pt>
                <c:pt idx="4017">
                  <c:v>-0.58710970460566692</c:v>
                </c:pt>
                <c:pt idx="4018">
                  <c:v>-0.58724490617069813</c:v>
                </c:pt>
                <c:pt idx="4019">
                  <c:v>-0.58738001089997904</c:v>
                </c:pt>
                <c:pt idx="4020">
                  <c:v>-0.58751501868159972</c:v>
                </c:pt>
                <c:pt idx="4021">
                  <c:v>-0.5876499294033608</c:v>
                </c:pt>
                <c:pt idx="4022">
                  <c:v>-0.58778474295277217</c:v>
                </c:pt>
                <c:pt idx="4023">
                  <c:v>-0.5879194592170518</c:v>
                </c:pt>
                <c:pt idx="4024">
                  <c:v>-0.58805407808312515</c:v>
                </c:pt>
                <c:pt idx="4025">
                  <c:v>-0.58818859943762414</c:v>
                </c:pt>
                <c:pt idx="4026">
                  <c:v>-0.58832302316688578</c:v>
                </c:pt>
                <c:pt idx="4027">
                  <c:v>-0.58845734915695136</c:v>
                </c:pt>
                <c:pt idx="4028">
                  <c:v>-0.58859157729356526</c:v>
                </c:pt>
                <c:pt idx="4029">
                  <c:v>-0.58872570746217434</c:v>
                </c:pt>
                <c:pt idx="4030">
                  <c:v>-0.58885973954792625</c:v>
                </c:pt>
                <c:pt idx="4031">
                  <c:v>-0.58899367343566866</c:v>
                </c:pt>
                <c:pt idx="4032">
                  <c:v>-0.5891275090099487</c:v>
                </c:pt>
                <c:pt idx="4033">
                  <c:v>-0.58926124615501063</c:v>
                </c:pt>
                <c:pt idx="4034">
                  <c:v>-0.58939488475479651</c:v>
                </c:pt>
                <c:pt idx="4035">
                  <c:v>-0.58952842469294331</c:v>
                </c:pt>
                <c:pt idx="4036">
                  <c:v>-0.58966186585278346</c:v>
                </c:pt>
                <c:pt idx="4037">
                  <c:v>-0.58979520811734232</c:v>
                </c:pt>
                <c:pt idx="4038">
                  <c:v>-0.5899284513693388</c:v>
                </c:pt>
                <c:pt idx="4039">
                  <c:v>-0.59006159549118187</c:v>
                </c:pt>
                <c:pt idx="4040">
                  <c:v>-0.59019464036497205</c:v>
                </c:pt>
                <c:pt idx="4041">
                  <c:v>-0.59032758587249834</c:v>
                </c:pt>
                <c:pt idx="4042">
                  <c:v>-0.59046043189523867</c:v>
                </c:pt>
                <c:pt idx="4043">
                  <c:v>-0.59059317831435709</c:v>
                </c:pt>
                <c:pt idx="4044">
                  <c:v>-0.59072582501070403</c:v>
                </c:pt>
                <c:pt idx="4045">
                  <c:v>-0.59085837186481471</c:v>
                </c:pt>
                <c:pt idx="4046">
                  <c:v>-0.59099081875690818</c:v>
                </c:pt>
                <c:pt idx="4047">
                  <c:v>-0.59112316556688538</c:v>
                </c:pt>
                <c:pt idx="4048">
                  <c:v>-0.59125541217432909</c:v>
                </c:pt>
                <c:pt idx="4049">
                  <c:v>-0.59138755845850266</c:v>
                </c:pt>
                <c:pt idx="4050">
                  <c:v>-0.59151960429834771</c:v>
                </c:pt>
                <c:pt idx="4051">
                  <c:v>-0.59165154957248445</c:v>
                </c:pt>
                <c:pt idx="4052">
                  <c:v>-0.59178339415920922</c:v>
                </c:pt>
                <c:pt idx="4053">
                  <c:v>-0.59191513793649475</c:v>
                </c:pt>
                <c:pt idx="4054">
                  <c:v>-0.5920467807819878</c:v>
                </c:pt>
                <c:pt idx="4055">
                  <c:v>-0.59217832257300795</c:v>
                </c:pt>
                <c:pt idx="4056">
                  <c:v>-0.59230976318654771</c:v>
                </c:pt>
                <c:pt idx="4057">
                  <c:v>-0.59244110249926951</c:v>
                </c:pt>
                <c:pt idx="4058">
                  <c:v>-0.59257234038750661</c:v>
                </c:pt>
                <c:pt idx="4059">
                  <c:v>-0.59270347672725943</c:v>
                </c:pt>
                <c:pt idx="4060">
                  <c:v>-0.59283451139419685</c:v>
                </c:pt>
                <c:pt idx="4061">
                  <c:v>-0.59296544426365294</c:v>
                </c:pt>
                <c:pt idx="4062">
                  <c:v>-0.59309627521062736</c:v>
                </c:pt>
                <c:pt idx="4063">
                  <c:v>-0.59322700410978257</c:v>
                </c:pt>
                <c:pt idx="4064">
                  <c:v>-0.59335763083544413</c:v>
                </c:pt>
                <c:pt idx="4065">
                  <c:v>-0.59348815526159837</c:v>
                </c:pt>
                <c:pt idx="4066">
                  <c:v>-0.59361857726189171</c:v>
                </c:pt>
                <c:pt idx="4067">
                  <c:v>-0.59374889670962905</c:v>
                </c:pt>
                <c:pt idx="4068">
                  <c:v>-0.59387911347777278</c:v>
                </c:pt>
                <c:pt idx="4069">
                  <c:v>-0.59400922743894191</c:v>
                </c:pt>
                <c:pt idx="4070">
                  <c:v>-0.59413923846540928</c:v>
                </c:pt>
                <c:pt idx="4071">
                  <c:v>-0.59426914642910234</c:v>
                </c:pt>
                <c:pt idx="4072">
                  <c:v>-0.59439895120160025</c:v>
                </c:pt>
                <c:pt idx="4073">
                  <c:v>-0.59452865265413402</c:v>
                </c:pt>
                <c:pt idx="4074">
                  <c:v>-0.59465825065758338</c:v>
                </c:pt>
                <c:pt idx="4075">
                  <c:v>-0.59478774508247745</c:v>
                </c:pt>
                <c:pt idx="4076">
                  <c:v>-0.59491713579899175</c:v>
                </c:pt>
                <c:pt idx="4077">
                  <c:v>-0.59504642267694829</c:v>
                </c:pt>
                <c:pt idx="4078">
                  <c:v>-0.59517560558581328</c:v>
                </c:pt>
                <c:pt idx="4079">
                  <c:v>-0.59530468439469608</c:v>
                </c:pt>
                <c:pt idx="4080">
                  <c:v>-0.59543365897234846</c:v>
                </c:pt>
                <c:pt idx="4081">
                  <c:v>-0.59556252918716213</c:v>
                </c:pt>
                <c:pt idx="4082">
                  <c:v>-0.59569129490716854</c:v>
                </c:pt>
                <c:pt idx="4083">
                  <c:v>-0.59581995600003623</c:v>
                </c:pt>
                <c:pt idx="4084">
                  <c:v>-0.59594851233307145</c:v>
                </c:pt>
                <c:pt idx="4085">
                  <c:v>-0.59607696377321462</c:v>
                </c:pt>
                <c:pt idx="4086">
                  <c:v>-0.59620531018704037</c:v>
                </c:pt>
                <c:pt idx="4087">
                  <c:v>-0.59633355144075562</c:v>
                </c:pt>
                <c:pt idx="4088">
                  <c:v>-0.59646168740019834</c:v>
                </c:pt>
                <c:pt idx="4089">
                  <c:v>-0.59658971793083648</c:v>
                </c:pt>
                <c:pt idx="4090">
                  <c:v>-0.59671764289776541</c:v>
                </c:pt>
                <c:pt idx="4091">
                  <c:v>-0.59684546216570844</c:v>
                </c:pt>
                <c:pt idx="4092">
                  <c:v>-0.59697317559901331</c:v>
                </c:pt>
                <c:pt idx="4093">
                  <c:v>-0.59710078306165293</c:v>
                </c:pt>
                <c:pt idx="4094">
                  <c:v>-0.59722828441722142</c:v>
                </c:pt>
                <c:pt idx="4095">
                  <c:v>-0.59735567952893531</c:v>
                </c:pt>
                <c:pt idx="4096">
                  <c:v>-0.59748296825963021</c:v>
                </c:pt>
                <c:pt idx="4097">
                  <c:v>-0.59761015047176058</c:v>
                </c:pt>
                <c:pt idx="4098">
                  <c:v>-0.59773722602739687</c:v>
                </c:pt>
                <c:pt idx="4099">
                  <c:v>-0.59786419478822572</c:v>
                </c:pt>
                <c:pt idx="4100">
                  <c:v>-0.59799105661554741</c:v>
                </c:pt>
                <c:pt idx="4101">
                  <c:v>-0.59811781137027464</c:v>
                </c:pt>
                <c:pt idx="4102">
                  <c:v>-0.59824445891293132</c:v>
                </c:pt>
                <c:pt idx="4103">
                  <c:v>-0.59837099910365021</c:v>
                </c:pt>
                <c:pt idx="4104">
                  <c:v>-0.59849743180217319</c:v>
                </c:pt>
                <c:pt idx="4105">
                  <c:v>-0.59862375686784752</c:v>
                </c:pt>
                <c:pt idx="4106">
                  <c:v>-0.59874997415962627</c:v>
                </c:pt>
                <c:pt idx="4107">
                  <c:v>-0.59887608353606525</c:v>
                </c:pt>
                <c:pt idx="4108">
                  <c:v>-0.59900208485532302</c:v>
                </c:pt>
                <c:pt idx="4109">
                  <c:v>-0.59912797797515793</c:v>
                </c:pt>
                <c:pt idx="4110">
                  <c:v>-0.59925376275292763</c:v>
                </c:pt>
                <c:pt idx="4111">
                  <c:v>-0.59937943904558666</c:v>
                </c:pt>
                <c:pt idx="4112">
                  <c:v>-0.59950500670968565</c:v>
                </c:pt>
                <c:pt idx="4113">
                  <c:v>-0.59963046560136968</c:v>
                </c:pt>
                <c:pt idx="4114">
                  <c:v>-0.59975581557637581</c:v>
                </c:pt>
                <c:pt idx="4115">
                  <c:v>-0.59988105649003276</c:v>
                </c:pt>
                <c:pt idx="4116">
                  <c:v>-0.60000618819725848</c:v>
                </c:pt>
                <c:pt idx="4117">
                  <c:v>-0.60013121055255902</c:v>
                </c:pt>
                <c:pt idx="4118">
                  <c:v>-0.6002561234100261</c:v>
                </c:pt>
                <c:pt idx="4119">
                  <c:v>-0.60038092662333709</c:v>
                </c:pt>
                <c:pt idx="4120">
                  <c:v>-0.60050562004575136</c:v>
                </c:pt>
                <c:pt idx="4121">
                  <c:v>-0.60063020353011076</c:v>
                </c:pt>
                <c:pt idx="4122">
                  <c:v>-0.600754676928836</c:v>
                </c:pt>
                <c:pt idx="4123">
                  <c:v>-0.60087904009392634</c:v>
                </c:pt>
                <c:pt idx="4124">
                  <c:v>-0.60100329287695775</c:v>
                </c:pt>
                <c:pt idx="4125">
                  <c:v>-0.60112743512908084</c:v>
                </c:pt>
                <c:pt idx="4126">
                  <c:v>-0.60125146670101925</c:v>
                </c:pt>
                <c:pt idx="4127">
                  <c:v>-0.60137538744306807</c:v>
                </c:pt>
                <c:pt idx="4128">
                  <c:v>-0.60149919720509293</c:v>
                </c:pt>
                <c:pt idx="4129">
                  <c:v>-0.60162289583652617</c:v>
                </c:pt>
                <c:pt idx="4130">
                  <c:v>-0.60174648318636814</c:v>
                </c:pt>
                <c:pt idx="4131">
                  <c:v>-0.60186995910318253</c:v>
                </c:pt>
                <c:pt idx="4132">
                  <c:v>-0.60199332343509704</c:v>
                </c:pt>
                <c:pt idx="4133">
                  <c:v>-0.60211657602979995</c:v>
                </c:pt>
                <c:pt idx="4134">
                  <c:v>-0.60223971673453902</c:v>
                </c:pt>
                <c:pt idx="4135">
                  <c:v>-0.60236274539612034</c:v>
                </c:pt>
                <c:pt idx="4136">
                  <c:v>-0.60248566186090546</c:v>
                </c:pt>
                <c:pt idx="4137">
                  <c:v>-0.60260846597481055</c:v>
                </c:pt>
                <c:pt idx="4138">
                  <c:v>-0.60273115758330364</c:v>
                </c:pt>
                <c:pt idx="4139">
                  <c:v>-0.60285373653140428</c:v>
                </c:pt>
                <c:pt idx="4140">
                  <c:v>-0.60297620266368024</c:v>
                </c:pt>
                <c:pt idx="4141">
                  <c:v>-0.60309855582424665</c:v>
                </c:pt>
                <c:pt idx="4142">
                  <c:v>-0.6032207958567638</c:v>
                </c:pt>
                <c:pt idx="4143">
                  <c:v>-0.60334292260443545</c:v>
                </c:pt>
                <c:pt idx="4144">
                  <c:v>-0.60346493591000705</c:v>
                </c:pt>
                <c:pt idx="4145">
                  <c:v>-0.60358683561576376</c:v>
                </c:pt>
                <c:pt idx="4146">
                  <c:v>-0.60370862156352856</c:v>
                </c:pt>
                <c:pt idx="4147">
                  <c:v>-0.60383029359466056</c:v>
                </c:pt>
                <c:pt idx="4148">
                  <c:v>-0.60395185155005338</c:v>
                </c:pt>
                <c:pt idx="4149">
                  <c:v>-0.6040732952701322</c:v>
                </c:pt>
                <c:pt idx="4150">
                  <c:v>-0.60419462459485351</c:v>
                </c:pt>
                <c:pt idx="4151">
                  <c:v>-0.60431583936370159</c:v>
                </c:pt>
                <c:pt idx="4152">
                  <c:v>-0.60443693941568799</c:v>
                </c:pt>
                <c:pt idx="4153">
                  <c:v>-0.60455792458934821</c:v>
                </c:pt>
                <c:pt idx="4154">
                  <c:v>-0.60467879472274111</c:v>
                </c:pt>
                <c:pt idx="4155">
                  <c:v>-0.60479954965344607</c:v>
                </c:pt>
                <c:pt idx="4156">
                  <c:v>-0.60492018921856172</c:v>
                </c:pt>
                <c:pt idx="4157">
                  <c:v>-0.60504071325470299</c:v>
                </c:pt>
                <c:pt idx="4158">
                  <c:v>-0.60516112159800006</c:v>
                </c:pt>
                <c:pt idx="4159">
                  <c:v>-0.6052814140840963</c:v>
                </c:pt>
                <c:pt idx="4160">
                  <c:v>-0.6054015905481458</c:v>
                </c:pt>
                <c:pt idx="4161">
                  <c:v>-0.60552165082481157</c:v>
                </c:pt>
                <c:pt idx="4162">
                  <c:v>-0.60564159474826373</c:v>
                </c:pt>
                <c:pt idx="4163">
                  <c:v>-0.60576142215217721</c:v>
                </c:pt>
                <c:pt idx="4164">
                  <c:v>-0.60588113286973</c:v>
                </c:pt>
                <c:pt idx="4165">
                  <c:v>-0.60600072673360073</c:v>
                </c:pt>
                <c:pt idx="4166">
                  <c:v>-0.60612020357596685</c:v>
                </c:pt>
                <c:pt idx="4167">
                  <c:v>-0.60623956322850259</c:v>
                </c:pt>
                <c:pt idx="4168">
                  <c:v>-0.60635880552237709</c:v>
                </c:pt>
                <c:pt idx="4169">
                  <c:v>-0.60647793028825137</c:v>
                </c:pt>
                <c:pt idx="4170">
                  <c:v>-0.60659693735627762</c:v>
                </c:pt>
                <c:pt idx="4171">
                  <c:v>-0.60671582655609579</c:v>
                </c:pt>
                <c:pt idx="4172">
                  <c:v>-0.60683459771683279</c:v>
                </c:pt>
                <c:pt idx="4173">
                  <c:v>-0.60695325066709849</c:v>
                </c:pt>
                <c:pt idx="4174">
                  <c:v>-0.60707178523498595</c:v>
                </c:pt>
                <c:pt idx="4175">
                  <c:v>-0.607190201248067</c:v>
                </c:pt>
                <c:pt idx="4176">
                  <c:v>-0.60730849853339175</c:v>
                </c:pt>
                <c:pt idx="4177">
                  <c:v>-0.6074266769174852</c:v>
                </c:pt>
                <c:pt idx="4178">
                  <c:v>-0.60754473622634597</c:v>
                </c:pt>
                <c:pt idx="4179">
                  <c:v>-0.60766267628544368</c:v>
                </c:pt>
                <c:pt idx="4180">
                  <c:v>-0.60778049691971647</c:v>
                </c:pt>
                <c:pt idx="4181">
                  <c:v>-0.60789819795356936</c:v>
                </c:pt>
                <c:pt idx="4182">
                  <c:v>-0.60801577921087147</c:v>
                </c:pt>
                <c:pt idx="4183">
                  <c:v>-0.60813324051495421</c:v>
                </c:pt>
                <c:pt idx="4184">
                  <c:v>-0.60825058168860846</c:v>
                </c:pt>
                <c:pt idx="4185">
                  <c:v>-0.60836780255408329</c:v>
                </c:pt>
                <c:pt idx="4186">
                  <c:v>-0.60848490293308199</c:v>
                </c:pt>
                <c:pt idx="4187">
                  <c:v>-0.60860188264676218</c:v>
                </c:pt>
                <c:pt idx="4188">
                  <c:v>-0.60871874151573047</c:v>
                </c:pt>
                <c:pt idx="4189">
                  <c:v>-0.60883547936004323</c:v>
                </c:pt>
                <c:pt idx="4190">
                  <c:v>-0.60895209599920186</c:v>
                </c:pt>
                <c:pt idx="4191">
                  <c:v>-0.60906859125215151</c:v>
                </c:pt>
                <c:pt idx="4192">
                  <c:v>-0.60918496493727903</c:v>
                </c:pt>
                <c:pt idx="4193">
                  <c:v>-0.60930121687240935</c:v>
                </c:pt>
                <c:pt idx="4194">
                  <c:v>-0.60941734687480464</c:v>
                </c:pt>
                <c:pt idx="4195">
                  <c:v>-0.60953335476116044</c:v>
                </c:pt>
                <c:pt idx="4196">
                  <c:v>-0.60964924034760437</c:v>
                </c:pt>
                <c:pt idx="4197">
                  <c:v>-0.60976500344969276</c:v>
                </c:pt>
                <c:pt idx="4198">
                  <c:v>-0.60988064388240937</c:v>
                </c:pt>
                <c:pt idx="4199">
                  <c:v>-0.60999616146016156</c:v>
                </c:pt>
                <c:pt idx="4200">
                  <c:v>-0.6101115559967788</c:v>
                </c:pt>
                <c:pt idx="4201">
                  <c:v>-0.61022682730550981</c:v>
                </c:pt>
                <c:pt idx="4202">
                  <c:v>-0.61034197519902</c:v>
                </c:pt>
                <c:pt idx="4203">
                  <c:v>-0.61045699948938947</c:v>
                </c:pt>
                <c:pt idx="4204">
                  <c:v>-0.61057189998810946</c:v>
                </c:pt>
                <c:pt idx="4205">
                  <c:v>-0.61068667650608088</c:v>
                </c:pt>
                <c:pt idx="4206">
                  <c:v>-0.61080132885361094</c:v>
                </c:pt>
                <c:pt idx="4207">
                  <c:v>-0.6109158568404115</c:v>
                </c:pt>
                <c:pt idx="4208">
                  <c:v>-0.61103026027559504</c:v>
                </c:pt>
                <c:pt idx="4209">
                  <c:v>-0.61114453896767373</c:v>
                </c:pt>
                <c:pt idx="4210">
                  <c:v>-0.61125869272455546</c:v>
                </c:pt>
                <c:pt idx="4211">
                  <c:v>-0.61137272135354226</c:v>
                </c:pt>
                <c:pt idx="4212">
                  <c:v>-0.61148662466132631</c:v>
                </c:pt>
                <c:pt idx="4213">
                  <c:v>-0.61160040245398883</c:v>
                </c:pt>
                <c:pt idx="4214">
                  <c:v>-0.61171405453699657</c:v>
                </c:pt>
                <c:pt idx="4215">
                  <c:v>-0.61182758071519894</c:v>
                </c:pt>
                <c:pt idx="4216">
                  <c:v>-0.61194098079282566</c:v>
                </c:pt>
                <c:pt idx="4217">
                  <c:v>-0.61205425457348406</c:v>
                </c:pt>
                <c:pt idx="4218">
                  <c:v>-0.61216740186015628</c:v>
                </c:pt>
                <c:pt idx="4219">
                  <c:v>-0.61228042245519643</c:v>
                </c:pt>
                <c:pt idx="4220">
                  <c:v>-0.61239331616032755</c:v>
                </c:pt>
                <c:pt idx="4221">
                  <c:v>-0.61250608277663943</c:v>
                </c:pt>
                <c:pt idx="4222">
                  <c:v>-0.61261872210458568</c:v>
                </c:pt>
                <c:pt idx="4223">
                  <c:v>-0.61273123394398021</c:v>
                </c:pt>
                <c:pt idx="4224">
                  <c:v>-0.61284361809399557</c:v>
                </c:pt>
                <c:pt idx="4225">
                  <c:v>-0.61295587435315868</c:v>
                </c:pt>
                <c:pt idx="4226">
                  <c:v>-0.61306800251934912</c:v>
                </c:pt>
                <c:pt idx="4227">
                  <c:v>-0.61318000238979642</c:v>
                </c:pt>
                <c:pt idx="4228">
                  <c:v>-0.6132918737610753</c:v>
                </c:pt>
                <c:pt idx="4229">
                  <c:v>-0.61340361642910524</c:v>
                </c:pt>
                <c:pt idx="4230">
                  <c:v>-0.61351523018914556</c:v>
                </c:pt>
                <c:pt idx="4231">
                  <c:v>-0.61362671483579412</c:v>
                </c:pt>
                <c:pt idx="4232">
                  <c:v>-0.6137380701629821</c:v>
                </c:pt>
                <c:pt idx="4233">
                  <c:v>-0.61384929596397364</c:v>
                </c:pt>
                <c:pt idx="4234">
                  <c:v>-0.6139603920313611</c:v>
                </c:pt>
                <c:pt idx="4235">
                  <c:v>-0.61407135815706271</c:v>
                </c:pt>
                <c:pt idx="4236">
                  <c:v>-0.614182194132319</c:v>
                </c:pt>
                <c:pt idx="4237">
                  <c:v>-0.61429289974769019</c:v>
                </c:pt>
                <c:pt idx="4238">
                  <c:v>-0.61440347479305346</c:v>
                </c:pt>
                <c:pt idx="4239">
                  <c:v>-0.61451391905759878</c:v>
                </c:pt>
                <c:pt idx="4240">
                  <c:v>-0.61462423232982677</c:v>
                </c:pt>
                <c:pt idx="4241">
                  <c:v>-0.61473441439754495</c:v>
                </c:pt>
                <c:pt idx="4242">
                  <c:v>-0.61484446504786539</c:v>
                </c:pt>
                <c:pt idx="4243">
                  <c:v>-0.61495438406720049</c:v>
                </c:pt>
                <c:pt idx="4244">
                  <c:v>-0.61506417124126067</c:v>
                </c:pt>
                <c:pt idx="4245">
                  <c:v>-0.61517382635505025</c:v>
                </c:pt>
                <c:pt idx="4246">
                  <c:v>-0.61528334919286576</c:v>
                </c:pt>
                <c:pt idx="4247">
                  <c:v>-0.61539273953829099</c:v>
                </c:pt>
                <c:pt idx="4248">
                  <c:v>-0.61550199717419418</c:v>
                </c:pt>
                <c:pt idx="4249">
                  <c:v>-0.61561112188272593</c:v>
                </c:pt>
                <c:pt idx="4250">
                  <c:v>-0.61572011344531441</c:v>
                </c:pt>
                <c:pt idx="4251">
                  <c:v>-0.61582897164266281</c:v>
                </c:pt>
                <c:pt idx="4252">
                  <c:v>-0.61593769625474548</c:v>
                </c:pt>
                <c:pt idx="4253">
                  <c:v>-0.61604628706080555</c:v>
                </c:pt>
                <c:pt idx="4254">
                  <c:v>-0.61615474383935032</c:v>
                </c:pt>
                <c:pt idx="4255">
                  <c:v>-0.61626306636814865</c:v>
                </c:pt>
                <c:pt idx="4256">
                  <c:v>-0.61637125442422702</c:v>
                </c:pt>
                <c:pt idx="4257">
                  <c:v>-0.61647930778386706</c:v>
                </c:pt>
                <c:pt idx="4258">
                  <c:v>-0.61658722622260098</c:v>
                </c:pt>
                <c:pt idx="4259">
                  <c:v>-0.61669500951520806</c:v>
                </c:pt>
                <c:pt idx="4260">
                  <c:v>-0.61680265743571261</c:v>
                </c:pt>
                <c:pt idx="4261">
                  <c:v>-0.61691016975737867</c:v>
                </c:pt>
                <c:pt idx="4262">
                  <c:v>-0.61701754625270777</c:v>
                </c:pt>
                <c:pt idx="4263">
                  <c:v>-0.61712478669343418</c:v>
                </c:pt>
                <c:pt idx="4264">
                  <c:v>-0.61723189085052266</c:v>
                </c:pt>
                <c:pt idx="4265">
                  <c:v>-0.61733885849416337</c:v>
                </c:pt>
                <c:pt idx="4266">
                  <c:v>-0.61744568939377031</c:v>
                </c:pt>
                <c:pt idx="4267">
                  <c:v>-0.61755238331797457</c:v>
                </c:pt>
                <c:pt idx="4268">
                  <c:v>-0.61765894003462385</c:v>
                </c:pt>
                <c:pt idx="4269">
                  <c:v>-0.6177653593107767</c:v>
                </c:pt>
                <c:pt idx="4270">
                  <c:v>-0.61787164091270019</c:v>
                </c:pt>
                <c:pt idx="4271">
                  <c:v>-0.61797778460586439</c:v>
                </c:pt>
                <c:pt idx="4272">
                  <c:v>-0.61808379015494008</c:v>
                </c:pt>
                <c:pt idx="4273">
                  <c:v>-0.61818965732379494</c:v>
                </c:pt>
                <c:pt idx="4274">
                  <c:v>-0.6182953858754886</c:v>
                </c:pt>
                <c:pt idx="4275">
                  <c:v>-0.61840097557227014</c:v>
                </c:pt>
                <c:pt idx="4276">
                  <c:v>-0.61850642617557294</c:v>
                </c:pt>
                <c:pt idx="4277">
                  <c:v>-0.61861173744601217</c:v>
                </c:pt>
                <c:pt idx="4278">
                  <c:v>-0.61871690914337951</c:v>
                </c:pt>
                <c:pt idx="4279">
                  <c:v>-0.61882194102664023</c:v>
                </c:pt>
                <c:pt idx="4280">
                  <c:v>-0.61892683285392858</c:v>
                </c:pt>
                <c:pt idx="4281">
                  <c:v>-0.61903158438254458</c:v>
                </c:pt>
                <c:pt idx="4282">
                  <c:v>-0.61913619536894893</c:v>
                </c:pt>
                <c:pt idx="4283">
                  <c:v>-0.61924066556875967</c:v>
                </c:pt>
                <c:pt idx="4284">
                  <c:v>-0.61934499473674842</c:v>
                </c:pt>
                <c:pt idx="4285">
                  <c:v>-0.61944918262683524</c:v>
                </c:pt>
                <c:pt idx="4286">
                  <c:v>-0.61955322899208609</c:v>
                </c:pt>
                <c:pt idx="4287">
                  <c:v>-0.61965713358470631</c:v>
                </c:pt>
                <c:pt idx="4288">
                  <c:v>-0.61976089615603958</c:v>
                </c:pt>
                <c:pt idx="4289">
                  <c:v>-0.61986451645656071</c:v>
                </c:pt>
                <c:pt idx="4290">
                  <c:v>-0.61996799423587379</c:v>
                </c:pt>
                <c:pt idx="4291">
                  <c:v>-0.6200713292427058</c:v>
                </c:pt>
                <c:pt idx="4292">
                  <c:v>-0.6201745212249048</c:v>
                </c:pt>
                <c:pt idx="4293">
                  <c:v>-0.62027756992943328</c:v>
                </c:pt>
                <c:pt idx="4294">
                  <c:v>-0.62038047510236505</c:v>
                </c:pt>
                <c:pt idx="4295">
                  <c:v>-0.62048323648888126</c:v>
                </c:pt>
                <c:pt idx="4296">
                  <c:v>-0.62058585383326459</c:v>
                </c:pt>
                <c:pt idx="4297">
                  <c:v>-0.62068832687889675</c:v>
                </c:pt>
                <c:pt idx="4298">
                  <c:v>-0.62079065536825206</c:v>
                </c:pt>
                <c:pt idx="4299">
                  <c:v>-0.6208928390428945</c:v>
                </c:pt>
                <c:pt idx="4300">
                  <c:v>-0.62099487764347239</c:v>
                </c:pt>
                <c:pt idx="4301">
                  <c:v>-0.62109677090971449</c:v>
                </c:pt>
                <c:pt idx="4302">
                  <c:v>-0.62119851858042463</c:v>
                </c:pt>
                <c:pt idx="4303">
                  <c:v>-0.62130012039347804</c:v>
                </c:pt>
                <c:pt idx="4304">
                  <c:v>-0.62140157608581603</c:v>
                </c:pt>
                <c:pt idx="4305">
                  <c:v>-0.62150288539344156</c:v>
                </c:pt>
                <c:pt idx="4306">
                  <c:v>-0.62160404805141523</c:v>
                </c:pt>
                <c:pt idx="4307">
                  <c:v>-0.62170506379384904</c:v>
                </c:pt>
                <c:pt idx="4308">
                  <c:v>-0.62180593235390369</c:v>
                </c:pt>
                <c:pt idx="4309">
                  <c:v>-0.62190665346378193</c:v>
                </c:pt>
                <c:pt idx="4310">
                  <c:v>-0.62200722685472509</c:v>
                </c:pt>
                <c:pt idx="4311">
                  <c:v>-0.62210765225700726</c:v>
                </c:pt>
                <c:pt idx="4312">
                  <c:v>-0.62220792939993175</c:v>
                </c:pt>
                <c:pt idx="4313">
                  <c:v>-0.62230805801182454</c:v>
                </c:pt>
                <c:pt idx="4314">
                  <c:v>-0.62240803782003085</c:v>
                </c:pt>
                <c:pt idx="4315">
                  <c:v>-0.62250786855090923</c:v>
                </c:pt>
                <c:pt idx="4316">
                  <c:v>-0.62260754992982692</c:v>
                </c:pt>
                <c:pt idx="4317">
                  <c:v>-0.62270708168115552</c:v>
                </c:pt>
                <c:pt idx="4318">
                  <c:v>-0.62280646352826408</c:v>
                </c:pt>
                <c:pt idx="4319">
                  <c:v>-0.62290569519351624</c:v>
                </c:pt>
                <c:pt idx="4320">
                  <c:v>-0.62300477639826368</c:v>
                </c:pt>
                <c:pt idx="4321">
                  <c:v>-0.62310370686284156</c:v>
                </c:pt>
                <c:pt idx="4322">
                  <c:v>-0.62320248630656272</c:v>
                </c:pt>
                <c:pt idx="4323">
                  <c:v>-0.62330111444771363</c:v>
                </c:pt>
                <c:pt idx="4324">
                  <c:v>-0.62339959100354769</c:v>
                </c:pt>
                <c:pt idx="4325">
                  <c:v>-0.62349791569028179</c:v>
                </c:pt>
                <c:pt idx="4326">
                  <c:v>-0.62359608822308832</c:v>
                </c:pt>
                <c:pt idx="4327">
                  <c:v>-0.62369410831609284</c:v>
                </c:pt>
                <c:pt idx="4328">
                  <c:v>-0.62379197568236666</c:v>
                </c:pt>
                <c:pt idx="4329">
                  <c:v>-0.62388969003392181</c:v>
                </c:pt>
                <c:pt idx="4330">
                  <c:v>-0.62398725108170605</c:v>
                </c:pt>
                <c:pt idx="4331">
                  <c:v>-0.62408465853559714</c:v>
                </c:pt>
                <c:pt idx="4332">
                  <c:v>-0.62418191210439733</c:v>
                </c:pt>
                <c:pt idx="4333">
                  <c:v>-0.62427901149582743</c:v>
                </c:pt>
                <c:pt idx="4334">
                  <c:v>-0.62437595641652166</c:v>
                </c:pt>
                <c:pt idx="4335">
                  <c:v>-0.6244727465720219</c:v>
                </c:pt>
                <c:pt idx="4336">
                  <c:v>-0.62456938166677201</c:v>
                </c:pt>
                <c:pt idx="4337">
                  <c:v>-0.62466586140411207</c:v>
                </c:pt>
                <c:pt idx="4338">
                  <c:v>-0.62476218548627227</c:v>
                </c:pt>
                <c:pt idx="4339">
                  <c:v>-0.62485835361436792</c:v>
                </c:pt>
                <c:pt idx="4340">
                  <c:v>-0.62495436548839267</c:v>
                </c:pt>
                <c:pt idx="4341">
                  <c:v>-0.62505022080721384</c:v>
                </c:pt>
                <c:pt idx="4342">
                  <c:v>-0.62514591926856466</c:v>
                </c:pt>
                <c:pt idx="4343">
                  <c:v>-0.62524146056904062</c:v>
                </c:pt>
                <c:pt idx="4344">
                  <c:v>-0.62533684440409132</c:v>
                </c:pt>
                <c:pt idx="4345">
                  <c:v>-0.6254320704680163</c:v>
                </c:pt>
                <c:pt idx="4346">
                  <c:v>-0.6255271384539568</c:v>
                </c:pt>
                <c:pt idx="4347">
                  <c:v>-0.62562204805389221</c:v>
                </c:pt>
                <c:pt idx="4348">
                  <c:v>-0.62571679895863153</c:v>
                </c:pt>
                <c:pt idx="4349">
                  <c:v>-0.62581139085780924</c:v>
                </c:pt>
                <c:pt idx="4350">
                  <c:v>-0.625905823439877</c:v>
                </c:pt>
                <c:pt idx="4351">
                  <c:v>-0.62600009639209875</c:v>
                </c:pt>
                <c:pt idx="4352">
                  <c:v>-0.6260942094005445</c:v>
                </c:pt>
                <c:pt idx="4353">
                  <c:v>-0.62618816215008277</c:v>
                </c:pt>
                <c:pt idx="4354">
                  <c:v>-0.62628195432437528</c:v>
                </c:pt>
                <c:pt idx="4355">
                  <c:v>-0.62637558560586948</c:v>
                </c:pt>
                <c:pt idx="4356">
                  <c:v>-0.6264690556757937</c:v>
                </c:pt>
                <c:pt idx="4357">
                  <c:v>-0.62656236421414857</c:v>
                </c:pt>
                <c:pt idx="4358">
                  <c:v>-0.62665551089970184</c:v>
                </c:pt>
                <c:pt idx="4359">
                  <c:v>-0.62674849540998057</c:v>
                </c:pt>
                <c:pt idx="4360">
                  <c:v>-0.62684131742126592</c:v>
                </c:pt>
                <c:pt idx="4361">
                  <c:v>-0.62693397660858563</c:v>
                </c:pt>
                <c:pt idx="4362">
                  <c:v>-0.62702647264570588</c:v>
                </c:pt>
                <c:pt idx="4363">
                  <c:v>-0.62711880520512753</c:v>
                </c:pt>
                <c:pt idx="4364">
                  <c:v>-0.62721097395807635</c:v>
                </c:pt>
                <c:pt idx="4365">
                  <c:v>-0.62730297857449779</c:v>
                </c:pt>
                <c:pt idx="4366">
                  <c:v>-0.6273948187230487</c:v>
                </c:pt>
                <c:pt idx="4367">
                  <c:v>-0.6274864940710918</c:v>
                </c:pt>
                <c:pt idx="4368">
                  <c:v>-0.62757800428468746</c:v>
                </c:pt>
                <c:pt idx="4369">
                  <c:v>-0.62766934902858684</c:v>
                </c:pt>
                <c:pt idx="4370">
                  <c:v>-0.62776052796622472</c:v>
                </c:pt>
                <c:pt idx="4371">
                  <c:v>-0.62785154075971294</c:v>
                </c:pt>
                <c:pt idx="4372">
                  <c:v>-0.62794238706983174</c:v>
                </c:pt>
                <c:pt idx="4373">
                  <c:v>-0.62803306655602331</c:v>
                </c:pt>
                <c:pt idx="4374">
                  <c:v>-0.62812357887638504</c:v>
                </c:pt>
                <c:pt idx="4375">
                  <c:v>-0.62821392368766016</c:v>
                </c:pt>
                <c:pt idx="4376">
                  <c:v>-0.62830410064523257</c:v>
                </c:pt>
                <c:pt idx="4377">
                  <c:v>-0.62839410940311669</c:v>
                </c:pt>
                <c:pt idx="4378">
                  <c:v>-0.62848394961395304</c:v>
                </c:pt>
                <c:pt idx="4379">
                  <c:v>-0.62857362092899738</c:v>
                </c:pt>
                <c:pt idx="4380">
                  <c:v>-0.62866312299811544</c:v>
                </c:pt>
                <c:pt idx="4381">
                  <c:v>-0.6287524554697731</c:v>
                </c:pt>
                <c:pt idx="4382">
                  <c:v>-0.62884161799103078</c:v>
                </c:pt>
                <c:pt idx="4383">
                  <c:v>-0.62893061020753327</c:v>
                </c:pt>
                <c:pt idx="4384">
                  <c:v>-0.62901943176350417</c:v>
                </c:pt>
                <c:pt idx="4385">
                  <c:v>-0.62910808230173543</c:v>
                </c:pt>
                <c:pt idx="4386">
                  <c:v>-0.62919656146358083</c:v>
                </c:pt>
                <c:pt idx="4387">
                  <c:v>-0.62928486888894841</c:v>
                </c:pt>
                <c:pt idx="4388">
                  <c:v>-0.62937300421629006</c:v>
                </c:pt>
                <c:pt idx="4389">
                  <c:v>-0.62946096708259569</c:v>
                </c:pt>
                <c:pt idx="4390">
                  <c:v>-0.62954875712338321</c:v>
                </c:pt>
                <c:pt idx="4391">
                  <c:v>-0.62963637397269168</c:v>
                </c:pt>
                <c:pt idx="4392">
                  <c:v>-0.62972381726307125</c:v>
                </c:pt>
                <c:pt idx="4393">
                  <c:v>-0.62981108662557572</c:v>
                </c:pt>
                <c:pt idx="4394">
                  <c:v>-0.62989818168975398</c:v>
                </c:pt>
                <c:pt idx="4395">
                  <c:v>-0.62998510208364111</c:v>
                </c:pt>
                <c:pt idx="4396">
                  <c:v>-0.63007184743375011</c:v>
                </c:pt>
                <c:pt idx="4397">
                  <c:v>-0.63015841736506184</c:v>
                </c:pt>
                <c:pt idx="4398">
                  <c:v>-0.63024481150101863</c:v>
                </c:pt>
                <c:pt idx="4399">
                  <c:v>-0.63033102946351316</c:v>
                </c:pt>
                <c:pt idx="4400">
                  <c:v>-0.6304170708728809</c:v>
                </c:pt>
                <c:pt idx="4401">
                  <c:v>-0.63050293534788981</c:v>
                </c:pt>
                <c:pt idx="4402">
                  <c:v>-0.63058862250573333</c:v>
                </c:pt>
                <c:pt idx="4403">
                  <c:v>-0.6306741319620186</c:v>
                </c:pt>
                <c:pt idx="4404">
                  <c:v>-0.63075946333076038</c:v>
                </c:pt>
                <c:pt idx="4405">
                  <c:v>-0.63084461622436805</c:v>
                </c:pt>
                <c:pt idx="4406">
                  <c:v>-0.63092959025364004</c:v>
                </c:pt>
                <c:pt idx="4407">
                  <c:v>-0.63101438502775198</c:v>
                </c:pt>
                <c:pt idx="4408">
                  <c:v>-0.63109900015424769</c:v>
                </c:pt>
                <c:pt idx="4409">
                  <c:v>-0.63118343523903031</c:v>
                </c:pt>
                <c:pt idx="4410">
                  <c:v>-0.63126768988635196</c:v>
                </c:pt>
                <c:pt idx="4411">
                  <c:v>-0.63135176369880441</c:v>
                </c:pt>
                <c:pt idx="4412">
                  <c:v>-0.63143565627730902</c:v>
                </c:pt>
                <c:pt idx="4413">
                  <c:v>-0.6315193672211078</c:v>
                </c:pt>
                <c:pt idx="4414">
                  <c:v>-0.63160289612775145</c:v>
                </c:pt>
                <c:pt idx="4415">
                  <c:v>-0.63168624259309236</c:v>
                </c:pt>
                <c:pt idx="4416">
                  <c:v>-0.63176940621127131</c:v>
                </c:pt>
                <c:pt idx="4417">
                  <c:v>-0.63185238657470999</c:v>
                </c:pt>
                <c:pt idx="4418">
                  <c:v>-0.63193518327409903</c:v>
                </c:pt>
                <c:pt idx="4419">
                  <c:v>-0.63201779589838847</c:v>
                </c:pt>
                <c:pt idx="4420">
                  <c:v>-0.63210022403477784</c:v>
                </c:pt>
                <c:pt idx="4421">
                  <c:v>-0.63218246726870375</c:v>
                </c:pt>
                <c:pt idx="4422">
                  <c:v>-0.63226452518383225</c:v>
                </c:pt>
                <c:pt idx="4423">
                  <c:v>-0.63234639736204545</c:v>
                </c:pt>
                <c:pt idx="4424">
                  <c:v>-0.63242808338343282</c:v>
                </c:pt>
                <c:pt idx="4425">
                  <c:v>-0.63250958282627867</c:v>
                </c:pt>
                <c:pt idx="4426">
                  <c:v>-0.63259089526705303</c:v>
                </c:pt>
                <c:pt idx="4427">
                  <c:v>-0.63267202028039948</c:v>
                </c:pt>
                <c:pt idx="4428">
                  <c:v>-0.63275295743912441</c:v>
                </c:pt>
                <c:pt idx="4429">
                  <c:v>-0.63283370631418578</c:v>
                </c:pt>
                <c:pt idx="4430">
                  <c:v>-0.63291426647468252</c:v>
                </c:pt>
                <c:pt idx="4431">
                  <c:v>-0.63299463748784235</c:v>
                </c:pt>
                <c:pt idx="4432">
                  <c:v>-0.63307481891901074</c:v>
                </c:pt>
                <c:pt idx="4433">
                  <c:v>-0.63315481033163989</c:v>
                </c:pt>
                <c:pt idx="4434">
                  <c:v>-0.63323461128727598</c:v>
                </c:pt>
                <c:pt idx="4435">
                  <c:v>-0.63331422134554949</c:v>
                </c:pt>
                <c:pt idx="4436">
                  <c:v>-0.63339364006416032</c:v>
                </c:pt>
                <c:pt idx="4437">
                  <c:v>-0.63347286699886962</c:v>
                </c:pt>
                <c:pt idx="4438">
                  <c:v>-0.63355190170348463</c:v>
                </c:pt>
                <c:pt idx="4439">
                  <c:v>-0.63363074372984929</c:v>
                </c:pt>
                <c:pt idx="4440">
                  <c:v>-0.63370939262782966</c:v>
                </c:pt>
                <c:pt idx="4441">
                  <c:v>-0.63378784794530307</c:v>
                </c:pt>
                <c:pt idx="4442">
                  <c:v>-0.63386610922814635</c:v>
                </c:pt>
                <c:pt idx="4443">
                  <c:v>-0.63394417602022157</c:v>
                </c:pt>
                <c:pt idx="4444">
                  <c:v>-0.63402204786336513</c:v>
                </c:pt>
                <c:pt idx="4445">
                  <c:v>-0.63409972429737405</c:v>
                </c:pt>
                <c:pt idx="4446">
                  <c:v>-0.6341772048599944</c:v>
                </c:pt>
                <c:pt idx="4447">
                  <c:v>-0.63425448908690718</c:v>
                </c:pt>
                <c:pt idx="4448">
                  <c:v>-0.6343315765117159</c:v>
                </c:pt>
                <c:pt idx="4449">
                  <c:v>-0.63440846666593365</c:v>
                </c:pt>
                <c:pt idx="4450">
                  <c:v>-0.63448515907897041</c:v>
                </c:pt>
                <c:pt idx="4451">
                  <c:v>-0.63456165327811831</c:v>
                </c:pt>
                <c:pt idx="4452">
                  <c:v>-0.63463794878853963</c:v>
                </c:pt>
                <c:pt idx="4453">
                  <c:v>-0.63471404513325302</c:v>
                </c:pt>
                <c:pt idx="4454">
                  <c:v>-0.63478994183311932</c:v>
                </c:pt>
                <c:pt idx="4455">
                  <c:v>-0.63486563840682875</c:v>
                </c:pt>
                <c:pt idx="4456">
                  <c:v>-0.63494113437088595</c:v>
                </c:pt>
                <c:pt idx="4457">
                  <c:v>-0.63501642923959756</c:v>
                </c:pt>
                <c:pt idx="4458">
                  <c:v>-0.63509152252505663</c:v>
                </c:pt>
                <c:pt idx="4459">
                  <c:v>-0.63516641373712979</c:v>
                </c:pt>
                <c:pt idx="4460">
                  <c:v>-0.63524110238344111</c:v>
                </c:pt>
                <c:pt idx="4461">
                  <c:v>-0.63531558796936061</c:v>
                </c:pt>
                <c:pt idx="4462">
                  <c:v>-0.63538986999798652</c:v>
                </c:pt>
                <c:pt idx="4463">
                  <c:v>-0.63546394797013372</c:v>
                </c:pt>
                <c:pt idx="4464">
                  <c:v>-0.63553782138431558</c:v>
                </c:pt>
                <c:pt idx="4465">
                  <c:v>-0.63561148973673232</c:v>
                </c:pt>
                <c:pt idx="4466">
                  <c:v>-0.63568495252125412</c:v>
                </c:pt>
                <c:pt idx="4467">
                  <c:v>-0.6357582092294064</c:v>
                </c:pt>
                <c:pt idx="4468">
                  <c:v>-0.63583125935035478</c:v>
                </c:pt>
                <c:pt idx="4469">
                  <c:v>-0.63590410237088946</c:v>
                </c:pt>
                <c:pt idx="4470">
                  <c:v>-0.63597673777540975</c:v>
                </c:pt>
                <c:pt idx="4471">
                  <c:v>-0.63604916504590858</c:v>
                </c:pt>
                <c:pt idx="4472">
                  <c:v>-0.63612138366195603</c:v>
                </c:pt>
                <c:pt idx="4473">
                  <c:v>-0.63619339310068435</c:v>
                </c:pt>
                <c:pt idx="4474">
                  <c:v>-0.63626519283677208</c:v>
                </c:pt>
                <c:pt idx="4475">
                  <c:v>-0.63633678234242619</c:v>
                </c:pt>
                <c:pt idx="4476">
                  <c:v>-0.6364081610873672</c:v>
                </c:pt>
                <c:pt idx="4477">
                  <c:v>-0.63647932853881262</c:v>
                </c:pt>
                <c:pt idx="4478">
                  <c:v>-0.63655028416145965</c:v>
                </c:pt>
                <c:pt idx="4479">
                  <c:v>-0.63662102741746951</c:v>
                </c:pt>
                <c:pt idx="4480">
                  <c:v>-0.63669155776644903</c:v>
                </c:pt>
                <c:pt idx="4481">
                  <c:v>-0.63676187466543499</c:v>
                </c:pt>
                <c:pt idx="4482">
                  <c:v>-0.636831977568876</c:v>
                </c:pt>
                <c:pt idx="4483">
                  <c:v>-0.63690186592861642</c:v>
                </c:pt>
                <c:pt idx="4484">
                  <c:v>-0.6369715391938765</c:v>
                </c:pt>
                <c:pt idx="4485">
                  <c:v>-0.6370409968112376</c:v>
                </c:pt>
                <c:pt idx="4486">
                  <c:v>-0.63711023822462265</c:v>
                </c:pt>
                <c:pt idx="4487">
                  <c:v>-0.63717926287527771</c:v>
                </c:pt>
                <c:pt idx="4488">
                  <c:v>-0.637248070201756</c:v>
                </c:pt>
                <c:pt idx="4489">
                  <c:v>-0.63731665963989748</c:v>
                </c:pt>
                <c:pt idx="4490">
                  <c:v>-0.63738503062281204</c:v>
                </c:pt>
                <c:pt idx="4491">
                  <c:v>-0.63745318258085926</c:v>
                </c:pt>
                <c:pt idx="4492">
                  <c:v>-0.63752111494163155</c:v>
                </c:pt>
                <c:pt idx="4493">
                  <c:v>-0.63758882712993314</c:v>
                </c:pt>
                <c:pt idx="4494">
                  <c:v>-0.63765631856776361</c:v>
                </c:pt>
                <c:pt idx="4495">
                  <c:v>-0.63772358867429524</c:v>
                </c:pt>
                <c:pt idx="4496">
                  <c:v>-0.63779063686585746</c:v>
                </c:pt>
                <c:pt idx="4497">
                  <c:v>-0.63785746255591369</c:v>
                </c:pt>
                <c:pt idx="4498">
                  <c:v>-0.63792406515504407</c:v>
                </c:pt>
                <c:pt idx="4499">
                  <c:v>-0.63799044407092442</c:v>
                </c:pt>
                <c:pt idx="4500">
                  <c:v>-0.63805659870830567</c:v>
                </c:pt>
                <c:pt idx="4501">
                  <c:v>-0.63812252846899531</c:v>
                </c:pt>
                <c:pt idx="4502">
                  <c:v>-0.63818823275183501</c:v>
                </c:pt>
                <c:pt idx="4503">
                  <c:v>-0.63825371095268058</c:v>
                </c:pt>
                <c:pt idx="4504">
                  <c:v>-0.63831896246438147</c:v>
                </c:pt>
                <c:pt idx="4505">
                  <c:v>-0.63838398667675977</c:v>
                </c:pt>
                <c:pt idx="4506">
                  <c:v>-0.63844878297658825</c:v>
                </c:pt>
                <c:pt idx="4507">
                  <c:v>-0.63851335074756943</c:v>
                </c:pt>
                <c:pt idx="4508">
                  <c:v>-0.63857768937031378</c:v>
                </c:pt>
                <c:pt idx="4509">
                  <c:v>-0.6386417982223187</c:v>
                </c:pt>
                <c:pt idx="4510">
                  <c:v>-0.6387056766779452</c:v>
                </c:pt>
                <c:pt idx="4511">
                  <c:v>-0.63876932410839538</c:v>
                </c:pt>
                <c:pt idx="4512">
                  <c:v>-0.63883273988169276</c:v>
                </c:pt>
                <c:pt idx="4513">
                  <c:v>-0.63889592336265644</c:v>
                </c:pt>
                <c:pt idx="4514">
                  <c:v>-0.63895887391288053</c:v>
                </c:pt>
                <c:pt idx="4515">
                  <c:v>-0.63902159089070854</c:v>
                </c:pt>
                <c:pt idx="4516">
                  <c:v>-0.63908407365121378</c:v>
                </c:pt>
                <c:pt idx="4517">
                  <c:v>-0.63914632154617212</c:v>
                </c:pt>
                <c:pt idx="4518">
                  <c:v>-0.63920833392404164</c:v>
                </c:pt>
                <c:pt idx="4519">
                  <c:v>-0.63927011012993507</c:v>
                </c:pt>
                <c:pt idx="4520">
                  <c:v>-0.63933164950559929</c:v>
                </c:pt>
                <c:pt idx="4521">
                  <c:v>-0.63939295138938856</c:v>
                </c:pt>
                <c:pt idx="4522">
                  <c:v>-0.63945401511624089</c:v>
                </c:pt>
                <c:pt idx="4523">
                  <c:v>-0.63951484001765291</c:v>
                </c:pt>
                <c:pt idx="4524">
                  <c:v>-0.63957542542165491</c:v>
                </c:pt>
                <c:pt idx="4525">
                  <c:v>-0.63963577065278554</c:v>
                </c:pt>
                <c:pt idx="4526">
                  <c:v>-0.63969587503206637</c:v>
                </c:pt>
                <c:pt idx="4527">
                  <c:v>-0.63975573787697559</c:v>
                </c:pt>
                <c:pt idx="4528">
                  <c:v>-0.63981535850142268</c:v>
                </c:pt>
                <c:pt idx="4529">
                  <c:v>-0.63987473621572222</c:v>
                </c:pt>
                <c:pt idx="4530">
                  <c:v>-0.63993387032656646</c:v>
                </c:pt>
                <c:pt idx="4531">
                  <c:v>-0.63999276013699935</c:v>
                </c:pt>
                <c:pt idx="4532">
                  <c:v>-0.64005140494638901</c:v>
                </c:pt>
                <c:pt idx="4533">
                  <c:v>-0.64010980405040085</c:v>
                </c:pt>
                <c:pt idx="4534">
                  <c:v>-0.64016795674097049</c:v>
                </c:pt>
                <c:pt idx="4535">
                  <c:v>-0.64022586230627387</c:v>
                </c:pt>
                <c:pt idx="4536">
                  <c:v>-0.6402835200307021</c:v>
                </c:pt>
                <c:pt idx="4537">
                  <c:v>-0.64034092919483043</c:v>
                </c:pt>
                <c:pt idx="4538">
                  <c:v>-0.6403980890753922</c:v>
                </c:pt>
                <c:pt idx="4539">
                  <c:v>-0.6404549989452466</c:v>
                </c:pt>
                <c:pt idx="4540">
                  <c:v>-0.64051165807335353</c:v>
                </c:pt>
                <c:pt idx="4541">
                  <c:v>-0.64056806572474023</c:v>
                </c:pt>
                <c:pt idx="4542">
                  <c:v>-0.64062422116047513</c:v>
                </c:pt>
                <c:pt idx="4543">
                  <c:v>-0.64068012363763405</c:v>
                </c:pt>
                <c:pt idx="4544">
                  <c:v>-0.64073577240927282</c:v>
                </c:pt>
                <c:pt idx="4545">
                  <c:v>-0.64079116672439596</c:v>
                </c:pt>
                <c:pt idx="4546">
                  <c:v>-0.64084630582792446</c:v>
                </c:pt>
                <c:pt idx="4547">
                  <c:v>-0.64090118896066628</c:v>
                </c:pt>
                <c:pt idx="4548">
                  <c:v>-0.64095581535928314</c:v>
                </c:pt>
                <c:pt idx="4549">
                  <c:v>-0.64101018425626044</c:v>
                </c:pt>
                <c:pt idx="4550">
                  <c:v>-0.64106429487987282</c:v>
                </c:pt>
                <c:pt idx="4551">
                  <c:v>-0.64111814645415433</c:v>
                </c:pt>
                <c:pt idx="4552">
                  <c:v>-0.64117173819886286</c:v>
                </c:pt>
                <c:pt idx="4553">
                  <c:v>-0.64122506932944967</c:v>
                </c:pt>
                <c:pt idx="4554">
                  <c:v>-0.64127813905702313</c:v>
                </c:pt>
                <c:pt idx="4555">
                  <c:v>-0.6413309465883168</c:v>
                </c:pt>
                <c:pt idx="4556">
                  <c:v>-0.6413834911256554</c:v>
                </c:pt>
                <c:pt idx="4557">
                  <c:v>-0.64143577186691836</c:v>
                </c:pt>
                <c:pt idx="4558">
                  <c:v>-0.64148778800550754</c:v>
                </c:pt>
                <c:pt idx="4559">
                  <c:v>-0.64153953873030922</c:v>
                </c:pt>
                <c:pt idx="4560">
                  <c:v>-0.64159102322566131</c:v>
                </c:pt>
                <c:pt idx="4561">
                  <c:v>-0.64164224067131537</c:v>
                </c:pt>
                <c:pt idx="4562">
                  <c:v>-0.64169319024240079</c:v>
                </c:pt>
                <c:pt idx="4563">
                  <c:v>-0.64174387110938869</c:v>
                </c:pt>
                <c:pt idx="4564">
                  <c:v>-0.64179428243805436</c:v>
                </c:pt>
                <c:pt idx="4565">
                  <c:v>-0.64184442338944003</c:v>
                </c:pt>
                <c:pt idx="4566">
                  <c:v>-0.64189429311981694</c:v>
                </c:pt>
                <c:pt idx="4567">
                  <c:v>-0.64194389078064662</c:v>
                </c:pt>
                <c:pt idx="4568">
                  <c:v>-0.64199321551854305</c:v>
                </c:pt>
                <c:pt idx="4569">
                  <c:v>-0.64204226647523421</c:v>
                </c:pt>
                <c:pt idx="4570">
                  <c:v>-0.64209104278752016</c:v>
                </c:pt>
                <c:pt idx="4571">
                  <c:v>-0.64213954358723624</c:v>
                </c:pt>
                <c:pt idx="4572">
                  <c:v>-0.64218776800121047</c:v>
                </c:pt>
                <c:pt idx="4573">
                  <c:v>-0.64223571515122524</c:v>
                </c:pt>
                <c:pt idx="4574">
                  <c:v>-0.64228338415397257</c:v>
                </c:pt>
                <c:pt idx="4575">
                  <c:v>-0.64233077412101747</c:v>
                </c:pt>
                <c:pt idx="4576">
                  <c:v>-0.64237788415875097</c:v>
                </c:pt>
                <c:pt idx="4577">
                  <c:v>-0.64242471336835205</c:v>
                </c:pt>
                <c:pt idx="4578">
                  <c:v>-0.6424712608457408</c:v>
                </c:pt>
                <c:pt idx="4579">
                  <c:v>-0.64251752568153853</c:v>
                </c:pt>
                <c:pt idx="4580">
                  <c:v>-0.64256350696102227</c:v>
                </c:pt>
                <c:pt idx="4581">
                  <c:v>-0.64260920376408048</c:v>
                </c:pt>
                <c:pt idx="4582">
                  <c:v>-0.64265461516516897</c:v>
                </c:pt>
                <c:pt idx="4583">
                  <c:v>-0.64269974023326482</c:v>
                </c:pt>
                <c:pt idx="4584">
                  <c:v>-0.64274457803182194</c:v>
                </c:pt>
                <c:pt idx="4585">
                  <c:v>-0.64278912761872398</c:v>
                </c:pt>
                <c:pt idx="4586">
                  <c:v>-0.64283338804623735</c:v>
                </c:pt>
                <c:pt idx="4587">
                  <c:v>-0.64287735836096505</c:v>
                </c:pt>
                <c:pt idx="4588">
                  <c:v>-0.64292103760379871</c:v>
                </c:pt>
                <c:pt idx="4589">
                  <c:v>-0.64296442480986982</c:v>
                </c:pt>
                <c:pt idx="4590">
                  <c:v>-0.64300751900850062</c:v>
                </c:pt>
                <c:pt idx="4591">
                  <c:v>-0.64305031922315647</c:v>
                </c:pt>
                <c:pt idx="4592">
                  <c:v>-0.64309282447139471</c:v>
                </c:pt>
                <c:pt idx="4593">
                  <c:v>-0.64313503376481507</c:v>
                </c:pt>
                <c:pt idx="4594">
                  <c:v>-0.643176946109007</c:v>
                </c:pt>
                <c:pt idx="4595">
                  <c:v>-0.64321856050350135</c:v>
                </c:pt>
                <c:pt idx="4596">
                  <c:v>-0.64325987594171474</c:v>
                </c:pt>
                <c:pt idx="4597">
                  <c:v>-0.6433008914109003</c:v>
                </c:pt>
                <c:pt idx="4598">
                  <c:v>-0.64334160589209111</c:v>
                </c:pt>
                <c:pt idx="4599">
                  <c:v>-0.64338201836004927</c:v>
                </c:pt>
                <c:pt idx="4600">
                  <c:v>-0.64342212778321017</c:v>
                </c:pt>
                <c:pt idx="4601">
                  <c:v>-0.64346193312362721</c:v>
                </c:pt>
                <c:pt idx="4602">
                  <c:v>-0.64350143333691678</c:v>
                </c:pt>
                <c:pt idx="4603">
                  <c:v>-0.64354062737220141</c:v>
                </c:pt>
                <c:pt idx="4604">
                  <c:v>-0.64357951417205417</c:v>
                </c:pt>
                <c:pt idx="4605">
                  <c:v>-0.64361809267243919</c:v>
                </c:pt>
                <c:pt idx="4606">
                  <c:v>-0.64365636180265462</c:v>
                </c:pt>
                <c:pt idx="4607">
                  <c:v>-0.64369432048527375</c:v>
                </c:pt>
                <c:pt idx="4608">
                  <c:v>-0.64373196763608553</c:v>
                </c:pt>
                <c:pt idx="4609">
                  <c:v>-0.64376930216403327</c:v>
                </c:pt>
                <c:pt idx="4610">
                  <c:v>-0.6438063229711557</c:v>
                </c:pt>
                <c:pt idx="4611">
                  <c:v>-0.64384302895252321</c:v>
                </c:pt>
                <c:pt idx="4612">
                  <c:v>-0.64387941899617696</c:v>
                </c:pt>
                <c:pt idx="4613">
                  <c:v>-0.64391549198306597</c:v>
                </c:pt>
                <c:pt idx="4614">
                  <c:v>-0.64395124678698146</c:v>
                </c:pt>
                <c:pt idx="4615">
                  <c:v>-0.64398668227449474</c:v>
                </c:pt>
                <c:pt idx="4616">
                  <c:v>-0.64402179730489084</c:v>
                </c:pt>
                <c:pt idx="4617">
                  <c:v>-0.6440565907301018</c:v>
                </c:pt>
                <c:pt idx="4618">
                  <c:v>-0.64409106139464123</c:v>
                </c:pt>
                <c:pt idx="4619">
                  <c:v>-0.64412520813553586</c:v>
                </c:pt>
                <c:pt idx="4620">
                  <c:v>-0.64415902978225703</c:v>
                </c:pt>
                <c:pt idx="4621">
                  <c:v>-0.6441925251566526</c:v>
                </c:pt>
                <c:pt idx="4622">
                  <c:v>-0.64422569307287481</c:v>
                </c:pt>
                <c:pt idx="4623">
                  <c:v>-0.64425853233731234</c:v>
                </c:pt>
                <c:pt idx="4624">
                  <c:v>-0.64429104174851637</c:v>
                </c:pt>
                <c:pt idx="4625">
                  <c:v>-0.64432322009712817</c:v>
                </c:pt>
                <c:pt idx="4626">
                  <c:v>-0.64435506616580707</c:v>
                </c:pt>
                <c:pt idx="4627">
                  <c:v>-0.64438657872915506</c:v>
                </c:pt>
                <c:pt idx="4628">
                  <c:v>-0.64441775655364208</c:v>
                </c:pt>
                <c:pt idx="4629">
                  <c:v>-0.6444485983975291</c:v>
                </c:pt>
                <c:pt idx="4630">
                  <c:v>-0.64447910301079259</c:v>
                </c:pt>
                <c:pt idx="4631">
                  <c:v>-0.64450926913504503</c:v>
                </c:pt>
                <c:pt idx="4632">
                  <c:v>-0.64453909550345767</c:v>
                </c:pt>
                <c:pt idx="4633">
                  <c:v>-0.64456858084067803</c:v>
                </c:pt>
                <c:pt idx="4634">
                  <c:v>-0.64459772386275282</c:v>
                </c:pt>
                <c:pt idx="4635">
                  <c:v>-0.64462652327704262</c:v>
                </c:pt>
                <c:pt idx="4636">
                  <c:v>-0.64465497778214065</c:v>
                </c:pt>
                <c:pt idx="4637">
                  <c:v>-0.64468308606778935</c:v>
                </c:pt>
                <c:pt idx="4638">
                  <c:v>-0.64471084681479418</c:v>
                </c:pt>
                <c:pt idx="4639">
                  <c:v>-0.64473825869493895</c:v>
                </c:pt>
                <c:pt idx="4640">
                  <c:v>-0.64476532037089818</c:v>
                </c:pt>
                <c:pt idx="4641">
                  <c:v>-0.64479203049614853</c:v>
                </c:pt>
                <c:pt idx="4642">
                  <c:v>-0.64481838771488065</c:v>
                </c:pt>
                <c:pt idx="4643">
                  <c:v>-0.64484439066190835</c:v>
                </c:pt>
                <c:pt idx="4644">
                  <c:v>-0.64487003796257691</c:v>
                </c:pt>
                <c:pt idx="4645">
                  <c:v>-0.64489532823267104</c:v>
                </c:pt>
                <c:pt idx="4646">
                  <c:v>-0.64492026007832026</c:v>
                </c:pt>
                <c:pt idx="4647">
                  <c:v>-0.64494483209590492</c:v>
                </c:pt>
                <c:pt idx="4648">
                  <c:v>-0.64496904287195977</c:v>
                </c:pt>
                <c:pt idx="4649">
                  <c:v>-0.64499289098307544</c:v>
                </c:pt>
                <c:pt idx="4650">
                  <c:v>-0.64501637499580178</c:v>
                </c:pt>
                <c:pt idx="4651">
                  <c:v>-0.64503949346654621</c:v>
                </c:pt>
                <c:pt idx="4652">
                  <c:v>-0.64506224494147424</c:v>
                </c:pt>
                <c:pt idx="4653">
                  <c:v>-0.64508462795640376</c:v>
                </c:pt>
                <c:pt idx="4654">
                  <c:v>-0.6451066410367059</c:v>
                </c:pt>
                <c:pt idx="4655">
                  <c:v>-0.6451282826971958</c:v>
                </c:pt>
                <c:pt idx="4656">
                  <c:v>-0.64514955144202879</c:v>
                </c:pt>
                <c:pt idx="4657">
                  <c:v>-0.64517044576458982</c:v>
                </c:pt>
                <c:pt idx="4658">
                  <c:v>-0.6451909641473863</c:v>
                </c:pt>
                <c:pt idx="4659">
                  <c:v>-0.64521110506193735</c:v>
                </c:pt>
                <c:pt idx="4660">
                  <c:v>-0.64523086696865983</c:v>
                </c:pt>
                <c:pt idx="4661">
                  <c:v>-0.64525024831675626</c:v>
                </c:pt>
                <c:pt idx="4662">
                  <c:v>-0.64526924754409809</c:v>
                </c:pt>
                <c:pt idx="4663">
                  <c:v>-0.64528786307711139</c:v>
                </c:pt>
                <c:pt idx="4664">
                  <c:v>-0.64530609333065525</c:v>
                </c:pt>
                <c:pt idx="4665">
                  <c:v>-0.64532393670790467</c:v>
                </c:pt>
                <c:pt idx="4666">
                  <c:v>-0.64534139160022752</c:v>
                </c:pt>
                <c:pt idx="4667">
                  <c:v>-0.64535845638706268</c:v>
                </c:pt>
                <c:pt idx="4668">
                  <c:v>-0.64537512943579312</c:v>
                </c:pt>
                <c:pt idx="4669">
                  <c:v>-0.64539140910162152</c:v>
                </c:pt>
                <c:pt idx="4670">
                  <c:v>-0.64540729372744188</c:v>
                </c:pt>
                <c:pt idx="4671">
                  <c:v>-0.64542278164370792</c:v>
                </c:pt>
                <c:pt idx="4672">
                  <c:v>-0.64543787116830342</c:v>
                </c:pt>
                <c:pt idx="4673">
                  <c:v>-0.64545256060640666</c:v>
                </c:pt>
                <c:pt idx="4674">
                  <c:v>-0.64546684825035761</c:v>
                </c:pt>
                <c:pt idx="4675">
                  <c:v>-0.64548073237951831</c:v>
                </c:pt>
                <c:pt idx="4676">
                  <c:v>-0.64549421126013451</c:v>
                </c:pt>
                <c:pt idx="4677">
                  <c:v>-0.64550728314519534</c:v>
                </c:pt>
                <c:pt idx="4678">
                  <c:v>-0.64551994627429032</c:v>
                </c:pt>
                <c:pt idx="4679">
                  <c:v>-0.64553219887346303</c:v>
                </c:pt>
                <c:pt idx="4680">
                  <c:v>-0.6455440391550652</c:v>
                </c:pt>
                <c:pt idx="4681">
                  <c:v>-0.64555546531760732</c:v>
                </c:pt>
                <c:pt idx="4682">
                  <c:v>-0.64556647554560753</c:v>
                </c:pt>
                <c:pt idx="4683">
                  <c:v>-0.64557706800943904</c:v>
                </c:pt>
                <c:pt idx="4684">
                  <c:v>-0.6455872408651725</c:v>
                </c:pt>
                <c:pt idx="4685">
                  <c:v>-0.64559699225442069</c:v>
                </c:pt>
                <c:pt idx="4686">
                  <c:v>-0.64560632030417697</c:v>
                </c:pt>
                <c:pt idx="4687">
                  <c:v>-0.6456152231266552</c:v>
                </c:pt>
                <c:pt idx="4688">
                  <c:v>-0.64562369881912085</c:v>
                </c:pt>
                <c:pt idx="4689">
                  <c:v>-0.64563174546372992</c:v>
                </c:pt>
                <c:pt idx="4690">
                  <c:v>-0.64563936112735421</c:v>
                </c:pt>
                <c:pt idx="4691">
                  <c:v>-0.64564654386141374</c:v>
                </c:pt>
                <c:pt idx="4692">
                  <c:v>-0.64565329170169872</c:v>
                </c:pt>
                <c:pt idx="4693">
                  <c:v>-0.64565960266819611</c:v>
                </c:pt>
                <c:pt idx="4694">
                  <c:v>-0.64566547476490799</c:v>
                </c:pt>
                <c:pt idx="4695">
                  <c:v>-0.64567090597967025</c:v>
                </c:pt>
                <c:pt idx="4696">
                  <c:v>-0.64567589428396832</c:v>
                </c:pt>
                <c:pt idx="4697">
                  <c:v>-0.64568043763274874</c:v>
                </c:pt>
                <c:pt idx="4698">
                  <c:v>-0.64568453396422942</c:v>
                </c:pt>
                <c:pt idx="4699">
                  <c:v>-0.64568818119970695</c:v>
                </c:pt>
                <c:pt idx="4700">
                  <c:v>-0.64569137724335979</c:v>
                </c:pt>
                <c:pt idx="4701">
                  <c:v>-0.64569411998204995</c:v>
                </c:pt>
                <c:pt idx="4702">
                  <c:v>-0.64569640728512201</c:v>
                </c:pt>
                <c:pt idx="4703">
                  <c:v>-0.64569823700419593</c:v>
                </c:pt>
                <c:pt idx="4704">
                  <c:v>-0.64569960697296036</c:v>
                </c:pt>
                <c:pt idx="4705">
                  <c:v>-0.64570051500696279</c:v>
                </c:pt>
                <c:pt idx="4706">
                  <c:v>-0.6457009589033923</c:v>
                </c:pt>
                <c:pt idx="4707">
                  <c:v>-0.64570093644086535</c:v>
                </c:pt>
                <c:pt idx="4708">
                  <c:v>-0.64570044537920068</c:v>
                </c:pt>
                <c:pt idx="4709">
                  <c:v>-0.64569948345919881</c:v>
                </c:pt>
                <c:pt idx="4710">
                  <c:v>-0.64569804840241185</c:v>
                </c:pt>
                <c:pt idx="4711">
                  <c:v>-0.64569613791091307</c:v>
                </c:pt>
                <c:pt idx="4712">
                  <c:v>-0.64569374966706072</c:v>
                </c:pt>
                <c:pt idx="4713">
                  <c:v>-0.64569088133326202</c:v>
                </c:pt>
                <c:pt idx="4714">
                  <c:v>-0.64568753055172767</c:v>
                </c:pt>
                <c:pt idx="4715">
                  <c:v>-0.6456836949442275</c:v>
                </c:pt>
                <c:pt idx="4716">
                  <c:v>-0.64567937211183968</c:v>
                </c:pt>
                <c:pt idx="4717">
                  <c:v>-0.64567455963469744</c:v>
                </c:pt>
                <c:pt idx="4718">
                  <c:v>-0.64566925507173067</c:v>
                </c:pt>
                <c:pt idx="4719">
                  <c:v>-0.64566345596040275</c:v>
                </c:pt>
                <c:pt idx="4720">
                  <c:v>-0.64565715981644611</c:v>
                </c:pt>
                <c:pt idx="4721">
                  <c:v>-0.64565036413358956</c:v>
                </c:pt>
                <c:pt idx="4722">
                  <c:v>-0.64564306638328584</c:v>
                </c:pt>
                <c:pt idx="4723">
                  <c:v>-0.64563526401442894</c:v>
                </c:pt>
                <c:pt idx="4724">
                  <c:v>-0.64562695445307283</c:v>
                </c:pt>
                <c:pt idx="4725">
                  <c:v>-0.64561813510214172</c:v>
                </c:pt>
                <c:pt idx="4726">
                  <c:v>-0.64560880334113713</c:v>
                </c:pt>
                <c:pt idx="4727">
                  <c:v>-0.6455989565258391</c:v>
                </c:pt>
                <c:pt idx="4728">
                  <c:v>-0.64558859198800389</c:v>
                </c:pt>
                <c:pt idx="4729">
                  <c:v>-0.64557770703505646</c:v>
                </c:pt>
                <c:pt idx="4730">
                  <c:v>-0.64556629894977557</c:v>
                </c:pt>
                <c:pt idx="4731">
                  <c:v>-0.6455543649899772</c:v>
                </c:pt>
                <c:pt idx="4732">
                  <c:v>-0.6455419023881892</c:v>
                </c:pt>
                <c:pt idx="4733">
                  <c:v>-0.64552890835132526</c:v>
                </c:pt>
                <c:pt idx="4734">
                  <c:v>-0.64551538006034592</c:v>
                </c:pt>
                <c:pt idx="4735">
                  <c:v>-0.64550131466992211</c:v>
                </c:pt>
                <c:pt idx="4736">
                  <c:v>-0.64548670930808727</c:v>
                </c:pt>
                <c:pt idx="4737">
                  <c:v>-0.6454715610758851</c:v>
                </c:pt>
                <c:pt idx="4738">
                  <c:v>-0.64545586704701374</c:v>
                </c:pt>
                <c:pt idx="4739">
                  <c:v>-0.64543962426745827</c:v>
                </c:pt>
                <c:pt idx="4740">
                  <c:v>-0.64542282975512444</c:v>
                </c:pt>
                <c:pt idx="4741">
                  <c:v>-0.64540548049945812</c:v>
                </c:pt>
                <c:pt idx="4742">
                  <c:v>-0.64538757346106568</c:v>
                </c:pt>
                <c:pt idx="4743">
                  <c:v>-0.64536910557131888</c:v>
                </c:pt>
                <c:pt idx="4744">
                  <c:v>-0.64535007373196462</c:v>
                </c:pt>
                <c:pt idx="4745">
                  <c:v>-0.6453304748147155</c:v>
                </c:pt>
                <c:pt idx="4746">
                  <c:v>-0.6453103056608438</c:v>
                </c:pt>
                <c:pt idx="4747">
                  <c:v>-0.64528956308075747</c:v>
                </c:pt>
                <c:pt idx="4748">
                  <c:v>-0.64526824385358095</c:v>
                </c:pt>
                <c:pt idx="4749">
                  <c:v>-0.64524634472671749</c:v>
                </c:pt>
                <c:pt idx="4750">
                  <c:v>-0.64522386241541041</c:v>
                </c:pt>
                <c:pt idx="4751">
                  <c:v>-0.64520079360229343</c:v>
                </c:pt>
                <c:pt idx="4752">
                  <c:v>-0.64517713493693352</c:v>
                </c:pt>
                <c:pt idx="4753">
                  <c:v>-0.64515288303536766</c:v>
                </c:pt>
                <c:pt idx="4754">
                  <c:v>-0.64512803447962641</c:v>
                </c:pt>
                <c:pt idx="4755">
                  <c:v>-0.64510258581725288</c:v>
                </c:pt>
                <c:pt idx="4756">
                  <c:v>-0.64507653356081163</c:v>
                </c:pt>
                <c:pt idx="4757">
                  <c:v>-0.64504987418738902</c:v>
                </c:pt>
                <c:pt idx="4758">
                  <c:v>-0.64502260413808254</c:v>
                </c:pt>
                <c:pt idx="4759">
                  <c:v>-0.64499471981748246</c:v>
                </c:pt>
                <c:pt idx="4760">
                  <c:v>-0.6449662175931431</c:v>
                </c:pt>
                <c:pt idx="4761">
                  <c:v>-0.64493709379504416</c:v>
                </c:pt>
                <c:pt idx="4762">
                  <c:v>-0.64490734471504341</c:v>
                </c:pt>
                <c:pt idx="4763">
                  <c:v>-0.64487696660631466</c:v>
                </c:pt>
                <c:pt idx="4764">
                  <c:v>-0.64484595568278236</c:v>
                </c:pt>
                <c:pt idx="4765">
                  <c:v>-0.64481430811853702</c:v>
                </c:pt>
                <c:pt idx="4766">
                  <c:v>-0.64478202004724716</c:v>
                </c:pt>
                <c:pt idx="4767">
                  <c:v>-0.64474908756155302</c:v>
                </c:pt>
                <c:pt idx="4768">
                  <c:v>-0.64471550671245514</c:v>
                </c:pt>
                <c:pt idx="4769">
                  <c:v>-0.64468127350868565</c:v>
                </c:pt>
                <c:pt idx="4770">
                  <c:v>-0.64464638391607199</c:v>
                </c:pt>
                <c:pt idx="4771">
                  <c:v>-0.64461083385688212</c:v>
                </c:pt>
                <c:pt idx="4772">
                  <c:v>-0.64457461920916359</c:v>
                </c:pt>
                <c:pt idx="4773">
                  <c:v>-0.64453773580606732</c:v>
                </c:pt>
                <c:pt idx="4774">
                  <c:v>-0.64450017943515348</c:v>
                </c:pt>
                <c:pt idx="4775">
                  <c:v>-0.64446194583769068</c:v>
                </c:pt>
                <c:pt idx="4776">
                  <c:v>-0.64442303070793594</c:v>
                </c:pt>
                <c:pt idx="4777">
                  <c:v>-0.64438342969240381</c:v>
                </c:pt>
                <c:pt idx="4778">
                  <c:v>-0.6443431383891165</c:v>
                </c:pt>
                <c:pt idx="4779">
                  <c:v>-0.64430215234684407</c:v>
                </c:pt>
                <c:pt idx="4780">
                  <c:v>-0.64426046706432338</c:v>
                </c:pt>
                <c:pt idx="4781">
                  <c:v>-0.64421807798946773</c:v>
                </c:pt>
                <c:pt idx="4782">
                  <c:v>-0.64417498051855382</c:v>
                </c:pt>
                <c:pt idx="4783">
                  <c:v>-0.6441311699953951</c:v>
                </c:pt>
                <c:pt idx="4784">
                  <c:v>-0.64408664171049979</c:v>
                </c:pt>
                <c:pt idx="4785">
                  <c:v>-0.6440413909002064</c:v>
                </c:pt>
                <c:pt idx="4786">
                  <c:v>-0.64399541274580652</c:v>
                </c:pt>
                <c:pt idx="4787">
                  <c:v>-0.64394870237264423</c:v>
                </c:pt>
                <c:pt idx="4788">
                  <c:v>-0.64390125484920202</c:v>
                </c:pt>
                <c:pt idx="4789">
                  <c:v>-0.64385306518616126</c:v>
                </c:pt>
                <c:pt idx="4790">
                  <c:v>-0.64380412833544731</c:v>
                </c:pt>
                <c:pt idx="4791">
                  <c:v>-0.64375443918925224</c:v>
                </c:pt>
                <c:pt idx="4792">
                  <c:v>-0.64370399257903699</c:v>
                </c:pt>
                <c:pt idx="4793">
                  <c:v>-0.64365278327451148</c:v>
                </c:pt>
                <c:pt idx="4794">
                  <c:v>-0.64360080598259173</c:v>
                </c:pt>
                <c:pt idx="4795">
                  <c:v>-0.64354805534633852</c:v>
                </c:pt>
                <c:pt idx="4796">
                  <c:v>-0.64349452594386602</c:v>
                </c:pt>
                <c:pt idx="4797">
                  <c:v>-0.64344021228723303</c:v>
                </c:pt>
                <c:pt idx="4798">
                  <c:v>-0.64338510882130318</c:v>
                </c:pt>
                <c:pt idx="4799">
                  <c:v>-0.64332920992258691</c:v>
                </c:pt>
                <c:pt idx="4800">
                  <c:v>-0.64327250989805018</c:v>
                </c:pt>
                <c:pt idx="4801">
                  <c:v>-0.64321500298390399</c:v>
                </c:pt>
                <c:pt idx="4802">
                  <c:v>-0.64315668334435749</c:v>
                </c:pt>
                <c:pt idx="4803">
                  <c:v>-0.64309754507035266</c:v>
                </c:pt>
                <c:pt idx="4804">
                  <c:v>-0.64303758217826235</c:v>
                </c:pt>
                <c:pt idx="4805">
                  <c:v>-0.64297678860856344</c:v>
                </c:pt>
                <c:pt idx="4806">
                  <c:v>-0.64291515822447376</c:v>
                </c:pt>
                <c:pt idx="4807">
                  <c:v>-0.64285268481056457</c:v>
                </c:pt>
                <c:pt idx="4808">
                  <c:v>-0.64278936207133663</c:v>
                </c:pt>
                <c:pt idx="4809">
                  <c:v>-0.6427251836297615</c:v>
                </c:pt>
                <c:pt idx="4810">
                  <c:v>-0.642660143025792</c:v>
                </c:pt>
                <c:pt idx="4811">
                  <c:v>-0.64259423371483415</c:v>
                </c:pt>
                <c:pt idx="4812">
                  <c:v>-0.64252744906618731</c:v>
                </c:pt>
                <c:pt idx="4813">
                  <c:v>-0.64245978236144063</c:v>
                </c:pt>
                <c:pt idx="4814">
                  <c:v>-0.64239122679283678</c:v>
                </c:pt>
                <c:pt idx="4815">
                  <c:v>-0.64232177546159175</c:v>
                </c:pt>
                <c:pt idx="4816">
                  <c:v>-0.64225142137617841</c:v>
                </c:pt>
                <c:pt idx="4817">
                  <c:v>-0.64218015745056356</c:v>
                </c:pt>
                <c:pt idx="4818">
                  <c:v>-0.64210797650240181</c:v>
                </c:pt>
                <c:pt idx="4819">
                  <c:v>-0.64203487125119141</c:v>
                </c:pt>
                <c:pt idx="4820">
                  <c:v>-0.64196083431637441</c:v>
                </c:pt>
                <c:pt idx="4821">
                  <c:v>-0.64188585821539812</c:v>
                </c:pt>
                <c:pt idx="4822">
                  <c:v>-0.64180993536171926</c:v>
                </c:pt>
                <c:pt idx="4823">
                  <c:v>-0.64173305806276959</c:v>
                </c:pt>
                <c:pt idx="4824">
                  <c:v>-0.64165521851785456</c:v>
                </c:pt>
                <c:pt idx="4825">
                  <c:v>-0.64157640881601385</c:v>
                </c:pt>
                <c:pt idx="4826">
                  <c:v>-0.64149662093381243</c:v>
                </c:pt>
                <c:pt idx="4827">
                  <c:v>-0.64141584673308738</c:v>
                </c:pt>
                <c:pt idx="4828">
                  <c:v>-0.64133407795862685</c:v>
                </c:pt>
                <c:pt idx="4829">
                  <c:v>-0.6412513062357923</c:v>
                </c:pt>
                <c:pt idx="4830">
                  <c:v>-0.64116752306807867</c:v>
                </c:pt>
                <c:pt idx="4831">
                  <c:v>-0.64108271983460663</c:v>
                </c:pt>
                <c:pt idx="4832">
                  <c:v>-0.64099688778755348</c:v>
                </c:pt>
                <c:pt idx="4833">
                  <c:v>-0.64091001804950842</c:v>
                </c:pt>
                <c:pt idx="4834">
                  <c:v>-0.64082210161076292</c:v>
                </c:pt>
                <c:pt idx="4835">
                  <c:v>-0.64073312932652382</c:v>
                </c:pt>
                <c:pt idx="4836">
                  <c:v>-0.64064309191405189</c:v>
                </c:pt>
                <c:pt idx="4837">
                  <c:v>-0.6405519799497208</c:v>
                </c:pt>
                <c:pt idx="4838">
                  <c:v>-0.64045978386599622</c:v>
                </c:pt>
                <c:pt idx="4839">
                  <c:v>-0.64036649394833023</c:v>
                </c:pt>
                <c:pt idx="4840">
                  <c:v>-0.64027210033196835</c:v>
                </c:pt>
                <c:pt idx="4841">
                  <c:v>-0.64017659299867025</c:v>
                </c:pt>
                <c:pt idx="4842">
                  <c:v>-0.6400799617733296</c:v>
                </c:pt>
                <c:pt idx="4843">
                  <c:v>-0.63998219632050946</c:v>
                </c:pt>
                <c:pt idx="4844">
                  <c:v>-0.63988328614086631</c:v>
                </c:pt>
                <c:pt idx="4845">
                  <c:v>-0.63978322056747927</c:v>
                </c:pt>
                <c:pt idx="4846">
                  <c:v>-0.63968198876206817</c:v>
                </c:pt>
                <c:pt idx="4847">
                  <c:v>-0.63957957971110657</c:v>
                </c:pt>
                <c:pt idx="4848">
                  <c:v>-0.63947598222181024</c:v>
                </c:pt>
                <c:pt idx="4849">
                  <c:v>-0.63937118491802014</c:v>
                </c:pt>
                <c:pt idx="4850">
                  <c:v>-0.63926517623595047</c:v>
                </c:pt>
                <c:pt idx="4851">
                  <c:v>-0.63915794441981677</c:v>
                </c:pt>
                <c:pt idx="4852">
                  <c:v>-0.63904947751733154</c:v>
                </c:pt>
                <c:pt idx="4853">
                  <c:v>-0.63893976337505531</c:v>
                </c:pt>
                <c:pt idx="4854">
                  <c:v>-0.63882878963361822</c:v>
                </c:pt>
                <c:pt idx="4855">
                  <c:v>-0.63871654372278064</c:v>
                </c:pt>
                <c:pt idx="4856">
                  <c:v>-0.63860301285635268</c:v>
                </c:pt>
                <c:pt idx="4857">
                  <c:v>-0.63848818402694174</c:v>
                </c:pt>
                <c:pt idx="4858">
                  <c:v>-0.63837204400055048</c:v>
                </c:pt>
                <c:pt idx="4859">
                  <c:v>-0.63825457931098761</c:v>
                </c:pt>
                <c:pt idx="4860">
                  <c:v>-0.63813577625411455</c:v>
                </c:pt>
                <c:pt idx="4861">
                  <c:v>-0.63801562088189201</c:v>
                </c:pt>
                <c:pt idx="4862">
                  <c:v>-0.63789409899625027</c:v>
                </c:pt>
                <c:pt idx="4863">
                  <c:v>-0.63777119614274569</c:v>
                </c:pt>
                <c:pt idx="4864">
                  <c:v>-0.63764689760401583</c:v>
                </c:pt>
                <c:pt idx="4865">
                  <c:v>-0.63752118839301686</c:v>
                </c:pt>
                <c:pt idx="4866">
                  <c:v>-0.63739405324603327</c:v>
                </c:pt>
                <c:pt idx="4867">
                  <c:v>-0.63726547661545685</c:v>
                </c:pt>
                <c:pt idx="4868">
                  <c:v>-0.63713544266231492</c:v>
                </c:pt>
                <c:pt idx="4869">
                  <c:v>-0.63700393524855015</c:v>
                </c:pt>
                <c:pt idx="4870">
                  <c:v>-0.63687093792903071</c:v>
                </c:pt>
                <c:pt idx="4871">
                  <c:v>-0.63673643394328661</c:v>
                </c:pt>
                <c:pt idx="4872">
                  <c:v>-0.63660040620695457</c:v>
                </c:pt>
                <c:pt idx="4873">
                  <c:v>-0.63646283730292386</c:v>
                </c:pt>
                <c:pt idx="4874">
                  <c:v>-0.63632370947216754</c:v>
                </c:pt>
                <c:pt idx="4875">
                  <c:v>-0.63618300460424593</c:v>
                </c:pt>
                <c:pt idx="4876">
                  <c:v>-0.63604070422747061</c:v>
                </c:pt>
                <c:pt idx="4877">
                  <c:v>-0.63589678949870332</c:v>
                </c:pt>
                <c:pt idx="4878">
                  <c:v>-0.63575124119279314</c:v>
                </c:pt>
                <c:pt idx="4879">
                  <c:v>-0.63560403969161083</c:v>
                </c:pt>
                <c:pt idx="4880">
                  <c:v>-0.63545516497268806</c:v>
                </c:pt>
                <c:pt idx="4881">
                  <c:v>-0.63530459659741634</c:v>
                </c:pt>
                <c:pt idx="4882">
                  <c:v>-0.63515231369881309</c:v>
                </c:pt>
                <c:pt idx="4883">
                  <c:v>-0.634998294968808</c:v>
                </c:pt>
                <c:pt idx="4884">
                  <c:v>-0.6348425186450527</c:v>
                </c:pt>
                <c:pt idx="4885">
                  <c:v>-0.63468496249720341</c:v>
                </c:pt>
                <c:pt idx="4886">
                  <c:v>-0.63452560381268053</c:v>
                </c:pt>
                <c:pt idx="4887">
                  <c:v>-0.63436441938185728</c:v>
                </c:pt>
                <c:pt idx="4888">
                  <c:v>-0.63420138548265803</c:v>
                </c:pt>
                <c:pt idx="4889">
                  <c:v>-0.63403647786454087</c:v>
                </c:pt>
                <c:pt idx="4890">
                  <c:v>-0.63386967173182607</c:v>
                </c:pt>
                <c:pt idx="4891">
                  <c:v>-0.63370094172634561</c:v>
                </c:pt>
                <c:pt idx="4892">
                  <c:v>-0.63353026190937112</c:v>
                </c:pt>
                <c:pt idx="4893">
                  <c:v>-0.63335760574279165</c:v>
                </c:pt>
                <c:pt idx="4894">
                  <c:v>-0.63318294606949554</c:v>
                </c:pt>
                <c:pt idx="4895">
                  <c:v>-0.63300625509292263</c:v>
                </c:pt>
                <c:pt idx="4896">
                  <c:v>-0.63282750435573298</c:v>
                </c:pt>
                <c:pt idx="4897">
                  <c:v>-0.63264666471755526</c:v>
                </c:pt>
                <c:pt idx="4898">
                  <c:v>-0.63246370633176396</c:v>
                </c:pt>
                <c:pt idx="4899">
                  <c:v>-0.6322785986212216</c:v>
                </c:pt>
                <c:pt idx="4900">
                  <c:v>-0.63209131025295096</c:v>
                </c:pt>
                <c:pt idx="4901">
                  <c:v>-0.63190180911165073</c:v>
                </c:pt>
                <c:pt idx="4902">
                  <c:v>-0.63171006227202187</c:v>
                </c:pt>
                <c:pt idx="4903">
                  <c:v>-0.63151603596980632</c:v>
                </c:pt>
                <c:pt idx="4904">
                  <c:v>-0.63131969557149192</c:v>
                </c:pt>
                <c:pt idx="4905">
                  <c:v>-0.63112100554258166</c:v>
                </c:pt>
                <c:pt idx="4906">
                  <c:v>-0.63091992941437502</c:v>
                </c:pt>
                <c:pt idx="4907">
                  <c:v>-0.63071642974913622</c:v>
                </c:pt>
                <c:pt idx="4908">
                  <c:v>-0.63051046810358791</c:v>
                </c:pt>
                <c:pt idx="4909">
                  <c:v>-0.63030200499061406</c:v>
                </c:pt>
                <c:pt idx="4910">
                  <c:v>-0.63009099983905736</c:v>
                </c:pt>
                <c:pt idx="4911">
                  <c:v>-0.62987741095151317</c:v>
                </c:pt>
                <c:pt idx="4912">
                  <c:v>-0.62966119545997457</c:v>
                </c:pt>
                <c:pt idx="4913">
                  <c:v>-0.62944230927921663</c:v>
                </c:pt>
                <c:pt idx="4914">
                  <c:v>-0.62922070705775068</c:v>
                </c:pt>
                <c:pt idx="4915">
                  <c:v>-0.62899634212622102</c:v>
                </c:pt>
                <c:pt idx="4916">
                  <c:v>-0.62876916644304803</c:v>
                </c:pt>
                <c:pt idx="4917">
                  <c:v>-0.62853913053717103</c:v>
                </c:pt>
                <c:pt idx="4918">
                  <c:v>-0.62830618344766043</c:v>
                </c:pt>
                <c:pt idx="4919">
                  <c:v>-0.62807027266002624</c:v>
                </c:pt>
                <c:pt idx="4920">
                  <c:v>-0.6278313440389619</c:v>
                </c:pt>
                <c:pt idx="4921">
                  <c:v>-0.62758934175731218</c:v>
                </c:pt>
                <c:pt idx="4922">
                  <c:v>-0.62734420822097614</c:v>
                </c:pt>
                <c:pt idx="4923">
                  <c:v>-0.62709588398946481</c:v>
                </c:pt>
                <c:pt idx="4924">
                  <c:v>-0.62684430769181032</c:v>
                </c:pt>
                <c:pt idx="4925">
                  <c:v>-0.62658941593747697</c:v>
                </c:pt>
                <c:pt idx="4926">
                  <c:v>-0.62633114322191807</c:v>
                </c:pt>
                <c:pt idx="4927">
                  <c:v>-0.62606942182636816</c:v>
                </c:pt>
                <c:pt idx="4928">
                  <c:v>-0.62580418171144325</c:v>
                </c:pt>
                <c:pt idx="4929">
                  <c:v>-0.62553535040407204</c:v>
                </c:pt>
                <c:pt idx="4930">
                  <c:v>-0.62526285287724215</c:v>
                </c:pt>
                <c:pt idx="4931">
                  <c:v>-0.62498661142198431</c:v>
                </c:pt>
                <c:pt idx="4932">
                  <c:v>-0.62470654551098748</c:v>
                </c:pt>
                <c:pt idx="4933">
                  <c:v>-0.62442257165316672</c:v>
                </c:pt>
                <c:pt idx="4934">
                  <c:v>-0.6241346032384153</c:v>
                </c:pt>
                <c:pt idx="4935">
                  <c:v>-0.62384255037175518</c:v>
                </c:pt>
                <c:pt idx="4936">
                  <c:v>-0.62354631969594765</c:v>
                </c:pt>
                <c:pt idx="4937">
                  <c:v>-0.62324581420161063</c:v>
                </c:pt>
                <c:pt idx="4938">
                  <c:v>-0.62294093302370412</c:v>
                </c:pt>
                <c:pt idx="4939">
                  <c:v>-0.62263157122320756</c:v>
                </c:pt>
                <c:pt idx="4940">
                  <c:v>-0.62231761955261677</c:v>
                </c:pt>
                <c:pt idx="4941">
                  <c:v>-0.62199896420380651</c:v>
                </c:pt>
                <c:pt idx="4942">
                  <c:v>-0.62167548653656834</c:v>
                </c:pt>
                <c:pt idx="4943">
                  <c:v>-0.62134706278601626</c:v>
                </c:pt>
                <c:pt idx="4944">
                  <c:v>-0.62101356374679662</c:v>
                </c:pt>
                <c:pt idx="4945">
                  <c:v>-0.62067485443181436</c:v>
                </c:pt>
                <c:pt idx="4946">
                  <c:v>-0.62033079370292643</c:v>
                </c:pt>
                <c:pt idx="4947">
                  <c:v>-0.61998123387071413</c:v>
                </c:pt>
                <c:pt idx="4948">
                  <c:v>-0.61962602026013824</c:v>
                </c:pt>
                <c:pt idx="4949">
                  <c:v>-0.61926499073842156</c:v>
                </c:pt>
                <c:pt idx="4950">
                  <c:v>-0.61889797520109158</c:v>
                </c:pt>
                <c:pt idx="4951">
                  <c:v>-0.61852479501153701</c:v>
                </c:pt>
                <c:pt idx="4952">
                  <c:v>-0.61814526238885059</c:v>
                </c:pt>
                <c:pt idx="4953">
                  <c:v>-0.617759179737985</c:v>
                </c:pt>
                <c:pt idx="4954">
                  <c:v>-0.61736633891545278</c:v>
                </c:pt>
                <c:pt idx="4955">
                  <c:v>-0.61696652042280797</c:v>
                </c:pt>
                <c:pt idx="4956">
                  <c:v>-0.61655949251902842</c:v>
                </c:pt>
                <c:pt idx="4957">
                  <c:v>-0.6161450102416306</c:v>
                </c:pt>
                <c:pt idx="4958">
                  <c:v>-0.61572281432472908</c:v>
                </c:pt>
                <c:pt idx="4959">
                  <c:v>-0.61529263000050793</c:v>
                </c:pt>
                <c:pt idx="4960">
                  <c:v>-0.61485416566832629</c:v>
                </c:pt>
                <c:pt idx="4961">
                  <c:v>-0.61440711141317772</c:v>
                </c:pt>
                <c:pt idx="4962">
                  <c:v>-0.61395113735207207</c:v>
                </c:pt>
                <c:pt idx="4963">
                  <c:v>-0.61348589178330826</c:v>
                </c:pt>
                <c:pt idx="4964">
                  <c:v>-0.61301099910908985</c:v>
                </c:pt>
                <c:pt idx="4965">
                  <c:v>-0.61252605749663114</c:v>
                </c:pt>
                <c:pt idx="4966">
                  <c:v>-0.6120306362363318</c:v>
                </c:pt>
                <c:pt idx="4967">
                  <c:v>-0.61152427274762733</c:v>
                </c:pt>
                <c:pt idx="4968">
                  <c:v>-0.61100646917334667</c:v>
                </c:pt>
                <c:pt idx="4969">
                  <c:v>-0.61047668849121606</c:v>
                </c:pt>
                <c:pt idx="4970">
                  <c:v>-0.60993435005613894</c:v>
                </c:pt>
                <c:pt idx="4971">
                  <c:v>-0.60937882446790859</c:v>
                </c:pt>
                <c:pt idx="4972">
                  <c:v>-0.60880942763526502</c:v>
                </c:pt>
                <c:pt idx="4973">
                  <c:v>-0.60822541387683349</c:v>
                </c:pt>
                <c:pt idx="4974">
                  <c:v>-0.60762596786081402</c:v>
                </c:pt>
                <c:pt idx="4975">
                  <c:v>-0.6070101951351049</c:v>
                </c:pt>
                <c:pt idx="4976">
                  <c:v>-0.60637711093434787</c:v>
                </c:pt>
                <c:pt idx="4977">
                  <c:v>-0.6057256268643979</c:v>
                </c:pt>
                <c:pt idx="4978">
                  <c:v>-0.60505453495042139</c:v>
                </c:pt>
                <c:pt idx="4979">
                  <c:v>-0.60436248838107576</c:v>
                </c:pt>
                <c:pt idx="4980">
                  <c:v>-0.60364797807166126</c:v>
                </c:pt>
                <c:pt idx="4981">
                  <c:v>-0.60290930387997888</c:v>
                </c:pt>
                <c:pt idx="4982">
                  <c:v>-0.60214453890335218</c:v>
                </c:pt>
                <c:pt idx="4983">
                  <c:v>-0.60135148470846678</c:v>
                </c:pt>
                <c:pt idx="4984">
                  <c:v>-0.60052761450960368</c:v>
                </c:pt>
                <c:pt idx="4985">
                  <c:v>-0.59967000007548565</c:v>
                </c:pt>
                <c:pt idx="4986">
                  <c:v>-0.59877521627875563</c:v>
                </c:pt>
                <c:pt idx="4987">
                  <c:v>-0.59783921431371634</c:v>
                </c:pt>
                <c:pt idx="4988">
                  <c:v>-0.59685715001154638</c:v>
                </c:pt>
                <c:pt idx="4989">
                  <c:v>-0.59582314613469134</c:v>
                </c:pt>
                <c:pt idx="4990">
                  <c:v>-0.5947299546819198</c:v>
                </c:pt>
                <c:pt idx="4991">
                  <c:v>-0.59356846241810179</c:v>
                </c:pt>
                <c:pt idx="4992">
                  <c:v>-0.59232694026955268</c:v>
                </c:pt>
                <c:pt idx="4993">
                  <c:v>-0.59098985293455109</c:v>
                </c:pt>
                <c:pt idx="4994">
                  <c:v>-0.58953586561026927</c:v>
                </c:pt>
                <c:pt idx="4995">
                  <c:v>-0.58793426626506406</c:v>
                </c:pt>
                <c:pt idx="4996">
                  <c:v>-0.58613792319103764</c:v>
                </c:pt>
                <c:pt idx="4997">
                  <c:v>-0.58406750433178745</c:v>
                </c:pt>
                <c:pt idx="4998">
                  <c:v>-0.5815683404823212</c:v>
                </c:pt>
                <c:pt idx="4999">
                  <c:v>-0.57824116559480587</c:v>
                </c:pt>
                <c:pt idx="5000">
                  <c:v>-0.56988358010090379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845248"/>
        <c:axId val="119839360"/>
      </c:scatterChart>
      <c:valAx>
        <c:axId val="119835264"/>
        <c:scaling>
          <c:orientation val="minMax"/>
          <c:max val="6"/>
          <c:min val="-6"/>
        </c:scaling>
        <c:delete val="0"/>
        <c:axPos val="b"/>
        <c:majorGridlines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x (mm)</a:t>
                </a:r>
              </a:p>
            </c:rich>
          </c:tx>
          <c:layout>
            <c:manualLayout>
              <c:xMode val="edge"/>
              <c:yMode val="edge"/>
              <c:x val="0.48467598475222362"/>
              <c:y val="0.94592592592592595"/>
            </c:manualLayout>
          </c:layout>
          <c:overlay val="0"/>
        </c:title>
        <c:numFmt formatCode="0" sourceLinked="0"/>
        <c:majorTickMark val="cross"/>
        <c:minorTickMark val="none"/>
        <c:tickLblPos val="nextTo"/>
        <c:spPr>
          <a:noFill/>
          <a:ln w="19050"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19837440"/>
        <c:crosses val="autoZero"/>
        <c:crossBetween val="midCat"/>
        <c:majorUnit val="1"/>
        <c:minorUnit val="0.25"/>
      </c:valAx>
      <c:valAx>
        <c:axId val="119837440"/>
        <c:scaling>
          <c:orientation val="minMax"/>
          <c:max val="1"/>
          <c:min val="-1"/>
        </c:scaling>
        <c:delete val="0"/>
        <c:axPos val="l"/>
        <c:majorGridlines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x' (mrad)</a:t>
                </a:r>
              </a:p>
            </c:rich>
          </c:tx>
          <c:layout>
            <c:manualLayout>
              <c:xMode val="edge"/>
              <c:yMode val="edge"/>
              <c:x val="1.5247776365946633E-2"/>
              <c:y val="0.41083609498307661"/>
            </c:manualLayout>
          </c:layout>
          <c:overlay val="0"/>
        </c:title>
        <c:numFmt formatCode="0.0" sourceLinked="0"/>
        <c:majorTickMark val="cross"/>
        <c:minorTickMark val="none"/>
        <c:tickLblPos val="nextTo"/>
        <c:spPr>
          <a:noFill/>
          <a:ln w="22225"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19835264"/>
        <c:crosses val="autoZero"/>
        <c:crossBetween val="midCat"/>
      </c:valAx>
      <c:valAx>
        <c:axId val="119839360"/>
        <c:scaling>
          <c:orientation val="minMax"/>
          <c:max val="1"/>
          <c:min val="-1"/>
        </c:scaling>
        <c:delete val="1"/>
        <c:axPos val="r"/>
        <c:numFmt formatCode="0.000" sourceLinked="1"/>
        <c:majorTickMark val="out"/>
        <c:minorTickMark val="none"/>
        <c:tickLblPos val="nextTo"/>
        <c:crossAx val="119845248"/>
        <c:crosses val="max"/>
        <c:crossBetween val="midCat"/>
      </c:valAx>
      <c:valAx>
        <c:axId val="119845248"/>
        <c:scaling>
          <c:orientation val="minMax"/>
        </c:scaling>
        <c:delete val="1"/>
        <c:axPos val="b"/>
        <c:numFmt formatCode="0.000" sourceLinked="1"/>
        <c:majorTickMark val="out"/>
        <c:minorTickMark val="none"/>
        <c:tickLblPos val="nextTo"/>
        <c:crossAx val="11983936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Vertical Phase Space: Upstream End of ECMAG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8085556967386699E-2"/>
          <c:y val="9.3636452009155421E-2"/>
          <c:w val="0.89297755188479466"/>
          <c:h val="0.83657679153742148"/>
        </c:manualLayout>
      </c:layout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ECMAG_us!$H$4:$H$499980</c:f>
              <c:numCache>
                <c:formatCode>0.000</c:formatCode>
                <c:ptCount val="459995"/>
                <c:pt idx="0">
                  <c:v>2.0235964619900102</c:v>
                </c:pt>
                <c:pt idx="1">
                  <c:v>-1.7454762142059934</c:v>
                </c:pt>
                <c:pt idx="2">
                  <c:v>2.0531793919730035</c:v>
                </c:pt>
                <c:pt idx="3">
                  <c:v>0.64745543830200347</c:v>
                </c:pt>
                <c:pt idx="4">
                  <c:v>0.73084635029100298</c:v>
                </c:pt>
                <c:pt idx="5">
                  <c:v>-0.43237042325998232</c:v>
                </c:pt>
                <c:pt idx="6">
                  <c:v>2.1514088465110035</c:v>
                </c:pt>
                <c:pt idx="7">
                  <c:v>-1.8325374872239877</c:v>
                </c:pt>
                <c:pt idx="8">
                  <c:v>-0.33578552303200127</c:v>
                </c:pt>
                <c:pt idx="9">
                  <c:v>7.6779585860009547E-2</c:v>
                </c:pt>
                <c:pt idx="10">
                  <c:v>-1.047423723451999</c:v>
                </c:pt>
                <c:pt idx="11">
                  <c:v>0.41290061355800844</c:v>
                </c:pt>
                <c:pt idx="12">
                  <c:v>-1.4212295390939857</c:v>
                </c:pt>
                <c:pt idx="13">
                  <c:v>-0.48432741825199344</c:v>
                </c:pt>
                <c:pt idx="14">
                  <c:v>0.49643619068000078</c:v>
                </c:pt>
                <c:pt idx="15">
                  <c:v>1.069960379617001</c:v>
                </c:pt>
                <c:pt idx="16">
                  <c:v>-0.37930043880798792</c:v>
                </c:pt>
                <c:pt idx="17">
                  <c:v>2.231730057888015</c:v>
                </c:pt>
                <c:pt idx="18">
                  <c:v>0.39082056965699508</c:v>
                </c:pt>
                <c:pt idx="19">
                  <c:v>-0.94475193370698207</c:v>
                </c:pt>
                <c:pt idx="20">
                  <c:v>-0.34742700778799929</c:v>
                </c:pt>
                <c:pt idx="21">
                  <c:v>1.4539688817210106</c:v>
                </c:pt>
                <c:pt idx="22">
                  <c:v>1.6336404202289998</c:v>
                </c:pt>
                <c:pt idx="23">
                  <c:v>-0.51690946331099497</c:v>
                </c:pt>
                <c:pt idx="24">
                  <c:v>3.6843413422750046</c:v>
                </c:pt>
                <c:pt idx="25">
                  <c:v>1.4919381666080085</c:v>
                </c:pt>
                <c:pt idx="26">
                  <c:v>0.39747216983801081</c:v>
                </c:pt>
                <c:pt idx="27">
                  <c:v>0.80164344496600393</c:v>
                </c:pt>
                <c:pt idx="28">
                  <c:v>9.392412387001059E-3</c:v>
                </c:pt>
                <c:pt idx="29">
                  <c:v>1.2716506997309978</c:v>
                </c:pt>
                <c:pt idx="30">
                  <c:v>2.3785670436670046</c:v>
                </c:pt>
                <c:pt idx="31">
                  <c:v>1.3453245453230096</c:v>
                </c:pt>
                <c:pt idx="32">
                  <c:v>-1.3484434958909901</c:v>
                </c:pt>
                <c:pt idx="33">
                  <c:v>0.5846457680650019</c:v>
                </c:pt>
                <c:pt idx="34">
                  <c:v>0.2773667733959968</c:v>
                </c:pt>
                <c:pt idx="35">
                  <c:v>-0.62278742318500235</c:v>
                </c:pt>
                <c:pt idx="36">
                  <c:v>0.41776868679200163</c:v>
                </c:pt>
                <c:pt idx="37">
                  <c:v>-1.5329745778740005</c:v>
                </c:pt>
                <c:pt idx="38">
                  <c:v>-0.71641907205098221</c:v>
                </c:pt>
                <c:pt idx="39">
                  <c:v>1.0915108646310046</c:v>
                </c:pt>
                <c:pt idx="40">
                  <c:v>-1.7679693273209978</c:v>
                </c:pt>
                <c:pt idx="41">
                  <c:v>-0.30009384458699628</c:v>
                </c:pt>
                <c:pt idx="42">
                  <c:v>-0.107024989427984</c:v>
                </c:pt>
                <c:pt idx="43">
                  <c:v>-0.84785418033698079</c:v>
                </c:pt>
                <c:pt idx="44">
                  <c:v>1.7756806393129949</c:v>
                </c:pt>
                <c:pt idx="45">
                  <c:v>6.9391795191009464E-2</c:v>
                </c:pt>
                <c:pt idx="46">
                  <c:v>0.27330142379801714</c:v>
                </c:pt>
                <c:pt idx="47">
                  <c:v>-0.53978179881700328</c:v>
                </c:pt>
                <c:pt idx="48">
                  <c:v>0.52245019591900643</c:v>
                </c:pt>
                <c:pt idx="49">
                  <c:v>2.59244622925101</c:v>
                </c:pt>
                <c:pt idx="50">
                  <c:v>2.0040872423510052</c:v>
                </c:pt>
                <c:pt idx="51">
                  <c:v>-0.99009965585599957</c:v>
                </c:pt>
                <c:pt idx="52">
                  <c:v>1.2000891531720015</c:v>
                </c:pt>
                <c:pt idx="53">
                  <c:v>2.4336184328469983</c:v>
                </c:pt>
                <c:pt idx="54">
                  <c:v>-1.1250955763809856</c:v>
                </c:pt>
                <c:pt idx="55">
                  <c:v>-0.3565101255469898</c:v>
                </c:pt>
                <c:pt idx="56">
                  <c:v>2.1722300275440176</c:v>
                </c:pt>
                <c:pt idx="57">
                  <c:v>2.4526433087479944</c:v>
                </c:pt>
                <c:pt idx="58">
                  <c:v>1.390976297983002</c:v>
                </c:pt>
                <c:pt idx="59">
                  <c:v>0.34958803570100372</c:v>
                </c:pt>
                <c:pt idx="60">
                  <c:v>8.6891456619994756E-2</c:v>
                </c:pt>
                <c:pt idx="61">
                  <c:v>0.55549420221501578</c:v>
                </c:pt>
                <c:pt idx="62">
                  <c:v>1.8667203524440055</c:v>
                </c:pt>
                <c:pt idx="63">
                  <c:v>0.63519590953899296</c:v>
                </c:pt>
                <c:pt idx="64">
                  <c:v>1.8070505041149971</c:v>
                </c:pt>
                <c:pt idx="65">
                  <c:v>-0.26758570652098967</c:v>
                </c:pt>
                <c:pt idx="66">
                  <c:v>-0.17776899063699148</c:v>
                </c:pt>
                <c:pt idx="67">
                  <c:v>0.49861596655300389</c:v>
                </c:pt>
                <c:pt idx="68">
                  <c:v>3.3694199105920006</c:v>
                </c:pt>
                <c:pt idx="69">
                  <c:v>-1.1093434430649864</c:v>
                </c:pt>
                <c:pt idx="70">
                  <c:v>-0.29239519063099806</c:v>
                </c:pt>
                <c:pt idx="71">
                  <c:v>1.3897579671630069</c:v>
                </c:pt>
                <c:pt idx="72">
                  <c:v>-1.4312669199259886</c:v>
                </c:pt>
                <c:pt idx="73">
                  <c:v>0.2235611634840069</c:v>
                </c:pt>
                <c:pt idx="74">
                  <c:v>0.57130168718100549</c:v>
                </c:pt>
                <c:pt idx="75">
                  <c:v>1.7383998250890045</c:v>
                </c:pt>
                <c:pt idx="76">
                  <c:v>0.1091771600760012</c:v>
                </c:pt>
                <c:pt idx="77">
                  <c:v>-1.9870475394159826</c:v>
                </c:pt>
                <c:pt idx="78">
                  <c:v>0.13049463831900709</c:v>
                </c:pt>
                <c:pt idx="79">
                  <c:v>1.6572553420950129</c:v>
                </c:pt>
                <c:pt idx="80">
                  <c:v>1.9214790769620151</c:v>
                </c:pt>
                <c:pt idx="81">
                  <c:v>-1.4310210579899945</c:v>
                </c:pt>
                <c:pt idx="82">
                  <c:v>-0.93134106517098303</c:v>
                </c:pt>
                <c:pt idx="83">
                  <c:v>-2.2247756233909968</c:v>
                </c:pt>
                <c:pt idx="84">
                  <c:v>-0.43358838345500317</c:v>
                </c:pt>
                <c:pt idx="85">
                  <c:v>1.6912932001570056</c:v>
                </c:pt>
                <c:pt idx="86">
                  <c:v>-0.91172584369799381</c:v>
                </c:pt>
                <c:pt idx="87">
                  <c:v>-1.05065762625199</c:v>
                </c:pt>
                <c:pt idx="88">
                  <c:v>1.8370514451007125E-2</c:v>
                </c:pt>
                <c:pt idx="89">
                  <c:v>-2.1446995113460048</c:v>
                </c:pt>
                <c:pt idx="90">
                  <c:v>-0.21927336263699715</c:v>
                </c:pt>
                <c:pt idx="91">
                  <c:v>0.55821127995700692</c:v>
                </c:pt>
                <c:pt idx="92">
                  <c:v>-0.44471874331998151</c:v>
                </c:pt>
                <c:pt idx="93">
                  <c:v>-1.5621935012359955</c:v>
                </c:pt>
                <c:pt idx="94">
                  <c:v>1.0913600367370009</c:v>
                </c:pt>
                <c:pt idx="95">
                  <c:v>0.96744471345800775</c:v>
                </c:pt>
                <c:pt idx="96">
                  <c:v>-0.77609148460599897</c:v>
                </c:pt>
                <c:pt idx="97">
                  <c:v>0.49782781052900305</c:v>
                </c:pt>
                <c:pt idx="98">
                  <c:v>1.6132995645890134</c:v>
                </c:pt>
                <c:pt idx="99">
                  <c:v>2.8267867815000045</c:v>
                </c:pt>
                <c:pt idx="100">
                  <c:v>-0.69290737578999995</c:v>
                </c:pt>
                <c:pt idx="101">
                  <c:v>-0.69312466917300242</c:v>
                </c:pt>
                <c:pt idx="102">
                  <c:v>-1.2313588539630018</c:v>
                </c:pt>
                <c:pt idx="103">
                  <c:v>1.176628091221005</c:v>
                </c:pt>
                <c:pt idx="104">
                  <c:v>3.0625951464870127</c:v>
                </c:pt>
                <c:pt idx="105">
                  <c:v>-0.60768173579600671</c:v>
                </c:pt>
                <c:pt idx="106">
                  <c:v>-1.6589149744169873</c:v>
                </c:pt>
                <c:pt idx="107">
                  <c:v>0.2940865676500124</c:v>
                </c:pt>
                <c:pt idx="108">
                  <c:v>9.5236028170006648E-2</c:v>
                </c:pt>
                <c:pt idx="109">
                  <c:v>-1.5932130836479956</c:v>
                </c:pt>
                <c:pt idx="110">
                  <c:v>-0.95789263357499976</c:v>
                </c:pt>
                <c:pt idx="111">
                  <c:v>1.1665106109429928</c:v>
                </c:pt>
                <c:pt idx="112">
                  <c:v>1.615378724147007</c:v>
                </c:pt>
                <c:pt idx="113">
                  <c:v>2.1014322926110083</c:v>
                </c:pt>
                <c:pt idx="114">
                  <c:v>-1.4410377284499987</c:v>
                </c:pt>
                <c:pt idx="115">
                  <c:v>-1.9760961388400062</c:v>
                </c:pt>
                <c:pt idx="116">
                  <c:v>-7.0128871364005363E-2</c:v>
                </c:pt>
                <c:pt idx="117">
                  <c:v>-0.8841391467169899</c:v>
                </c:pt>
                <c:pt idx="118">
                  <c:v>-3.2773077137929931</c:v>
                </c:pt>
                <c:pt idx="119">
                  <c:v>5.7189904831005833E-2</c:v>
                </c:pt>
                <c:pt idx="120">
                  <c:v>0.52349065403200257</c:v>
                </c:pt>
                <c:pt idx="121">
                  <c:v>-0.46240248274499152</c:v>
                </c:pt>
                <c:pt idx="122">
                  <c:v>0.67510770453900193</c:v>
                </c:pt>
                <c:pt idx="123">
                  <c:v>1.6257277771180156</c:v>
                </c:pt>
                <c:pt idx="124">
                  <c:v>0.24725012582800332</c:v>
                </c:pt>
                <c:pt idx="125">
                  <c:v>0.28964767734500185</c:v>
                </c:pt>
                <c:pt idx="126">
                  <c:v>-1.5016773233199956</c:v>
                </c:pt>
                <c:pt idx="127">
                  <c:v>0.75396944296201696</c:v>
                </c:pt>
                <c:pt idx="128">
                  <c:v>-0.86576536644399482</c:v>
                </c:pt>
                <c:pt idx="129">
                  <c:v>-1.9264312900239844</c:v>
                </c:pt>
                <c:pt idx="130">
                  <c:v>-1.0578583948759928</c:v>
                </c:pt>
                <c:pt idx="131">
                  <c:v>-2.869979663745994</c:v>
                </c:pt>
                <c:pt idx="132">
                  <c:v>1.0495859179580123</c:v>
                </c:pt>
                <c:pt idx="133">
                  <c:v>1.9600869750720165</c:v>
                </c:pt>
                <c:pt idx="134">
                  <c:v>0.52669738630500262</c:v>
                </c:pt>
                <c:pt idx="135">
                  <c:v>-1.6303284830299845</c:v>
                </c:pt>
                <c:pt idx="136">
                  <c:v>-0.53555698016799624</c:v>
                </c:pt>
                <c:pt idx="137">
                  <c:v>1.4512215190540019</c:v>
                </c:pt>
                <c:pt idx="138">
                  <c:v>0.53629738000401517</c:v>
                </c:pt>
                <c:pt idx="139">
                  <c:v>-0.76935142386098221</c:v>
                </c:pt>
                <c:pt idx="140">
                  <c:v>-0.50307107441298626</c:v>
                </c:pt>
                <c:pt idx="141">
                  <c:v>0.15927233646300465</c:v>
                </c:pt>
                <c:pt idx="142">
                  <c:v>-1.3966239280799897</c:v>
                </c:pt>
                <c:pt idx="143">
                  <c:v>-2.0392532092589875</c:v>
                </c:pt>
                <c:pt idx="144">
                  <c:v>-2.000396838292005</c:v>
                </c:pt>
                <c:pt idx="145">
                  <c:v>-2.6374917860019877</c:v>
                </c:pt>
                <c:pt idx="146">
                  <c:v>1.2401588143410009</c:v>
                </c:pt>
                <c:pt idx="147">
                  <c:v>0.24899066393099645</c:v>
                </c:pt>
                <c:pt idx="148">
                  <c:v>-8.5228013042993211E-2</c:v>
                </c:pt>
                <c:pt idx="149">
                  <c:v>-1.0803961119799936</c:v>
                </c:pt>
                <c:pt idx="150">
                  <c:v>-0.10983360207399073</c:v>
                </c:pt>
                <c:pt idx="151">
                  <c:v>-0.31633800270900281</c:v>
                </c:pt>
                <c:pt idx="152">
                  <c:v>-0.23703545631798306</c:v>
                </c:pt>
                <c:pt idx="153">
                  <c:v>-1.4831559286979967</c:v>
                </c:pt>
                <c:pt idx="154">
                  <c:v>0.12849920644001145</c:v>
                </c:pt>
                <c:pt idx="155">
                  <c:v>-0.59374571139900922</c:v>
                </c:pt>
                <c:pt idx="156">
                  <c:v>0.64535672825101642</c:v>
                </c:pt>
                <c:pt idx="157">
                  <c:v>-0.21677596425698198</c:v>
                </c:pt>
                <c:pt idx="158">
                  <c:v>-1.4626151730859931</c:v>
                </c:pt>
                <c:pt idx="159">
                  <c:v>0.19318590108001388</c:v>
                </c:pt>
                <c:pt idx="160">
                  <c:v>-1.4091070122209999</c:v>
                </c:pt>
                <c:pt idx="161">
                  <c:v>0.89668566370001201</c:v>
                </c:pt>
                <c:pt idx="162">
                  <c:v>1.5815128446819955</c:v>
                </c:pt>
                <c:pt idx="163">
                  <c:v>-1.2857816587589923</c:v>
                </c:pt>
                <c:pt idx="164">
                  <c:v>0.19367525644699413</c:v>
                </c:pt>
                <c:pt idx="165">
                  <c:v>2.6615028392100015</c:v>
                </c:pt>
                <c:pt idx="166">
                  <c:v>0.18695479939100323</c:v>
                </c:pt>
                <c:pt idx="167">
                  <c:v>-0.34976760539599638</c:v>
                </c:pt>
                <c:pt idx="168">
                  <c:v>-2.0788607384399995</c:v>
                </c:pt>
                <c:pt idx="169">
                  <c:v>1.3064308528880133</c:v>
                </c:pt>
                <c:pt idx="170">
                  <c:v>0.90445569405699189</c:v>
                </c:pt>
                <c:pt idx="171">
                  <c:v>-0.13882677672799559</c:v>
                </c:pt>
                <c:pt idx="172">
                  <c:v>0.69915842996600475</c:v>
                </c:pt>
                <c:pt idx="173">
                  <c:v>0.78610755258301879</c:v>
                </c:pt>
                <c:pt idx="174">
                  <c:v>-2.81444085503</c:v>
                </c:pt>
                <c:pt idx="175">
                  <c:v>1.4685642515260042</c:v>
                </c:pt>
                <c:pt idx="176">
                  <c:v>1.6688459700030052</c:v>
                </c:pt>
                <c:pt idx="177">
                  <c:v>1.0255394982110033</c:v>
                </c:pt>
                <c:pt idx="178">
                  <c:v>2.6168269022220159</c:v>
                </c:pt>
                <c:pt idx="179">
                  <c:v>-0.31598770882798988</c:v>
                </c:pt>
                <c:pt idx="180">
                  <c:v>1.9287456715740063</c:v>
                </c:pt>
                <c:pt idx="181">
                  <c:v>-1.7009908106509783</c:v>
                </c:pt>
                <c:pt idx="182">
                  <c:v>-5.3074658856985479E-2</c:v>
                </c:pt>
                <c:pt idx="183">
                  <c:v>0.3441474223630081</c:v>
                </c:pt>
                <c:pt idx="184">
                  <c:v>-0.59343632516599598</c:v>
                </c:pt>
                <c:pt idx="185">
                  <c:v>-0.30085884084100201</c:v>
                </c:pt>
                <c:pt idx="186">
                  <c:v>-0.60626255411598606</c:v>
                </c:pt>
                <c:pt idx="187">
                  <c:v>-0.28273934147998148</c:v>
                </c:pt>
                <c:pt idx="188">
                  <c:v>1.5393996530000038</c:v>
                </c:pt>
                <c:pt idx="189">
                  <c:v>0.39782697492799457</c:v>
                </c:pt>
                <c:pt idx="190">
                  <c:v>-3.6271004984299964</c:v>
                </c:pt>
                <c:pt idx="191">
                  <c:v>1.2028129145370059</c:v>
                </c:pt>
                <c:pt idx="192">
                  <c:v>-1.206476656956994</c:v>
                </c:pt>
                <c:pt idx="193">
                  <c:v>1.3589019769995048E-3</c:v>
                </c:pt>
                <c:pt idx="194">
                  <c:v>-1.3716799255999916</c:v>
                </c:pt>
                <c:pt idx="195">
                  <c:v>1.0417252318100054</c:v>
                </c:pt>
                <c:pt idx="196">
                  <c:v>-0.42456637245898321</c:v>
                </c:pt>
                <c:pt idx="197">
                  <c:v>0.64229857284199454</c:v>
                </c:pt>
                <c:pt idx="198">
                  <c:v>4.2711196855009348E-2</c:v>
                </c:pt>
                <c:pt idx="199">
                  <c:v>1.8395804448649926</c:v>
                </c:pt>
                <c:pt idx="200">
                  <c:v>-0.12147653162399763</c:v>
                </c:pt>
                <c:pt idx="201">
                  <c:v>2.5565431734008826E-2</c:v>
                </c:pt>
                <c:pt idx="202">
                  <c:v>0.72948897009099767</c:v>
                </c:pt>
                <c:pt idx="203">
                  <c:v>5.0902194065940165</c:v>
                </c:pt>
                <c:pt idx="204">
                  <c:v>-1.5306774282719857</c:v>
                </c:pt>
                <c:pt idx="205">
                  <c:v>3.6640888480860099</c:v>
                </c:pt>
                <c:pt idx="206">
                  <c:v>-1.3221227677669845</c:v>
                </c:pt>
                <c:pt idx="207">
                  <c:v>6.4800500084004398E-2</c:v>
                </c:pt>
                <c:pt idx="208">
                  <c:v>-0.96230886683299843</c:v>
                </c:pt>
                <c:pt idx="209">
                  <c:v>0.82491823221900518</c:v>
                </c:pt>
                <c:pt idx="210">
                  <c:v>-0.64702353535399482</c:v>
                </c:pt>
                <c:pt idx="211">
                  <c:v>0.91677866599701474</c:v>
                </c:pt>
                <c:pt idx="212">
                  <c:v>0.74281703918100561</c:v>
                </c:pt>
                <c:pt idx="213">
                  <c:v>-0.91964534925499208</c:v>
                </c:pt>
                <c:pt idx="214">
                  <c:v>-1.0931797893719875</c:v>
                </c:pt>
                <c:pt idx="215">
                  <c:v>0.44743730428301376</c:v>
                </c:pt>
                <c:pt idx="216">
                  <c:v>-0.33150194790898979</c:v>
                </c:pt>
                <c:pt idx="217">
                  <c:v>-1.1201736055909919</c:v>
                </c:pt>
                <c:pt idx="218">
                  <c:v>8.7146483173015099E-2</c:v>
                </c:pt>
                <c:pt idx="219">
                  <c:v>0.18504631080200795</c:v>
                </c:pt>
                <c:pt idx="220">
                  <c:v>-0.117066316343994</c:v>
                </c:pt>
                <c:pt idx="221">
                  <c:v>-1.6045824382829892</c:v>
                </c:pt>
                <c:pt idx="222">
                  <c:v>-0.36336831218099519</c:v>
                </c:pt>
                <c:pt idx="223">
                  <c:v>3.8331772552993471E-2</c:v>
                </c:pt>
                <c:pt idx="224">
                  <c:v>-1.1307448000639795</c:v>
                </c:pt>
                <c:pt idx="225">
                  <c:v>1.9018037199820128</c:v>
                </c:pt>
                <c:pt idx="226">
                  <c:v>0.71855636539100942</c:v>
                </c:pt>
                <c:pt idx="227">
                  <c:v>-1.0055821548450012</c:v>
                </c:pt>
                <c:pt idx="228">
                  <c:v>0.65364501585500534</c:v>
                </c:pt>
                <c:pt idx="229">
                  <c:v>-1.296364477302987</c:v>
                </c:pt>
                <c:pt idx="230">
                  <c:v>1.052119452195015</c:v>
                </c:pt>
                <c:pt idx="231">
                  <c:v>0.21712411158699751</c:v>
                </c:pt>
                <c:pt idx="232">
                  <c:v>1.064915838545005</c:v>
                </c:pt>
                <c:pt idx="233">
                  <c:v>-0.2641226418889886</c:v>
                </c:pt>
                <c:pt idx="234">
                  <c:v>-0.13928028545498705</c:v>
                </c:pt>
                <c:pt idx="235">
                  <c:v>-1.0214598876029868</c:v>
                </c:pt>
                <c:pt idx="236">
                  <c:v>-1.8005992172059848</c:v>
                </c:pt>
                <c:pt idx="237">
                  <c:v>0.6346742949310169</c:v>
                </c:pt>
                <c:pt idx="238">
                  <c:v>-0.85838883458899318</c:v>
                </c:pt>
                <c:pt idx="239">
                  <c:v>-0.29506712524698742</c:v>
                </c:pt>
                <c:pt idx="240">
                  <c:v>2.9648925952650131</c:v>
                </c:pt>
                <c:pt idx="241">
                  <c:v>1.213406457640005</c:v>
                </c:pt>
                <c:pt idx="242">
                  <c:v>-0.95677718045799054</c:v>
                </c:pt>
                <c:pt idx="243">
                  <c:v>1.5464249177380083</c:v>
                </c:pt>
                <c:pt idx="244">
                  <c:v>-1.1371304851739978</c:v>
                </c:pt>
                <c:pt idx="245">
                  <c:v>1.6820925668470039</c:v>
                </c:pt>
                <c:pt idx="246">
                  <c:v>1.4997502818630011</c:v>
                </c:pt>
                <c:pt idx="247">
                  <c:v>1.4156302987209983</c:v>
                </c:pt>
                <c:pt idx="248">
                  <c:v>2.5521815784990167</c:v>
                </c:pt>
                <c:pt idx="249">
                  <c:v>-0.24015908891199444</c:v>
                </c:pt>
                <c:pt idx="250">
                  <c:v>0.25435165401400184</c:v>
                </c:pt>
                <c:pt idx="251">
                  <c:v>0.32771412810001266</c:v>
                </c:pt>
                <c:pt idx="252">
                  <c:v>0.68988302763700915</c:v>
                </c:pt>
                <c:pt idx="253">
                  <c:v>0.43068156919801481</c:v>
                </c:pt>
                <c:pt idx="254">
                  <c:v>-2.3543841711909863</c:v>
                </c:pt>
                <c:pt idx="255">
                  <c:v>-0.23140496094799801</c:v>
                </c:pt>
                <c:pt idx="256">
                  <c:v>-0.10742170140599683</c:v>
                </c:pt>
                <c:pt idx="257">
                  <c:v>3.1610037064920107</c:v>
                </c:pt>
                <c:pt idx="258">
                  <c:v>-0.64455474474999619</c:v>
                </c:pt>
                <c:pt idx="259">
                  <c:v>1.4756286756280019</c:v>
                </c:pt>
                <c:pt idx="260">
                  <c:v>-0.44419656113899464</c:v>
                </c:pt>
                <c:pt idx="261">
                  <c:v>-0.37713346115700119</c:v>
                </c:pt>
                <c:pt idx="262">
                  <c:v>-8.9876837738003701E-2</c:v>
                </c:pt>
                <c:pt idx="263">
                  <c:v>-0.2278870419109893</c:v>
                </c:pt>
                <c:pt idx="264">
                  <c:v>0.30695315741800755</c:v>
                </c:pt>
                <c:pt idx="265">
                  <c:v>-0.21067640642199592</c:v>
                </c:pt>
                <c:pt idx="266">
                  <c:v>-0.65776113525399182</c:v>
                </c:pt>
                <c:pt idx="267">
                  <c:v>-1.6299376171079984</c:v>
                </c:pt>
                <c:pt idx="268">
                  <c:v>0.66761957902700431</c:v>
                </c:pt>
                <c:pt idx="269">
                  <c:v>-2.4670095904669864</c:v>
                </c:pt>
                <c:pt idx="270">
                  <c:v>2.3990798924710077</c:v>
                </c:pt>
                <c:pt idx="271">
                  <c:v>1.9168983970890139</c:v>
                </c:pt>
                <c:pt idx="272">
                  <c:v>2.9770568132070139</c:v>
                </c:pt>
                <c:pt idx="273">
                  <c:v>0.53725260895899396</c:v>
                </c:pt>
                <c:pt idx="274">
                  <c:v>0.78913862370301047</c:v>
                </c:pt>
                <c:pt idx="275">
                  <c:v>1.2879997616850147</c:v>
                </c:pt>
                <c:pt idx="276">
                  <c:v>1.6920024612589941</c:v>
                </c:pt>
                <c:pt idx="277">
                  <c:v>0.91904057203500145</c:v>
                </c:pt>
                <c:pt idx="278">
                  <c:v>0.78341997713401668</c:v>
                </c:pt>
                <c:pt idx="279">
                  <c:v>1.2293606110009989</c:v>
                </c:pt>
                <c:pt idx="280">
                  <c:v>-0.46467332650799165</c:v>
                </c:pt>
                <c:pt idx="281">
                  <c:v>9.2350262283019902E-2</c:v>
                </c:pt>
                <c:pt idx="282">
                  <c:v>-2.2723536688159953</c:v>
                </c:pt>
                <c:pt idx="283">
                  <c:v>0.90025011812301159</c:v>
                </c:pt>
                <c:pt idx="284">
                  <c:v>0.20843292147300474</c:v>
                </c:pt>
                <c:pt idx="285">
                  <c:v>0.20208133431302144</c:v>
                </c:pt>
                <c:pt idx="286">
                  <c:v>2.1169101457810058</c:v>
                </c:pt>
                <c:pt idx="287">
                  <c:v>1.4851973625639943</c:v>
                </c:pt>
                <c:pt idx="288">
                  <c:v>-0.20283208410899078</c:v>
                </c:pt>
                <c:pt idx="289">
                  <c:v>-0.48439088821399423</c:v>
                </c:pt>
                <c:pt idx="290">
                  <c:v>-1.3927905424149856</c:v>
                </c:pt>
                <c:pt idx="291">
                  <c:v>-1.9555507411089934</c:v>
                </c:pt>
                <c:pt idx="292">
                  <c:v>-2.9185358873379954</c:v>
                </c:pt>
                <c:pt idx="293">
                  <c:v>-1.5338783234449949</c:v>
                </c:pt>
                <c:pt idx="294">
                  <c:v>-1.1020336949329845</c:v>
                </c:pt>
                <c:pt idx="295">
                  <c:v>1.1482438143659977</c:v>
                </c:pt>
                <c:pt idx="296">
                  <c:v>-0.7565922496589792</c:v>
                </c:pt>
                <c:pt idx="297">
                  <c:v>-1.3730766973600055</c:v>
                </c:pt>
                <c:pt idx="298">
                  <c:v>-0.10253023391399552</c:v>
                </c:pt>
                <c:pt idx="299">
                  <c:v>2.0319670574060069</c:v>
                </c:pt>
                <c:pt idx="300">
                  <c:v>0.82853602386600755</c:v>
                </c:pt>
                <c:pt idx="301">
                  <c:v>0.85792782895701691</c:v>
                </c:pt>
                <c:pt idx="302">
                  <c:v>-0.78667629816099804</c:v>
                </c:pt>
                <c:pt idx="303">
                  <c:v>0.70665975441799844</c:v>
                </c:pt>
                <c:pt idx="304">
                  <c:v>0.3321617000559911</c:v>
                </c:pt>
                <c:pt idx="305">
                  <c:v>-0.10616333821899104</c:v>
                </c:pt>
                <c:pt idx="306">
                  <c:v>0.19502717137500269</c:v>
                </c:pt>
                <c:pt idx="307">
                  <c:v>0.79602403938301336</c:v>
                </c:pt>
                <c:pt idx="308">
                  <c:v>0.22304161077600781</c:v>
                </c:pt>
                <c:pt idx="309">
                  <c:v>0.93362159067200423</c:v>
                </c:pt>
                <c:pt idx="310">
                  <c:v>-0.48200614409400089</c:v>
                </c:pt>
                <c:pt idx="311">
                  <c:v>1.9259395819170066</c:v>
                </c:pt>
                <c:pt idx="312">
                  <c:v>-1.0322115247689823</c:v>
                </c:pt>
                <c:pt idx="313">
                  <c:v>-0.25831650899499436</c:v>
                </c:pt>
                <c:pt idx="314">
                  <c:v>-1.0645095199860037</c:v>
                </c:pt>
                <c:pt idx="315">
                  <c:v>-0.61724337265198415</c:v>
                </c:pt>
                <c:pt idx="316">
                  <c:v>0.38073381977299903</c:v>
                </c:pt>
                <c:pt idx="317">
                  <c:v>0.10544910254100159</c:v>
                </c:pt>
                <c:pt idx="318">
                  <c:v>2.3375240268460118</c:v>
                </c:pt>
                <c:pt idx="319">
                  <c:v>-0.18531569174498941</c:v>
                </c:pt>
                <c:pt idx="320">
                  <c:v>0.99069790865500806</c:v>
                </c:pt>
                <c:pt idx="321">
                  <c:v>0.28802374592099511</c:v>
                </c:pt>
                <c:pt idx="322">
                  <c:v>0.60327886865401581</c:v>
                </c:pt>
                <c:pt idx="323">
                  <c:v>-0.49457514824999294</c:v>
                </c:pt>
                <c:pt idx="324">
                  <c:v>-1.1340619433819938</c:v>
                </c:pt>
                <c:pt idx="325">
                  <c:v>-2.1443022645050007</c:v>
                </c:pt>
                <c:pt idx="326">
                  <c:v>-0.97749874404399861</c:v>
                </c:pt>
                <c:pt idx="327">
                  <c:v>-0.84582797417098732</c:v>
                </c:pt>
                <c:pt idx="328">
                  <c:v>-1.8904563797759977</c:v>
                </c:pt>
                <c:pt idx="329">
                  <c:v>-1.6912142202010045</c:v>
                </c:pt>
                <c:pt idx="330">
                  <c:v>3.0416891925014511E-2</c:v>
                </c:pt>
                <c:pt idx="331">
                  <c:v>1.3458875210220071</c:v>
                </c:pt>
                <c:pt idx="332">
                  <c:v>1.3315553103479942</c:v>
                </c:pt>
                <c:pt idx="333">
                  <c:v>-0.26454122571999505</c:v>
                </c:pt>
                <c:pt idx="334">
                  <c:v>-1.9233435695659864</c:v>
                </c:pt>
                <c:pt idx="335">
                  <c:v>-0.39920446732300263</c:v>
                </c:pt>
                <c:pt idx="336">
                  <c:v>-1.2489574261470011</c:v>
                </c:pt>
                <c:pt idx="337">
                  <c:v>-1.9539124493770004</c:v>
                </c:pt>
                <c:pt idx="338">
                  <c:v>0.95093645865600251</c:v>
                </c:pt>
                <c:pt idx="339">
                  <c:v>2.814986775200623E-2</c:v>
                </c:pt>
                <c:pt idx="340">
                  <c:v>1.288291349166002</c:v>
                </c:pt>
                <c:pt idx="341">
                  <c:v>1.1640014331990045</c:v>
                </c:pt>
                <c:pt idx="342">
                  <c:v>-0.59924535799200385</c:v>
                </c:pt>
                <c:pt idx="343">
                  <c:v>9.5752575187006528E-2</c:v>
                </c:pt>
                <c:pt idx="344">
                  <c:v>-1.2758842012789984</c:v>
                </c:pt>
                <c:pt idx="345">
                  <c:v>-1.9401130450719961</c:v>
                </c:pt>
                <c:pt idx="346">
                  <c:v>0.69587437599901136</c:v>
                </c:pt>
                <c:pt idx="347">
                  <c:v>0.69079108330700478</c:v>
                </c:pt>
                <c:pt idx="348">
                  <c:v>-2.8049350968639999</c:v>
                </c:pt>
                <c:pt idx="349">
                  <c:v>-2.7129130251039868</c:v>
                </c:pt>
                <c:pt idx="350">
                  <c:v>-0.99255398838599262</c:v>
                </c:pt>
                <c:pt idx="351">
                  <c:v>2.3640972878680202</c:v>
                </c:pt>
                <c:pt idx="352">
                  <c:v>-2.349824977764996</c:v>
                </c:pt>
                <c:pt idx="353">
                  <c:v>0.77359118834300489</c:v>
                </c:pt>
                <c:pt idx="354">
                  <c:v>-0.52053296386498005</c:v>
                </c:pt>
                <c:pt idx="355">
                  <c:v>0.21654027028901623</c:v>
                </c:pt>
                <c:pt idx="356">
                  <c:v>-2.0873231802929837</c:v>
                </c:pt>
                <c:pt idx="357">
                  <c:v>-0.55160577247198717</c:v>
                </c:pt>
                <c:pt idx="358">
                  <c:v>-0.40587262555099812</c:v>
                </c:pt>
                <c:pt idx="359">
                  <c:v>0.20782618013301146</c:v>
                </c:pt>
                <c:pt idx="360">
                  <c:v>1.2704740659720102</c:v>
                </c:pt>
                <c:pt idx="361">
                  <c:v>-0.87446905941598629</c:v>
                </c:pt>
                <c:pt idx="362">
                  <c:v>-2.7340467280119896</c:v>
                </c:pt>
                <c:pt idx="363">
                  <c:v>0.72937205832801055</c:v>
                </c:pt>
                <c:pt idx="364">
                  <c:v>-0.11951725582598272</c:v>
                </c:pt>
                <c:pt idx="365">
                  <c:v>0.83290107255001544</c:v>
                </c:pt>
                <c:pt idx="366">
                  <c:v>2.1497376743210026</c:v>
                </c:pt>
                <c:pt idx="367">
                  <c:v>1.6343288729970027</c:v>
                </c:pt>
                <c:pt idx="368">
                  <c:v>-1.5736416469139982</c:v>
                </c:pt>
                <c:pt idx="369">
                  <c:v>1.0036967690739971</c:v>
                </c:pt>
                <c:pt idx="370">
                  <c:v>-1.6527266485120009</c:v>
                </c:pt>
                <c:pt idx="371">
                  <c:v>2.0840219783610081</c:v>
                </c:pt>
                <c:pt idx="372">
                  <c:v>0.89822758706901595</c:v>
                </c:pt>
                <c:pt idx="373">
                  <c:v>-2.7379041281449901</c:v>
                </c:pt>
                <c:pt idx="374">
                  <c:v>-1.803303343719989</c:v>
                </c:pt>
                <c:pt idx="375">
                  <c:v>-1.2878278296689984</c:v>
                </c:pt>
                <c:pt idx="376">
                  <c:v>-2.3510118559909898</c:v>
                </c:pt>
                <c:pt idx="377">
                  <c:v>1.5308942081100128</c:v>
                </c:pt>
                <c:pt idx="378">
                  <c:v>2.3580119801310104</c:v>
                </c:pt>
                <c:pt idx="379">
                  <c:v>-0.99562063908699372</c:v>
                </c:pt>
                <c:pt idx="380">
                  <c:v>2.0144214747890032</c:v>
                </c:pt>
                <c:pt idx="381">
                  <c:v>1.6990829259939915</c:v>
                </c:pt>
                <c:pt idx="382">
                  <c:v>-0.42411534149998431</c:v>
                </c:pt>
                <c:pt idx="383">
                  <c:v>2.2716961488260097</c:v>
                </c:pt>
                <c:pt idx="384">
                  <c:v>-0.31852504499198631</c:v>
                </c:pt>
                <c:pt idx="385">
                  <c:v>0.25538524232601389</c:v>
                </c:pt>
                <c:pt idx="386">
                  <c:v>-2.3622785263369792</c:v>
                </c:pt>
                <c:pt idx="387">
                  <c:v>-6.1034101452989376E-2</c:v>
                </c:pt>
                <c:pt idx="388">
                  <c:v>-1.0233445845879885</c:v>
                </c:pt>
                <c:pt idx="389">
                  <c:v>0.10976007260600795</c:v>
                </c:pt>
                <c:pt idx="390">
                  <c:v>0.23291133671001774</c:v>
                </c:pt>
                <c:pt idx="391">
                  <c:v>0.699807399326005</c:v>
                </c:pt>
                <c:pt idx="392">
                  <c:v>-1.0381897004349838</c:v>
                </c:pt>
                <c:pt idx="393">
                  <c:v>-1.462444240260993</c:v>
                </c:pt>
                <c:pt idx="394">
                  <c:v>-0.82830985305898253</c:v>
                </c:pt>
                <c:pt idx="395">
                  <c:v>1.3498184249390022</c:v>
                </c:pt>
                <c:pt idx="396">
                  <c:v>2.0454012832780109</c:v>
                </c:pt>
                <c:pt idx="397">
                  <c:v>0.94205558030301972</c:v>
                </c:pt>
                <c:pt idx="398">
                  <c:v>2.9705537504920017</c:v>
                </c:pt>
                <c:pt idx="399">
                  <c:v>-2.6054817324339865</c:v>
                </c:pt>
                <c:pt idx="400">
                  <c:v>0.43375590838800804</c:v>
                </c:pt>
                <c:pt idx="401">
                  <c:v>-2.4811532933559874</c:v>
                </c:pt>
                <c:pt idx="402">
                  <c:v>0.62120985116500549</c:v>
                </c:pt>
                <c:pt idx="403">
                  <c:v>0.65548394907901297</c:v>
                </c:pt>
                <c:pt idx="404">
                  <c:v>-1.0610410593330073</c:v>
                </c:pt>
                <c:pt idx="405">
                  <c:v>-1.7830185489240051</c:v>
                </c:pt>
                <c:pt idx="406">
                  <c:v>1.9690972540019942</c:v>
                </c:pt>
                <c:pt idx="407">
                  <c:v>0.29527237598500733</c:v>
                </c:pt>
                <c:pt idx="408">
                  <c:v>0.96518061329000204</c:v>
                </c:pt>
                <c:pt idx="409">
                  <c:v>1.6039659455090032</c:v>
                </c:pt>
                <c:pt idx="410">
                  <c:v>0.49752722240799585</c:v>
                </c:pt>
                <c:pt idx="411">
                  <c:v>0.77281521558700206</c:v>
                </c:pt>
                <c:pt idx="412">
                  <c:v>1.2938788914080135</c:v>
                </c:pt>
                <c:pt idx="413">
                  <c:v>-1.6167365642799894</c:v>
                </c:pt>
                <c:pt idx="414">
                  <c:v>-2.4664943098539993</c:v>
                </c:pt>
                <c:pt idx="415">
                  <c:v>1.1982050111070066</c:v>
                </c:pt>
                <c:pt idx="416">
                  <c:v>-0.23419957213199893</c:v>
                </c:pt>
                <c:pt idx="417">
                  <c:v>-4.7478627164991849E-2</c:v>
                </c:pt>
                <c:pt idx="418">
                  <c:v>0.69920935140700635</c:v>
                </c:pt>
                <c:pt idx="419">
                  <c:v>-1.8401348213040052</c:v>
                </c:pt>
                <c:pt idx="420">
                  <c:v>0.1799589885050068</c:v>
                </c:pt>
                <c:pt idx="421">
                  <c:v>-1.7909506493709983</c:v>
                </c:pt>
                <c:pt idx="422">
                  <c:v>-2.7798012800739968</c:v>
                </c:pt>
                <c:pt idx="423">
                  <c:v>-0.27619466894100242</c:v>
                </c:pt>
                <c:pt idx="424">
                  <c:v>3.7119197202002852E-2</c:v>
                </c:pt>
                <c:pt idx="425">
                  <c:v>-0.36905003502899092</c:v>
                </c:pt>
                <c:pt idx="426">
                  <c:v>1.7049876032750007</c:v>
                </c:pt>
                <c:pt idx="427">
                  <c:v>-1.2722640676809931</c:v>
                </c:pt>
                <c:pt idx="428">
                  <c:v>1.4548057621440194</c:v>
                </c:pt>
                <c:pt idx="429">
                  <c:v>-2.5547341069629965</c:v>
                </c:pt>
                <c:pt idx="430">
                  <c:v>-0.19517741170800207</c:v>
                </c:pt>
                <c:pt idx="431">
                  <c:v>0.73466275779900059</c:v>
                </c:pt>
                <c:pt idx="432">
                  <c:v>1.1820855103690064</c:v>
                </c:pt>
                <c:pt idx="433">
                  <c:v>1.3595480797360011</c:v>
                </c:pt>
                <c:pt idx="434">
                  <c:v>-0.57677456219698797</c:v>
                </c:pt>
                <c:pt idx="435">
                  <c:v>0.96768149332200437</c:v>
                </c:pt>
                <c:pt idx="436">
                  <c:v>-1.4535503963970058</c:v>
                </c:pt>
                <c:pt idx="437">
                  <c:v>0.75946396172599862</c:v>
                </c:pt>
                <c:pt idx="438">
                  <c:v>0.84082610860001239</c:v>
                </c:pt>
                <c:pt idx="439">
                  <c:v>1.7061361552310075</c:v>
                </c:pt>
                <c:pt idx="440">
                  <c:v>-1.0267344973649983</c:v>
                </c:pt>
                <c:pt idx="441">
                  <c:v>0.10383814264700675</c:v>
                </c:pt>
                <c:pt idx="442">
                  <c:v>-1.442265525973994</c:v>
                </c:pt>
                <c:pt idx="443">
                  <c:v>-1.941606945483997</c:v>
                </c:pt>
                <c:pt idx="444">
                  <c:v>-1.7240416706009967</c:v>
                </c:pt>
                <c:pt idx="445">
                  <c:v>0.21678717992500651</c:v>
                </c:pt>
                <c:pt idx="446">
                  <c:v>0.35928652937600702</c:v>
                </c:pt>
                <c:pt idx="447">
                  <c:v>1.3664656390940166</c:v>
                </c:pt>
                <c:pt idx="448">
                  <c:v>-0.56519068825200236</c:v>
                </c:pt>
                <c:pt idx="449">
                  <c:v>-0.62111103318198957</c:v>
                </c:pt>
                <c:pt idx="450">
                  <c:v>2.1489279893350073</c:v>
                </c:pt>
                <c:pt idx="451">
                  <c:v>1.5951137247560041</c:v>
                </c:pt>
                <c:pt idx="452">
                  <c:v>7.8669560283017859E-2</c:v>
                </c:pt>
                <c:pt idx="453">
                  <c:v>-0.15721880443199154</c:v>
                </c:pt>
                <c:pt idx="454">
                  <c:v>-1.5575542731159828</c:v>
                </c:pt>
                <c:pt idx="455">
                  <c:v>-0.68580373468799394</c:v>
                </c:pt>
                <c:pt idx="456">
                  <c:v>0.87219614339599616</c:v>
                </c:pt>
                <c:pt idx="457">
                  <c:v>0.86648207703100866</c:v>
                </c:pt>
                <c:pt idx="458">
                  <c:v>0.87327872221200664</c:v>
                </c:pt>
                <c:pt idx="459">
                  <c:v>0.39698429318799811</c:v>
                </c:pt>
                <c:pt idx="460">
                  <c:v>1.0725291240310071</c:v>
                </c:pt>
                <c:pt idx="461">
                  <c:v>-0.45810958734499252</c:v>
                </c:pt>
                <c:pt idx="462">
                  <c:v>-1.6169539071029959</c:v>
                </c:pt>
                <c:pt idx="463">
                  <c:v>1.3410216742930032</c:v>
                </c:pt>
                <c:pt idx="464">
                  <c:v>0.34750310843600118</c:v>
                </c:pt>
                <c:pt idx="465">
                  <c:v>-0.20032659832199329</c:v>
                </c:pt>
                <c:pt idx="466">
                  <c:v>0.9778894224360215</c:v>
                </c:pt>
                <c:pt idx="467">
                  <c:v>0.96069304191900073</c:v>
                </c:pt>
                <c:pt idx="468">
                  <c:v>0.64932312798799785</c:v>
                </c:pt>
                <c:pt idx="469">
                  <c:v>-0.28410365665199322</c:v>
                </c:pt>
                <c:pt idx="470">
                  <c:v>-5.4355644375988277E-2</c:v>
                </c:pt>
                <c:pt idx="471">
                  <c:v>-1.4802961031799953</c:v>
                </c:pt>
                <c:pt idx="472">
                  <c:v>-0.46031560258799686</c:v>
                </c:pt>
                <c:pt idx="473">
                  <c:v>-0.79584141369200267</c:v>
                </c:pt>
                <c:pt idx="474">
                  <c:v>-0.25129926339099029</c:v>
                </c:pt>
                <c:pt idx="475">
                  <c:v>-2.0158804991789907</c:v>
                </c:pt>
                <c:pt idx="476">
                  <c:v>-1.136894897022998</c:v>
                </c:pt>
                <c:pt idx="477">
                  <c:v>-0.89047924303699233</c:v>
                </c:pt>
                <c:pt idx="478">
                  <c:v>2.1803272358430092</c:v>
                </c:pt>
                <c:pt idx="479">
                  <c:v>0.81039157170600618</c:v>
                </c:pt>
                <c:pt idx="480">
                  <c:v>0.2909843964069978</c:v>
                </c:pt>
                <c:pt idx="481">
                  <c:v>1.417347136183011</c:v>
                </c:pt>
                <c:pt idx="482">
                  <c:v>0.16121280373499758</c:v>
                </c:pt>
                <c:pt idx="483">
                  <c:v>-1.6362355883239843</c:v>
                </c:pt>
                <c:pt idx="484">
                  <c:v>1.9901318555810121</c:v>
                </c:pt>
                <c:pt idx="485">
                  <c:v>-0.61680872903998818</c:v>
                </c:pt>
                <c:pt idx="486">
                  <c:v>-0.48707367225497933</c:v>
                </c:pt>
                <c:pt idx="487">
                  <c:v>1.8140283714690071</c:v>
                </c:pt>
                <c:pt idx="488">
                  <c:v>-0.24592976088000285</c:v>
                </c:pt>
                <c:pt idx="489">
                  <c:v>-0.97100222236898048</c:v>
                </c:pt>
                <c:pt idx="490">
                  <c:v>0.90209036971299383</c:v>
                </c:pt>
                <c:pt idx="491">
                  <c:v>-0.32755687237400366</c:v>
                </c:pt>
                <c:pt idx="492">
                  <c:v>1.1168805777750066</c:v>
                </c:pt>
                <c:pt idx="493">
                  <c:v>0.72627430988499952</c:v>
                </c:pt>
                <c:pt idx="494">
                  <c:v>-0.37841887659999429</c:v>
                </c:pt>
                <c:pt idx="495">
                  <c:v>0.53552818121599444</c:v>
                </c:pt>
                <c:pt idx="496">
                  <c:v>-2.6782394807489851</c:v>
                </c:pt>
                <c:pt idx="497">
                  <c:v>-0.81882686503598734</c:v>
                </c:pt>
                <c:pt idx="498">
                  <c:v>0.12504721069799984</c:v>
                </c:pt>
                <c:pt idx="499">
                  <c:v>0.84718402482801025</c:v>
                </c:pt>
                <c:pt idx="500">
                  <c:v>-1.3381309232619856</c:v>
                </c:pt>
                <c:pt idx="501">
                  <c:v>-2.513961131984999</c:v>
                </c:pt>
                <c:pt idx="502">
                  <c:v>0.76321394334300408</c:v>
                </c:pt>
                <c:pt idx="503">
                  <c:v>-1.2823480262689912</c:v>
                </c:pt>
                <c:pt idx="504">
                  <c:v>1.5755732018510002</c:v>
                </c:pt>
                <c:pt idx="505">
                  <c:v>-1.1999521520269951</c:v>
                </c:pt>
                <c:pt idx="506">
                  <c:v>-0.64146485722800151</c:v>
                </c:pt>
                <c:pt idx="507">
                  <c:v>0.75914691171101367</c:v>
                </c:pt>
                <c:pt idx="508">
                  <c:v>-1.1182049334349955</c:v>
                </c:pt>
                <c:pt idx="509">
                  <c:v>-0.11455470309100235</c:v>
                </c:pt>
                <c:pt idx="510">
                  <c:v>-0.37936435531000257</c:v>
                </c:pt>
                <c:pt idx="511">
                  <c:v>-2.3704362790699918</c:v>
                </c:pt>
                <c:pt idx="512">
                  <c:v>-0.32718428417999235</c:v>
                </c:pt>
                <c:pt idx="513">
                  <c:v>6.8870011986007285E-2</c:v>
                </c:pt>
                <c:pt idx="514">
                  <c:v>-0.20184097806898649</c:v>
                </c:pt>
                <c:pt idx="515">
                  <c:v>-1.7465921870669945</c:v>
                </c:pt>
                <c:pt idx="516">
                  <c:v>-0.85903860677198907</c:v>
                </c:pt>
                <c:pt idx="517">
                  <c:v>-0.45336076941200076</c:v>
                </c:pt>
                <c:pt idx="518">
                  <c:v>1.8686356870220067</c:v>
                </c:pt>
                <c:pt idx="519">
                  <c:v>-2.4602562056089994</c:v>
                </c:pt>
                <c:pt idx="520">
                  <c:v>-0.44722653100798482</c:v>
                </c:pt>
                <c:pt idx="521">
                  <c:v>1.2898031363090041</c:v>
                </c:pt>
                <c:pt idx="522">
                  <c:v>-0.87233292454899924</c:v>
                </c:pt>
                <c:pt idx="523">
                  <c:v>-1.2323048051019896</c:v>
                </c:pt>
                <c:pt idx="524">
                  <c:v>0.30340860445600981</c:v>
                </c:pt>
                <c:pt idx="525">
                  <c:v>-0.58900933559999658</c:v>
                </c:pt>
                <c:pt idx="526">
                  <c:v>-0.11550678826300498</c:v>
                </c:pt>
                <c:pt idx="527">
                  <c:v>0.60505707980800594</c:v>
                </c:pt>
                <c:pt idx="528">
                  <c:v>-1.597360319697998</c:v>
                </c:pt>
                <c:pt idx="529">
                  <c:v>-0.81547794714899169</c:v>
                </c:pt>
                <c:pt idx="530">
                  <c:v>1.1888948904260133</c:v>
                </c:pt>
                <c:pt idx="531">
                  <c:v>-8.5733931620097792E-3</c:v>
                </c:pt>
                <c:pt idx="532">
                  <c:v>-1.606792666939981</c:v>
                </c:pt>
                <c:pt idx="533">
                  <c:v>3.3775106880995054E-2</c:v>
                </c:pt>
                <c:pt idx="534">
                  <c:v>0.57797837354800663</c:v>
                </c:pt>
                <c:pt idx="535">
                  <c:v>-0.68130969546399456</c:v>
                </c:pt>
                <c:pt idx="536">
                  <c:v>-1.8097230408469898</c:v>
                </c:pt>
                <c:pt idx="537">
                  <c:v>2.5904331796940028</c:v>
                </c:pt>
                <c:pt idx="538">
                  <c:v>-2.4709027281089959</c:v>
                </c:pt>
                <c:pt idx="539">
                  <c:v>-0.45074849299599862</c:v>
                </c:pt>
                <c:pt idx="540">
                  <c:v>-0.93343538002199011</c:v>
                </c:pt>
                <c:pt idx="541">
                  <c:v>0.7734642522180053</c:v>
                </c:pt>
                <c:pt idx="542">
                  <c:v>-2.3416717111790035</c:v>
                </c:pt>
                <c:pt idx="543">
                  <c:v>0.16576150903699727</c:v>
                </c:pt>
                <c:pt idx="544">
                  <c:v>2.3617672490040036</c:v>
                </c:pt>
                <c:pt idx="545">
                  <c:v>-2.7168910682890015</c:v>
                </c:pt>
                <c:pt idx="546">
                  <c:v>-0.67137314813999183</c:v>
                </c:pt>
                <c:pt idx="547">
                  <c:v>-0.66263437871299402</c:v>
                </c:pt>
                <c:pt idx="548">
                  <c:v>3.3969437202250106</c:v>
                </c:pt>
                <c:pt idx="549">
                  <c:v>0.35624518122399706</c:v>
                </c:pt>
                <c:pt idx="550">
                  <c:v>0.18387272619999351</c:v>
                </c:pt>
                <c:pt idx="551">
                  <c:v>-0.82568447622998065</c:v>
                </c:pt>
                <c:pt idx="552">
                  <c:v>1.2531888750530129</c:v>
                </c:pt>
                <c:pt idx="553">
                  <c:v>-0.44332500133099018</c:v>
                </c:pt>
                <c:pt idx="554">
                  <c:v>0.66550510563700982</c:v>
                </c:pt>
                <c:pt idx="555">
                  <c:v>0.69298153969201337</c:v>
                </c:pt>
                <c:pt idx="556">
                  <c:v>-0.39017138004200547</c:v>
                </c:pt>
                <c:pt idx="557">
                  <c:v>0.47198487957700763</c:v>
                </c:pt>
                <c:pt idx="558">
                  <c:v>0.24515157570399992</c:v>
                </c:pt>
                <c:pt idx="559">
                  <c:v>1.7057905706480057</c:v>
                </c:pt>
                <c:pt idx="560">
                  <c:v>-0.26777451495999571</c:v>
                </c:pt>
                <c:pt idx="561">
                  <c:v>0.60082252975200845</c:v>
                </c:pt>
                <c:pt idx="562">
                  <c:v>-3.4356232771983741E-2</c:v>
                </c:pt>
                <c:pt idx="563">
                  <c:v>0.52595151758200132</c:v>
                </c:pt>
                <c:pt idx="564">
                  <c:v>-5.3365141184997356E-2</c:v>
                </c:pt>
                <c:pt idx="565">
                  <c:v>3.3050605498970071</c:v>
                </c:pt>
                <c:pt idx="566">
                  <c:v>-1.2037730739230028</c:v>
                </c:pt>
                <c:pt idx="567">
                  <c:v>2.7020849802740088</c:v>
                </c:pt>
                <c:pt idx="568">
                  <c:v>-0.79720755320499848</c:v>
                </c:pt>
                <c:pt idx="569">
                  <c:v>-0.50132592599300096</c:v>
                </c:pt>
                <c:pt idx="570">
                  <c:v>0.96148770974201625</c:v>
                </c:pt>
                <c:pt idx="571">
                  <c:v>1.4864956496529942</c:v>
                </c:pt>
                <c:pt idx="572">
                  <c:v>0.22777905672400323</c:v>
                </c:pt>
                <c:pt idx="573">
                  <c:v>0.29254952100399123</c:v>
                </c:pt>
                <c:pt idx="574">
                  <c:v>-0.99308385442299141</c:v>
                </c:pt>
                <c:pt idx="575">
                  <c:v>-0.33330967102300235</c:v>
                </c:pt>
                <c:pt idx="576">
                  <c:v>-1.6284073206099947</c:v>
                </c:pt>
                <c:pt idx="577">
                  <c:v>-0.59359658838297946</c:v>
                </c:pt>
                <c:pt idx="578">
                  <c:v>0.46325691853100182</c:v>
                </c:pt>
                <c:pt idx="579">
                  <c:v>-0.47437254290399267</c:v>
                </c:pt>
                <c:pt idx="580">
                  <c:v>-5.6258000422999999E-2</c:v>
                </c:pt>
                <c:pt idx="581">
                  <c:v>0.36067607570801385</c:v>
                </c:pt>
                <c:pt idx="582">
                  <c:v>1.8263187577820048</c:v>
                </c:pt>
                <c:pt idx="583">
                  <c:v>8.3309929029979912E-3</c:v>
                </c:pt>
                <c:pt idx="584">
                  <c:v>-2.1891483765639919</c:v>
                </c:pt>
                <c:pt idx="585">
                  <c:v>1.5870934071800065</c:v>
                </c:pt>
                <c:pt idx="586">
                  <c:v>-2.7212544885059913</c:v>
                </c:pt>
                <c:pt idx="587">
                  <c:v>-1.3088810250559959</c:v>
                </c:pt>
                <c:pt idx="588">
                  <c:v>-0.43467619086399623</c:v>
                </c:pt>
                <c:pt idx="589">
                  <c:v>-1.3940104738239967</c:v>
                </c:pt>
                <c:pt idx="590">
                  <c:v>-1.6429536182760103</c:v>
                </c:pt>
                <c:pt idx="591">
                  <c:v>-0.82450963716699732</c:v>
                </c:pt>
                <c:pt idx="592">
                  <c:v>-0.14023238073798439</c:v>
                </c:pt>
                <c:pt idx="593">
                  <c:v>2.2196024794280049</c:v>
                </c:pt>
                <c:pt idx="594">
                  <c:v>0.95747635444502066</c:v>
                </c:pt>
                <c:pt idx="595">
                  <c:v>6.1028970200013077E-2</c:v>
                </c:pt>
                <c:pt idx="596">
                  <c:v>-2.2868465865270053</c:v>
                </c:pt>
                <c:pt idx="597">
                  <c:v>0.14353156433099912</c:v>
                </c:pt>
                <c:pt idx="598">
                  <c:v>-0.71421060721299057</c:v>
                </c:pt>
                <c:pt idx="599">
                  <c:v>0.34912969140400207</c:v>
                </c:pt>
                <c:pt idx="600">
                  <c:v>-2.583384303076997</c:v>
                </c:pt>
                <c:pt idx="601">
                  <c:v>1.9234508806370059</c:v>
                </c:pt>
                <c:pt idx="602">
                  <c:v>-1.3607004555109938</c:v>
                </c:pt>
                <c:pt idx="603">
                  <c:v>-0.8659151934339917</c:v>
                </c:pt>
                <c:pt idx="604">
                  <c:v>-2.1543496983699839</c:v>
                </c:pt>
                <c:pt idx="605">
                  <c:v>-0.69008240881899496</c:v>
                </c:pt>
                <c:pt idx="606">
                  <c:v>-0.5583043317659957</c:v>
                </c:pt>
                <c:pt idx="607">
                  <c:v>3.6354036038590039</c:v>
                </c:pt>
                <c:pt idx="608">
                  <c:v>0.3315618532219986</c:v>
                </c:pt>
                <c:pt idx="609">
                  <c:v>0.23970751518899647</c:v>
                </c:pt>
                <c:pt idx="610">
                  <c:v>-1.0959104507999911</c:v>
                </c:pt>
                <c:pt idx="611">
                  <c:v>-1.4259102825179895</c:v>
                </c:pt>
                <c:pt idx="612">
                  <c:v>-0.91605384115098332</c:v>
                </c:pt>
                <c:pt idx="613">
                  <c:v>0.20946651457501275</c:v>
                </c:pt>
                <c:pt idx="614">
                  <c:v>-1.0164703112139932</c:v>
                </c:pt>
                <c:pt idx="615">
                  <c:v>2.4987243445710021</c:v>
                </c:pt>
                <c:pt idx="616">
                  <c:v>-9.63791828659879E-2</c:v>
                </c:pt>
                <c:pt idx="617">
                  <c:v>-1.5803058734800004</c:v>
                </c:pt>
                <c:pt idx="618">
                  <c:v>-0.12785316214399245</c:v>
                </c:pt>
                <c:pt idx="619">
                  <c:v>0.28019870403100811</c:v>
                </c:pt>
                <c:pt idx="620">
                  <c:v>3.0187690980970103</c:v>
                </c:pt>
                <c:pt idx="621">
                  <c:v>0.94776601567500052</c:v>
                </c:pt>
                <c:pt idx="622">
                  <c:v>-1.9701885431259996</c:v>
                </c:pt>
                <c:pt idx="623">
                  <c:v>-0.65101401564399453</c:v>
                </c:pt>
                <c:pt idx="624">
                  <c:v>0.39740196628301305</c:v>
                </c:pt>
                <c:pt idx="625">
                  <c:v>-0.89189479385899517</c:v>
                </c:pt>
                <c:pt idx="626">
                  <c:v>1.3586771478550048</c:v>
                </c:pt>
                <c:pt idx="627">
                  <c:v>1.958065726795013</c:v>
                </c:pt>
                <c:pt idx="628">
                  <c:v>0.27662914089400203</c:v>
                </c:pt>
                <c:pt idx="629">
                  <c:v>2.5324844812720073</c:v>
                </c:pt>
                <c:pt idx="630">
                  <c:v>-1.9117393760529922</c:v>
                </c:pt>
                <c:pt idx="631">
                  <c:v>-1.404319518506</c:v>
                </c:pt>
                <c:pt idx="632">
                  <c:v>-0.86959210266499554</c:v>
                </c:pt>
                <c:pt idx="633">
                  <c:v>-0.28475026497298472</c:v>
                </c:pt>
                <c:pt idx="634">
                  <c:v>-0.45270257224500199</c:v>
                </c:pt>
                <c:pt idx="635">
                  <c:v>1.3543327889630064</c:v>
                </c:pt>
                <c:pt idx="636">
                  <c:v>0.64888910898699237</c:v>
                </c:pt>
                <c:pt idx="637">
                  <c:v>1.4265160675670074</c:v>
                </c:pt>
                <c:pt idx="638">
                  <c:v>1.8500582839870106</c:v>
                </c:pt>
                <c:pt idx="639">
                  <c:v>-2.6463031811389897</c:v>
                </c:pt>
                <c:pt idx="640">
                  <c:v>-2.8452841036994414E-2</c:v>
                </c:pt>
                <c:pt idx="641">
                  <c:v>1.095395064632001</c:v>
                </c:pt>
                <c:pt idx="642">
                  <c:v>0.74560670728300238</c:v>
                </c:pt>
                <c:pt idx="643">
                  <c:v>0.3998134579699979</c:v>
                </c:pt>
                <c:pt idx="644">
                  <c:v>-2.8097110607219946</c:v>
                </c:pt>
                <c:pt idx="645">
                  <c:v>-1.0996263259002603E-2</c:v>
                </c:pt>
                <c:pt idx="646">
                  <c:v>0.68841175455300174</c:v>
                </c:pt>
                <c:pt idx="647">
                  <c:v>0.72801518438299695</c:v>
                </c:pt>
                <c:pt idx="648">
                  <c:v>-1.188483321015994</c:v>
                </c:pt>
                <c:pt idx="649">
                  <c:v>-8.9122111549926331E-3</c:v>
                </c:pt>
                <c:pt idx="650">
                  <c:v>-0.84013192274899495</c:v>
                </c:pt>
                <c:pt idx="651">
                  <c:v>7.1750046713020765E-2</c:v>
                </c:pt>
                <c:pt idx="652">
                  <c:v>1.8585782189159943</c:v>
                </c:pt>
                <c:pt idx="653">
                  <c:v>-0.7009813325609997</c:v>
                </c:pt>
                <c:pt idx="654">
                  <c:v>-0.29087681870899473</c:v>
                </c:pt>
                <c:pt idx="655">
                  <c:v>-1.3242760208149917</c:v>
                </c:pt>
                <c:pt idx="656">
                  <c:v>1.9944484908070024</c:v>
                </c:pt>
                <c:pt idx="657">
                  <c:v>-1.6495037388399965</c:v>
                </c:pt>
                <c:pt idx="658">
                  <c:v>-7.985754192799277E-2</c:v>
                </c:pt>
                <c:pt idx="659">
                  <c:v>-1.4395393847320008</c:v>
                </c:pt>
                <c:pt idx="660">
                  <c:v>1.2673107424110128</c:v>
                </c:pt>
                <c:pt idx="661">
                  <c:v>0.38345822159701015</c:v>
                </c:pt>
                <c:pt idx="662">
                  <c:v>0.1401594683550087</c:v>
                </c:pt>
                <c:pt idx="663">
                  <c:v>-2.6576713850780038</c:v>
                </c:pt>
                <c:pt idx="664">
                  <c:v>0.70632920845000058</c:v>
                </c:pt>
                <c:pt idx="665">
                  <c:v>-0.46694804973999737</c:v>
                </c:pt>
                <c:pt idx="666">
                  <c:v>0.86641939599599027</c:v>
                </c:pt>
                <c:pt idx="667">
                  <c:v>1.3345679183910164</c:v>
                </c:pt>
                <c:pt idx="668">
                  <c:v>-0.69852645861098495</c:v>
                </c:pt>
                <c:pt idx="669">
                  <c:v>-0.26510684883298552</c:v>
                </c:pt>
                <c:pt idx="670">
                  <c:v>1.7597435855720107</c:v>
                </c:pt>
                <c:pt idx="671">
                  <c:v>-0.19540021712299449</c:v>
                </c:pt>
                <c:pt idx="672">
                  <c:v>2.4141499419290113</c:v>
                </c:pt>
                <c:pt idx="673">
                  <c:v>-1.2354709579579861</c:v>
                </c:pt>
                <c:pt idx="674">
                  <c:v>-0.79105008225999995</c:v>
                </c:pt>
                <c:pt idx="675">
                  <c:v>0.2221408991960061</c:v>
                </c:pt>
                <c:pt idx="676">
                  <c:v>-2.2184211551419963</c:v>
                </c:pt>
                <c:pt idx="677">
                  <c:v>-0.38364398044399195</c:v>
                </c:pt>
                <c:pt idx="678">
                  <c:v>2.0491288383010016</c:v>
                </c:pt>
                <c:pt idx="679">
                  <c:v>-0.50796824542300101</c:v>
                </c:pt>
                <c:pt idx="680">
                  <c:v>0.47210583278101126</c:v>
                </c:pt>
                <c:pt idx="681">
                  <c:v>-0.20486940254200192</c:v>
                </c:pt>
                <c:pt idx="682">
                  <c:v>-1.8632400842179919</c:v>
                </c:pt>
                <c:pt idx="683">
                  <c:v>2.922146177400009E-2</c:v>
                </c:pt>
                <c:pt idx="684">
                  <c:v>3.5665442918449912</c:v>
                </c:pt>
                <c:pt idx="685">
                  <c:v>-1.4388714064139947</c:v>
                </c:pt>
                <c:pt idx="686">
                  <c:v>0.38669710496401422</c:v>
                </c:pt>
                <c:pt idx="687">
                  <c:v>-0.13696481033898067</c:v>
                </c:pt>
                <c:pt idx="688">
                  <c:v>0.10430007742300518</c:v>
                </c:pt>
                <c:pt idx="689">
                  <c:v>0.74617030455699762</c:v>
                </c:pt>
                <c:pt idx="690">
                  <c:v>0.52894062571601808</c:v>
                </c:pt>
                <c:pt idx="691">
                  <c:v>0.67860177716701742</c:v>
                </c:pt>
                <c:pt idx="692">
                  <c:v>-0.18592695762399103</c:v>
                </c:pt>
                <c:pt idx="693">
                  <c:v>-2.9507156925359936</c:v>
                </c:pt>
                <c:pt idx="694">
                  <c:v>0.19973001478500407</c:v>
                </c:pt>
                <c:pt idx="695">
                  <c:v>0.60188064527800123</c:v>
                </c:pt>
                <c:pt idx="696">
                  <c:v>0.78047689443999957</c:v>
                </c:pt>
                <c:pt idx="697">
                  <c:v>-0.15662389956999334</c:v>
                </c:pt>
                <c:pt idx="698">
                  <c:v>0.95495195576700098</c:v>
                </c:pt>
                <c:pt idx="699">
                  <c:v>1.2506432852340055</c:v>
                </c:pt>
                <c:pt idx="700">
                  <c:v>1.5890452401950057</c:v>
                </c:pt>
                <c:pt idx="701">
                  <c:v>-1.0254894633159921</c:v>
                </c:pt>
                <c:pt idx="702">
                  <c:v>1.3360169658670173</c:v>
                </c:pt>
                <c:pt idx="703">
                  <c:v>-0.45041615282099201</c:v>
                </c:pt>
                <c:pt idx="704">
                  <c:v>-1.399782998609993</c:v>
                </c:pt>
                <c:pt idx="705">
                  <c:v>-0.41605313934098831</c:v>
                </c:pt>
                <c:pt idx="706">
                  <c:v>-1.0893714611789989</c:v>
                </c:pt>
                <c:pt idx="707">
                  <c:v>-0.29089786087500613</c:v>
                </c:pt>
                <c:pt idx="708">
                  <c:v>0.13388365272899705</c:v>
                </c:pt>
                <c:pt idx="709">
                  <c:v>0.85883984845700923</c:v>
                </c:pt>
                <c:pt idx="710">
                  <c:v>-1.0929214297499925</c:v>
                </c:pt>
                <c:pt idx="711">
                  <c:v>-1.7017323675899831</c:v>
                </c:pt>
                <c:pt idx="712">
                  <c:v>0.29591421629800152</c:v>
                </c:pt>
                <c:pt idx="713">
                  <c:v>0.39371525831700183</c:v>
                </c:pt>
                <c:pt idx="714">
                  <c:v>-7.8314771752999945E-2</c:v>
                </c:pt>
                <c:pt idx="715">
                  <c:v>2.4361045163070116</c:v>
                </c:pt>
                <c:pt idx="716">
                  <c:v>-0.1568068613079987</c:v>
                </c:pt>
                <c:pt idx="717">
                  <c:v>1.67985526129101</c:v>
                </c:pt>
                <c:pt idx="718">
                  <c:v>2.8850305497980031</c:v>
                </c:pt>
                <c:pt idx="719">
                  <c:v>0.65805104592101316</c:v>
                </c:pt>
                <c:pt idx="720">
                  <c:v>0.62982244242699892</c:v>
                </c:pt>
                <c:pt idx="721">
                  <c:v>1.8145405652870039</c:v>
                </c:pt>
                <c:pt idx="722">
                  <c:v>-3.0027271564219973</c:v>
                </c:pt>
                <c:pt idx="723">
                  <c:v>-5.0123204689924705E-3</c:v>
                </c:pt>
                <c:pt idx="724">
                  <c:v>-2.286808871375996</c:v>
                </c:pt>
                <c:pt idx="725">
                  <c:v>0.60081053159800035</c:v>
                </c:pt>
                <c:pt idx="726">
                  <c:v>-0.1353399094499963</c:v>
                </c:pt>
                <c:pt idx="727">
                  <c:v>-0.50251275352799496</c:v>
                </c:pt>
                <c:pt idx="728">
                  <c:v>1.1490253172280092</c:v>
                </c:pt>
                <c:pt idx="729">
                  <c:v>-0.4730261447099906</c:v>
                </c:pt>
                <c:pt idx="730">
                  <c:v>-0.71573339581199491</c:v>
                </c:pt>
                <c:pt idx="731">
                  <c:v>-0.24351911681598892</c:v>
                </c:pt>
                <c:pt idx="732">
                  <c:v>-2.0671965389609994</c:v>
                </c:pt>
                <c:pt idx="733">
                  <c:v>-2.5805454649500064</c:v>
                </c:pt>
                <c:pt idx="734">
                  <c:v>-0.74066289440099808</c:v>
                </c:pt>
                <c:pt idx="735">
                  <c:v>-2.4062419738050096</c:v>
                </c:pt>
                <c:pt idx="736">
                  <c:v>0.59703711169299822</c:v>
                </c:pt>
                <c:pt idx="737">
                  <c:v>9.4040516605019775E-2</c:v>
                </c:pt>
                <c:pt idx="738">
                  <c:v>0.61916993114999741</c:v>
                </c:pt>
                <c:pt idx="739">
                  <c:v>1.1650649118519993</c:v>
                </c:pt>
                <c:pt idx="740">
                  <c:v>0.31664613561900978</c:v>
                </c:pt>
                <c:pt idx="741">
                  <c:v>-2.4208792818040052</c:v>
                </c:pt>
                <c:pt idx="742">
                  <c:v>-2.1712314144119915</c:v>
                </c:pt>
                <c:pt idx="743">
                  <c:v>-1.0403999752379889</c:v>
                </c:pt>
                <c:pt idx="744">
                  <c:v>-1.2940842922229905</c:v>
                </c:pt>
                <c:pt idx="745">
                  <c:v>0.20135567956900502</c:v>
                </c:pt>
                <c:pt idx="746">
                  <c:v>-0.84159442971400722</c:v>
                </c:pt>
                <c:pt idx="747">
                  <c:v>7.6935663423000733E-2</c:v>
                </c:pt>
                <c:pt idx="748">
                  <c:v>-1.2005268116299987</c:v>
                </c:pt>
                <c:pt idx="749">
                  <c:v>-0.63826247969599592</c:v>
                </c:pt>
                <c:pt idx="750">
                  <c:v>0.95798233449301051</c:v>
                </c:pt>
                <c:pt idx="751">
                  <c:v>0.87979242157300064</c:v>
                </c:pt>
                <c:pt idx="752">
                  <c:v>1.1157371897040065</c:v>
                </c:pt>
                <c:pt idx="753">
                  <c:v>-1.7810865078239857</c:v>
                </c:pt>
                <c:pt idx="754">
                  <c:v>0.22467633925600694</c:v>
                </c:pt>
                <c:pt idx="755">
                  <c:v>-0.77703153267898983</c:v>
                </c:pt>
                <c:pt idx="756">
                  <c:v>-2.9607076558409915</c:v>
                </c:pt>
                <c:pt idx="757">
                  <c:v>-0.85287616925398879</c:v>
                </c:pt>
                <c:pt idx="758">
                  <c:v>2.5132296505510112</c:v>
                </c:pt>
                <c:pt idx="759">
                  <c:v>-2.284951570111005</c:v>
                </c:pt>
                <c:pt idx="760">
                  <c:v>0.86967147606800665</c:v>
                </c:pt>
                <c:pt idx="761">
                  <c:v>-0.47315486549898367</c:v>
                </c:pt>
                <c:pt idx="762">
                  <c:v>-0.6168390440699909</c:v>
                </c:pt>
                <c:pt idx="763">
                  <c:v>-0.71914534737699398</c:v>
                </c:pt>
                <c:pt idx="764">
                  <c:v>2.5147311394040059</c:v>
                </c:pt>
                <c:pt idx="765">
                  <c:v>0.75145492425400562</c:v>
                </c:pt>
                <c:pt idx="766">
                  <c:v>0.22313432765800201</c:v>
                </c:pt>
                <c:pt idx="767">
                  <c:v>-0.6195043568960017</c:v>
                </c:pt>
                <c:pt idx="768">
                  <c:v>-0.44101525004599296</c:v>
                </c:pt>
                <c:pt idx="769">
                  <c:v>1.3061891785879993</c:v>
                </c:pt>
                <c:pt idx="770">
                  <c:v>-0.47655677999898671</c:v>
                </c:pt>
                <c:pt idx="771">
                  <c:v>-3.275630963168993</c:v>
                </c:pt>
                <c:pt idx="772">
                  <c:v>-1.5459750817529994</c:v>
                </c:pt>
                <c:pt idx="773">
                  <c:v>-0.24773979137199831</c:v>
                </c:pt>
                <c:pt idx="774">
                  <c:v>-0.62306243890299129</c:v>
                </c:pt>
                <c:pt idx="775">
                  <c:v>0.13476477841001611</c:v>
                </c:pt>
                <c:pt idx="776">
                  <c:v>-1.7544239002549915</c:v>
                </c:pt>
                <c:pt idx="777">
                  <c:v>-2.4795359402169908</c:v>
                </c:pt>
                <c:pt idx="778">
                  <c:v>-2.9906111513579958</c:v>
                </c:pt>
                <c:pt idx="779">
                  <c:v>-1.1287056493299872</c:v>
                </c:pt>
                <c:pt idx="780">
                  <c:v>-0.49953847900198411</c:v>
                </c:pt>
                <c:pt idx="781">
                  <c:v>-9.0987229983994666E-2</c:v>
                </c:pt>
                <c:pt idx="782">
                  <c:v>0.49251425565199725</c:v>
                </c:pt>
                <c:pt idx="783">
                  <c:v>0.15491015055701496</c:v>
                </c:pt>
                <c:pt idx="784">
                  <c:v>-1.8947322984879946</c:v>
                </c:pt>
                <c:pt idx="785">
                  <c:v>1.1015006613809959</c:v>
                </c:pt>
                <c:pt idx="786">
                  <c:v>1.2746812425650091</c:v>
                </c:pt>
                <c:pt idx="787">
                  <c:v>0.25801736178500789</c:v>
                </c:pt>
                <c:pt idx="788">
                  <c:v>1.4530388311440134</c:v>
                </c:pt>
                <c:pt idx="789">
                  <c:v>0.13166771326901028</c:v>
                </c:pt>
                <c:pt idx="790">
                  <c:v>7.7065604229005658E-2</c:v>
                </c:pt>
                <c:pt idx="791">
                  <c:v>0.54090091823601938</c:v>
                </c:pt>
                <c:pt idx="792">
                  <c:v>-1.3995582744739892</c:v>
                </c:pt>
                <c:pt idx="793">
                  <c:v>-0.19883274971999754</c:v>
                </c:pt>
                <c:pt idx="794">
                  <c:v>-0.38202536077598381</c:v>
                </c:pt>
                <c:pt idx="795">
                  <c:v>1.8574300711730132</c:v>
                </c:pt>
                <c:pt idx="796">
                  <c:v>0.74164134324999509</c:v>
                </c:pt>
                <c:pt idx="797">
                  <c:v>-1.6089100526280049</c:v>
                </c:pt>
                <c:pt idx="798">
                  <c:v>-0.93412605677698934</c:v>
                </c:pt>
                <c:pt idx="799">
                  <c:v>-0.52167632399599029</c:v>
                </c:pt>
                <c:pt idx="800">
                  <c:v>-1.0354828225719928</c:v>
                </c:pt>
                <c:pt idx="801">
                  <c:v>1.1377742299719955</c:v>
                </c:pt>
                <c:pt idx="802">
                  <c:v>0.76513809920700737</c:v>
                </c:pt>
                <c:pt idx="803">
                  <c:v>-0.23701410232598619</c:v>
                </c:pt>
                <c:pt idx="804">
                  <c:v>9.8565125101004014E-2</c:v>
                </c:pt>
                <c:pt idx="805">
                  <c:v>-1.0396396429139969</c:v>
                </c:pt>
                <c:pt idx="806">
                  <c:v>0.4576282020750142</c:v>
                </c:pt>
                <c:pt idx="807">
                  <c:v>-3.0635454943990226E-2</c:v>
                </c:pt>
                <c:pt idx="808">
                  <c:v>1.4184278704910014</c:v>
                </c:pt>
                <c:pt idx="809">
                  <c:v>0.38108517221601801</c:v>
                </c:pt>
                <c:pt idx="810">
                  <c:v>-0.42138116593099539</c:v>
                </c:pt>
                <c:pt idx="811">
                  <c:v>-0.999319200695993</c:v>
                </c:pt>
                <c:pt idx="812">
                  <c:v>0.60417990844101155</c:v>
                </c:pt>
                <c:pt idx="813">
                  <c:v>0.3717144480399952</c:v>
                </c:pt>
                <c:pt idx="814">
                  <c:v>2.0492346407220055</c:v>
                </c:pt>
                <c:pt idx="815">
                  <c:v>-0.80404211215399357</c:v>
                </c:pt>
                <c:pt idx="816">
                  <c:v>-2.7344388991309927</c:v>
                </c:pt>
                <c:pt idx="817">
                  <c:v>0.63644524687100557</c:v>
                </c:pt>
                <c:pt idx="818">
                  <c:v>-0.4432623727079914</c:v>
                </c:pt>
                <c:pt idx="819">
                  <c:v>1.4541482561240002</c:v>
                </c:pt>
                <c:pt idx="820">
                  <c:v>-0.20597247874498237</c:v>
                </c:pt>
                <c:pt idx="821">
                  <c:v>0.57019390995600361</c:v>
                </c:pt>
                <c:pt idx="822">
                  <c:v>0.7814425285770028</c:v>
                </c:pt>
                <c:pt idx="823">
                  <c:v>-6.724444133899965E-2</c:v>
                </c:pt>
                <c:pt idx="824">
                  <c:v>1.0828772498069981</c:v>
                </c:pt>
                <c:pt idx="825">
                  <c:v>-0.3291865484969918</c:v>
                </c:pt>
                <c:pt idx="826">
                  <c:v>1.0058371738829948</c:v>
                </c:pt>
                <c:pt idx="827">
                  <c:v>-0.15222430460599412</c:v>
                </c:pt>
                <c:pt idx="828">
                  <c:v>-8.9467621809973252E-3</c:v>
                </c:pt>
                <c:pt idx="829">
                  <c:v>-3.2494692680719908</c:v>
                </c:pt>
                <c:pt idx="830">
                  <c:v>1.1229046726130036</c:v>
                </c:pt>
                <c:pt idx="831">
                  <c:v>-1.2057527856679826</c:v>
                </c:pt>
                <c:pt idx="832">
                  <c:v>1.069949512973011</c:v>
                </c:pt>
                <c:pt idx="833">
                  <c:v>-2.1797421884169808</c:v>
                </c:pt>
                <c:pt idx="834">
                  <c:v>1.3159896571340113</c:v>
                </c:pt>
                <c:pt idx="835">
                  <c:v>-0.33762387031698893</c:v>
                </c:pt>
                <c:pt idx="836">
                  <c:v>1.2107736715830129</c:v>
                </c:pt>
                <c:pt idx="837">
                  <c:v>2.3777362007010083E-2</c:v>
                </c:pt>
                <c:pt idx="838">
                  <c:v>1.035660427532008</c:v>
                </c:pt>
                <c:pt idx="839">
                  <c:v>-1.2928722255339977</c:v>
                </c:pt>
                <c:pt idx="840">
                  <c:v>-0.543990930285986</c:v>
                </c:pt>
                <c:pt idx="841">
                  <c:v>0.35632733785300275</c:v>
                </c:pt>
                <c:pt idx="842">
                  <c:v>-1.4326534715149819</c:v>
                </c:pt>
                <c:pt idx="843">
                  <c:v>-3.3977136103089833</c:v>
                </c:pt>
                <c:pt idx="844">
                  <c:v>-3.8764040978989556E-2</c:v>
                </c:pt>
                <c:pt idx="845">
                  <c:v>0.29274306962200569</c:v>
                </c:pt>
                <c:pt idx="846">
                  <c:v>-1.6695513950020029</c:v>
                </c:pt>
                <c:pt idx="847">
                  <c:v>0.18272955216701803</c:v>
                </c:pt>
                <c:pt idx="848">
                  <c:v>0.12583747720799465</c:v>
                </c:pt>
                <c:pt idx="849">
                  <c:v>-1.9121883281039942</c:v>
                </c:pt>
                <c:pt idx="850">
                  <c:v>-0.17663254072098766</c:v>
                </c:pt>
                <c:pt idx="851">
                  <c:v>0.13244828921401108</c:v>
                </c:pt>
                <c:pt idx="852">
                  <c:v>-3.5889008068939887</c:v>
                </c:pt>
                <c:pt idx="853">
                  <c:v>1.4937089011520044</c:v>
                </c:pt>
                <c:pt idx="854">
                  <c:v>0.44761452969399329</c:v>
                </c:pt>
                <c:pt idx="855">
                  <c:v>-0.51582018093398574</c:v>
                </c:pt>
                <c:pt idx="856">
                  <c:v>1.140081777603001</c:v>
                </c:pt>
                <c:pt idx="857">
                  <c:v>-0.32849161567500573</c:v>
                </c:pt>
                <c:pt idx="858">
                  <c:v>0.77104191309700809</c:v>
                </c:pt>
                <c:pt idx="859">
                  <c:v>0.17916821852601572</c:v>
                </c:pt>
                <c:pt idx="860">
                  <c:v>-1.2082569849449953</c:v>
                </c:pt>
                <c:pt idx="861">
                  <c:v>-0.23958446612300577</c:v>
                </c:pt>
                <c:pt idx="862">
                  <c:v>-1.8547642116670033</c:v>
                </c:pt>
                <c:pt idx="863">
                  <c:v>-2.1759910596580028</c:v>
                </c:pt>
                <c:pt idx="864">
                  <c:v>-0.12828974287599237</c:v>
                </c:pt>
                <c:pt idx="865">
                  <c:v>-1.0281268458129915</c:v>
                </c:pt>
                <c:pt idx="866">
                  <c:v>-1.0617090586139852</c:v>
                </c:pt>
                <c:pt idx="867">
                  <c:v>-0.45680165583598864</c:v>
                </c:pt>
                <c:pt idx="868">
                  <c:v>-0.61995608718999051</c:v>
                </c:pt>
                <c:pt idx="869">
                  <c:v>-0.12355485523399068</c:v>
                </c:pt>
                <c:pt idx="870">
                  <c:v>0.19069210900801181</c:v>
                </c:pt>
                <c:pt idx="871">
                  <c:v>-3.2635951816249928</c:v>
                </c:pt>
                <c:pt idx="872">
                  <c:v>-1.1131357060429963</c:v>
                </c:pt>
                <c:pt idx="873">
                  <c:v>-0.8158625402209907</c:v>
                </c:pt>
                <c:pt idx="874">
                  <c:v>2.2989628701110121</c:v>
                </c:pt>
                <c:pt idx="875">
                  <c:v>0.84641229466100754</c:v>
                </c:pt>
                <c:pt idx="876">
                  <c:v>1.2408562489550121</c:v>
                </c:pt>
                <c:pt idx="877">
                  <c:v>-0.92878079513799605</c:v>
                </c:pt>
                <c:pt idx="878">
                  <c:v>0.12972582243800446</c:v>
                </c:pt>
                <c:pt idx="879">
                  <c:v>1.9664595357650114</c:v>
                </c:pt>
                <c:pt idx="880">
                  <c:v>1.8285816644430071</c:v>
                </c:pt>
                <c:pt idx="881">
                  <c:v>0.83189707577200522</c:v>
                </c:pt>
                <c:pt idx="882">
                  <c:v>1.6850269832019649E-2</c:v>
                </c:pt>
                <c:pt idx="883">
                  <c:v>1.3188538835720038</c:v>
                </c:pt>
                <c:pt idx="884">
                  <c:v>-0.56702505997499486</c:v>
                </c:pt>
                <c:pt idx="885">
                  <c:v>-0.34151059031998443</c:v>
                </c:pt>
                <c:pt idx="886">
                  <c:v>-1.762776207273987</c:v>
                </c:pt>
                <c:pt idx="887">
                  <c:v>-1.9692897154120033</c:v>
                </c:pt>
                <c:pt idx="888">
                  <c:v>-0.5199384660350006</c:v>
                </c:pt>
                <c:pt idx="889">
                  <c:v>0.33658518415001026</c:v>
                </c:pt>
                <c:pt idx="890">
                  <c:v>0.78756781796600706</c:v>
                </c:pt>
                <c:pt idx="891">
                  <c:v>-0.76355543277499294</c:v>
                </c:pt>
                <c:pt idx="892">
                  <c:v>0.46205174369100632</c:v>
                </c:pt>
                <c:pt idx="893">
                  <c:v>-0.94774381371199468</c:v>
                </c:pt>
                <c:pt idx="894">
                  <c:v>-0.8337259676429909</c:v>
                </c:pt>
                <c:pt idx="895">
                  <c:v>1.3855166961510008</c:v>
                </c:pt>
                <c:pt idx="896">
                  <c:v>6.712147090300391E-2</c:v>
                </c:pt>
                <c:pt idx="897">
                  <c:v>-0.12437421862399844</c:v>
                </c:pt>
                <c:pt idx="898">
                  <c:v>-1.4038075051769994</c:v>
                </c:pt>
                <c:pt idx="899">
                  <c:v>-0.7760335500630049</c:v>
                </c:pt>
                <c:pt idx="900">
                  <c:v>0.9655082603210019</c:v>
                </c:pt>
                <c:pt idx="901">
                  <c:v>0.84710567064399811</c:v>
                </c:pt>
                <c:pt idx="902">
                  <c:v>1.536839687352014</c:v>
                </c:pt>
                <c:pt idx="903">
                  <c:v>-0.77712502832198993</c:v>
                </c:pt>
                <c:pt idx="904">
                  <c:v>9.5204778684006897E-2</c:v>
                </c:pt>
                <c:pt idx="905">
                  <c:v>1.6996219157090025</c:v>
                </c:pt>
                <c:pt idx="906">
                  <c:v>2.3969442846000106</c:v>
                </c:pt>
                <c:pt idx="907">
                  <c:v>0.86412856629200974</c:v>
                </c:pt>
                <c:pt idx="908">
                  <c:v>-0.3229878931759913</c:v>
                </c:pt>
                <c:pt idx="909">
                  <c:v>2.9220968865260062</c:v>
                </c:pt>
                <c:pt idx="910">
                  <c:v>0.56701805283501017</c:v>
                </c:pt>
                <c:pt idx="911">
                  <c:v>1.7950841669370021</c:v>
                </c:pt>
                <c:pt idx="912">
                  <c:v>-1.9765382553919864</c:v>
                </c:pt>
                <c:pt idx="913">
                  <c:v>-0.38053919809199499</c:v>
                </c:pt>
                <c:pt idx="914">
                  <c:v>3.4729101493749965</c:v>
                </c:pt>
                <c:pt idx="915">
                  <c:v>0.30775750045201278</c:v>
                </c:pt>
                <c:pt idx="916">
                  <c:v>0.10996979822800768</c:v>
                </c:pt>
                <c:pt idx="917">
                  <c:v>0.70848442104899334</c:v>
                </c:pt>
                <c:pt idx="918">
                  <c:v>-2.2020593167540028</c:v>
                </c:pt>
                <c:pt idx="919">
                  <c:v>1.7907299678450102</c:v>
                </c:pt>
                <c:pt idx="920">
                  <c:v>0.92103386363100981</c:v>
                </c:pt>
                <c:pt idx="921">
                  <c:v>-0.69321476944898563</c:v>
                </c:pt>
                <c:pt idx="922">
                  <c:v>1.0883403210030025</c:v>
                </c:pt>
                <c:pt idx="923">
                  <c:v>-0.25908879143099739</c:v>
                </c:pt>
                <c:pt idx="924">
                  <c:v>-1.8532587081949998</c:v>
                </c:pt>
                <c:pt idx="925">
                  <c:v>-2.5605603128040002</c:v>
                </c:pt>
                <c:pt idx="926">
                  <c:v>-1.8692673630280012</c:v>
                </c:pt>
                <c:pt idx="927">
                  <c:v>-0.59194335818098409</c:v>
                </c:pt>
                <c:pt idx="928">
                  <c:v>-1.5432163245389887</c:v>
                </c:pt>
                <c:pt idx="929">
                  <c:v>-0.89929222710000545</c:v>
                </c:pt>
                <c:pt idx="930">
                  <c:v>-0.76624553619599567</c:v>
                </c:pt>
                <c:pt idx="931">
                  <c:v>-0.20319798696299074</c:v>
                </c:pt>
                <c:pt idx="932">
                  <c:v>-0.57698335508099774</c:v>
                </c:pt>
                <c:pt idx="933">
                  <c:v>1.5580818946839941</c:v>
                </c:pt>
                <c:pt idx="934">
                  <c:v>0.5993151434099957</c:v>
                </c:pt>
                <c:pt idx="935">
                  <c:v>2.531695707969007</c:v>
                </c:pt>
                <c:pt idx="936">
                  <c:v>1.4775084006290058</c:v>
                </c:pt>
                <c:pt idx="937">
                  <c:v>-1.4776613525859972</c:v>
                </c:pt>
                <c:pt idx="938">
                  <c:v>0.32501897047200146</c:v>
                </c:pt>
                <c:pt idx="939">
                  <c:v>-0.23914732669599914</c:v>
                </c:pt>
                <c:pt idx="940">
                  <c:v>-0.38716320673799487</c:v>
                </c:pt>
                <c:pt idx="941">
                  <c:v>0.23970380738300889</c:v>
                </c:pt>
                <c:pt idx="942">
                  <c:v>-2.8788007322987141E-2</c:v>
                </c:pt>
                <c:pt idx="943">
                  <c:v>0.23256493426200109</c:v>
                </c:pt>
                <c:pt idx="944">
                  <c:v>-2.0525516708430018</c:v>
                </c:pt>
                <c:pt idx="945">
                  <c:v>0.15756188623001322</c:v>
                </c:pt>
                <c:pt idx="946">
                  <c:v>2.1594870255410115</c:v>
                </c:pt>
                <c:pt idx="947">
                  <c:v>2.1581799327460089</c:v>
                </c:pt>
                <c:pt idx="948">
                  <c:v>0.29538557238801388</c:v>
                </c:pt>
                <c:pt idx="949">
                  <c:v>-1.1121981265759899</c:v>
                </c:pt>
                <c:pt idx="950">
                  <c:v>1.0710346863980078</c:v>
                </c:pt>
                <c:pt idx="951">
                  <c:v>1.9040602238559927</c:v>
                </c:pt>
                <c:pt idx="952">
                  <c:v>1.2805431093979962</c:v>
                </c:pt>
                <c:pt idx="953">
                  <c:v>0.22250283460002152</c:v>
                </c:pt>
                <c:pt idx="954">
                  <c:v>0.40963263439600439</c:v>
                </c:pt>
                <c:pt idx="955">
                  <c:v>0.19295189625100306</c:v>
                </c:pt>
                <c:pt idx="956">
                  <c:v>-0.74576273187800268</c:v>
                </c:pt>
                <c:pt idx="957">
                  <c:v>-0.36240026971600514</c:v>
                </c:pt>
                <c:pt idx="958">
                  <c:v>0.44152814722102107</c:v>
                </c:pt>
                <c:pt idx="959">
                  <c:v>0.18224718718600741</c:v>
                </c:pt>
                <c:pt idx="960">
                  <c:v>0.29252786729800562</c:v>
                </c:pt>
                <c:pt idx="961">
                  <c:v>-0.52232219943398661</c:v>
                </c:pt>
                <c:pt idx="962">
                  <c:v>1.5971077501530004</c:v>
                </c:pt>
                <c:pt idx="963">
                  <c:v>-1.0877903402319902</c:v>
                </c:pt>
                <c:pt idx="964">
                  <c:v>0.41369295703600528</c:v>
                </c:pt>
                <c:pt idx="965">
                  <c:v>-0.94014621970599421</c:v>
                </c:pt>
                <c:pt idx="966">
                  <c:v>0.20239172238200354</c:v>
                </c:pt>
                <c:pt idx="967">
                  <c:v>-0.96897826954798916</c:v>
                </c:pt>
                <c:pt idx="968">
                  <c:v>-0.11860918544199706</c:v>
                </c:pt>
                <c:pt idx="969">
                  <c:v>-0.68271748903700313</c:v>
                </c:pt>
                <c:pt idx="970">
                  <c:v>1.0337641242510074</c:v>
                </c:pt>
                <c:pt idx="971">
                  <c:v>0.77909152278900251</c:v>
                </c:pt>
                <c:pt idx="972">
                  <c:v>1.1999309417009982</c:v>
                </c:pt>
                <c:pt idx="973">
                  <c:v>3.0201041734970033</c:v>
                </c:pt>
                <c:pt idx="974">
                  <c:v>0.90243170761300462</c:v>
                </c:pt>
                <c:pt idx="975">
                  <c:v>1.3991844136959912</c:v>
                </c:pt>
                <c:pt idx="976">
                  <c:v>0.42896824765000474</c:v>
                </c:pt>
                <c:pt idx="977">
                  <c:v>-0.48045952447300522</c:v>
                </c:pt>
                <c:pt idx="978">
                  <c:v>1.2831391458880148</c:v>
                </c:pt>
                <c:pt idx="979">
                  <c:v>1.4673538017709973</c:v>
                </c:pt>
                <c:pt idx="980">
                  <c:v>0.45025052455301307</c:v>
                </c:pt>
                <c:pt idx="981">
                  <c:v>1.1027267352005765E-2</c:v>
                </c:pt>
                <c:pt idx="982">
                  <c:v>-0.78107460878999291</c:v>
                </c:pt>
                <c:pt idx="983">
                  <c:v>2.2561580188880015</c:v>
                </c:pt>
                <c:pt idx="984">
                  <c:v>1.1594116994889987</c:v>
                </c:pt>
                <c:pt idx="985">
                  <c:v>1.4120011567380004</c:v>
                </c:pt>
                <c:pt idx="986">
                  <c:v>-1.3998818605600007</c:v>
                </c:pt>
                <c:pt idx="987">
                  <c:v>-0.82759601903899238</c:v>
                </c:pt>
                <c:pt idx="988">
                  <c:v>0.2217576170170048</c:v>
                </c:pt>
                <c:pt idx="989">
                  <c:v>-1.3762032204429886</c:v>
                </c:pt>
                <c:pt idx="990">
                  <c:v>-2.2815306447000694E-2</c:v>
                </c:pt>
                <c:pt idx="991">
                  <c:v>-0.51585651673900657</c:v>
                </c:pt>
                <c:pt idx="992">
                  <c:v>1.0505568057013193E-2</c:v>
                </c:pt>
                <c:pt idx="993">
                  <c:v>-0.29586036890199807</c:v>
                </c:pt>
                <c:pt idx="994">
                  <c:v>0.61720129991699935</c:v>
                </c:pt>
                <c:pt idx="995">
                  <c:v>-2.7993404011549927</c:v>
                </c:pt>
                <c:pt idx="996">
                  <c:v>0.95358086560700883</c:v>
                </c:pt>
                <c:pt idx="997">
                  <c:v>0.5642750414320119</c:v>
                </c:pt>
                <c:pt idx="998">
                  <c:v>-1.3016770119469925</c:v>
                </c:pt>
                <c:pt idx="999">
                  <c:v>-1.0733048634049993</c:v>
                </c:pt>
                <c:pt idx="1000">
                  <c:v>-2.5514737303259949</c:v>
                </c:pt>
                <c:pt idx="1001">
                  <c:v>7.8679113581998195E-2</c:v>
                </c:pt>
                <c:pt idx="1002">
                  <c:v>-0.50077177203797874</c:v>
                </c:pt>
                <c:pt idx="1003">
                  <c:v>0.11236940656000627</c:v>
                </c:pt>
                <c:pt idx="1004">
                  <c:v>2.943094350042017</c:v>
                </c:pt>
                <c:pt idx="1005">
                  <c:v>0.72753330356501067</c:v>
                </c:pt>
                <c:pt idx="1006">
                  <c:v>-0.74093825033499172</c:v>
                </c:pt>
                <c:pt idx="1007">
                  <c:v>0.62651871202700704</c:v>
                </c:pt>
                <c:pt idx="1008">
                  <c:v>2.3293556445050143</c:v>
                </c:pt>
                <c:pt idx="1009">
                  <c:v>0.19604960581099817</c:v>
                </c:pt>
                <c:pt idx="1010">
                  <c:v>-1.4040473080739844</c:v>
                </c:pt>
                <c:pt idx="1011">
                  <c:v>1.7300195516410213</c:v>
                </c:pt>
                <c:pt idx="1012">
                  <c:v>0.14955742607801881</c:v>
                </c:pt>
                <c:pt idx="1013">
                  <c:v>-0.397381731299987</c:v>
                </c:pt>
                <c:pt idx="1014">
                  <c:v>0.13414373087900344</c:v>
                </c:pt>
                <c:pt idx="1015">
                  <c:v>-0.90086364983199019</c:v>
                </c:pt>
                <c:pt idx="1016">
                  <c:v>-2.6105399903769921</c:v>
                </c:pt>
                <c:pt idx="1017">
                  <c:v>-1.834919370580991</c:v>
                </c:pt>
                <c:pt idx="1018">
                  <c:v>2.5621123377060115</c:v>
                </c:pt>
                <c:pt idx="1019">
                  <c:v>-1.5055408939099948</c:v>
                </c:pt>
                <c:pt idx="1020">
                  <c:v>0.57171198797699674</c:v>
                </c:pt>
                <c:pt idx="1021">
                  <c:v>-5.8235019759820261E-3</c:v>
                </c:pt>
                <c:pt idx="1022">
                  <c:v>-1.5004477645930052</c:v>
                </c:pt>
                <c:pt idx="1023">
                  <c:v>0.27656023818700248</c:v>
                </c:pt>
                <c:pt idx="1024">
                  <c:v>-1.1301798161399859</c:v>
                </c:pt>
                <c:pt idx="1025">
                  <c:v>-0.93730246189899447</c:v>
                </c:pt>
                <c:pt idx="1026">
                  <c:v>3.3347762448002527E-2</c:v>
                </c:pt>
                <c:pt idx="1027">
                  <c:v>-0.35047840036099842</c:v>
                </c:pt>
                <c:pt idx="1028">
                  <c:v>0.99024028629401073</c:v>
                </c:pt>
                <c:pt idx="1029">
                  <c:v>2.0745122878970079</c:v>
                </c:pt>
                <c:pt idx="1030">
                  <c:v>-0.30566892696700165</c:v>
                </c:pt>
                <c:pt idx="1031">
                  <c:v>0.13898739598400311</c:v>
                </c:pt>
                <c:pt idx="1032">
                  <c:v>0.60334900778700273</c:v>
                </c:pt>
                <c:pt idx="1033">
                  <c:v>-0.87993188235299158</c:v>
                </c:pt>
                <c:pt idx="1034">
                  <c:v>5.9057552518993361E-2</c:v>
                </c:pt>
                <c:pt idx="1035">
                  <c:v>0.63706516192000606</c:v>
                </c:pt>
                <c:pt idx="1036">
                  <c:v>1.0582332412290043</c:v>
                </c:pt>
                <c:pt idx="1037">
                  <c:v>-1.498252807130001</c:v>
                </c:pt>
                <c:pt idx="1038">
                  <c:v>0.28984106640601226</c:v>
                </c:pt>
                <c:pt idx="1039">
                  <c:v>0.86819355305101453</c:v>
                </c:pt>
                <c:pt idx="1040">
                  <c:v>2.6454118776850066</c:v>
                </c:pt>
                <c:pt idx="1041">
                  <c:v>0.6096977330970077</c:v>
                </c:pt>
                <c:pt idx="1042">
                  <c:v>0.58948269591901692</c:v>
                </c:pt>
                <c:pt idx="1043">
                  <c:v>-1.6625112391999863</c:v>
                </c:pt>
                <c:pt idx="1044">
                  <c:v>-0.85743619059499565</c:v>
                </c:pt>
                <c:pt idx="1045">
                  <c:v>-0.98665231998998593</c:v>
                </c:pt>
                <c:pt idx="1046">
                  <c:v>0.74694507570799828</c:v>
                </c:pt>
                <c:pt idx="1047">
                  <c:v>0.41426949692500159</c:v>
                </c:pt>
                <c:pt idx="1048">
                  <c:v>-1.7913787843639994</c:v>
                </c:pt>
                <c:pt idx="1049">
                  <c:v>0.9412914816520157</c:v>
                </c:pt>
                <c:pt idx="1050">
                  <c:v>-1.0035309126449903</c:v>
                </c:pt>
                <c:pt idx="1051">
                  <c:v>-3.3438637494230079</c:v>
                </c:pt>
                <c:pt idx="1052">
                  <c:v>0.96243401132299766</c:v>
                </c:pt>
                <c:pt idx="1053">
                  <c:v>-0.81543484982799441</c:v>
                </c:pt>
                <c:pt idx="1054">
                  <c:v>0.6323304129330154</c:v>
                </c:pt>
                <c:pt idx="1055">
                  <c:v>0.87987186234700232</c:v>
                </c:pt>
                <c:pt idx="1056">
                  <c:v>2.4465195769750068</c:v>
                </c:pt>
                <c:pt idx="1057">
                  <c:v>0.64270472337400975</c:v>
                </c:pt>
                <c:pt idx="1058">
                  <c:v>2.3029910102410156</c:v>
                </c:pt>
                <c:pt idx="1059">
                  <c:v>0.6238482972819952</c:v>
                </c:pt>
                <c:pt idx="1060">
                  <c:v>1.1507240636470044</c:v>
                </c:pt>
                <c:pt idx="1061">
                  <c:v>0.59813739445701231</c:v>
                </c:pt>
                <c:pt idx="1062">
                  <c:v>-1.2693796559969996</c:v>
                </c:pt>
                <c:pt idx="1063">
                  <c:v>-7.5412036441989017E-2</c:v>
                </c:pt>
                <c:pt idx="1064">
                  <c:v>0.85660705663501346</c:v>
                </c:pt>
                <c:pt idx="1065">
                  <c:v>0.83461748568200278</c:v>
                </c:pt>
                <c:pt idx="1066">
                  <c:v>0.96835452891200191</c:v>
                </c:pt>
                <c:pt idx="1067">
                  <c:v>1.1107030251150007</c:v>
                </c:pt>
                <c:pt idx="1068">
                  <c:v>0.79749179785601143</c:v>
                </c:pt>
                <c:pt idx="1069">
                  <c:v>0.68186885465101454</c:v>
                </c:pt>
                <c:pt idx="1070">
                  <c:v>-0.7623824632309919</c:v>
                </c:pt>
                <c:pt idx="1071">
                  <c:v>0.14235551535101365</c:v>
                </c:pt>
                <c:pt idx="1072">
                  <c:v>-1.0188591854998208E-2</c:v>
                </c:pt>
                <c:pt idx="1073">
                  <c:v>0.23048900541201078</c:v>
                </c:pt>
                <c:pt idx="1074">
                  <c:v>6.9750204060994747E-2</c:v>
                </c:pt>
                <c:pt idx="1075">
                  <c:v>-0.23224471759398568</c:v>
                </c:pt>
                <c:pt idx="1076">
                  <c:v>0.23964348740101116</c:v>
                </c:pt>
                <c:pt idx="1077">
                  <c:v>-1.5028271957399966</c:v>
                </c:pt>
                <c:pt idx="1078">
                  <c:v>0.62886371268000119</c:v>
                </c:pt>
                <c:pt idx="1079">
                  <c:v>0.17663398510300965</c:v>
                </c:pt>
                <c:pt idx="1080">
                  <c:v>-0.91955644747099541</c:v>
                </c:pt>
                <c:pt idx="1081">
                  <c:v>-1.5638144007159838</c:v>
                </c:pt>
                <c:pt idx="1082">
                  <c:v>-1.7755530095519845</c:v>
                </c:pt>
                <c:pt idx="1083">
                  <c:v>-0.37032079906799709</c:v>
                </c:pt>
                <c:pt idx="1084">
                  <c:v>1.8730129553510011</c:v>
                </c:pt>
                <c:pt idx="1085">
                  <c:v>-0.30984758293298853</c:v>
                </c:pt>
                <c:pt idx="1086">
                  <c:v>1.169243494449006</c:v>
                </c:pt>
                <c:pt idx="1087">
                  <c:v>1.4355554235499994</c:v>
                </c:pt>
                <c:pt idx="1088">
                  <c:v>1.2882501691280055</c:v>
                </c:pt>
                <c:pt idx="1089">
                  <c:v>-1.4867419286750021</c:v>
                </c:pt>
                <c:pt idx="1090">
                  <c:v>2.1759024508180147</c:v>
                </c:pt>
                <c:pt idx="1091">
                  <c:v>-2.3875275521500043</c:v>
                </c:pt>
                <c:pt idx="1092">
                  <c:v>-1.6732883375799901</c:v>
                </c:pt>
                <c:pt idx="1093">
                  <c:v>-3.2146561812510015</c:v>
                </c:pt>
                <c:pt idx="1094">
                  <c:v>0.95196191861700186</c:v>
                </c:pt>
                <c:pt idx="1095">
                  <c:v>-0.90617448052699956</c:v>
                </c:pt>
                <c:pt idx="1096">
                  <c:v>-1.4053155919449978</c:v>
                </c:pt>
                <c:pt idx="1097">
                  <c:v>1.839785320439006</c:v>
                </c:pt>
                <c:pt idx="1098">
                  <c:v>0.46826390942700868</c:v>
                </c:pt>
                <c:pt idx="1099">
                  <c:v>-1.2722597979149839</c:v>
                </c:pt>
                <c:pt idx="1100">
                  <c:v>-1.916053433687992</c:v>
                </c:pt>
                <c:pt idx="1101">
                  <c:v>0.83352020632699464</c:v>
                </c:pt>
                <c:pt idx="1102">
                  <c:v>-2.8013626201930037</c:v>
                </c:pt>
                <c:pt idx="1103">
                  <c:v>-1.6572188233449907</c:v>
                </c:pt>
                <c:pt idx="1104">
                  <c:v>-1.4262491797929897</c:v>
                </c:pt>
                <c:pt idx="1105">
                  <c:v>1.4013652210010008</c:v>
                </c:pt>
                <c:pt idx="1106">
                  <c:v>-1.9506557316910005</c:v>
                </c:pt>
                <c:pt idx="1107">
                  <c:v>1.1628367520310121</c:v>
                </c:pt>
                <c:pt idx="1108">
                  <c:v>-0.52797264567898594</c:v>
                </c:pt>
                <c:pt idx="1109">
                  <c:v>4.5864246858997149E-2</c:v>
                </c:pt>
                <c:pt idx="1110">
                  <c:v>0.13857149856301021</c:v>
                </c:pt>
                <c:pt idx="1111">
                  <c:v>0.82094935338699315</c:v>
                </c:pt>
                <c:pt idx="1112">
                  <c:v>1.5153621384369984</c:v>
                </c:pt>
                <c:pt idx="1113">
                  <c:v>-1.6107963260219975</c:v>
                </c:pt>
                <c:pt idx="1114">
                  <c:v>0.29343075811399899</c:v>
                </c:pt>
                <c:pt idx="1115">
                  <c:v>2.1648820204020183</c:v>
                </c:pt>
                <c:pt idx="1116">
                  <c:v>-1.8385948882740024</c:v>
                </c:pt>
                <c:pt idx="1117">
                  <c:v>0.69284644050802058</c:v>
                </c:pt>
                <c:pt idx="1118">
                  <c:v>-0.58192646961299488</c:v>
                </c:pt>
                <c:pt idx="1119">
                  <c:v>0.54961086465901587</c:v>
                </c:pt>
                <c:pt idx="1120">
                  <c:v>-1.5466129843329952</c:v>
                </c:pt>
                <c:pt idx="1121">
                  <c:v>-0.29874539602799643</c:v>
                </c:pt>
                <c:pt idx="1122">
                  <c:v>0.65614117264499328</c:v>
                </c:pt>
                <c:pt idx="1123">
                  <c:v>0.70030681735200062</c:v>
                </c:pt>
                <c:pt idx="1124">
                  <c:v>2.4239825450279966</c:v>
                </c:pt>
                <c:pt idx="1125">
                  <c:v>-1.7851578071649925</c:v>
                </c:pt>
                <c:pt idx="1126">
                  <c:v>-1.7489331266089891</c:v>
                </c:pt>
                <c:pt idx="1127">
                  <c:v>-1.0684182881899886</c:v>
                </c:pt>
                <c:pt idx="1128">
                  <c:v>0.63741600595301406</c:v>
                </c:pt>
                <c:pt idx="1129">
                  <c:v>2.3639774012850125</c:v>
                </c:pt>
                <c:pt idx="1130">
                  <c:v>1.1257265278249946</c:v>
                </c:pt>
                <c:pt idx="1131">
                  <c:v>0.29826990494301242</c:v>
                </c:pt>
                <c:pt idx="1132">
                  <c:v>-1.3473396300660028</c:v>
                </c:pt>
                <c:pt idx="1133">
                  <c:v>-0.21308924372098659</c:v>
                </c:pt>
                <c:pt idx="1134">
                  <c:v>-1.3132213994520043</c:v>
                </c:pt>
                <c:pt idx="1135">
                  <c:v>-1.156690175609981</c:v>
                </c:pt>
                <c:pt idx="1136">
                  <c:v>-0.32726236156798905</c:v>
                </c:pt>
                <c:pt idx="1137">
                  <c:v>-1.6837145519349974</c:v>
                </c:pt>
                <c:pt idx="1138">
                  <c:v>-2.4069293438599857</c:v>
                </c:pt>
                <c:pt idx="1139">
                  <c:v>0.51503173296801208</c:v>
                </c:pt>
                <c:pt idx="1140">
                  <c:v>-1.8292889103109928</c:v>
                </c:pt>
                <c:pt idx="1141">
                  <c:v>-0.76562079298298613</c:v>
                </c:pt>
                <c:pt idx="1142">
                  <c:v>-0.64196002600198199</c:v>
                </c:pt>
                <c:pt idx="1143">
                  <c:v>1.547833996384</c:v>
                </c:pt>
                <c:pt idx="1144">
                  <c:v>0.48145606596200707</c:v>
                </c:pt>
                <c:pt idx="1145">
                  <c:v>2.9815245112004618E-2</c:v>
                </c:pt>
                <c:pt idx="1146">
                  <c:v>2.2963142410309985</c:v>
                </c:pt>
                <c:pt idx="1147">
                  <c:v>0.57324187850400676</c:v>
                </c:pt>
                <c:pt idx="1148">
                  <c:v>-1.7254879435549952</c:v>
                </c:pt>
                <c:pt idx="1149">
                  <c:v>-1.8271417383629966</c:v>
                </c:pt>
                <c:pt idx="1150">
                  <c:v>-0.27333394792898957</c:v>
                </c:pt>
                <c:pt idx="1151">
                  <c:v>-1.0436909294089958</c:v>
                </c:pt>
                <c:pt idx="1152">
                  <c:v>-0.62428136459197958</c:v>
                </c:pt>
                <c:pt idx="1153">
                  <c:v>-0.52655927686097925</c:v>
                </c:pt>
                <c:pt idx="1154">
                  <c:v>1.1510032949460083</c:v>
                </c:pt>
                <c:pt idx="1155">
                  <c:v>-1.2374749481799938</c:v>
                </c:pt>
                <c:pt idx="1156">
                  <c:v>0.18597516396602032</c:v>
                </c:pt>
                <c:pt idx="1157">
                  <c:v>0.5375077096919938</c:v>
                </c:pt>
                <c:pt idx="1158">
                  <c:v>-3.732993526881998</c:v>
                </c:pt>
                <c:pt idx="1159">
                  <c:v>-7.2391375512992795E-2</c:v>
                </c:pt>
                <c:pt idx="1160">
                  <c:v>0.15361854302400957</c:v>
                </c:pt>
                <c:pt idx="1161">
                  <c:v>-1.7677864712679963</c:v>
                </c:pt>
                <c:pt idx="1162">
                  <c:v>1.731184950022012</c:v>
                </c:pt>
                <c:pt idx="1163">
                  <c:v>2.9180523500250075</c:v>
                </c:pt>
                <c:pt idx="1164">
                  <c:v>0.35571541408600638</c:v>
                </c:pt>
                <c:pt idx="1165">
                  <c:v>1.7419214344710099</c:v>
                </c:pt>
                <c:pt idx="1166">
                  <c:v>-1.3427073345939959</c:v>
                </c:pt>
                <c:pt idx="1167">
                  <c:v>0.99355012908399942</c:v>
                </c:pt>
                <c:pt idx="1168">
                  <c:v>-0.16167740078299175</c:v>
                </c:pt>
                <c:pt idx="1169">
                  <c:v>1.1522152226390148</c:v>
                </c:pt>
                <c:pt idx="1170">
                  <c:v>-0.94968472286998917</c:v>
                </c:pt>
                <c:pt idx="1171">
                  <c:v>1.5618745601640001</c:v>
                </c:pt>
                <c:pt idx="1172">
                  <c:v>0.86869049097199991</c:v>
                </c:pt>
                <c:pt idx="1173">
                  <c:v>-0.30974032108599658</c:v>
                </c:pt>
                <c:pt idx="1174">
                  <c:v>0.30608898713600752</c:v>
                </c:pt>
                <c:pt idx="1175">
                  <c:v>0.45538894067500735</c:v>
                </c:pt>
                <c:pt idx="1176">
                  <c:v>0.12489356536799789</c:v>
                </c:pt>
                <c:pt idx="1177">
                  <c:v>-0.84025895446899312</c:v>
                </c:pt>
                <c:pt idx="1178">
                  <c:v>-1.4909847567589907</c:v>
                </c:pt>
                <c:pt idx="1179">
                  <c:v>-1.7956985035710034</c:v>
                </c:pt>
                <c:pt idx="1180">
                  <c:v>-1.0418439735420009</c:v>
                </c:pt>
                <c:pt idx="1181">
                  <c:v>-3.0952102872269904</c:v>
                </c:pt>
                <c:pt idx="1182">
                  <c:v>0.77186212661800369</c:v>
                </c:pt>
                <c:pt idx="1183">
                  <c:v>-0.29551051257999461</c:v>
                </c:pt>
                <c:pt idx="1184">
                  <c:v>-0.62237553739599605</c:v>
                </c:pt>
                <c:pt idx="1185">
                  <c:v>-1.540495269814997</c:v>
                </c:pt>
                <c:pt idx="1186">
                  <c:v>-0.41156320063899443</c:v>
                </c:pt>
                <c:pt idx="1187">
                  <c:v>-0.66092603857498489</c:v>
                </c:pt>
                <c:pt idx="1188">
                  <c:v>4.9933021993012972E-2</c:v>
                </c:pt>
                <c:pt idx="1189">
                  <c:v>-2.3968735726519981</c:v>
                </c:pt>
                <c:pt idx="1190">
                  <c:v>-1.1146904500450034</c:v>
                </c:pt>
                <c:pt idx="1191">
                  <c:v>-0.85681911737700034</c:v>
                </c:pt>
                <c:pt idx="1192">
                  <c:v>-2.5295815719159975</c:v>
                </c:pt>
                <c:pt idx="1193">
                  <c:v>1.9522633490710035</c:v>
                </c:pt>
                <c:pt idx="1194">
                  <c:v>-6.9333375715999068E-2</c:v>
                </c:pt>
                <c:pt idx="1195">
                  <c:v>0.81767146037699945</c:v>
                </c:pt>
                <c:pt idx="1196">
                  <c:v>-0.46927770029098781</c:v>
                </c:pt>
                <c:pt idx="1197">
                  <c:v>-0.90410346983098577</c:v>
                </c:pt>
                <c:pt idx="1198">
                  <c:v>-0.53741926805099638</c:v>
                </c:pt>
                <c:pt idx="1199">
                  <c:v>2.1174737430259967</c:v>
                </c:pt>
                <c:pt idx="1200">
                  <c:v>-3.1800205730880009</c:v>
                </c:pt>
                <c:pt idx="1201">
                  <c:v>0.46879377037400616</c:v>
                </c:pt>
                <c:pt idx="1202">
                  <c:v>-2.6748810619199901</c:v>
                </c:pt>
                <c:pt idx="1203">
                  <c:v>-2.2117061743229982</c:v>
                </c:pt>
                <c:pt idx="1204">
                  <c:v>-0.1253996657030001</c:v>
                </c:pt>
                <c:pt idx="1205">
                  <c:v>-2.1566221694999967</c:v>
                </c:pt>
                <c:pt idx="1206">
                  <c:v>-1.6788271623830013</c:v>
                </c:pt>
                <c:pt idx="1207">
                  <c:v>0.56752301509300196</c:v>
                </c:pt>
                <c:pt idx="1208">
                  <c:v>0.5455520764670041</c:v>
                </c:pt>
                <c:pt idx="1209">
                  <c:v>1.3536738653820066</c:v>
                </c:pt>
                <c:pt idx="1210">
                  <c:v>6.868562171300141E-2</c:v>
                </c:pt>
                <c:pt idx="1211">
                  <c:v>-2.2438311151609867</c:v>
                </c:pt>
                <c:pt idx="1212">
                  <c:v>-6.2212537512991162E-2</c:v>
                </c:pt>
                <c:pt idx="1213">
                  <c:v>-0.24436057425700142</c:v>
                </c:pt>
                <c:pt idx="1214">
                  <c:v>0.5842833979870079</c:v>
                </c:pt>
                <c:pt idx="1215">
                  <c:v>0.3145461408559953</c:v>
                </c:pt>
                <c:pt idx="1216">
                  <c:v>-0.79559424782600274</c:v>
                </c:pt>
                <c:pt idx="1217">
                  <c:v>-1.4563050923879928</c:v>
                </c:pt>
                <c:pt idx="1218">
                  <c:v>-0.87837806774200544</c:v>
                </c:pt>
                <c:pt idx="1219">
                  <c:v>0.61565481799200938</c:v>
                </c:pt>
                <c:pt idx="1220">
                  <c:v>-1.1624603235909916</c:v>
                </c:pt>
                <c:pt idx="1221">
                  <c:v>-0.42727989988399884</c:v>
                </c:pt>
                <c:pt idx="1222">
                  <c:v>-0.82824242436599604</c:v>
                </c:pt>
                <c:pt idx="1223">
                  <c:v>-0.96497971303598717</c:v>
                </c:pt>
                <c:pt idx="1224">
                  <c:v>0.45172702317199764</c:v>
                </c:pt>
                <c:pt idx="1225">
                  <c:v>-1.2147945566400011</c:v>
                </c:pt>
                <c:pt idx="1226">
                  <c:v>1.0112670145440035</c:v>
                </c:pt>
                <c:pt idx="1227">
                  <c:v>0.25648676293300809</c:v>
                </c:pt>
                <c:pt idx="1228">
                  <c:v>-0.6594491684940067</c:v>
                </c:pt>
                <c:pt idx="1229">
                  <c:v>-2.670239598091996</c:v>
                </c:pt>
                <c:pt idx="1230">
                  <c:v>3.0287102765650076</c:v>
                </c:pt>
                <c:pt idx="1231">
                  <c:v>-0.76162088859598498</c:v>
                </c:pt>
                <c:pt idx="1232">
                  <c:v>-0.6589751559579895</c:v>
                </c:pt>
                <c:pt idx="1233">
                  <c:v>1.8861852879490044</c:v>
                </c:pt>
                <c:pt idx="1234">
                  <c:v>1.062473922533016</c:v>
                </c:pt>
                <c:pt idx="1235">
                  <c:v>-1.1044063658750076</c:v>
                </c:pt>
                <c:pt idx="1236">
                  <c:v>2.6881664015930085</c:v>
                </c:pt>
                <c:pt idx="1237">
                  <c:v>4.6312511595004935E-2</c:v>
                </c:pt>
                <c:pt idx="1238">
                  <c:v>-0.66330335480998315</c:v>
                </c:pt>
                <c:pt idx="1239">
                  <c:v>-5.9312397322983657E-2</c:v>
                </c:pt>
                <c:pt idx="1240">
                  <c:v>1.7619522881460057</c:v>
                </c:pt>
                <c:pt idx="1241">
                  <c:v>1.0475274058809987</c:v>
                </c:pt>
                <c:pt idx="1242">
                  <c:v>-1.9655314756109874</c:v>
                </c:pt>
                <c:pt idx="1243">
                  <c:v>0.30627095930699966</c:v>
                </c:pt>
                <c:pt idx="1244">
                  <c:v>-1.5086611143349984</c:v>
                </c:pt>
                <c:pt idx="1245">
                  <c:v>0.40972718777000239</c:v>
                </c:pt>
                <c:pt idx="1246">
                  <c:v>-0.11671992225599581</c:v>
                </c:pt>
                <c:pt idx="1247">
                  <c:v>-0.3586678874410012</c:v>
                </c:pt>
                <c:pt idx="1248">
                  <c:v>-0.38273789613900533</c:v>
                </c:pt>
                <c:pt idx="1249">
                  <c:v>-0.94063899989200195</c:v>
                </c:pt>
                <c:pt idx="1250">
                  <c:v>-1.053415199126988</c:v>
                </c:pt>
                <c:pt idx="1251">
                  <c:v>-0.18550077713499036</c:v>
                </c:pt>
                <c:pt idx="1252">
                  <c:v>-1.3142440867580092</c:v>
                </c:pt>
                <c:pt idx="1253">
                  <c:v>-0.99896268769900587</c:v>
                </c:pt>
                <c:pt idx="1254">
                  <c:v>-1.2101124517819954</c:v>
                </c:pt>
                <c:pt idx="1255">
                  <c:v>0.87353647823300662</c:v>
                </c:pt>
                <c:pt idx="1256">
                  <c:v>0.52281430755699887</c:v>
                </c:pt>
                <c:pt idx="1257">
                  <c:v>1.0460724651159978</c:v>
                </c:pt>
                <c:pt idx="1258">
                  <c:v>1.354718126538998</c:v>
                </c:pt>
                <c:pt idx="1259">
                  <c:v>0.39124066060301743</c:v>
                </c:pt>
                <c:pt idx="1260">
                  <c:v>-1.9202706874299906</c:v>
                </c:pt>
                <c:pt idx="1261">
                  <c:v>0.28379074070301158</c:v>
                </c:pt>
                <c:pt idx="1262">
                  <c:v>2.4902746147420061</c:v>
                </c:pt>
                <c:pt idx="1263">
                  <c:v>-0.45097529603700082</c:v>
                </c:pt>
                <c:pt idx="1264">
                  <c:v>-0.74836172928399947</c:v>
                </c:pt>
                <c:pt idx="1265">
                  <c:v>0.45824130632399829</c:v>
                </c:pt>
                <c:pt idx="1266">
                  <c:v>0.72964255292100688</c:v>
                </c:pt>
                <c:pt idx="1267">
                  <c:v>-1.0974588666449847</c:v>
                </c:pt>
                <c:pt idx="1268">
                  <c:v>1.323030726099006</c:v>
                </c:pt>
                <c:pt idx="1269">
                  <c:v>4.0120108421210006</c:v>
                </c:pt>
                <c:pt idx="1270">
                  <c:v>0.48956598901401094</c:v>
                </c:pt>
                <c:pt idx="1271">
                  <c:v>0.48017102594700134</c:v>
                </c:pt>
                <c:pt idx="1272">
                  <c:v>0.38976017778500704</c:v>
                </c:pt>
                <c:pt idx="1273">
                  <c:v>0.64470723473000646</c:v>
                </c:pt>
                <c:pt idx="1274">
                  <c:v>2.1267570061090169</c:v>
                </c:pt>
                <c:pt idx="1275">
                  <c:v>-0.72093927566399429</c:v>
                </c:pt>
                <c:pt idx="1276">
                  <c:v>0.62677308873901438</c:v>
                </c:pt>
                <c:pt idx="1277">
                  <c:v>1.1236593778429977</c:v>
                </c:pt>
                <c:pt idx="1278">
                  <c:v>-1.8786491070679858</c:v>
                </c:pt>
                <c:pt idx="1279">
                  <c:v>-1.342473218424999</c:v>
                </c:pt>
                <c:pt idx="1280">
                  <c:v>0.78397521989299435</c:v>
                </c:pt>
                <c:pt idx="1281">
                  <c:v>0.58648400944001366</c:v>
                </c:pt>
                <c:pt idx="1282">
                  <c:v>0.52672046308100562</c:v>
                </c:pt>
                <c:pt idx="1283">
                  <c:v>1.0357700004939971</c:v>
                </c:pt>
                <c:pt idx="1284">
                  <c:v>-1.8609195200010049</c:v>
                </c:pt>
                <c:pt idx="1285">
                  <c:v>-0.81306066190499848</c:v>
                </c:pt>
                <c:pt idx="1286">
                  <c:v>0.22838504939700499</c:v>
                </c:pt>
                <c:pt idx="1287">
                  <c:v>0.80431810539201365</c:v>
                </c:pt>
                <c:pt idx="1288">
                  <c:v>-0.31995472833300198</c:v>
                </c:pt>
                <c:pt idx="1289">
                  <c:v>-0.70399238641398654</c:v>
                </c:pt>
                <c:pt idx="1290">
                  <c:v>0.29106757607200962</c:v>
                </c:pt>
                <c:pt idx="1291">
                  <c:v>-0.6104104372059993</c:v>
                </c:pt>
                <c:pt idx="1292">
                  <c:v>-0.87769073583599777</c:v>
                </c:pt>
                <c:pt idx="1293">
                  <c:v>-1.1024597563619807</c:v>
                </c:pt>
                <c:pt idx="1294">
                  <c:v>-0.77027589440099575</c:v>
                </c:pt>
                <c:pt idx="1295">
                  <c:v>-0.85734853166900393</c:v>
                </c:pt>
                <c:pt idx="1296">
                  <c:v>0.33046229634001634</c:v>
                </c:pt>
                <c:pt idx="1297">
                  <c:v>-0.92945293908398696</c:v>
                </c:pt>
                <c:pt idx="1298">
                  <c:v>-0.7062707092119922</c:v>
                </c:pt>
                <c:pt idx="1299">
                  <c:v>-1.3920752827430078</c:v>
                </c:pt>
                <c:pt idx="1300">
                  <c:v>-0.54709653074201015</c:v>
                </c:pt>
                <c:pt idx="1301">
                  <c:v>-1.5793184160983742E-2</c:v>
                </c:pt>
                <c:pt idx="1302">
                  <c:v>1.5181374215620025</c:v>
                </c:pt>
                <c:pt idx="1303">
                  <c:v>-1.4797375984500007</c:v>
                </c:pt>
                <c:pt idx="1304">
                  <c:v>-7.7290996309997695E-2</c:v>
                </c:pt>
                <c:pt idx="1305">
                  <c:v>-0.17381434110399141</c:v>
                </c:pt>
                <c:pt idx="1306">
                  <c:v>1.8721884518540008</c:v>
                </c:pt>
                <c:pt idx="1307">
                  <c:v>-0.92031539624099423</c:v>
                </c:pt>
                <c:pt idx="1308">
                  <c:v>0.1869095159349996</c:v>
                </c:pt>
                <c:pt idx="1309">
                  <c:v>0.64706208632401285</c:v>
                </c:pt>
                <c:pt idx="1310">
                  <c:v>-1.9048436564309981</c:v>
                </c:pt>
                <c:pt idx="1311">
                  <c:v>2.1702976307630024</c:v>
                </c:pt>
                <c:pt idx="1312">
                  <c:v>-1.9403777531530011</c:v>
                </c:pt>
                <c:pt idx="1313">
                  <c:v>-0.38167493426298904</c:v>
                </c:pt>
                <c:pt idx="1314">
                  <c:v>-0.6132616759079923</c:v>
                </c:pt>
                <c:pt idx="1315">
                  <c:v>-1.2936982117479943</c:v>
                </c:pt>
                <c:pt idx="1316">
                  <c:v>1.9403253361610098</c:v>
                </c:pt>
                <c:pt idx="1317">
                  <c:v>-0.2197478899809937</c:v>
                </c:pt>
                <c:pt idx="1318">
                  <c:v>-0.28712152023999238</c:v>
                </c:pt>
                <c:pt idx="1319">
                  <c:v>0.34020932962600625</c:v>
                </c:pt>
                <c:pt idx="1320">
                  <c:v>0.60844004672499352</c:v>
                </c:pt>
                <c:pt idx="1321">
                  <c:v>-0.51854128591099879</c:v>
                </c:pt>
                <c:pt idx="1322">
                  <c:v>0.20269265647200996</c:v>
                </c:pt>
                <c:pt idx="1323">
                  <c:v>-1.0033227067992811E-2</c:v>
                </c:pt>
                <c:pt idx="1324">
                  <c:v>-0.24419060939000303</c:v>
                </c:pt>
                <c:pt idx="1325">
                  <c:v>-0.27957229862100519</c:v>
                </c:pt>
                <c:pt idx="1326">
                  <c:v>-0.41544733240100129</c:v>
                </c:pt>
                <c:pt idx="1327">
                  <c:v>0.48948293737801407</c:v>
                </c:pt>
                <c:pt idx="1328">
                  <c:v>-1.1296014738209976</c:v>
                </c:pt>
                <c:pt idx="1329">
                  <c:v>-0.42662595671200165</c:v>
                </c:pt>
                <c:pt idx="1330">
                  <c:v>-1.1938316171119823</c:v>
                </c:pt>
                <c:pt idx="1331">
                  <c:v>-1.5715643462559825</c:v>
                </c:pt>
                <c:pt idx="1332">
                  <c:v>1.1642595001780052</c:v>
                </c:pt>
                <c:pt idx="1333">
                  <c:v>-0.59368750643699286</c:v>
                </c:pt>
                <c:pt idx="1334">
                  <c:v>1.1641983900919968</c:v>
                </c:pt>
                <c:pt idx="1335">
                  <c:v>-2.8553963128779856</c:v>
                </c:pt>
                <c:pt idx="1336">
                  <c:v>-0.37907014330798461</c:v>
                </c:pt>
                <c:pt idx="1337">
                  <c:v>-0.11141206101198975</c:v>
                </c:pt>
                <c:pt idx="1338">
                  <c:v>-2.4923161603319954</c:v>
                </c:pt>
                <c:pt idx="1339">
                  <c:v>2.6008495243150094</c:v>
                </c:pt>
                <c:pt idx="1340">
                  <c:v>-0.71416086829898973</c:v>
                </c:pt>
                <c:pt idx="1341">
                  <c:v>-1.607894568620992</c:v>
                </c:pt>
                <c:pt idx="1342">
                  <c:v>0.41867376144800517</c:v>
                </c:pt>
                <c:pt idx="1343">
                  <c:v>-0.10462383782200391</c:v>
                </c:pt>
                <c:pt idx="1344">
                  <c:v>0.47036981500900765</c:v>
                </c:pt>
                <c:pt idx="1345">
                  <c:v>-1.1162098897989949</c:v>
                </c:pt>
                <c:pt idx="1346">
                  <c:v>1.2759122569870129</c:v>
                </c:pt>
                <c:pt idx="1347">
                  <c:v>-2.4087357697993639E-2</c:v>
                </c:pt>
                <c:pt idx="1348">
                  <c:v>2.4230488033399951</c:v>
                </c:pt>
                <c:pt idx="1349">
                  <c:v>1.0912412697600047</c:v>
                </c:pt>
                <c:pt idx="1350">
                  <c:v>0.31253128776000949</c:v>
                </c:pt>
                <c:pt idx="1351">
                  <c:v>-8.8255263819974061E-3</c:v>
                </c:pt>
                <c:pt idx="1352">
                  <c:v>1.27345780504902</c:v>
                </c:pt>
                <c:pt idx="1353">
                  <c:v>-7.4354318696990163E-2</c:v>
                </c:pt>
                <c:pt idx="1354">
                  <c:v>0.61085173148400429</c:v>
                </c:pt>
                <c:pt idx="1355">
                  <c:v>1.319671030839018</c:v>
                </c:pt>
                <c:pt idx="1356">
                  <c:v>0.67308048437901391</c:v>
                </c:pt>
                <c:pt idx="1357">
                  <c:v>-0.60069129436199376</c:v>
                </c:pt>
                <c:pt idx="1358">
                  <c:v>1.206000083625014</c:v>
                </c:pt>
                <c:pt idx="1359">
                  <c:v>1.507818662877014</c:v>
                </c:pt>
                <c:pt idx="1360">
                  <c:v>-2.9653557324409974</c:v>
                </c:pt>
                <c:pt idx="1361">
                  <c:v>0.61322292381100851</c:v>
                </c:pt>
                <c:pt idx="1362">
                  <c:v>-1.5940984189009981</c:v>
                </c:pt>
                <c:pt idx="1363">
                  <c:v>-7.4502376607995302E-2</c:v>
                </c:pt>
                <c:pt idx="1364">
                  <c:v>2.7773742706700091</c:v>
                </c:pt>
                <c:pt idx="1365">
                  <c:v>-1.4572060501629949</c:v>
                </c:pt>
                <c:pt idx="1366">
                  <c:v>-0.94429063454299467</c:v>
                </c:pt>
                <c:pt idx="1367">
                  <c:v>1.5767762077960157</c:v>
                </c:pt>
                <c:pt idx="1368">
                  <c:v>0.39958061328400163</c:v>
                </c:pt>
                <c:pt idx="1369">
                  <c:v>0.6365165598480047</c:v>
                </c:pt>
                <c:pt idx="1370">
                  <c:v>0.81854106553799966</c:v>
                </c:pt>
                <c:pt idx="1371">
                  <c:v>0.78288873360200739</c:v>
                </c:pt>
                <c:pt idx="1372">
                  <c:v>0.8375636344079993</c:v>
                </c:pt>
                <c:pt idx="1373">
                  <c:v>-0.13522629992100121</c:v>
                </c:pt>
                <c:pt idx="1374">
                  <c:v>-5.738181725899949E-2</c:v>
                </c:pt>
                <c:pt idx="1375">
                  <c:v>-0.35529638593300206</c:v>
                </c:pt>
                <c:pt idx="1376">
                  <c:v>1.4181827269950134</c:v>
                </c:pt>
                <c:pt idx="1377">
                  <c:v>1.0341729323520212</c:v>
                </c:pt>
                <c:pt idx="1378">
                  <c:v>0.7429110466949993</c:v>
                </c:pt>
                <c:pt idx="1379">
                  <c:v>1.2022993789830139</c:v>
                </c:pt>
                <c:pt idx="1380">
                  <c:v>2.701960895401001</c:v>
                </c:pt>
                <c:pt idx="1381">
                  <c:v>-0.11917796183699636</c:v>
                </c:pt>
                <c:pt idx="1382">
                  <c:v>-0.26848570292300167</c:v>
                </c:pt>
                <c:pt idx="1383">
                  <c:v>1.4147402158090046</c:v>
                </c:pt>
                <c:pt idx="1384">
                  <c:v>-2.4863364746569943</c:v>
                </c:pt>
                <c:pt idx="1385">
                  <c:v>-1.1943937128439899</c:v>
                </c:pt>
                <c:pt idx="1386">
                  <c:v>-0.67891807473199606</c:v>
                </c:pt>
                <c:pt idx="1387">
                  <c:v>-1.0677629500459886</c:v>
                </c:pt>
                <c:pt idx="1388">
                  <c:v>-6.8171889821996956E-2</c:v>
                </c:pt>
                <c:pt idx="1389">
                  <c:v>-1.2443402886459864</c:v>
                </c:pt>
                <c:pt idx="1390">
                  <c:v>2.4370533343002876E-2</c:v>
                </c:pt>
                <c:pt idx="1391">
                  <c:v>0.41417629446699777</c:v>
                </c:pt>
                <c:pt idx="1392">
                  <c:v>-0.66396557761599695</c:v>
                </c:pt>
                <c:pt idx="1393">
                  <c:v>0.37359216294100861</c:v>
                </c:pt>
                <c:pt idx="1394">
                  <c:v>2.1610739369220084</c:v>
                </c:pt>
                <c:pt idx="1395">
                  <c:v>-0.64962151818498626</c:v>
                </c:pt>
                <c:pt idx="1396">
                  <c:v>-1.3300536763199915</c:v>
                </c:pt>
                <c:pt idx="1397">
                  <c:v>1.1940057942940143</c:v>
                </c:pt>
                <c:pt idx="1398">
                  <c:v>-1.7236995684999954</c:v>
                </c:pt>
                <c:pt idx="1399">
                  <c:v>-0.68975087932399504</c:v>
                </c:pt>
                <c:pt idx="1400">
                  <c:v>0.91805791739299991</c:v>
                </c:pt>
                <c:pt idx="1401">
                  <c:v>-1.8338076757529933</c:v>
                </c:pt>
                <c:pt idx="1402">
                  <c:v>0.25442358585401337</c:v>
                </c:pt>
                <c:pt idx="1403">
                  <c:v>0.51867300878899414</c:v>
                </c:pt>
                <c:pt idx="1404">
                  <c:v>1.700108603518018</c:v>
                </c:pt>
                <c:pt idx="1405">
                  <c:v>-0.91427843860100211</c:v>
                </c:pt>
                <c:pt idx="1406">
                  <c:v>-1.0876845655639897</c:v>
                </c:pt>
                <c:pt idx="1407">
                  <c:v>-0.17258129399799316</c:v>
                </c:pt>
                <c:pt idx="1408">
                  <c:v>-0.86111950745099364</c:v>
                </c:pt>
                <c:pt idx="1409">
                  <c:v>-1.6572862363319985</c:v>
                </c:pt>
                <c:pt idx="1410">
                  <c:v>-0.48008817113799296</c:v>
                </c:pt>
                <c:pt idx="1411">
                  <c:v>-0.544622500201001</c:v>
                </c:pt>
                <c:pt idx="1412">
                  <c:v>-0.35965574276099233</c:v>
                </c:pt>
                <c:pt idx="1413">
                  <c:v>-0.5059547971829943</c:v>
                </c:pt>
                <c:pt idx="1414">
                  <c:v>-0.46985544630300069</c:v>
                </c:pt>
                <c:pt idx="1415">
                  <c:v>-0.31949822188799715</c:v>
                </c:pt>
                <c:pt idx="1416">
                  <c:v>0.47259118068801342</c:v>
                </c:pt>
                <c:pt idx="1417">
                  <c:v>-2.2207243422059975</c:v>
                </c:pt>
                <c:pt idx="1418">
                  <c:v>1.4127822269510091</c:v>
                </c:pt>
                <c:pt idx="1419">
                  <c:v>0.21773905647300751</c:v>
                </c:pt>
                <c:pt idx="1420">
                  <c:v>-0.75951059620399519</c:v>
                </c:pt>
                <c:pt idx="1421">
                  <c:v>-1.2736569344249915</c:v>
                </c:pt>
                <c:pt idx="1422">
                  <c:v>-1.2925980765039924</c:v>
                </c:pt>
                <c:pt idx="1423">
                  <c:v>4.2424961289015073E-2</c:v>
                </c:pt>
                <c:pt idx="1424">
                  <c:v>0.53703894714099931</c:v>
                </c:pt>
                <c:pt idx="1425">
                  <c:v>0.29661930396201797</c:v>
                </c:pt>
                <c:pt idx="1426">
                  <c:v>0.69896575727000254</c:v>
                </c:pt>
                <c:pt idx="1427">
                  <c:v>1.6683062681890135</c:v>
                </c:pt>
                <c:pt idx="1428">
                  <c:v>0.4928841148039993</c:v>
                </c:pt>
                <c:pt idx="1429">
                  <c:v>0.30270487634200549</c:v>
                </c:pt>
                <c:pt idx="1430">
                  <c:v>0.77104363177599566</c:v>
                </c:pt>
                <c:pt idx="1431">
                  <c:v>1.0539251134380123</c:v>
                </c:pt>
                <c:pt idx="1432">
                  <c:v>-0.32084727453599271</c:v>
                </c:pt>
                <c:pt idx="1433">
                  <c:v>-0.4779512403589905</c:v>
                </c:pt>
                <c:pt idx="1434">
                  <c:v>2.6910485622450153</c:v>
                </c:pt>
                <c:pt idx="1435">
                  <c:v>-2.7449616377869859</c:v>
                </c:pt>
                <c:pt idx="1436">
                  <c:v>-0.84622275539399539</c:v>
                </c:pt>
                <c:pt idx="1437">
                  <c:v>-0.6457712402919924</c:v>
                </c:pt>
                <c:pt idx="1438">
                  <c:v>-0.43028196470599767</c:v>
                </c:pt>
                <c:pt idx="1439">
                  <c:v>0.98847028305999629</c:v>
                </c:pt>
                <c:pt idx="1440">
                  <c:v>-2.2904128279279945</c:v>
                </c:pt>
                <c:pt idx="1441">
                  <c:v>-0.3505206991270029</c:v>
                </c:pt>
                <c:pt idx="1442">
                  <c:v>-1.0938181562749918</c:v>
                </c:pt>
                <c:pt idx="1443">
                  <c:v>-2.0676585983679985</c:v>
                </c:pt>
                <c:pt idx="1444">
                  <c:v>-1.1252868269329923</c:v>
                </c:pt>
                <c:pt idx="1445">
                  <c:v>0.34936344680299669</c:v>
                </c:pt>
                <c:pt idx="1446">
                  <c:v>-0.29679298024598211</c:v>
                </c:pt>
                <c:pt idx="1447">
                  <c:v>-1.8657835827139877</c:v>
                </c:pt>
                <c:pt idx="1448">
                  <c:v>-0.58080741843400574</c:v>
                </c:pt>
                <c:pt idx="1449">
                  <c:v>-2.6865301297959832</c:v>
                </c:pt>
                <c:pt idx="1450">
                  <c:v>1.4970764023319987</c:v>
                </c:pt>
                <c:pt idx="1451">
                  <c:v>2.1073903910930056</c:v>
                </c:pt>
                <c:pt idx="1452">
                  <c:v>0.54265381264400503</c:v>
                </c:pt>
                <c:pt idx="1453">
                  <c:v>-1.5488312912929985</c:v>
                </c:pt>
                <c:pt idx="1454">
                  <c:v>1.4910764182420166</c:v>
                </c:pt>
                <c:pt idx="1455">
                  <c:v>0.54222176364800134</c:v>
                </c:pt>
                <c:pt idx="1456">
                  <c:v>-0.97697130884500893</c:v>
                </c:pt>
                <c:pt idx="1457">
                  <c:v>-8.3695654727989677E-2</c:v>
                </c:pt>
                <c:pt idx="1458">
                  <c:v>-1.3095244415570022</c:v>
                </c:pt>
                <c:pt idx="1459">
                  <c:v>2.2721682745630005</c:v>
                </c:pt>
                <c:pt idx="1460">
                  <c:v>0.56882526793999943</c:v>
                </c:pt>
                <c:pt idx="1461">
                  <c:v>0.23919887665101669</c:v>
                </c:pt>
                <c:pt idx="1462">
                  <c:v>-0.33015770705999614</c:v>
                </c:pt>
                <c:pt idx="1463">
                  <c:v>2.5087968984529994</c:v>
                </c:pt>
                <c:pt idx="1464">
                  <c:v>1.514121743006001</c:v>
                </c:pt>
                <c:pt idx="1465">
                  <c:v>0.80059580626200955</c:v>
                </c:pt>
                <c:pt idx="1466">
                  <c:v>-1.1726114988159964</c:v>
                </c:pt>
                <c:pt idx="1467">
                  <c:v>-2.4472204964519904</c:v>
                </c:pt>
                <c:pt idx="1468">
                  <c:v>-0.73147695430499482</c:v>
                </c:pt>
                <c:pt idx="1469">
                  <c:v>-0.94437292965399422</c:v>
                </c:pt>
                <c:pt idx="1470">
                  <c:v>0.60215644803500368</c:v>
                </c:pt>
                <c:pt idx="1471">
                  <c:v>-2.4385718849439968</c:v>
                </c:pt>
                <c:pt idx="1472">
                  <c:v>2.0259676134500069</c:v>
                </c:pt>
                <c:pt idx="1473">
                  <c:v>2.7720289354750207</c:v>
                </c:pt>
                <c:pt idx="1474">
                  <c:v>1.6868715395890064</c:v>
                </c:pt>
                <c:pt idx="1475">
                  <c:v>-1.2063547842259936</c:v>
                </c:pt>
                <c:pt idx="1476">
                  <c:v>-0.41297283149198449</c:v>
                </c:pt>
                <c:pt idx="1477">
                  <c:v>-0.43561018825900533</c:v>
                </c:pt>
                <c:pt idx="1478">
                  <c:v>-0.83720174346100862</c:v>
                </c:pt>
                <c:pt idx="1479">
                  <c:v>-4.2997502359867212E-3</c:v>
                </c:pt>
                <c:pt idx="1480">
                  <c:v>-1.1322547301249841</c:v>
                </c:pt>
                <c:pt idx="1481">
                  <c:v>1.9147720065070075</c:v>
                </c:pt>
                <c:pt idx="1482">
                  <c:v>0.12423784983801056</c:v>
                </c:pt>
                <c:pt idx="1483">
                  <c:v>-3.5015359470589971</c:v>
                </c:pt>
                <c:pt idx="1484">
                  <c:v>1.0719138893350078</c:v>
                </c:pt>
                <c:pt idx="1485">
                  <c:v>1.694070271716015</c:v>
                </c:pt>
                <c:pt idx="1486">
                  <c:v>-1.5004905943820006</c:v>
                </c:pt>
                <c:pt idx="1487">
                  <c:v>0.51540945930300097</c:v>
                </c:pt>
                <c:pt idx="1488">
                  <c:v>1.082740272911991</c:v>
                </c:pt>
                <c:pt idx="1489">
                  <c:v>-1.4960129835259863</c:v>
                </c:pt>
                <c:pt idx="1490">
                  <c:v>-0.1320571464939917</c:v>
                </c:pt>
                <c:pt idx="1491">
                  <c:v>1.6230248987049976</c:v>
                </c:pt>
                <c:pt idx="1492">
                  <c:v>5.2393206049003993E-2</c:v>
                </c:pt>
                <c:pt idx="1493">
                  <c:v>-0.9359243445889831</c:v>
                </c:pt>
                <c:pt idx="1494">
                  <c:v>-1.028234726773988</c:v>
                </c:pt>
                <c:pt idx="1495">
                  <c:v>-2.3599081886589914</c:v>
                </c:pt>
                <c:pt idx="1496">
                  <c:v>-0.36144009521198939</c:v>
                </c:pt>
                <c:pt idx="1497">
                  <c:v>1.0876008973200157</c:v>
                </c:pt>
                <c:pt idx="1498">
                  <c:v>-1.4095622112829886</c:v>
                </c:pt>
                <c:pt idx="1499">
                  <c:v>1.1519883274000051</c:v>
                </c:pt>
                <c:pt idx="1500">
                  <c:v>-4.8471019926992653E-2</c:v>
                </c:pt>
                <c:pt idx="1501">
                  <c:v>2.3293336896699941</c:v>
                </c:pt>
                <c:pt idx="1502">
                  <c:v>-0.53620523611100168</c:v>
                </c:pt>
                <c:pt idx="1503">
                  <c:v>1.4258087441570098</c:v>
                </c:pt>
                <c:pt idx="1504">
                  <c:v>1.8460247753720012</c:v>
                </c:pt>
                <c:pt idx="1505">
                  <c:v>-0.76807436749800218</c:v>
                </c:pt>
                <c:pt idx="1506">
                  <c:v>-0.13648732001598773</c:v>
                </c:pt>
                <c:pt idx="1507">
                  <c:v>-4.5135397317220054</c:v>
                </c:pt>
                <c:pt idx="1508">
                  <c:v>0.67955781736500853</c:v>
                </c:pt>
                <c:pt idx="1509">
                  <c:v>3.2863220493160128</c:v>
                </c:pt>
                <c:pt idx="1510">
                  <c:v>-0.60583054288798621</c:v>
                </c:pt>
                <c:pt idx="1511">
                  <c:v>-0.77182190246098514</c:v>
                </c:pt>
                <c:pt idx="1512">
                  <c:v>2.6586166663700084</c:v>
                </c:pt>
                <c:pt idx="1513">
                  <c:v>2.493690384801539E-2</c:v>
                </c:pt>
                <c:pt idx="1514">
                  <c:v>-0.86141488779699671</c:v>
                </c:pt>
                <c:pt idx="1515">
                  <c:v>1.8221167748680074</c:v>
                </c:pt>
                <c:pt idx="1516">
                  <c:v>-2.2303311532370032</c:v>
                </c:pt>
                <c:pt idx="1517">
                  <c:v>0.19516985915099383</c:v>
                </c:pt>
                <c:pt idx="1518">
                  <c:v>-1.6674788161509895</c:v>
                </c:pt>
                <c:pt idx="1519">
                  <c:v>0.85947593702400127</c:v>
                </c:pt>
                <c:pt idx="1520">
                  <c:v>-1.8475466687710025</c:v>
                </c:pt>
                <c:pt idx="1521">
                  <c:v>-0.95488390593499162</c:v>
                </c:pt>
                <c:pt idx="1522">
                  <c:v>-0.99790523103000339</c:v>
                </c:pt>
                <c:pt idx="1523">
                  <c:v>-0.7833628015929861</c:v>
                </c:pt>
                <c:pt idx="1524">
                  <c:v>1.8129262231149994</c:v>
                </c:pt>
                <c:pt idx="1525">
                  <c:v>0.68890626030601254</c:v>
                </c:pt>
                <c:pt idx="1526">
                  <c:v>-1.8075691748649945</c:v>
                </c:pt>
                <c:pt idx="1527">
                  <c:v>0.37629605046500103</c:v>
                </c:pt>
                <c:pt idx="1528">
                  <c:v>-1.5933162924250013</c:v>
                </c:pt>
                <c:pt idx="1529">
                  <c:v>0.28062940283101057</c:v>
                </c:pt>
                <c:pt idx="1530">
                  <c:v>-2.377767650292995</c:v>
                </c:pt>
                <c:pt idx="1531">
                  <c:v>1.1398256637440056</c:v>
                </c:pt>
                <c:pt idx="1532">
                  <c:v>0.83984688355600667</c:v>
                </c:pt>
                <c:pt idx="1533">
                  <c:v>0.14681401530401672</c:v>
                </c:pt>
                <c:pt idx="1534">
                  <c:v>2.0112791174890106</c:v>
                </c:pt>
                <c:pt idx="1535">
                  <c:v>0.23813957712900446</c:v>
                </c:pt>
                <c:pt idx="1536">
                  <c:v>-0.52887016475600035</c:v>
                </c:pt>
                <c:pt idx="1537">
                  <c:v>0.51045460907801044</c:v>
                </c:pt>
                <c:pt idx="1538">
                  <c:v>-0.67143844231799221</c:v>
                </c:pt>
                <c:pt idx="1539">
                  <c:v>0.6108273881170021</c:v>
                </c:pt>
                <c:pt idx="1540">
                  <c:v>0.9135466986760008</c:v>
                </c:pt>
                <c:pt idx="1541">
                  <c:v>-1.5723056545019887</c:v>
                </c:pt>
                <c:pt idx="1542">
                  <c:v>1.231982059309999</c:v>
                </c:pt>
                <c:pt idx="1543">
                  <c:v>-0.26112971641400406</c:v>
                </c:pt>
                <c:pt idx="1544">
                  <c:v>-0.67968080810699405</c:v>
                </c:pt>
                <c:pt idx="1545">
                  <c:v>0.62099520526000163</c:v>
                </c:pt>
                <c:pt idx="1546">
                  <c:v>-0.48424282218199721</c:v>
                </c:pt>
                <c:pt idx="1547">
                  <c:v>-2.6411708321999896</c:v>
                </c:pt>
                <c:pt idx="1548">
                  <c:v>0.65015144937899549</c:v>
                </c:pt>
                <c:pt idx="1549">
                  <c:v>-0.92326246705999893</c:v>
                </c:pt>
                <c:pt idx="1550">
                  <c:v>0.43641940576200966</c:v>
                </c:pt>
                <c:pt idx="1551">
                  <c:v>1.0449401124970024</c:v>
                </c:pt>
                <c:pt idx="1552">
                  <c:v>-7.9375861487989141E-2</c:v>
                </c:pt>
                <c:pt idx="1553">
                  <c:v>1.2400116546040039</c:v>
                </c:pt>
                <c:pt idx="1554">
                  <c:v>-2.7270637965339972</c:v>
                </c:pt>
                <c:pt idx="1555">
                  <c:v>-1.2525435885719958</c:v>
                </c:pt>
                <c:pt idx="1556">
                  <c:v>1.1383262532007166E-2</c:v>
                </c:pt>
                <c:pt idx="1557">
                  <c:v>0.74603750566700455</c:v>
                </c:pt>
                <c:pt idx="1558">
                  <c:v>1.1113623032999982</c:v>
                </c:pt>
                <c:pt idx="1559">
                  <c:v>0.11625113538700305</c:v>
                </c:pt>
                <c:pt idx="1560">
                  <c:v>-1.7447555259510068</c:v>
                </c:pt>
                <c:pt idx="1561">
                  <c:v>0.45012531242100806</c:v>
                </c:pt>
                <c:pt idx="1562">
                  <c:v>-0.15026195874600035</c:v>
                </c:pt>
                <c:pt idx="1563">
                  <c:v>1.6748515119870007</c:v>
                </c:pt>
                <c:pt idx="1564">
                  <c:v>-2.8150781252989958</c:v>
                </c:pt>
                <c:pt idx="1565">
                  <c:v>0.82267106055400063</c:v>
                </c:pt>
                <c:pt idx="1566">
                  <c:v>1.6596767194760105</c:v>
                </c:pt>
                <c:pt idx="1567">
                  <c:v>-1.3184410235519977</c:v>
                </c:pt>
                <c:pt idx="1568">
                  <c:v>-1.5487110945159941</c:v>
                </c:pt>
                <c:pt idx="1569">
                  <c:v>3.2283306516040113</c:v>
                </c:pt>
                <c:pt idx="1570">
                  <c:v>-3.4960212209919916</c:v>
                </c:pt>
                <c:pt idx="1571">
                  <c:v>0.91123561660000973</c:v>
                </c:pt>
                <c:pt idx="1572">
                  <c:v>-0.20329300946798412</c:v>
                </c:pt>
                <c:pt idx="1573">
                  <c:v>-2.1742020893239982</c:v>
                </c:pt>
                <c:pt idx="1574">
                  <c:v>1.8180938653990211</c:v>
                </c:pt>
                <c:pt idx="1575">
                  <c:v>-1.0578805160130003</c:v>
                </c:pt>
                <c:pt idx="1576">
                  <c:v>0.62291265970199561</c:v>
                </c:pt>
                <c:pt idx="1577">
                  <c:v>0.52855958275100079</c:v>
                </c:pt>
                <c:pt idx="1578">
                  <c:v>1.125348856979997</c:v>
                </c:pt>
                <c:pt idx="1579">
                  <c:v>-0.24858519060398976</c:v>
                </c:pt>
                <c:pt idx="1580">
                  <c:v>0.60177730422600462</c:v>
                </c:pt>
                <c:pt idx="1581">
                  <c:v>-0.53099456936199374</c:v>
                </c:pt>
                <c:pt idx="1582">
                  <c:v>0.45799400621000075</c:v>
                </c:pt>
                <c:pt idx="1583">
                  <c:v>0.3630232484210012</c:v>
                </c:pt>
                <c:pt idx="1584">
                  <c:v>0.23129676324700199</c:v>
                </c:pt>
                <c:pt idx="1585">
                  <c:v>-1.1983575141809979</c:v>
                </c:pt>
                <c:pt idx="1586">
                  <c:v>-0.76983078920798675</c:v>
                </c:pt>
                <c:pt idx="1587">
                  <c:v>0.43163892443800478</c:v>
                </c:pt>
                <c:pt idx="1588">
                  <c:v>-2.1664684248110007</c:v>
                </c:pt>
                <c:pt idx="1589">
                  <c:v>-1.3808421769259951</c:v>
                </c:pt>
                <c:pt idx="1590">
                  <c:v>-1.5092106926639985</c:v>
                </c:pt>
                <c:pt idx="1591">
                  <c:v>2.583304228501504E-2</c:v>
                </c:pt>
                <c:pt idx="1592">
                  <c:v>-1.557040312826004</c:v>
                </c:pt>
                <c:pt idx="1593">
                  <c:v>0.70785786082501545</c:v>
                </c:pt>
                <c:pt idx="1594">
                  <c:v>-1.3404819215279815</c:v>
                </c:pt>
                <c:pt idx="1595">
                  <c:v>-0.37982392883499472</c:v>
                </c:pt>
                <c:pt idx="1596">
                  <c:v>-0.12550947391397926</c:v>
                </c:pt>
                <c:pt idx="1597">
                  <c:v>-2.3749099593349854</c:v>
                </c:pt>
                <c:pt idx="1598">
                  <c:v>-1.4819275634229996</c:v>
                </c:pt>
                <c:pt idx="1599">
                  <c:v>-0.94573952029598729</c:v>
                </c:pt>
                <c:pt idx="1600">
                  <c:v>-0.61049186796599031</c:v>
                </c:pt>
                <c:pt idx="1601">
                  <c:v>-0.27764889725899877</c:v>
                </c:pt>
                <c:pt idx="1602">
                  <c:v>1.828157504447006</c:v>
                </c:pt>
                <c:pt idx="1603">
                  <c:v>-0.13726511618099835</c:v>
                </c:pt>
                <c:pt idx="1604">
                  <c:v>-0.7387055880429898</c:v>
                </c:pt>
                <c:pt idx="1605">
                  <c:v>-9.2202140908000274E-2</c:v>
                </c:pt>
                <c:pt idx="1606">
                  <c:v>-1.7753727591959887</c:v>
                </c:pt>
                <c:pt idx="1607">
                  <c:v>8.4723231425996914E-2</c:v>
                </c:pt>
                <c:pt idx="1608">
                  <c:v>-0.26532022131598865</c:v>
                </c:pt>
                <c:pt idx="1609">
                  <c:v>-0.7577722969830063</c:v>
                </c:pt>
                <c:pt idx="1610">
                  <c:v>-2.7046812316039848</c:v>
                </c:pt>
                <c:pt idx="1611">
                  <c:v>-1.4515367576449876</c:v>
                </c:pt>
                <c:pt idx="1612">
                  <c:v>-0.34575586833800287</c:v>
                </c:pt>
                <c:pt idx="1613">
                  <c:v>1.1326261469160102</c:v>
                </c:pt>
                <c:pt idx="1614">
                  <c:v>-1.3976228839179896</c:v>
                </c:pt>
                <c:pt idx="1615">
                  <c:v>9.3980978863996256E-2</c:v>
                </c:pt>
                <c:pt idx="1616">
                  <c:v>1.5142271472920044</c:v>
                </c:pt>
                <c:pt idx="1617">
                  <c:v>-0.38513725605298532</c:v>
                </c:pt>
                <c:pt idx="1618">
                  <c:v>0.83380535674200473</c:v>
                </c:pt>
                <c:pt idx="1619">
                  <c:v>-5.781967822299805E-2</c:v>
                </c:pt>
                <c:pt idx="1620">
                  <c:v>-3.54301633453899</c:v>
                </c:pt>
                <c:pt idx="1621">
                  <c:v>0.50054284125501169</c:v>
                </c:pt>
                <c:pt idx="1622">
                  <c:v>-0.50417415785699404</c:v>
                </c:pt>
                <c:pt idx="1623">
                  <c:v>-1.5462750539995795E-2</c:v>
                </c:pt>
                <c:pt idx="1624">
                  <c:v>-1.0789310150579894</c:v>
                </c:pt>
                <c:pt idx="1625">
                  <c:v>-0.59246488541799636</c:v>
                </c:pt>
                <c:pt idx="1626">
                  <c:v>-9.3571880689893305E-3</c:v>
                </c:pt>
                <c:pt idx="1627">
                  <c:v>-2.0290153647579956</c:v>
                </c:pt>
                <c:pt idx="1628">
                  <c:v>0.85212637455902041</c:v>
                </c:pt>
                <c:pt idx="1629">
                  <c:v>2.9327015544080126</c:v>
                </c:pt>
                <c:pt idx="1630">
                  <c:v>-0.85324820832099135</c:v>
                </c:pt>
                <c:pt idx="1631">
                  <c:v>0.15600261311899999</c:v>
                </c:pt>
                <c:pt idx="1632">
                  <c:v>0.7473637245880127</c:v>
                </c:pt>
                <c:pt idx="1633">
                  <c:v>-1.4938308929079938</c:v>
                </c:pt>
                <c:pt idx="1634">
                  <c:v>0.7033943515289991</c:v>
                </c:pt>
                <c:pt idx="1635">
                  <c:v>1.2097797726400046</c:v>
                </c:pt>
                <c:pt idx="1636">
                  <c:v>-0.51510546428698945</c:v>
                </c:pt>
                <c:pt idx="1637">
                  <c:v>-2.389545935916999</c:v>
                </c:pt>
                <c:pt idx="1638">
                  <c:v>-3.8795269991993564E-2</c:v>
                </c:pt>
                <c:pt idx="1639">
                  <c:v>-0.14865711799998849</c:v>
                </c:pt>
                <c:pt idx="1640">
                  <c:v>-0.1499827547749959</c:v>
                </c:pt>
                <c:pt idx="1641">
                  <c:v>-1.008521684235987</c:v>
                </c:pt>
                <c:pt idx="1642">
                  <c:v>-2.4321074275709975</c:v>
                </c:pt>
                <c:pt idx="1643">
                  <c:v>-1.8895667233991276E-2</c:v>
                </c:pt>
                <c:pt idx="1644">
                  <c:v>-0.43211108751199845</c:v>
                </c:pt>
                <c:pt idx="1645">
                  <c:v>0.35428895845100783</c:v>
                </c:pt>
                <c:pt idx="1646">
                  <c:v>-1.8048859102439962</c:v>
                </c:pt>
                <c:pt idx="1647">
                  <c:v>0.96805532295000774</c:v>
                </c:pt>
                <c:pt idx="1648">
                  <c:v>2.114583562099881E-2</c:v>
                </c:pt>
                <c:pt idx="1649">
                  <c:v>-2.519419311743988</c:v>
                </c:pt>
                <c:pt idx="1650">
                  <c:v>1.5897834169809926</c:v>
                </c:pt>
                <c:pt idx="1651">
                  <c:v>0.55501778399100488</c:v>
                </c:pt>
                <c:pt idx="1652">
                  <c:v>0.55166390102101559</c:v>
                </c:pt>
                <c:pt idx="1653">
                  <c:v>-3.7342985207004631E-2</c:v>
                </c:pt>
                <c:pt idx="1654">
                  <c:v>-0.39577380973199183</c:v>
                </c:pt>
                <c:pt idx="1655">
                  <c:v>-1.7043610887329805</c:v>
                </c:pt>
                <c:pt idx="1656">
                  <c:v>0.44696504205100496</c:v>
                </c:pt>
                <c:pt idx="1657">
                  <c:v>0.24285817502901352</c:v>
                </c:pt>
                <c:pt idx="1658">
                  <c:v>2.5100205799800079</c:v>
                </c:pt>
                <c:pt idx="1659">
                  <c:v>-2.2591104852049995</c:v>
                </c:pt>
                <c:pt idx="1660">
                  <c:v>1.4574462774489945</c:v>
                </c:pt>
                <c:pt idx="1661">
                  <c:v>1.8774407958159998</c:v>
                </c:pt>
                <c:pt idx="1662">
                  <c:v>3.3122309804890051</c:v>
                </c:pt>
                <c:pt idx="1663">
                  <c:v>6.7554716073004784E-2</c:v>
                </c:pt>
                <c:pt idx="1664">
                  <c:v>-0.68378155900899174</c:v>
                </c:pt>
                <c:pt idx="1665">
                  <c:v>-0.85144283667398213</c:v>
                </c:pt>
                <c:pt idx="1666">
                  <c:v>0.7061597680589955</c:v>
                </c:pt>
                <c:pt idx="1667">
                  <c:v>-1.4187593854690022</c:v>
                </c:pt>
                <c:pt idx="1668">
                  <c:v>0.32384035916800258</c:v>
                </c:pt>
                <c:pt idx="1669">
                  <c:v>-2.9227049612359934</c:v>
                </c:pt>
                <c:pt idx="1670">
                  <c:v>-1.5867360054529911</c:v>
                </c:pt>
                <c:pt idx="1671">
                  <c:v>-6.623609925699725E-2</c:v>
                </c:pt>
                <c:pt idx="1672">
                  <c:v>-0.29494559191299174</c:v>
                </c:pt>
                <c:pt idx="1673">
                  <c:v>2.0557690134120037</c:v>
                </c:pt>
                <c:pt idx="1674">
                  <c:v>-0.96206215140800566</c:v>
                </c:pt>
                <c:pt idx="1675">
                  <c:v>1.2227736643669971</c:v>
                </c:pt>
                <c:pt idx="1676">
                  <c:v>1.6297058521020062</c:v>
                </c:pt>
                <c:pt idx="1677">
                  <c:v>0.80904902207601026</c:v>
                </c:pt>
                <c:pt idx="1678">
                  <c:v>-0.74338447114598694</c:v>
                </c:pt>
                <c:pt idx="1679">
                  <c:v>-0.79055244951298675</c:v>
                </c:pt>
                <c:pt idx="1680">
                  <c:v>0.47917019317000609</c:v>
                </c:pt>
                <c:pt idx="1681">
                  <c:v>0.65773837050500106</c:v>
                </c:pt>
                <c:pt idx="1682">
                  <c:v>-0.15046056361700266</c:v>
                </c:pt>
                <c:pt idx="1683">
                  <c:v>2.372556958000871E-2</c:v>
                </c:pt>
                <c:pt idx="1684">
                  <c:v>-0.29658318013198937</c:v>
                </c:pt>
                <c:pt idx="1685">
                  <c:v>-0.54265055718499866</c:v>
                </c:pt>
                <c:pt idx="1686">
                  <c:v>0.130545792022005</c:v>
                </c:pt>
                <c:pt idx="1687">
                  <c:v>-1.0046561275229919</c:v>
                </c:pt>
                <c:pt idx="1688">
                  <c:v>0.49962839735700015</c:v>
                </c:pt>
                <c:pt idx="1689">
                  <c:v>-2.2210864549749942</c:v>
                </c:pt>
                <c:pt idx="1690">
                  <c:v>0.93881340387400769</c:v>
                </c:pt>
                <c:pt idx="1691">
                  <c:v>-1.2089409097609973</c:v>
                </c:pt>
                <c:pt idx="1692">
                  <c:v>-0.45643478700999651</c:v>
                </c:pt>
                <c:pt idx="1693">
                  <c:v>0.82718207082700701</c:v>
                </c:pt>
                <c:pt idx="1694">
                  <c:v>-0.66310393205098705</c:v>
                </c:pt>
                <c:pt idx="1695">
                  <c:v>-0.63296027181499426</c:v>
                </c:pt>
                <c:pt idx="1696">
                  <c:v>0.6213269683869953</c:v>
                </c:pt>
                <c:pt idx="1697">
                  <c:v>-1.5329686288993116E-2</c:v>
                </c:pt>
                <c:pt idx="1698">
                  <c:v>-2.54098827456599</c:v>
                </c:pt>
                <c:pt idx="1699">
                  <c:v>-1.3214390684089921</c:v>
                </c:pt>
                <c:pt idx="1700">
                  <c:v>-0.51385895424300543</c:v>
                </c:pt>
                <c:pt idx="1701">
                  <c:v>2.3931163405800078</c:v>
                </c:pt>
                <c:pt idx="1702">
                  <c:v>0.95454361817000688</c:v>
                </c:pt>
                <c:pt idx="1703">
                  <c:v>1.0162660654220019</c:v>
                </c:pt>
                <c:pt idx="1704">
                  <c:v>-0.46834299938200274</c:v>
                </c:pt>
                <c:pt idx="1705">
                  <c:v>-0.63827481689499166</c:v>
                </c:pt>
                <c:pt idx="1706">
                  <c:v>1.262290210556003</c:v>
                </c:pt>
                <c:pt idx="1707">
                  <c:v>0.24568550096799413</c:v>
                </c:pt>
                <c:pt idx="1708">
                  <c:v>-1.4697905918019956</c:v>
                </c:pt>
                <c:pt idx="1709">
                  <c:v>0.24944826401700482</c:v>
                </c:pt>
                <c:pt idx="1710">
                  <c:v>0.62425174543899686</c:v>
                </c:pt>
                <c:pt idx="1711">
                  <c:v>1.8659139145620003</c:v>
                </c:pt>
                <c:pt idx="1712">
                  <c:v>0.35376409597300551</c:v>
                </c:pt>
                <c:pt idx="1713">
                  <c:v>2.1873240990289986</c:v>
                </c:pt>
                <c:pt idx="1714">
                  <c:v>2.4861652201620075</c:v>
                </c:pt>
                <c:pt idx="1715">
                  <c:v>-1.4029683090909941</c:v>
                </c:pt>
                <c:pt idx="1716">
                  <c:v>2.2274535070420143</c:v>
                </c:pt>
                <c:pt idx="1717">
                  <c:v>1.3496994026840099</c:v>
                </c:pt>
                <c:pt idx="1718">
                  <c:v>2.1844658910770107</c:v>
                </c:pt>
                <c:pt idx="1719">
                  <c:v>-1.173077231440999</c:v>
                </c:pt>
                <c:pt idx="1720">
                  <c:v>0.69220980535000365</c:v>
                </c:pt>
                <c:pt idx="1721">
                  <c:v>-0.31632168381399595</c:v>
                </c:pt>
                <c:pt idx="1722">
                  <c:v>-0.79229964492500926</c:v>
                </c:pt>
                <c:pt idx="1723">
                  <c:v>1.3002950714810169</c:v>
                </c:pt>
                <c:pt idx="1724">
                  <c:v>-1.6027413885379929</c:v>
                </c:pt>
                <c:pt idx="1725">
                  <c:v>0.71085144460900551</c:v>
                </c:pt>
                <c:pt idx="1726">
                  <c:v>1.5599974697699963</c:v>
                </c:pt>
                <c:pt idx="1727">
                  <c:v>1.2826481418570097</c:v>
                </c:pt>
                <c:pt idx="1728">
                  <c:v>8.8637744861017609E-2</c:v>
                </c:pt>
                <c:pt idx="1729">
                  <c:v>1.0592573070850051</c:v>
                </c:pt>
                <c:pt idx="1730">
                  <c:v>0.47097808210700975</c:v>
                </c:pt>
                <c:pt idx="1731">
                  <c:v>-0.57823800116300106</c:v>
                </c:pt>
                <c:pt idx="1732">
                  <c:v>-1.0741476486998636E-2</c:v>
                </c:pt>
                <c:pt idx="1733">
                  <c:v>-0.47776211600799456</c:v>
                </c:pt>
                <c:pt idx="1734">
                  <c:v>-0.17659160128198437</c:v>
                </c:pt>
                <c:pt idx="1735">
                  <c:v>-1.749933680331992</c:v>
                </c:pt>
                <c:pt idx="1736">
                  <c:v>1.6685545531550048</c:v>
                </c:pt>
                <c:pt idx="1737">
                  <c:v>0.58133142109900859</c:v>
                </c:pt>
                <c:pt idx="1738">
                  <c:v>-1.3159565362449968</c:v>
                </c:pt>
                <c:pt idx="1739">
                  <c:v>-6.4648100933993646E-2</c:v>
                </c:pt>
                <c:pt idx="1740">
                  <c:v>5.3413793274003751E-2</c:v>
                </c:pt>
                <c:pt idx="1741">
                  <c:v>-0.88382819114698918</c:v>
                </c:pt>
                <c:pt idx="1742">
                  <c:v>2.4041134050839901</c:v>
                </c:pt>
                <c:pt idx="1743">
                  <c:v>0.39983625046400562</c:v>
                </c:pt>
                <c:pt idx="1744">
                  <c:v>1.0689792816720143</c:v>
                </c:pt>
                <c:pt idx="1745">
                  <c:v>-0.63871555506300126</c:v>
                </c:pt>
                <c:pt idx="1746">
                  <c:v>-0.26253586434499709</c:v>
                </c:pt>
                <c:pt idx="1747">
                  <c:v>0.82201600843100664</c:v>
                </c:pt>
                <c:pt idx="1748">
                  <c:v>-3.1662810165629907</c:v>
                </c:pt>
                <c:pt idx="1749">
                  <c:v>-0.67600933490200532</c:v>
                </c:pt>
                <c:pt idx="1750">
                  <c:v>0.72687724908699636</c:v>
                </c:pt>
                <c:pt idx="1751">
                  <c:v>0.28998609055300051</c:v>
                </c:pt>
                <c:pt idx="1752">
                  <c:v>-2.3435937936349944</c:v>
                </c:pt>
                <c:pt idx="1753">
                  <c:v>2.5299931421997712E-2</c:v>
                </c:pt>
                <c:pt idx="1754">
                  <c:v>-0.75041029609899113</c:v>
                </c:pt>
                <c:pt idx="1755">
                  <c:v>0.51410086045700609</c:v>
                </c:pt>
                <c:pt idx="1756">
                  <c:v>3.6160604707900035</c:v>
                </c:pt>
                <c:pt idx="1757">
                  <c:v>8.0260434644003453E-2</c:v>
                </c:pt>
                <c:pt idx="1758">
                  <c:v>0.81450355862301649</c:v>
                </c:pt>
                <c:pt idx="1759">
                  <c:v>2.8128836293070094</c:v>
                </c:pt>
                <c:pt idx="1760">
                  <c:v>-2.4828857849459922</c:v>
                </c:pt>
                <c:pt idx="1761">
                  <c:v>-0.29189441865099752</c:v>
                </c:pt>
                <c:pt idx="1762">
                  <c:v>0.43228892543299935</c:v>
                </c:pt>
                <c:pt idx="1763">
                  <c:v>-2.8717707154039829</c:v>
                </c:pt>
                <c:pt idx="1764">
                  <c:v>-1.3540455538259977</c:v>
                </c:pt>
                <c:pt idx="1765">
                  <c:v>-1.3731272800309995</c:v>
                </c:pt>
                <c:pt idx="1766">
                  <c:v>-7.6536218908998421E-2</c:v>
                </c:pt>
                <c:pt idx="1767">
                  <c:v>1.3588043872360061</c:v>
                </c:pt>
                <c:pt idx="1768">
                  <c:v>-0.47450665572799267</c:v>
                </c:pt>
                <c:pt idx="1769">
                  <c:v>-0.23667692902799331</c:v>
                </c:pt>
                <c:pt idx="1770">
                  <c:v>-1.7690572228190007</c:v>
                </c:pt>
                <c:pt idx="1771">
                  <c:v>-1.5121115026829983</c:v>
                </c:pt>
                <c:pt idx="1772">
                  <c:v>0.87836881872399886</c:v>
                </c:pt>
                <c:pt idx="1773">
                  <c:v>0.85897656018299529</c:v>
                </c:pt>
                <c:pt idx="1774">
                  <c:v>1.3642438911279982</c:v>
                </c:pt>
                <c:pt idx="1775">
                  <c:v>-2.1610029030919975</c:v>
                </c:pt>
                <c:pt idx="1776">
                  <c:v>0.45513444933800429</c:v>
                </c:pt>
                <c:pt idx="1777">
                  <c:v>-0.11007509090700296</c:v>
                </c:pt>
                <c:pt idx="1778">
                  <c:v>-0.7591890218849926</c:v>
                </c:pt>
                <c:pt idx="1779">
                  <c:v>0.58350424171500492</c:v>
                </c:pt>
                <c:pt idx="1780">
                  <c:v>-0.92124072340500618</c:v>
                </c:pt>
                <c:pt idx="1781">
                  <c:v>1.6197729286259914</c:v>
                </c:pt>
                <c:pt idx="1782">
                  <c:v>1.3319901429530034</c:v>
                </c:pt>
                <c:pt idx="1783">
                  <c:v>-0.46447347142600393</c:v>
                </c:pt>
                <c:pt idx="1784">
                  <c:v>-0.2845446816289865</c:v>
                </c:pt>
                <c:pt idx="1785">
                  <c:v>0.67765722274100426</c:v>
                </c:pt>
                <c:pt idx="1786">
                  <c:v>0.61587199092700473</c:v>
                </c:pt>
                <c:pt idx="1787">
                  <c:v>0.36878825776000212</c:v>
                </c:pt>
                <c:pt idx="1788">
                  <c:v>-2.7443859947679954</c:v>
                </c:pt>
                <c:pt idx="1789">
                  <c:v>8.6071810725002251E-2</c:v>
                </c:pt>
                <c:pt idx="1790">
                  <c:v>3.1481461676669937</c:v>
                </c:pt>
                <c:pt idx="1791">
                  <c:v>-0.10706831129499506</c:v>
                </c:pt>
                <c:pt idx="1792">
                  <c:v>1.6468242977120013</c:v>
                </c:pt>
                <c:pt idx="1793">
                  <c:v>-1.4666228737639955</c:v>
                </c:pt>
                <c:pt idx="1794">
                  <c:v>-3.8828633443259974</c:v>
                </c:pt>
                <c:pt idx="1795">
                  <c:v>2.0572916017570009</c:v>
                </c:pt>
                <c:pt idx="1796">
                  <c:v>-0.21941138721200559</c:v>
                </c:pt>
                <c:pt idx="1797">
                  <c:v>1.9023217857680095</c:v>
                </c:pt>
                <c:pt idx="1798">
                  <c:v>0.8619850702850016</c:v>
                </c:pt>
                <c:pt idx="1799">
                  <c:v>0.87643563609901776</c:v>
                </c:pt>
                <c:pt idx="1800">
                  <c:v>-1.2542682457220025</c:v>
                </c:pt>
                <c:pt idx="1801">
                  <c:v>1.6003603024170019</c:v>
                </c:pt>
                <c:pt idx="1802">
                  <c:v>-1.0132064367509912</c:v>
                </c:pt>
                <c:pt idx="1803">
                  <c:v>-0.42787402452299261</c:v>
                </c:pt>
                <c:pt idx="1804">
                  <c:v>-0.32528936655499763</c:v>
                </c:pt>
                <c:pt idx="1805">
                  <c:v>-1.3959643809409954</c:v>
                </c:pt>
                <c:pt idx="1806">
                  <c:v>2.4674177214220094</c:v>
                </c:pt>
                <c:pt idx="1807">
                  <c:v>-1.329937283156994</c:v>
                </c:pt>
                <c:pt idx="1808">
                  <c:v>0.7852107918280069</c:v>
                </c:pt>
                <c:pt idx="1809">
                  <c:v>0.23419511547901095</c:v>
                </c:pt>
                <c:pt idx="1810">
                  <c:v>-2.4669213855489858</c:v>
                </c:pt>
                <c:pt idx="1811">
                  <c:v>-0.85497720374900155</c:v>
                </c:pt>
                <c:pt idx="1812">
                  <c:v>2.4742492180760109</c:v>
                </c:pt>
                <c:pt idx="1813">
                  <c:v>-1.3055369494449991</c:v>
                </c:pt>
                <c:pt idx="1814">
                  <c:v>-0.75381378279699618</c:v>
                </c:pt>
                <c:pt idx="1815">
                  <c:v>-0.78088980511400052</c:v>
                </c:pt>
                <c:pt idx="1816">
                  <c:v>2.2031550914989992</c:v>
                </c:pt>
                <c:pt idx="1817">
                  <c:v>1.5455143672900107</c:v>
                </c:pt>
                <c:pt idx="1818">
                  <c:v>1.0550920451999986</c:v>
                </c:pt>
                <c:pt idx="1819">
                  <c:v>-0.83092676662599274</c:v>
                </c:pt>
                <c:pt idx="1820">
                  <c:v>0.98564553922000187</c:v>
                </c:pt>
                <c:pt idx="1821">
                  <c:v>1.1415170127350081</c:v>
                </c:pt>
                <c:pt idx="1822">
                  <c:v>-1.3654910677410044</c:v>
                </c:pt>
                <c:pt idx="1823">
                  <c:v>-0.46933317838998789</c:v>
                </c:pt>
                <c:pt idx="1824">
                  <c:v>-0.14333953457899895</c:v>
                </c:pt>
                <c:pt idx="1825">
                  <c:v>1.4707198591500088</c:v>
                </c:pt>
                <c:pt idx="1826">
                  <c:v>-0.77754785290099449</c:v>
                </c:pt>
                <c:pt idx="1827">
                  <c:v>-0.71250797045298953</c:v>
                </c:pt>
                <c:pt idx="1828">
                  <c:v>0.666062229080012</c:v>
                </c:pt>
                <c:pt idx="1829">
                  <c:v>-2.4539140984969947</c:v>
                </c:pt>
                <c:pt idx="1830">
                  <c:v>0.92924599324400958</c:v>
                </c:pt>
                <c:pt idx="1831">
                  <c:v>0.14482381564000946</c:v>
                </c:pt>
                <c:pt idx="1832">
                  <c:v>-2.3689762011189828</c:v>
                </c:pt>
                <c:pt idx="1833">
                  <c:v>-0.59250085085899684</c:v>
                </c:pt>
                <c:pt idx="1834">
                  <c:v>4.3433338708013025E-2</c:v>
                </c:pt>
                <c:pt idx="1835">
                  <c:v>-2.3574077931569946</c:v>
                </c:pt>
                <c:pt idx="1836">
                  <c:v>0.19971031424799435</c:v>
                </c:pt>
                <c:pt idx="1837">
                  <c:v>0.53386955666499603</c:v>
                </c:pt>
                <c:pt idx="1838">
                  <c:v>-2.0361903642409942</c:v>
                </c:pt>
                <c:pt idx="1839">
                  <c:v>-1.2697602153459968</c:v>
                </c:pt>
                <c:pt idx="1840">
                  <c:v>0.31116348010800721</c:v>
                </c:pt>
                <c:pt idx="1841">
                  <c:v>1.3403411342040101</c:v>
                </c:pt>
                <c:pt idx="1842">
                  <c:v>1.6363008663160059</c:v>
                </c:pt>
                <c:pt idx="1843">
                  <c:v>1.1237976725009986</c:v>
                </c:pt>
                <c:pt idx="1844">
                  <c:v>-0.27538949658399758</c:v>
                </c:pt>
                <c:pt idx="1845">
                  <c:v>-2.2102024581929811</c:v>
                </c:pt>
                <c:pt idx="1846">
                  <c:v>-0.72165677147599183</c:v>
                </c:pt>
                <c:pt idx="1847">
                  <c:v>1.9048810168300179</c:v>
                </c:pt>
                <c:pt idx="1848">
                  <c:v>0.1395431616240046</c:v>
                </c:pt>
                <c:pt idx="1849">
                  <c:v>-0.96208929362799722</c:v>
                </c:pt>
                <c:pt idx="1850">
                  <c:v>-0.14815588276900371</c:v>
                </c:pt>
                <c:pt idx="1851">
                  <c:v>-1.3098259489070045</c:v>
                </c:pt>
                <c:pt idx="1852">
                  <c:v>0.62629627115902053</c:v>
                </c:pt>
                <c:pt idx="1853">
                  <c:v>-1.9741952745719971</c:v>
                </c:pt>
                <c:pt idx="1854">
                  <c:v>-2.1148993167299892</c:v>
                </c:pt>
                <c:pt idx="1855">
                  <c:v>-1.2878029539919993</c:v>
                </c:pt>
                <c:pt idx="1856">
                  <c:v>-1.4650852360459936</c:v>
                </c:pt>
                <c:pt idx="1857">
                  <c:v>-3.9762604509639914</c:v>
                </c:pt>
                <c:pt idx="1858">
                  <c:v>-0.35791989733098717</c:v>
                </c:pt>
                <c:pt idx="1859">
                  <c:v>1.5664950338080104</c:v>
                </c:pt>
                <c:pt idx="1860">
                  <c:v>0.42031033359900505</c:v>
                </c:pt>
                <c:pt idx="1861">
                  <c:v>-2.2268396651789857</c:v>
                </c:pt>
                <c:pt idx="1862">
                  <c:v>0.58621354386599478</c:v>
                </c:pt>
                <c:pt idx="1863">
                  <c:v>0.92468568789701067</c:v>
                </c:pt>
                <c:pt idx="1864">
                  <c:v>-0.92547493868998743</c:v>
                </c:pt>
                <c:pt idx="1865">
                  <c:v>-1.4663542516699835</c:v>
                </c:pt>
                <c:pt idx="1866">
                  <c:v>-0.44684314763100019</c:v>
                </c:pt>
                <c:pt idx="1867">
                  <c:v>-0.15281549535097838</c:v>
                </c:pt>
                <c:pt idx="1868">
                  <c:v>-1.0296415258659977</c:v>
                </c:pt>
                <c:pt idx="1869">
                  <c:v>0.4998103986039979</c:v>
                </c:pt>
                <c:pt idx="1870">
                  <c:v>1.5099679971920068</c:v>
                </c:pt>
                <c:pt idx="1871">
                  <c:v>-2.7969841031139993</c:v>
                </c:pt>
                <c:pt idx="1872">
                  <c:v>1.9315360177189973</c:v>
                </c:pt>
                <c:pt idx="1873">
                  <c:v>-0.2817139988249977</c:v>
                </c:pt>
                <c:pt idx="1874">
                  <c:v>-1.0459729863059977</c:v>
                </c:pt>
                <c:pt idx="1875">
                  <c:v>0.26680509165801425</c:v>
                </c:pt>
                <c:pt idx="1876">
                  <c:v>-1.2618125554089943</c:v>
                </c:pt>
                <c:pt idx="1877">
                  <c:v>0.7653920534080072</c:v>
                </c:pt>
                <c:pt idx="1878">
                  <c:v>0.59980563501702022</c:v>
                </c:pt>
                <c:pt idx="1879">
                  <c:v>-1.9004751296319853</c:v>
                </c:pt>
                <c:pt idx="1880">
                  <c:v>0.8377356373080147</c:v>
                </c:pt>
                <c:pt idx="1881">
                  <c:v>0.1637771251980098</c:v>
                </c:pt>
                <c:pt idx="1882">
                  <c:v>0.20586803286700217</c:v>
                </c:pt>
                <c:pt idx="1883">
                  <c:v>1.7742938682399938</c:v>
                </c:pt>
                <c:pt idx="1884">
                  <c:v>0.1854660489210147</c:v>
                </c:pt>
                <c:pt idx="1885">
                  <c:v>-2.9177076465003893E-2</c:v>
                </c:pt>
                <c:pt idx="1886">
                  <c:v>0.66558403577801073</c:v>
                </c:pt>
                <c:pt idx="1887">
                  <c:v>1.3129574748550112</c:v>
                </c:pt>
                <c:pt idx="1888">
                  <c:v>1.0032051319120114</c:v>
                </c:pt>
                <c:pt idx="1889">
                  <c:v>7.9146677335018012E-2</c:v>
                </c:pt>
                <c:pt idx="1890">
                  <c:v>-0.24823847285699685</c:v>
                </c:pt>
                <c:pt idx="1891">
                  <c:v>-0.38569294923199493</c:v>
                </c:pt>
                <c:pt idx="1892">
                  <c:v>-2.6656655536429952</c:v>
                </c:pt>
                <c:pt idx="1893">
                  <c:v>1.5626727078060014</c:v>
                </c:pt>
                <c:pt idx="1894">
                  <c:v>0.55997723977000646</c:v>
                </c:pt>
                <c:pt idx="1895">
                  <c:v>-0.32178884424600085</c:v>
                </c:pt>
                <c:pt idx="1896">
                  <c:v>-1.6993943880939923</c:v>
                </c:pt>
                <c:pt idx="1897">
                  <c:v>-1.8939346597069999</c:v>
                </c:pt>
                <c:pt idx="1898">
                  <c:v>-1.350275743376983</c:v>
                </c:pt>
                <c:pt idx="1899">
                  <c:v>-3.5344028592350014</c:v>
                </c:pt>
                <c:pt idx="1900">
                  <c:v>-0.635506342406984</c:v>
                </c:pt>
                <c:pt idx="1901">
                  <c:v>-5.9200328165985638E-2</c:v>
                </c:pt>
                <c:pt idx="1902">
                  <c:v>0.61652509241200448</c:v>
                </c:pt>
                <c:pt idx="1903">
                  <c:v>-1.2712623394930063</c:v>
                </c:pt>
                <c:pt idx="1904">
                  <c:v>0.94775081577401465</c:v>
                </c:pt>
                <c:pt idx="1905">
                  <c:v>0.28666190760499433</c:v>
                </c:pt>
                <c:pt idx="1906">
                  <c:v>9.6969050280009128E-2</c:v>
                </c:pt>
                <c:pt idx="1907">
                  <c:v>1.9630858255990091</c:v>
                </c:pt>
                <c:pt idx="1908">
                  <c:v>0.91072506673100406</c:v>
                </c:pt>
                <c:pt idx="1909">
                  <c:v>-1.1955130179369888</c:v>
                </c:pt>
                <c:pt idx="1910">
                  <c:v>-0.5693685405630049</c:v>
                </c:pt>
                <c:pt idx="1911">
                  <c:v>-1.9395756916729994</c:v>
                </c:pt>
                <c:pt idx="1912">
                  <c:v>-0.75391911132399514</c:v>
                </c:pt>
                <c:pt idx="1913">
                  <c:v>-0.11841028833200085</c:v>
                </c:pt>
                <c:pt idx="1914">
                  <c:v>-1.944998271787</c:v>
                </c:pt>
                <c:pt idx="1915">
                  <c:v>-2.9717016253139974</c:v>
                </c:pt>
                <c:pt idx="1916">
                  <c:v>-0.69131664665798098</c:v>
                </c:pt>
                <c:pt idx="1917">
                  <c:v>-1.2488537396469894</c:v>
                </c:pt>
                <c:pt idx="1918">
                  <c:v>-1.1259312954759935</c:v>
                </c:pt>
                <c:pt idx="1919">
                  <c:v>5.5813637575013786E-2</c:v>
                </c:pt>
                <c:pt idx="1920">
                  <c:v>-1.2630024059916423E-3</c:v>
                </c:pt>
                <c:pt idx="1921">
                  <c:v>1.8895301186069986</c:v>
                </c:pt>
                <c:pt idx="1922">
                  <c:v>1.6985273578860074</c:v>
                </c:pt>
                <c:pt idx="1923">
                  <c:v>-0.91065782147400398</c:v>
                </c:pt>
                <c:pt idx="1924">
                  <c:v>0.93514787553601764</c:v>
                </c:pt>
                <c:pt idx="1925">
                  <c:v>0.56874585353600082</c:v>
                </c:pt>
                <c:pt idx="1926">
                  <c:v>-0.28545401222999089</c:v>
                </c:pt>
                <c:pt idx="1927">
                  <c:v>-1.0816436122229902</c:v>
                </c:pt>
                <c:pt idx="1928">
                  <c:v>0.13321648318701307</c:v>
                </c:pt>
                <c:pt idx="1929">
                  <c:v>0.36117132458799972</c:v>
                </c:pt>
                <c:pt idx="1930">
                  <c:v>-0.14350135726499502</c:v>
                </c:pt>
                <c:pt idx="1931">
                  <c:v>-0.17650433722400294</c:v>
                </c:pt>
                <c:pt idx="1932">
                  <c:v>1.311026965663018</c:v>
                </c:pt>
                <c:pt idx="1933">
                  <c:v>3.1507732534479942</c:v>
                </c:pt>
                <c:pt idx="1934">
                  <c:v>0.8482271650690052</c:v>
                </c:pt>
                <c:pt idx="1935">
                  <c:v>-1.0498652190239852</c:v>
                </c:pt>
                <c:pt idx="1936">
                  <c:v>1.9396856195020007</c:v>
                </c:pt>
                <c:pt idx="1937">
                  <c:v>0.95041946821700662</c:v>
                </c:pt>
                <c:pt idx="1938">
                  <c:v>1.8403241247070099</c:v>
                </c:pt>
                <c:pt idx="1939">
                  <c:v>-0.59864528295798891</c:v>
                </c:pt>
                <c:pt idx="1940">
                  <c:v>-1.1985220676060067</c:v>
                </c:pt>
                <c:pt idx="1941">
                  <c:v>-0.29292787782799223</c:v>
                </c:pt>
                <c:pt idx="1942">
                  <c:v>2.0849512474830192</c:v>
                </c:pt>
                <c:pt idx="1943">
                  <c:v>-0.80272918611800037</c:v>
                </c:pt>
                <c:pt idx="1944">
                  <c:v>0.92168508652599712</c:v>
                </c:pt>
                <c:pt idx="1945">
                  <c:v>0.28999703448900505</c:v>
                </c:pt>
                <c:pt idx="1946">
                  <c:v>1.1347480161909971</c:v>
                </c:pt>
                <c:pt idx="1947">
                  <c:v>-2.1201006849992154E-2</c:v>
                </c:pt>
                <c:pt idx="1948">
                  <c:v>0.43275562548501512</c:v>
                </c:pt>
                <c:pt idx="1949">
                  <c:v>-1.1310603631999925</c:v>
                </c:pt>
                <c:pt idx="1950">
                  <c:v>2.4661064206530057</c:v>
                </c:pt>
                <c:pt idx="1951">
                  <c:v>0.2229895381940139</c:v>
                </c:pt>
                <c:pt idx="1952">
                  <c:v>2.2703862017889946</c:v>
                </c:pt>
                <c:pt idx="1953">
                  <c:v>2.4263188163390055</c:v>
                </c:pt>
                <c:pt idx="1954">
                  <c:v>-1.3732423824069997</c:v>
                </c:pt>
                <c:pt idx="1955">
                  <c:v>-3.1369148402659874</c:v>
                </c:pt>
                <c:pt idx="1956">
                  <c:v>-5.8124473739837867E-3</c:v>
                </c:pt>
                <c:pt idx="1957">
                  <c:v>-2.2206440502610008</c:v>
                </c:pt>
                <c:pt idx="1958">
                  <c:v>-0.53703085156598718</c:v>
                </c:pt>
                <c:pt idx="1959">
                  <c:v>-0.6706220987769882</c:v>
                </c:pt>
                <c:pt idx="1960">
                  <c:v>7.4933897503015601E-2</c:v>
                </c:pt>
                <c:pt idx="1961">
                  <c:v>-0.37818504019699617</c:v>
                </c:pt>
                <c:pt idx="1962">
                  <c:v>-1.318280385476001</c:v>
                </c:pt>
                <c:pt idx="1963">
                  <c:v>-0.21298616055398156</c:v>
                </c:pt>
                <c:pt idx="1964">
                  <c:v>-0.83107827553099867</c:v>
                </c:pt>
                <c:pt idx="1965">
                  <c:v>-2.1065676217939995</c:v>
                </c:pt>
                <c:pt idx="1966">
                  <c:v>3.4477864137840015</c:v>
                </c:pt>
                <c:pt idx="1967">
                  <c:v>0.53100299950500585</c:v>
                </c:pt>
                <c:pt idx="1968">
                  <c:v>-5.2082900011996003E-2</c:v>
                </c:pt>
                <c:pt idx="1969">
                  <c:v>-1.7972107678199905</c:v>
                </c:pt>
                <c:pt idx="1970">
                  <c:v>2.065932107308015</c:v>
                </c:pt>
                <c:pt idx="1971">
                  <c:v>-1.3144296516140059</c:v>
                </c:pt>
                <c:pt idx="1972">
                  <c:v>-0.98506592940599091</c:v>
                </c:pt>
                <c:pt idx="1973">
                  <c:v>5.5870543325013955E-2</c:v>
                </c:pt>
                <c:pt idx="1974">
                  <c:v>-1.1246812633369956</c:v>
                </c:pt>
                <c:pt idx="1975">
                  <c:v>-0.72549916090399336</c:v>
                </c:pt>
                <c:pt idx="1976">
                  <c:v>0.16067591187500341</c:v>
                </c:pt>
                <c:pt idx="1977">
                  <c:v>1.8875269360023594E-3</c:v>
                </c:pt>
                <c:pt idx="1978">
                  <c:v>-3.3159334758649948</c:v>
                </c:pt>
                <c:pt idx="1979">
                  <c:v>-1.7892296829670045</c:v>
                </c:pt>
                <c:pt idx="1980">
                  <c:v>-0.20502363266299994</c:v>
                </c:pt>
                <c:pt idx="1981">
                  <c:v>-1.5158767437470004</c:v>
                </c:pt>
                <c:pt idx="1982">
                  <c:v>0.35860670121401483</c:v>
                </c:pt>
                <c:pt idx="1983">
                  <c:v>-1.0912195621829994</c:v>
                </c:pt>
                <c:pt idx="1984">
                  <c:v>-0.84796280902300225</c:v>
                </c:pt>
                <c:pt idx="1985">
                  <c:v>0.4243386873349948</c:v>
                </c:pt>
                <c:pt idx="1986">
                  <c:v>0.15740213845700168</c:v>
                </c:pt>
                <c:pt idx="1987">
                  <c:v>0.45340971944401076</c:v>
                </c:pt>
                <c:pt idx="1988">
                  <c:v>-3.2412613859189889</c:v>
                </c:pt>
                <c:pt idx="1989">
                  <c:v>0.25607530667201672</c:v>
                </c:pt>
                <c:pt idx="1990">
                  <c:v>0.93506630299900451</c:v>
                </c:pt>
                <c:pt idx="1991">
                  <c:v>0.83361629300500795</c:v>
                </c:pt>
                <c:pt idx="1992">
                  <c:v>1.6213244701830121</c:v>
                </c:pt>
                <c:pt idx="1993">
                  <c:v>-0.68338306420498895</c:v>
                </c:pt>
                <c:pt idx="1994">
                  <c:v>2.8202140412005861E-2</c:v>
                </c:pt>
                <c:pt idx="1995">
                  <c:v>-0.46042491757899029</c:v>
                </c:pt>
                <c:pt idx="1996">
                  <c:v>-1.00448761358399</c:v>
                </c:pt>
                <c:pt idx="1997">
                  <c:v>-0.935594027785001</c:v>
                </c:pt>
                <c:pt idx="1998">
                  <c:v>-2.7040692080489919</c:v>
                </c:pt>
                <c:pt idx="1999">
                  <c:v>-0.27334791005598902</c:v>
                </c:pt>
                <c:pt idx="2000">
                  <c:v>-1.5548884412789903</c:v>
                </c:pt>
                <c:pt idx="2001">
                  <c:v>-0.94404666649100477</c:v>
                </c:pt>
                <c:pt idx="2002">
                  <c:v>0.75628719328599914</c:v>
                </c:pt>
                <c:pt idx="2003">
                  <c:v>-0.84096706976500002</c:v>
                </c:pt>
                <c:pt idx="2004">
                  <c:v>-0.22354253695098691</c:v>
                </c:pt>
                <c:pt idx="2005">
                  <c:v>-6.3839296124001521E-2</c:v>
                </c:pt>
                <c:pt idx="2006">
                  <c:v>-1.6640644586789932</c:v>
                </c:pt>
                <c:pt idx="2007">
                  <c:v>-0.7561771899249834</c:v>
                </c:pt>
                <c:pt idx="2008">
                  <c:v>1.5943230759430094</c:v>
                </c:pt>
                <c:pt idx="2009">
                  <c:v>-0.59867236556598868</c:v>
                </c:pt>
                <c:pt idx="2010">
                  <c:v>-0.27335343292898528</c:v>
                </c:pt>
                <c:pt idx="2011">
                  <c:v>0.47387902120399872</c:v>
                </c:pt>
                <c:pt idx="2012">
                  <c:v>6.7777635938000458E-2</c:v>
                </c:pt>
                <c:pt idx="2013">
                  <c:v>-1.0155397281739909</c:v>
                </c:pt>
                <c:pt idx="2014">
                  <c:v>0.89429996074500195</c:v>
                </c:pt>
                <c:pt idx="2015">
                  <c:v>0.76805758732700724</c:v>
                </c:pt>
                <c:pt idx="2016">
                  <c:v>1.7308658109210029</c:v>
                </c:pt>
                <c:pt idx="2017">
                  <c:v>-2.1191306715279978</c:v>
                </c:pt>
                <c:pt idx="2018">
                  <c:v>0.40950035027600507</c:v>
                </c:pt>
                <c:pt idx="2019">
                  <c:v>-0.57004651030999298</c:v>
                </c:pt>
                <c:pt idx="2020">
                  <c:v>-2.9001672291997238E-2</c:v>
                </c:pt>
                <c:pt idx="2021">
                  <c:v>0.86681302537699878</c:v>
                </c:pt>
                <c:pt idx="2022">
                  <c:v>-0.71919394143598936</c:v>
                </c:pt>
                <c:pt idx="2023">
                  <c:v>-0.35632461105399216</c:v>
                </c:pt>
                <c:pt idx="2024">
                  <c:v>-0.80403960903899474</c:v>
                </c:pt>
                <c:pt idx="2025">
                  <c:v>-0.47179188084598422</c:v>
                </c:pt>
                <c:pt idx="2026">
                  <c:v>-0.18626350342998421</c:v>
                </c:pt>
                <c:pt idx="2027">
                  <c:v>-0.9332515351740085</c:v>
                </c:pt>
                <c:pt idx="2028">
                  <c:v>-1.8862315231120022</c:v>
                </c:pt>
                <c:pt idx="2029">
                  <c:v>-1.0793193951219848</c:v>
                </c:pt>
                <c:pt idx="2030">
                  <c:v>0.76128758467200441</c:v>
                </c:pt>
                <c:pt idx="2031">
                  <c:v>-0.65575407603999736</c:v>
                </c:pt>
                <c:pt idx="2032">
                  <c:v>-2.2560891111169923</c:v>
                </c:pt>
                <c:pt idx="2033">
                  <c:v>0.71032361489199047</c:v>
                </c:pt>
                <c:pt idx="2034">
                  <c:v>-1.1403649370879947</c:v>
                </c:pt>
                <c:pt idx="2035">
                  <c:v>-2.2793399658999931</c:v>
                </c:pt>
                <c:pt idx="2036">
                  <c:v>1.0126925298950198</c:v>
                </c:pt>
                <c:pt idx="2037">
                  <c:v>1.2406814731870099</c:v>
                </c:pt>
                <c:pt idx="2038">
                  <c:v>-0.6052144206419996</c:v>
                </c:pt>
                <c:pt idx="2039">
                  <c:v>-0.96847375532199464</c:v>
                </c:pt>
                <c:pt idx="2040">
                  <c:v>0.3433618544169974</c:v>
                </c:pt>
                <c:pt idx="2041">
                  <c:v>-1.8746053588470062</c:v>
                </c:pt>
                <c:pt idx="2042">
                  <c:v>7.7156205683010626E-2</c:v>
                </c:pt>
                <c:pt idx="2043">
                  <c:v>-0.26223331262399086</c:v>
                </c:pt>
                <c:pt idx="2044">
                  <c:v>3.3002112036180051</c:v>
                </c:pt>
                <c:pt idx="2045">
                  <c:v>-0.41191940107898972</c:v>
                </c:pt>
                <c:pt idx="2046">
                  <c:v>0.38091134606801802</c:v>
                </c:pt>
                <c:pt idx="2047">
                  <c:v>-2.632772753347993</c:v>
                </c:pt>
                <c:pt idx="2048">
                  <c:v>-0.43407309042000009</c:v>
                </c:pt>
                <c:pt idx="2049">
                  <c:v>1.4186219633018027E-2</c:v>
                </c:pt>
                <c:pt idx="2050">
                  <c:v>-0.52211254769099469</c:v>
                </c:pt>
                <c:pt idx="2051">
                  <c:v>0.44454772100600337</c:v>
                </c:pt>
                <c:pt idx="2052">
                  <c:v>0.6877492035410171</c:v>
                </c:pt>
                <c:pt idx="2053">
                  <c:v>-1.2849918195789911</c:v>
                </c:pt>
                <c:pt idx="2054">
                  <c:v>-1.0050441059769923</c:v>
                </c:pt>
                <c:pt idx="2055">
                  <c:v>-1.2504183431550047</c:v>
                </c:pt>
                <c:pt idx="2056">
                  <c:v>-1.2455519350819912</c:v>
                </c:pt>
                <c:pt idx="2057">
                  <c:v>-0.42239624734298786</c:v>
                </c:pt>
                <c:pt idx="2058">
                  <c:v>-1.2405679602139941</c:v>
                </c:pt>
                <c:pt idx="2059">
                  <c:v>-0.29055620465499032</c:v>
                </c:pt>
                <c:pt idx="2060">
                  <c:v>-2.3831716318109954</c:v>
                </c:pt>
                <c:pt idx="2061">
                  <c:v>-8.920824692400231E-2</c:v>
                </c:pt>
                <c:pt idx="2062">
                  <c:v>-0.82664126573698127</c:v>
                </c:pt>
                <c:pt idx="2063">
                  <c:v>1.3874949756300055</c:v>
                </c:pt>
                <c:pt idx="2064">
                  <c:v>2.872364155084</c:v>
                </c:pt>
                <c:pt idx="2065">
                  <c:v>-1.3178983969969948</c:v>
                </c:pt>
                <c:pt idx="2066">
                  <c:v>-2.5319353406289906</c:v>
                </c:pt>
                <c:pt idx="2067">
                  <c:v>0.37116583349600774</c:v>
                </c:pt>
                <c:pt idx="2068">
                  <c:v>0.75682515563099173</c:v>
                </c:pt>
                <c:pt idx="2069">
                  <c:v>0.28629351896201172</c:v>
                </c:pt>
                <c:pt idx="2070">
                  <c:v>0.3054808796660069</c:v>
                </c:pt>
                <c:pt idx="2071">
                  <c:v>0.51704715505201193</c:v>
                </c:pt>
                <c:pt idx="2072">
                  <c:v>0.18189591180100706</c:v>
                </c:pt>
                <c:pt idx="2073">
                  <c:v>1.4524818944990159</c:v>
                </c:pt>
                <c:pt idx="2074">
                  <c:v>0.81029373317601028</c:v>
                </c:pt>
                <c:pt idx="2075">
                  <c:v>-0.95223186928498649</c:v>
                </c:pt>
                <c:pt idx="2076">
                  <c:v>0.50234803527499139</c:v>
                </c:pt>
                <c:pt idx="2077">
                  <c:v>1.8958405958570097</c:v>
                </c:pt>
                <c:pt idx="2078">
                  <c:v>0.49934318659299493</c:v>
                </c:pt>
                <c:pt idx="2079">
                  <c:v>2.2585571727610017</c:v>
                </c:pt>
                <c:pt idx="2080">
                  <c:v>-0.98249169874499387</c:v>
                </c:pt>
                <c:pt idx="2081">
                  <c:v>2.2846673283960115</c:v>
                </c:pt>
                <c:pt idx="2082">
                  <c:v>-0.81345403150099571</c:v>
                </c:pt>
                <c:pt idx="2083">
                  <c:v>0.73377710475500635</c:v>
                </c:pt>
                <c:pt idx="2084">
                  <c:v>-0.84802218465299006</c:v>
                </c:pt>
                <c:pt idx="2085">
                  <c:v>-0.53204548694199616</c:v>
                </c:pt>
                <c:pt idx="2086">
                  <c:v>-0.74718432100699772</c:v>
                </c:pt>
                <c:pt idx="2087">
                  <c:v>1.6307030018670048</c:v>
                </c:pt>
                <c:pt idx="2088">
                  <c:v>1.5183822113910139</c:v>
                </c:pt>
                <c:pt idx="2089">
                  <c:v>-0.36872723642800054</c:v>
                </c:pt>
                <c:pt idx="2090">
                  <c:v>-0.63100376141399295</c:v>
                </c:pt>
                <c:pt idx="2091">
                  <c:v>-0.6398083907599954</c:v>
                </c:pt>
                <c:pt idx="2092">
                  <c:v>1.9360919536060095</c:v>
                </c:pt>
                <c:pt idx="2093">
                  <c:v>-0.44176509797000563</c:v>
                </c:pt>
                <c:pt idx="2094">
                  <c:v>-1.7072095364629973</c:v>
                </c:pt>
                <c:pt idx="2095">
                  <c:v>0.7727195682910093</c:v>
                </c:pt>
                <c:pt idx="2096">
                  <c:v>-2.5497576475979855</c:v>
                </c:pt>
                <c:pt idx="2097">
                  <c:v>-8.3706595222992064E-2</c:v>
                </c:pt>
                <c:pt idx="2098">
                  <c:v>0.73289824359899569</c:v>
                </c:pt>
                <c:pt idx="2099">
                  <c:v>-4.2571997088003855E-2</c:v>
                </c:pt>
                <c:pt idx="2100">
                  <c:v>-2.5579310571710039</c:v>
                </c:pt>
                <c:pt idx="2101">
                  <c:v>2.4619242385549995</c:v>
                </c:pt>
                <c:pt idx="2102">
                  <c:v>-1.2130574974889896</c:v>
                </c:pt>
                <c:pt idx="2103">
                  <c:v>-2.2391179371809926</c:v>
                </c:pt>
                <c:pt idx="2104">
                  <c:v>1.1957910006860004</c:v>
                </c:pt>
                <c:pt idx="2105">
                  <c:v>2.7171614643010145</c:v>
                </c:pt>
                <c:pt idx="2106">
                  <c:v>-1.0439206985799956</c:v>
                </c:pt>
                <c:pt idx="2107">
                  <c:v>0.20430564686500929</c:v>
                </c:pt>
                <c:pt idx="2108">
                  <c:v>-0.57881685979499764</c:v>
                </c:pt>
                <c:pt idx="2109">
                  <c:v>-2.1903976402459904</c:v>
                </c:pt>
                <c:pt idx="2110">
                  <c:v>1.8147432730430069</c:v>
                </c:pt>
                <c:pt idx="2111">
                  <c:v>-0.806181675187986</c:v>
                </c:pt>
                <c:pt idx="2112">
                  <c:v>1.1441994713340051</c:v>
                </c:pt>
                <c:pt idx="2113">
                  <c:v>-1.0717986975219986</c:v>
                </c:pt>
                <c:pt idx="2114">
                  <c:v>-1.0619623783070011</c:v>
                </c:pt>
                <c:pt idx="2115">
                  <c:v>-0.87085336949800762</c:v>
                </c:pt>
                <c:pt idx="2116">
                  <c:v>0.21620877559800533</c:v>
                </c:pt>
                <c:pt idx="2117">
                  <c:v>1.8961062935970006</c:v>
                </c:pt>
                <c:pt idx="2118">
                  <c:v>1.8047281545079983</c:v>
                </c:pt>
                <c:pt idx="2119">
                  <c:v>2.6443481862700082</c:v>
                </c:pt>
                <c:pt idx="2120">
                  <c:v>1.8122481265090187</c:v>
                </c:pt>
                <c:pt idx="2121">
                  <c:v>0.55501706748900403</c:v>
                </c:pt>
                <c:pt idx="2122">
                  <c:v>-1.4578770573959901</c:v>
                </c:pt>
                <c:pt idx="2123">
                  <c:v>0.66341520170701074</c:v>
                </c:pt>
                <c:pt idx="2124">
                  <c:v>2.1146437922309929</c:v>
                </c:pt>
                <c:pt idx="2125">
                  <c:v>0.58969943816400416</c:v>
                </c:pt>
                <c:pt idx="2126">
                  <c:v>1.5770557818550088</c:v>
                </c:pt>
                <c:pt idx="2127">
                  <c:v>0.25300158752700952</c:v>
                </c:pt>
                <c:pt idx="2128">
                  <c:v>-1.2677731387129967</c:v>
                </c:pt>
                <c:pt idx="2129">
                  <c:v>0.8685524200670045</c:v>
                </c:pt>
                <c:pt idx="2130">
                  <c:v>1.2179920800940067</c:v>
                </c:pt>
                <c:pt idx="2131">
                  <c:v>0.51664630058601801</c:v>
                </c:pt>
                <c:pt idx="2132">
                  <c:v>3.9658021280004618E-2</c:v>
                </c:pt>
                <c:pt idx="2133">
                  <c:v>1.7310715468720161</c:v>
                </c:pt>
                <c:pt idx="2134">
                  <c:v>0.99856969395200679</c:v>
                </c:pt>
                <c:pt idx="2135">
                  <c:v>1.3869877496006211E-2</c:v>
                </c:pt>
                <c:pt idx="2136">
                  <c:v>0.30018656798300469</c:v>
                </c:pt>
                <c:pt idx="2137">
                  <c:v>0.37856749898901398</c:v>
                </c:pt>
                <c:pt idx="2138">
                  <c:v>-1.0831918722379896</c:v>
                </c:pt>
                <c:pt idx="2139">
                  <c:v>-0.15793895632799604</c:v>
                </c:pt>
                <c:pt idx="2140">
                  <c:v>0.1827976653979988</c:v>
                </c:pt>
                <c:pt idx="2141">
                  <c:v>-0.24612849876099574</c:v>
                </c:pt>
                <c:pt idx="2142">
                  <c:v>-0.17786737731799462</c:v>
                </c:pt>
                <c:pt idx="2143">
                  <c:v>2.3699148790870197</c:v>
                </c:pt>
                <c:pt idx="2144">
                  <c:v>-0.21685172345900128</c:v>
                </c:pt>
                <c:pt idx="2145">
                  <c:v>1.08499516154302</c:v>
                </c:pt>
                <c:pt idx="2146">
                  <c:v>-1.8267839741049841</c:v>
                </c:pt>
                <c:pt idx="2147">
                  <c:v>0.90699476157300296</c:v>
                </c:pt>
                <c:pt idx="2148">
                  <c:v>1.4291525489859964</c:v>
                </c:pt>
                <c:pt idx="2149">
                  <c:v>0.40560765835002144</c:v>
                </c:pt>
                <c:pt idx="2150">
                  <c:v>-1.4743917753899893</c:v>
                </c:pt>
                <c:pt idx="2151">
                  <c:v>1.7520187051000136</c:v>
                </c:pt>
                <c:pt idx="2152">
                  <c:v>-0.23012389907398756</c:v>
                </c:pt>
                <c:pt idx="2153">
                  <c:v>-0.31337239818299167</c:v>
                </c:pt>
                <c:pt idx="2154">
                  <c:v>7.2140675067004167E-2</c:v>
                </c:pt>
                <c:pt idx="2155">
                  <c:v>1.7105892832079945</c:v>
                </c:pt>
                <c:pt idx="2156">
                  <c:v>0.10625461251800061</c:v>
                </c:pt>
                <c:pt idx="2157">
                  <c:v>-1.8568991144809956</c:v>
                </c:pt>
                <c:pt idx="2158">
                  <c:v>-0.60634906845399428</c:v>
                </c:pt>
                <c:pt idx="2159">
                  <c:v>-0.242334872809991</c:v>
                </c:pt>
                <c:pt idx="2160">
                  <c:v>1.8986694540920013</c:v>
                </c:pt>
                <c:pt idx="2161">
                  <c:v>-1.7675130811949913</c:v>
                </c:pt>
                <c:pt idx="2162">
                  <c:v>0.71143974676701305</c:v>
                </c:pt>
                <c:pt idx="2163">
                  <c:v>0.52445998296799701</c:v>
                </c:pt>
                <c:pt idx="2164">
                  <c:v>-2.5699844832809902</c:v>
                </c:pt>
                <c:pt idx="2165">
                  <c:v>7.8654818889987155E-3</c:v>
                </c:pt>
                <c:pt idx="2166">
                  <c:v>-1.5213856046949985</c:v>
                </c:pt>
                <c:pt idx="2167">
                  <c:v>-4.7626759441996569E-2</c:v>
                </c:pt>
                <c:pt idx="2168">
                  <c:v>1.2050226553029972</c:v>
                </c:pt>
                <c:pt idx="2169">
                  <c:v>-0.11052963749099831</c:v>
                </c:pt>
                <c:pt idx="2170">
                  <c:v>1.180779425642001</c:v>
                </c:pt>
                <c:pt idx="2171">
                  <c:v>3.5962618111820177</c:v>
                </c:pt>
                <c:pt idx="2172">
                  <c:v>0.22393264175600791</c:v>
                </c:pt>
                <c:pt idx="2173">
                  <c:v>2.1749853313429952</c:v>
                </c:pt>
                <c:pt idx="2174">
                  <c:v>-0.24989841128599721</c:v>
                </c:pt>
                <c:pt idx="2175">
                  <c:v>1.8068976115190196</c:v>
                </c:pt>
                <c:pt idx="2176">
                  <c:v>-0.52910057277898659</c:v>
                </c:pt>
                <c:pt idx="2177">
                  <c:v>0.36404734981000786</c:v>
                </c:pt>
                <c:pt idx="2178">
                  <c:v>-0.21949126729499824</c:v>
                </c:pt>
                <c:pt idx="2179">
                  <c:v>-0.96306970421699134</c:v>
                </c:pt>
                <c:pt idx="2180">
                  <c:v>-0.80137693939798282</c:v>
                </c:pt>
                <c:pt idx="2181">
                  <c:v>-2.1522485258889787</c:v>
                </c:pt>
                <c:pt idx="2182">
                  <c:v>-1.4442654323819966</c:v>
                </c:pt>
                <c:pt idx="2183">
                  <c:v>-1.0774507384299881</c:v>
                </c:pt>
                <c:pt idx="2184">
                  <c:v>-2.2345316634982737E-2</c:v>
                </c:pt>
                <c:pt idx="2185">
                  <c:v>1.8775013001180128</c:v>
                </c:pt>
                <c:pt idx="2186">
                  <c:v>1.7926556260007942E-2</c:v>
                </c:pt>
                <c:pt idx="2187">
                  <c:v>-0.64082531864498549</c:v>
                </c:pt>
                <c:pt idx="2188">
                  <c:v>-0.12600508533499521</c:v>
                </c:pt>
                <c:pt idx="2189">
                  <c:v>0.42813524573500672</c:v>
                </c:pt>
                <c:pt idx="2190">
                  <c:v>1.9477707849599994</c:v>
                </c:pt>
                <c:pt idx="2191">
                  <c:v>0.16403975450900532</c:v>
                </c:pt>
                <c:pt idx="2192">
                  <c:v>1.5149629901930126</c:v>
                </c:pt>
                <c:pt idx="2193">
                  <c:v>-1.3738353829489824</c:v>
                </c:pt>
                <c:pt idx="2194">
                  <c:v>1.1304869703550082</c:v>
                </c:pt>
                <c:pt idx="2195">
                  <c:v>-0.60120280724399322</c:v>
                </c:pt>
                <c:pt idx="2196">
                  <c:v>-1.670574543805003</c:v>
                </c:pt>
                <c:pt idx="2197">
                  <c:v>0.24063020325101547</c:v>
                </c:pt>
                <c:pt idx="2198">
                  <c:v>0.99295989569802146</c:v>
                </c:pt>
                <c:pt idx="2199">
                  <c:v>-0.41486935850299744</c:v>
                </c:pt>
                <c:pt idx="2200">
                  <c:v>0.38776824806500088</c:v>
                </c:pt>
                <c:pt idx="2201">
                  <c:v>-0.71329631417600581</c:v>
                </c:pt>
                <c:pt idx="2202">
                  <c:v>0.98636475717700023</c:v>
                </c:pt>
                <c:pt idx="2203">
                  <c:v>-0.73009269700598622</c:v>
                </c:pt>
                <c:pt idx="2204">
                  <c:v>-1.5824694988329924</c:v>
                </c:pt>
                <c:pt idx="2205">
                  <c:v>0.63353144394500305</c:v>
                </c:pt>
                <c:pt idx="2206">
                  <c:v>0.67081097344301099</c:v>
                </c:pt>
                <c:pt idx="2207">
                  <c:v>-1.2751846953449899</c:v>
                </c:pt>
                <c:pt idx="2208">
                  <c:v>0.38220008769999936</c:v>
                </c:pt>
                <c:pt idx="2209">
                  <c:v>-0.81343144746699636</c:v>
                </c:pt>
                <c:pt idx="2210">
                  <c:v>-7.8721206692989654E-2</c:v>
                </c:pt>
                <c:pt idx="2211">
                  <c:v>-0.51475461283600055</c:v>
                </c:pt>
                <c:pt idx="2212">
                  <c:v>-2.744044053555001</c:v>
                </c:pt>
                <c:pt idx="2213">
                  <c:v>-1.0738541264509962</c:v>
                </c:pt>
                <c:pt idx="2214">
                  <c:v>1.8081500507809949</c:v>
                </c:pt>
                <c:pt idx="2215">
                  <c:v>0.11359213541601321</c:v>
                </c:pt>
                <c:pt idx="2216">
                  <c:v>-1.1285190665059872</c:v>
                </c:pt>
                <c:pt idx="2217">
                  <c:v>-1.6023480279500006</c:v>
                </c:pt>
                <c:pt idx="2218">
                  <c:v>2.5557297865759949</c:v>
                </c:pt>
                <c:pt idx="2219">
                  <c:v>0.12258869295700947</c:v>
                </c:pt>
                <c:pt idx="2220">
                  <c:v>0.53910927224400496</c:v>
                </c:pt>
                <c:pt idx="2221">
                  <c:v>-0.37501949650298627</c:v>
                </c:pt>
                <c:pt idx="2222">
                  <c:v>-0.53429336692198603</c:v>
                </c:pt>
                <c:pt idx="2223">
                  <c:v>-0.66075838746900217</c:v>
                </c:pt>
                <c:pt idx="2224">
                  <c:v>0.26017482098501432</c:v>
                </c:pt>
                <c:pt idx="2225">
                  <c:v>1.7805225595800067</c:v>
                </c:pt>
                <c:pt idx="2226">
                  <c:v>-0.52325477624698635</c:v>
                </c:pt>
                <c:pt idx="2227">
                  <c:v>-0.97055840562198625</c:v>
                </c:pt>
                <c:pt idx="2228">
                  <c:v>0.88762753675801775</c:v>
                </c:pt>
                <c:pt idx="2229">
                  <c:v>-1.3492064535659978</c:v>
                </c:pt>
                <c:pt idx="2230">
                  <c:v>0.88929204667500983</c:v>
                </c:pt>
                <c:pt idx="2231">
                  <c:v>0.29118735327500644</c:v>
                </c:pt>
                <c:pt idx="2232">
                  <c:v>-0.7149240566209869</c:v>
                </c:pt>
                <c:pt idx="2233">
                  <c:v>-0.20701860006300876</c:v>
                </c:pt>
                <c:pt idx="2234">
                  <c:v>1.1169300903510049</c:v>
                </c:pt>
                <c:pt idx="2235">
                  <c:v>-0.44361907512499954</c:v>
                </c:pt>
                <c:pt idx="2236">
                  <c:v>0.90041162462901525</c:v>
                </c:pt>
                <c:pt idx="2237">
                  <c:v>-1.1594012096840061</c:v>
                </c:pt>
                <c:pt idx="2238">
                  <c:v>1.2555053035270021</c:v>
                </c:pt>
                <c:pt idx="2239">
                  <c:v>0.13842261251200227</c:v>
                </c:pt>
                <c:pt idx="2240">
                  <c:v>1.8488484726020005</c:v>
                </c:pt>
                <c:pt idx="2241">
                  <c:v>-0.75265629496499287</c:v>
                </c:pt>
                <c:pt idx="2242">
                  <c:v>-1.4420098919479898</c:v>
                </c:pt>
                <c:pt idx="2243">
                  <c:v>-0.37502356255998848</c:v>
                </c:pt>
                <c:pt idx="2244">
                  <c:v>-0.20516922068499355</c:v>
                </c:pt>
                <c:pt idx="2245">
                  <c:v>0.18636475544400355</c:v>
                </c:pt>
                <c:pt idx="2246">
                  <c:v>0.42557538414200735</c:v>
                </c:pt>
                <c:pt idx="2247">
                  <c:v>0.24491550816600238</c:v>
                </c:pt>
                <c:pt idx="2248">
                  <c:v>2.9878162845850085</c:v>
                </c:pt>
                <c:pt idx="2249">
                  <c:v>1.3102880078400148</c:v>
                </c:pt>
                <c:pt idx="2250">
                  <c:v>-1.8884095221429931</c:v>
                </c:pt>
                <c:pt idx="2251">
                  <c:v>-2.747082697807997</c:v>
                </c:pt>
                <c:pt idx="2252">
                  <c:v>3.2127981330450126</c:v>
                </c:pt>
                <c:pt idx="2253">
                  <c:v>-2.9582464960319896</c:v>
                </c:pt>
                <c:pt idx="2254">
                  <c:v>-0.31292010369099899</c:v>
                </c:pt>
                <c:pt idx="2255">
                  <c:v>0.47539539721799429</c:v>
                </c:pt>
                <c:pt idx="2256">
                  <c:v>-2.8417778608339859</c:v>
                </c:pt>
                <c:pt idx="2257">
                  <c:v>-1.5188184303659824</c:v>
                </c:pt>
                <c:pt idx="2258">
                  <c:v>0.85166306922199908</c:v>
                </c:pt>
                <c:pt idx="2259">
                  <c:v>0.1999174160339976</c:v>
                </c:pt>
                <c:pt idx="2260">
                  <c:v>1.4843290406469976</c:v>
                </c:pt>
                <c:pt idx="2261">
                  <c:v>9.3536081875015498E-2</c:v>
                </c:pt>
                <c:pt idx="2262">
                  <c:v>-6.125049006996619E-3</c:v>
                </c:pt>
                <c:pt idx="2263">
                  <c:v>0.71929749981001123</c:v>
                </c:pt>
                <c:pt idx="2264">
                  <c:v>-0.45079792121198636</c:v>
                </c:pt>
                <c:pt idx="2265">
                  <c:v>1.6923199393989989</c:v>
                </c:pt>
                <c:pt idx="2266">
                  <c:v>1.7991096895810017</c:v>
                </c:pt>
                <c:pt idx="2267">
                  <c:v>-1.4127142215789945</c:v>
                </c:pt>
                <c:pt idx="2268">
                  <c:v>3.1584268363280046</c:v>
                </c:pt>
                <c:pt idx="2269">
                  <c:v>-3.1373195462939805</c:v>
                </c:pt>
                <c:pt idx="2270">
                  <c:v>-2.1947316355279867</c:v>
                </c:pt>
                <c:pt idx="2271">
                  <c:v>1.0887050676510057</c:v>
                </c:pt>
                <c:pt idx="2272">
                  <c:v>-0.54498989094899741</c:v>
                </c:pt>
                <c:pt idx="2273">
                  <c:v>-1.8124067856299888</c:v>
                </c:pt>
                <c:pt idx="2274">
                  <c:v>-1.8578625839719933</c:v>
                </c:pt>
                <c:pt idx="2275">
                  <c:v>2.4135065921770149</c:v>
                </c:pt>
                <c:pt idx="2276">
                  <c:v>-1.9521723466399976</c:v>
                </c:pt>
                <c:pt idx="2277">
                  <c:v>0.73010654792500418</c:v>
                </c:pt>
                <c:pt idx="2278">
                  <c:v>-0.78494508926200979</c:v>
                </c:pt>
                <c:pt idx="2279">
                  <c:v>-1.209985325714996</c:v>
                </c:pt>
                <c:pt idx="2280">
                  <c:v>-0.79177246008700308</c:v>
                </c:pt>
                <c:pt idx="2281">
                  <c:v>-1.5998380074869942</c:v>
                </c:pt>
                <c:pt idx="2282">
                  <c:v>-2.4094264727689989</c:v>
                </c:pt>
                <c:pt idx="2283">
                  <c:v>-1.1708141954349998</c:v>
                </c:pt>
                <c:pt idx="2284">
                  <c:v>0.57081356759300661</c:v>
                </c:pt>
                <c:pt idx="2285">
                  <c:v>9.8591003240002806E-2</c:v>
                </c:pt>
                <c:pt idx="2286">
                  <c:v>-0.39782838174400581</c:v>
                </c:pt>
                <c:pt idx="2287">
                  <c:v>0.75544076995700493</c:v>
                </c:pt>
                <c:pt idx="2288">
                  <c:v>0.47597956456999668</c:v>
                </c:pt>
                <c:pt idx="2289">
                  <c:v>0.22090298562500266</c:v>
                </c:pt>
                <c:pt idx="2290">
                  <c:v>-1.3253198540569855</c:v>
                </c:pt>
                <c:pt idx="2291">
                  <c:v>-1.2527233890180014</c:v>
                </c:pt>
                <c:pt idx="2292">
                  <c:v>-4.3103612815997394E-2</c:v>
                </c:pt>
                <c:pt idx="2293">
                  <c:v>-0.18829208450900126</c:v>
                </c:pt>
                <c:pt idx="2294">
                  <c:v>-0.82936606511799482</c:v>
                </c:pt>
                <c:pt idx="2295">
                  <c:v>-1.4412400617519836</c:v>
                </c:pt>
                <c:pt idx="2296">
                  <c:v>0.32804644125700122</c:v>
                </c:pt>
                <c:pt idx="2297">
                  <c:v>-1.3288589009319907</c:v>
                </c:pt>
                <c:pt idx="2298">
                  <c:v>-1.6221476631649949</c:v>
                </c:pt>
                <c:pt idx="2299">
                  <c:v>2.8569449089570043</c:v>
                </c:pt>
                <c:pt idx="2300">
                  <c:v>1.6109676287570096</c:v>
                </c:pt>
                <c:pt idx="2301">
                  <c:v>-1.0641252997809971</c:v>
                </c:pt>
                <c:pt idx="2302">
                  <c:v>-0.55834546169499788</c:v>
                </c:pt>
                <c:pt idx="2303">
                  <c:v>-3.6291023400991662E-2</c:v>
                </c:pt>
                <c:pt idx="2304">
                  <c:v>-0.56940626278199602</c:v>
                </c:pt>
                <c:pt idx="2305">
                  <c:v>0.46781096454500926</c:v>
                </c:pt>
                <c:pt idx="2306">
                  <c:v>-1.3724425881639917</c:v>
                </c:pt>
                <c:pt idx="2307">
                  <c:v>-1.137353479108981</c:v>
                </c:pt>
                <c:pt idx="2308">
                  <c:v>0.52454652544500391</c:v>
                </c:pt>
                <c:pt idx="2309">
                  <c:v>-1.4713408025519925</c:v>
                </c:pt>
                <c:pt idx="2310">
                  <c:v>0.15970481567001116</c:v>
                </c:pt>
                <c:pt idx="2311">
                  <c:v>1.3646195166170116</c:v>
                </c:pt>
                <c:pt idx="2312">
                  <c:v>-0.40066275751399871</c:v>
                </c:pt>
                <c:pt idx="2313">
                  <c:v>-1.0461992428329836</c:v>
                </c:pt>
                <c:pt idx="2314">
                  <c:v>2.2380705447470035</c:v>
                </c:pt>
                <c:pt idx="2315">
                  <c:v>-0.51257607407200112</c:v>
                </c:pt>
                <c:pt idx="2316">
                  <c:v>2.7441532955659937</c:v>
                </c:pt>
                <c:pt idx="2317">
                  <c:v>-0.2357929681209896</c:v>
                </c:pt>
                <c:pt idx="2318">
                  <c:v>-0.47914138267199746</c:v>
                </c:pt>
                <c:pt idx="2319">
                  <c:v>2.2068780005770066</c:v>
                </c:pt>
                <c:pt idx="2320">
                  <c:v>0.9799729617940045</c:v>
                </c:pt>
                <c:pt idx="2321">
                  <c:v>-1.6160079586089893</c:v>
                </c:pt>
                <c:pt idx="2322">
                  <c:v>-0.45171684313599769</c:v>
                </c:pt>
                <c:pt idx="2323">
                  <c:v>-0.17099519755700499</c:v>
                </c:pt>
                <c:pt idx="2324">
                  <c:v>1.3230244198330041</c:v>
                </c:pt>
                <c:pt idx="2325">
                  <c:v>0.19211690417999705</c:v>
                </c:pt>
                <c:pt idx="2326">
                  <c:v>-2.6353665246359981</c:v>
                </c:pt>
                <c:pt idx="2327">
                  <c:v>-1.1627669588369827</c:v>
                </c:pt>
                <c:pt idx="2328">
                  <c:v>1.7140174179230172</c:v>
                </c:pt>
                <c:pt idx="2329">
                  <c:v>-1.1790895808509987</c:v>
                </c:pt>
                <c:pt idx="2330">
                  <c:v>-0.10240045769499773</c:v>
                </c:pt>
                <c:pt idx="2331">
                  <c:v>0.63849139281700218</c:v>
                </c:pt>
                <c:pt idx="2332">
                  <c:v>1.768203566080004</c:v>
                </c:pt>
                <c:pt idx="2333">
                  <c:v>1.3823037596160077</c:v>
                </c:pt>
                <c:pt idx="2334">
                  <c:v>-0.13159934619999092</c:v>
                </c:pt>
                <c:pt idx="2335">
                  <c:v>-0.57694081336398995</c:v>
                </c:pt>
                <c:pt idx="2336">
                  <c:v>0.95233346959300036</c:v>
                </c:pt>
                <c:pt idx="2337">
                  <c:v>-2.3495399612997403E-2</c:v>
                </c:pt>
                <c:pt idx="2338">
                  <c:v>0.16511126203499771</c:v>
                </c:pt>
                <c:pt idx="2339">
                  <c:v>0.27702478238001049</c:v>
                </c:pt>
                <c:pt idx="2340">
                  <c:v>-0.21459499057800713</c:v>
                </c:pt>
                <c:pt idx="2341">
                  <c:v>1.0194749867420114</c:v>
                </c:pt>
                <c:pt idx="2342">
                  <c:v>1.533450021449994</c:v>
                </c:pt>
                <c:pt idx="2343">
                  <c:v>-2.0433007636229945</c:v>
                </c:pt>
                <c:pt idx="2344">
                  <c:v>-0.62261020202399209</c:v>
                </c:pt>
                <c:pt idx="2345">
                  <c:v>-0.90881850964299815</c:v>
                </c:pt>
                <c:pt idx="2346">
                  <c:v>0.79670345330700343</c:v>
                </c:pt>
                <c:pt idx="2347">
                  <c:v>-0.37074734623197969</c:v>
                </c:pt>
                <c:pt idx="2348">
                  <c:v>-0.14344815067700267</c:v>
                </c:pt>
                <c:pt idx="2349">
                  <c:v>0.61005285728901981</c:v>
                </c:pt>
                <c:pt idx="2350">
                  <c:v>0.10438350340001534</c:v>
                </c:pt>
                <c:pt idx="2351">
                  <c:v>-0.24524471141498339</c:v>
                </c:pt>
                <c:pt idx="2352">
                  <c:v>-2.6618470373909986</c:v>
                </c:pt>
                <c:pt idx="2353">
                  <c:v>-1.3165848263719937</c:v>
                </c:pt>
                <c:pt idx="2354">
                  <c:v>0.66626642674201264</c:v>
                </c:pt>
                <c:pt idx="2355">
                  <c:v>-2.1109721257969909</c:v>
                </c:pt>
                <c:pt idx="2356">
                  <c:v>-1.0112343265519996</c:v>
                </c:pt>
                <c:pt idx="2357">
                  <c:v>4.9060247849500058</c:v>
                </c:pt>
                <c:pt idx="2358">
                  <c:v>-1.5795771536779881</c:v>
                </c:pt>
                <c:pt idx="2359">
                  <c:v>0.72301809729501088</c:v>
                </c:pt>
                <c:pt idx="2360">
                  <c:v>-1.1146289499969839</c:v>
                </c:pt>
                <c:pt idx="2361">
                  <c:v>0.90685859526499257</c:v>
                </c:pt>
                <c:pt idx="2362">
                  <c:v>0.39291755062001243</c:v>
                </c:pt>
                <c:pt idx="2363">
                  <c:v>-1.6563469611700015</c:v>
                </c:pt>
                <c:pt idx="2364">
                  <c:v>-0.68632570282397865</c:v>
                </c:pt>
                <c:pt idx="2365">
                  <c:v>-0.34168243287599864</c:v>
                </c:pt>
                <c:pt idx="2366">
                  <c:v>-0.1081536815819959</c:v>
                </c:pt>
                <c:pt idx="2367">
                  <c:v>1.9189454009579947</c:v>
                </c:pt>
                <c:pt idx="2368">
                  <c:v>-2.856847981572983</c:v>
                </c:pt>
                <c:pt idx="2369">
                  <c:v>0.10235175768600868</c:v>
                </c:pt>
                <c:pt idx="2370">
                  <c:v>-1.4599073726319887</c:v>
                </c:pt>
                <c:pt idx="2371">
                  <c:v>0.78754958882899473</c:v>
                </c:pt>
                <c:pt idx="2372">
                  <c:v>-1.1291059646939914</c:v>
                </c:pt>
                <c:pt idx="2373">
                  <c:v>-1.6533566497189867</c:v>
                </c:pt>
                <c:pt idx="2374">
                  <c:v>-1.8187825853799922</c:v>
                </c:pt>
                <c:pt idx="2375">
                  <c:v>0.69833762146801348</c:v>
                </c:pt>
                <c:pt idx="2376">
                  <c:v>1.1014154551100006</c:v>
                </c:pt>
                <c:pt idx="2377">
                  <c:v>-0.11139618337699631</c:v>
                </c:pt>
                <c:pt idx="2378">
                  <c:v>0.6213406708280047</c:v>
                </c:pt>
                <c:pt idx="2379">
                  <c:v>-1.3984381944409989</c:v>
                </c:pt>
                <c:pt idx="2380">
                  <c:v>-0.23937842062599657</c:v>
                </c:pt>
                <c:pt idx="2381">
                  <c:v>-2.0532720428889917</c:v>
                </c:pt>
                <c:pt idx="2382">
                  <c:v>0.32861097515799997</c:v>
                </c:pt>
                <c:pt idx="2383">
                  <c:v>1.2102851081850048</c:v>
                </c:pt>
                <c:pt idx="2384">
                  <c:v>0.24786745239501329</c:v>
                </c:pt>
                <c:pt idx="2385">
                  <c:v>-1.446910469838997</c:v>
                </c:pt>
                <c:pt idx="2386">
                  <c:v>-2.4951270061359878</c:v>
                </c:pt>
                <c:pt idx="2387">
                  <c:v>1.1316932236560007</c:v>
                </c:pt>
                <c:pt idx="2388">
                  <c:v>-1.1959824964430084</c:v>
                </c:pt>
                <c:pt idx="2389">
                  <c:v>-0.74998498307299144</c:v>
                </c:pt>
                <c:pt idx="2390">
                  <c:v>0.74609507857701374</c:v>
                </c:pt>
                <c:pt idx="2391">
                  <c:v>-0.3699753511099857</c:v>
                </c:pt>
                <c:pt idx="2392">
                  <c:v>-1.1673701799160057</c:v>
                </c:pt>
                <c:pt idx="2393">
                  <c:v>-0.3841283375729887</c:v>
                </c:pt>
                <c:pt idx="2394">
                  <c:v>1.2810180257209964</c:v>
                </c:pt>
                <c:pt idx="2395">
                  <c:v>0.92605494108900643</c:v>
                </c:pt>
                <c:pt idx="2396">
                  <c:v>-0.93702376610299609</c:v>
                </c:pt>
                <c:pt idx="2397">
                  <c:v>-0.66886900698298746</c:v>
                </c:pt>
                <c:pt idx="2398">
                  <c:v>-0.62964344798098182</c:v>
                </c:pt>
                <c:pt idx="2399">
                  <c:v>1.9356603001139945</c:v>
                </c:pt>
                <c:pt idx="2400">
                  <c:v>0.38079388283300375</c:v>
                </c:pt>
                <c:pt idx="2401">
                  <c:v>-1.0795366701889861</c:v>
                </c:pt>
                <c:pt idx="2402">
                  <c:v>0.26877399169100613</c:v>
                </c:pt>
                <c:pt idx="2403">
                  <c:v>-0.31773202584999183</c:v>
                </c:pt>
                <c:pt idx="2404">
                  <c:v>0.43957972897601394</c:v>
                </c:pt>
                <c:pt idx="2405">
                  <c:v>3.1554258397008539E-2</c:v>
                </c:pt>
                <c:pt idx="2406">
                  <c:v>0.82614019704701036</c:v>
                </c:pt>
                <c:pt idx="2407">
                  <c:v>8.8888440201998264E-2</c:v>
                </c:pt>
                <c:pt idx="2408">
                  <c:v>0.69993127840400859</c:v>
                </c:pt>
                <c:pt idx="2409">
                  <c:v>-0.48208752543600042</c:v>
                </c:pt>
                <c:pt idx="2410">
                  <c:v>0.76295348466200608</c:v>
                </c:pt>
                <c:pt idx="2411">
                  <c:v>0.59513190907199487</c:v>
                </c:pt>
                <c:pt idx="2412">
                  <c:v>1.2492609590919983</c:v>
                </c:pt>
                <c:pt idx="2413">
                  <c:v>0.89350464387200645</c:v>
                </c:pt>
                <c:pt idx="2414">
                  <c:v>7.6363884903997814E-2</c:v>
                </c:pt>
                <c:pt idx="2415">
                  <c:v>1.0026664277280162</c:v>
                </c:pt>
                <c:pt idx="2416">
                  <c:v>-1.2312190265629965</c:v>
                </c:pt>
                <c:pt idx="2417">
                  <c:v>-1.365098452725988</c:v>
                </c:pt>
                <c:pt idx="2418">
                  <c:v>1.0541880396660019</c:v>
                </c:pt>
                <c:pt idx="2419">
                  <c:v>-0.39794260574799978</c:v>
                </c:pt>
                <c:pt idx="2420">
                  <c:v>-0.65645064828599686</c:v>
                </c:pt>
                <c:pt idx="2421">
                  <c:v>0.82511486661701383</c:v>
                </c:pt>
                <c:pt idx="2422">
                  <c:v>-0.61848534292398938</c:v>
                </c:pt>
                <c:pt idx="2423">
                  <c:v>-0.31430511343998546</c:v>
                </c:pt>
                <c:pt idx="2424">
                  <c:v>-2.0473457199999956</c:v>
                </c:pt>
                <c:pt idx="2425">
                  <c:v>1.1640403210099919</c:v>
                </c:pt>
                <c:pt idx="2426">
                  <c:v>-1.7761039301919936</c:v>
                </c:pt>
                <c:pt idx="2427">
                  <c:v>-0.81065070236098791</c:v>
                </c:pt>
                <c:pt idx="2428">
                  <c:v>-2.1754261004669928</c:v>
                </c:pt>
                <c:pt idx="2429">
                  <c:v>-1.1668668736379999</c:v>
                </c:pt>
                <c:pt idx="2430">
                  <c:v>-0.68337997060899625</c:v>
                </c:pt>
                <c:pt idx="2431">
                  <c:v>-2.6015262880036971E-3</c:v>
                </c:pt>
                <c:pt idx="2432">
                  <c:v>0.55929991829501091</c:v>
                </c:pt>
                <c:pt idx="2433">
                  <c:v>-1.2185745241300054</c:v>
                </c:pt>
                <c:pt idx="2434">
                  <c:v>-1.9713537773649961</c:v>
                </c:pt>
                <c:pt idx="2435">
                  <c:v>1.4078036596760057</c:v>
                </c:pt>
                <c:pt idx="2436">
                  <c:v>1.242994691098005</c:v>
                </c:pt>
                <c:pt idx="2437">
                  <c:v>1.5702934442910106</c:v>
                </c:pt>
                <c:pt idx="2438">
                  <c:v>1.6464352957820125</c:v>
                </c:pt>
                <c:pt idx="2439">
                  <c:v>-1.0593894583619914</c:v>
                </c:pt>
                <c:pt idx="2440">
                  <c:v>-0.99513748263298396</c:v>
                </c:pt>
                <c:pt idx="2441">
                  <c:v>-0.18648418810299461</c:v>
                </c:pt>
                <c:pt idx="2442">
                  <c:v>-0.93463535005099629</c:v>
                </c:pt>
                <c:pt idx="2443">
                  <c:v>-1.4909501284720079</c:v>
                </c:pt>
                <c:pt idx="2444">
                  <c:v>-0.7901305384299917</c:v>
                </c:pt>
                <c:pt idx="2445">
                  <c:v>-0.10633924726398902</c:v>
                </c:pt>
                <c:pt idx="2446">
                  <c:v>1.7558048763660139</c:v>
                </c:pt>
                <c:pt idx="2447">
                  <c:v>-0.54829680222799482</c:v>
                </c:pt>
                <c:pt idx="2448">
                  <c:v>0.77429719252900497</c:v>
                </c:pt>
                <c:pt idx="2449">
                  <c:v>0.49582096033400092</c:v>
                </c:pt>
                <c:pt idx="2450">
                  <c:v>2.8609344576109947</c:v>
                </c:pt>
                <c:pt idx="2451">
                  <c:v>-1.1782077136469837</c:v>
                </c:pt>
                <c:pt idx="2452">
                  <c:v>-2.7966282173239989</c:v>
                </c:pt>
                <c:pt idx="2453">
                  <c:v>1.1667991939700073</c:v>
                </c:pt>
                <c:pt idx="2454">
                  <c:v>-1.1850376358059833</c:v>
                </c:pt>
                <c:pt idx="2455">
                  <c:v>-1.861002834482008</c:v>
                </c:pt>
                <c:pt idx="2456">
                  <c:v>-1.2732246211499785</c:v>
                </c:pt>
                <c:pt idx="2457">
                  <c:v>-1.5677950298109948</c:v>
                </c:pt>
                <c:pt idx="2458">
                  <c:v>-1.2945677648399823</c:v>
                </c:pt>
                <c:pt idx="2459">
                  <c:v>1.1740487145360134</c:v>
                </c:pt>
                <c:pt idx="2460">
                  <c:v>0.8531366086470058</c:v>
                </c:pt>
                <c:pt idx="2461">
                  <c:v>2.6493072806000129</c:v>
                </c:pt>
                <c:pt idx="2462">
                  <c:v>-0.3567379304039946</c:v>
                </c:pt>
                <c:pt idx="2463">
                  <c:v>-1.6502153607210062</c:v>
                </c:pt>
                <c:pt idx="2464">
                  <c:v>1.2415380643590055</c:v>
                </c:pt>
                <c:pt idx="2465">
                  <c:v>0.88784053685500908</c:v>
                </c:pt>
                <c:pt idx="2466">
                  <c:v>1.3963499190400057</c:v>
                </c:pt>
                <c:pt idx="2467">
                  <c:v>-0.84565729306198989</c:v>
                </c:pt>
                <c:pt idx="2468">
                  <c:v>-0.52293892487099924</c:v>
                </c:pt>
                <c:pt idx="2469">
                  <c:v>0.12176739443700058</c:v>
                </c:pt>
                <c:pt idx="2470">
                  <c:v>1.0862736955110108</c:v>
                </c:pt>
                <c:pt idx="2471">
                  <c:v>0.28234379076700122</c:v>
                </c:pt>
                <c:pt idx="2472">
                  <c:v>1.0762767458690092</c:v>
                </c:pt>
                <c:pt idx="2473">
                  <c:v>-0.1726381740539864</c:v>
                </c:pt>
                <c:pt idx="2474">
                  <c:v>-0.13748118069898396</c:v>
                </c:pt>
                <c:pt idx="2475">
                  <c:v>0.40625529883999434</c:v>
                </c:pt>
                <c:pt idx="2476">
                  <c:v>-0.7693720728739919</c:v>
                </c:pt>
                <c:pt idx="2477">
                  <c:v>0.50221297020500799</c:v>
                </c:pt>
                <c:pt idx="2478">
                  <c:v>2.1165091792060053</c:v>
                </c:pt>
                <c:pt idx="2479">
                  <c:v>-0.14575702813399971</c:v>
                </c:pt>
                <c:pt idx="2480">
                  <c:v>-0.6516706304239932</c:v>
                </c:pt>
                <c:pt idx="2481">
                  <c:v>1.7672131773570072</c:v>
                </c:pt>
                <c:pt idx="2482">
                  <c:v>1.6131999966410149</c:v>
                </c:pt>
                <c:pt idx="2483">
                  <c:v>-1.1610207465699887</c:v>
                </c:pt>
                <c:pt idx="2484">
                  <c:v>-0.44759498083999461</c:v>
                </c:pt>
                <c:pt idx="2485">
                  <c:v>1.0313446691610011</c:v>
                </c:pt>
                <c:pt idx="2486">
                  <c:v>-0.70468123735000177</c:v>
                </c:pt>
                <c:pt idx="2487">
                  <c:v>-1.3773775012670058</c:v>
                </c:pt>
                <c:pt idx="2488">
                  <c:v>0.29370012757601671</c:v>
                </c:pt>
                <c:pt idx="2489">
                  <c:v>-0.15404040592099477</c:v>
                </c:pt>
                <c:pt idx="2490">
                  <c:v>2.5085024615470104</c:v>
                </c:pt>
                <c:pt idx="2491">
                  <c:v>-2.6548172425929977</c:v>
                </c:pt>
                <c:pt idx="2492">
                  <c:v>0.28832072032000156</c:v>
                </c:pt>
                <c:pt idx="2493">
                  <c:v>1.3729190571300052</c:v>
                </c:pt>
                <c:pt idx="2494">
                  <c:v>-0.61760988523700178</c:v>
                </c:pt>
                <c:pt idx="2495">
                  <c:v>2.7647532081749944</c:v>
                </c:pt>
                <c:pt idx="2496">
                  <c:v>0.30034075611399658</c:v>
                </c:pt>
                <c:pt idx="2497">
                  <c:v>-0.56655044963399348</c:v>
                </c:pt>
                <c:pt idx="2498">
                  <c:v>-1.1194290752059857</c:v>
                </c:pt>
                <c:pt idx="2499">
                  <c:v>2.3971875102729996</c:v>
                </c:pt>
                <c:pt idx="2500">
                  <c:v>1.2799126758779948</c:v>
                </c:pt>
                <c:pt idx="2501">
                  <c:v>6.4145039104005264E-2</c:v>
                </c:pt>
                <c:pt idx="2502">
                  <c:v>1.5109879061530052</c:v>
                </c:pt>
                <c:pt idx="2503">
                  <c:v>1.5628527467200115</c:v>
                </c:pt>
                <c:pt idx="2504">
                  <c:v>1.6510459716070045</c:v>
                </c:pt>
                <c:pt idx="2505">
                  <c:v>-0.73681989329699604</c:v>
                </c:pt>
                <c:pt idx="2506">
                  <c:v>3.8287565955016589E-2</c:v>
                </c:pt>
                <c:pt idx="2507">
                  <c:v>-1.6403471393779938</c:v>
                </c:pt>
                <c:pt idx="2508">
                  <c:v>-1.8710342001700013</c:v>
                </c:pt>
                <c:pt idx="2509">
                  <c:v>0.23167441999800076</c:v>
                </c:pt>
                <c:pt idx="2510">
                  <c:v>-0.17289311823999753</c:v>
                </c:pt>
                <c:pt idx="2511">
                  <c:v>0.66504101982100394</c:v>
                </c:pt>
                <c:pt idx="2512">
                  <c:v>1.2084911312750108</c:v>
                </c:pt>
                <c:pt idx="2513">
                  <c:v>1.0379822652560051</c:v>
                </c:pt>
                <c:pt idx="2514">
                  <c:v>-1.1367374865983493E-2</c:v>
                </c:pt>
                <c:pt idx="2515">
                  <c:v>4.0947172678159944</c:v>
                </c:pt>
                <c:pt idx="2516">
                  <c:v>-1.4355364484389952</c:v>
                </c:pt>
                <c:pt idx="2517">
                  <c:v>0.37370262269999444</c:v>
                </c:pt>
                <c:pt idx="2518">
                  <c:v>-2.372685050055992</c:v>
                </c:pt>
                <c:pt idx="2519">
                  <c:v>2.7183864134539988</c:v>
                </c:pt>
                <c:pt idx="2520">
                  <c:v>-1.6728610898090039</c:v>
                </c:pt>
                <c:pt idx="2521">
                  <c:v>-1.0872173337739923</c:v>
                </c:pt>
                <c:pt idx="2522">
                  <c:v>0.420941988559008</c:v>
                </c:pt>
                <c:pt idx="2523">
                  <c:v>-1.2536844146290065</c:v>
                </c:pt>
                <c:pt idx="2524">
                  <c:v>0.19283214053601228</c:v>
                </c:pt>
                <c:pt idx="2525">
                  <c:v>2.2609448992060095</c:v>
                </c:pt>
                <c:pt idx="2526">
                  <c:v>1.1443401142290099</c:v>
                </c:pt>
                <c:pt idx="2527">
                  <c:v>0.4775531839819962</c:v>
                </c:pt>
                <c:pt idx="2528">
                  <c:v>0.69563336990700009</c:v>
                </c:pt>
                <c:pt idx="2529">
                  <c:v>-1.444911955626992</c:v>
                </c:pt>
                <c:pt idx="2530">
                  <c:v>-2.1178499253219911</c:v>
                </c:pt>
                <c:pt idx="2531">
                  <c:v>1.1706343172690055</c:v>
                </c:pt>
                <c:pt idx="2532">
                  <c:v>-0.27136458026799914</c:v>
                </c:pt>
                <c:pt idx="2533">
                  <c:v>-0.47722016880899787</c:v>
                </c:pt>
                <c:pt idx="2534">
                  <c:v>0.7948164555440087</c:v>
                </c:pt>
                <c:pt idx="2535">
                  <c:v>-1.2521696722739932</c:v>
                </c:pt>
                <c:pt idx="2536">
                  <c:v>2.735228634200837E-2</c:v>
                </c:pt>
                <c:pt idx="2537">
                  <c:v>-0.7057787816069947</c:v>
                </c:pt>
                <c:pt idx="2538">
                  <c:v>-1.7852310035299865</c:v>
                </c:pt>
                <c:pt idx="2539">
                  <c:v>1.5926704859419942</c:v>
                </c:pt>
                <c:pt idx="2540">
                  <c:v>3.5615139872450072</c:v>
                </c:pt>
                <c:pt idx="2541">
                  <c:v>-3.3767382900739875</c:v>
                </c:pt>
                <c:pt idx="2542">
                  <c:v>-0.73365527386098961</c:v>
                </c:pt>
                <c:pt idx="2543">
                  <c:v>0.95062958927900354</c:v>
                </c:pt>
                <c:pt idx="2544">
                  <c:v>1.6443383682530168</c:v>
                </c:pt>
                <c:pt idx="2545">
                  <c:v>1.0400418760950032</c:v>
                </c:pt>
                <c:pt idx="2546">
                  <c:v>-0.54724048496200339</c:v>
                </c:pt>
                <c:pt idx="2547">
                  <c:v>1.6857541727139989</c:v>
                </c:pt>
                <c:pt idx="2548">
                  <c:v>-0.84452902783900186</c:v>
                </c:pt>
                <c:pt idx="2549">
                  <c:v>-0.21639911141699031</c:v>
                </c:pt>
                <c:pt idx="2550">
                  <c:v>0.6304373951710005</c:v>
                </c:pt>
                <c:pt idx="2551">
                  <c:v>-1.8708572634890004</c:v>
                </c:pt>
                <c:pt idx="2552">
                  <c:v>-2.1356599720539862</c:v>
                </c:pt>
                <c:pt idx="2553">
                  <c:v>-1.8801223591899827</c:v>
                </c:pt>
                <c:pt idx="2554">
                  <c:v>-0.64070772953398603</c:v>
                </c:pt>
                <c:pt idx="2555">
                  <c:v>-3.0720070332549909</c:v>
                </c:pt>
                <c:pt idx="2556">
                  <c:v>1.4654811221030002</c:v>
                </c:pt>
                <c:pt idx="2557">
                  <c:v>-2.9259593290987596E-2</c:v>
                </c:pt>
                <c:pt idx="2558">
                  <c:v>0.86553024587199445</c:v>
                </c:pt>
                <c:pt idx="2559">
                  <c:v>-0.59045501511498344</c:v>
                </c:pt>
                <c:pt idx="2560">
                  <c:v>1.7566997106160045</c:v>
                </c:pt>
                <c:pt idx="2561">
                  <c:v>0.22093643706699595</c:v>
                </c:pt>
                <c:pt idx="2562">
                  <c:v>-6.163852859998542E-3</c:v>
                </c:pt>
                <c:pt idx="2563">
                  <c:v>-0.84049139147700203</c:v>
                </c:pt>
                <c:pt idx="2564">
                  <c:v>-0.35706922393698903</c:v>
                </c:pt>
                <c:pt idx="2565">
                  <c:v>0.22774400197400269</c:v>
                </c:pt>
                <c:pt idx="2566">
                  <c:v>2.0634151356640018</c:v>
                </c:pt>
                <c:pt idx="2567">
                  <c:v>-1.0067184641389986</c:v>
                </c:pt>
                <c:pt idx="2568">
                  <c:v>-2.3381879978299906</c:v>
                </c:pt>
                <c:pt idx="2569">
                  <c:v>-1.262802571785997</c:v>
                </c:pt>
                <c:pt idx="2570">
                  <c:v>-1.7300010029828172E-3</c:v>
                </c:pt>
                <c:pt idx="2571">
                  <c:v>-0.5056421644629836</c:v>
                </c:pt>
                <c:pt idx="2572">
                  <c:v>0.39729946803100802</c:v>
                </c:pt>
                <c:pt idx="2573">
                  <c:v>-1.4703909413969996</c:v>
                </c:pt>
                <c:pt idx="2574">
                  <c:v>2.0618549842930065</c:v>
                </c:pt>
                <c:pt idx="2575">
                  <c:v>-0.96917426412099417</c:v>
                </c:pt>
                <c:pt idx="2576">
                  <c:v>-0.27109448983199513</c:v>
                </c:pt>
                <c:pt idx="2577">
                  <c:v>-0.61559097005698504</c:v>
                </c:pt>
                <c:pt idx="2578">
                  <c:v>1.4852925820599978</c:v>
                </c:pt>
                <c:pt idx="2579">
                  <c:v>-1.3323059073230041</c:v>
                </c:pt>
                <c:pt idx="2580">
                  <c:v>1.3083755243160056</c:v>
                </c:pt>
                <c:pt idx="2581">
                  <c:v>-1.6974995752690063</c:v>
                </c:pt>
                <c:pt idx="2582">
                  <c:v>-0.47135256820200766</c:v>
                </c:pt>
                <c:pt idx="2583">
                  <c:v>-0.21457201493799971</c:v>
                </c:pt>
                <c:pt idx="2584">
                  <c:v>0.65309502668300468</c:v>
                </c:pt>
                <c:pt idx="2585">
                  <c:v>0.2908210824090105</c:v>
                </c:pt>
                <c:pt idx="2586">
                  <c:v>0.88267522543699783</c:v>
                </c:pt>
                <c:pt idx="2587">
                  <c:v>-1.2094637537479969</c:v>
                </c:pt>
                <c:pt idx="2588">
                  <c:v>-0.6888659109389863</c:v>
                </c:pt>
                <c:pt idx="2589">
                  <c:v>1.6635511614210117</c:v>
                </c:pt>
                <c:pt idx="2590">
                  <c:v>1.7804150655369995</c:v>
                </c:pt>
                <c:pt idx="2591">
                  <c:v>-0.3951207694699832</c:v>
                </c:pt>
                <c:pt idx="2592">
                  <c:v>0.43865208975300618</c:v>
                </c:pt>
                <c:pt idx="2593">
                  <c:v>-1.0973779467759925</c:v>
                </c:pt>
                <c:pt idx="2594">
                  <c:v>0.57453857087301685</c:v>
                </c:pt>
                <c:pt idx="2595">
                  <c:v>1.513565575414006</c:v>
                </c:pt>
                <c:pt idx="2596">
                  <c:v>3.0817756445740088</c:v>
                </c:pt>
                <c:pt idx="2597">
                  <c:v>0.51633639264601072</c:v>
                </c:pt>
                <c:pt idx="2598">
                  <c:v>-1.363333627035999</c:v>
                </c:pt>
                <c:pt idx="2599">
                  <c:v>-0.47908772931099008</c:v>
                </c:pt>
                <c:pt idx="2600">
                  <c:v>1.2606198409260116</c:v>
                </c:pt>
                <c:pt idx="2601">
                  <c:v>2.4557087389470098</c:v>
                </c:pt>
                <c:pt idx="2602">
                  <c:v>3.0221301856010143</c:v>
                </c:pt>
                <c:pt idx="2603">
                  <c:v>0.89456603102699717</c:v>
                </c:pt>
                <c:pt idx="2604">
                  <c:v>-1.4644313130789897</c:v>
                </c:pt>
                <c:pt idx="2605">
                  <c:v>-1.2871996679770064</c:v>
                </c:pt>
                <c:pt idx="2606">
                  <c:v>-6.8704159455990066E-2</c:v>
                </c:pt>
                <c:pt idx="2607">
                  <c:v>-1.5245040595929993</c:v>
                </c:pt>
                <c:pt idx="2608">
                  <c:v>-1.7791325672899916</c:v>
                </c:pt>
                <c:pt idx="2609">
                  <c:v>-0.35612387472298224</c:v>
                </c:pt>
                <c:pt idx="2610">
                  <c:v>0.47675634729199601</c:v>
                </c:pt>
                <c:pt idx="2611">
                  <c:v>1.7934491760001947E-2</c:v>
                </c:pt>
                <c:pt idx="2612">
                  <c:v>1.6180422916220039</c:v>
                </c:pt>
                <c:pt idx="2613">
                  <c:v>0.20514893612900664</c:v>
                </c:pt>
                <c:pt idx="2614">
                  <c:v>-1.0532165713359944</c:v>
                </c:pt>
                <c:pt idx="2615">
                  <c:v>0.12016378078800471</c:v>
                </c:pt>
                <c:pt idx="2616">
                  <c:v>-2.0397400277919928</c:v>
                </c:pt>
                <c:pt idx="2617">
                  <c:v>0.59388620072701315</c:v>
                </c:pt>
                <c:pt idx="2618">
                  <c:v>0.69726965397201468</c:v>
                </c:pt>
                <c:pt idx="2619">
                  <c:v>0.77478914886499695</c:v>
                </c:pt>
                <c:pt idx="2620">
                  <c:v>-1.6444438791809972</c:v>
                </c:pt>
                <c:pt idx="2621">
                  <c:v>0.38251028392700448</c:v>
                </c:pt>
                <c:pt idx="2622">
                  <c:v>0.64201036605901152</c:v>
                </c:pt>
                <c:pt idx="2623">
                  <c:v>1.9115545208340023</c:v>
                </c:pt>
                <c:pt idx="2624">
                  <c:v>0.70817705605999492</c:v>
                </c:pt>
                <c:pt idx="2625">
                  <c:v>0.11909964440400245</c:v>
                </c:pt>
                <c:pt idx="2626">
                  <c:v>-0.32728897159400105</c:v>
                </c:pt>
                <c:pt idx="2627">
                  <c:v>1.1636334708939984</c:v>
                </c:pt>
                <c:pt idx="2628">
                  <c:v>-1.6737779388989793E-2</c:v>
                </c:pt>
                <c:pt idx="2629">
                  <c:v>0.70192203150399735</c:v>
                </c:pt>
                <c:pt idx="2630">
                  <c:v>-0.4791183469569944</c:v>
                </c:pt>
                <c:pt idx="2631">
                  <c:v>1.7808132713590084</c:v>
                </c:pt>
                <c:pt idx="2632">
                  <c:v>-0.42424578422098591</c:v>
                </c:pt>
                <c:pt idx="2633">
                  <c:v>0.16949229920599862</c:v>
                </c:pt>
                <c:pt idx="2634">
                  <c:v>2.7085904167230126</c:v>
                </c:pt>
                <c:pt idx="2635">
                  <c:v>2.3386407364210129</c:v>
                </c:pt>
                <c:pt idx="2636">
                  <c:v>-1.2020547452719939</c:v>
                </c:pt>
                <c:pt idx="2637">
                  <c:v>-1.603770672983984</c:v>
                </c:pt>
                <c:pt idx="2638">
                  <c:v>1.5271300416950027</c:v>
                </c:pt>
                <c:pt idx="2639">
                  <c:v>1.6318570464310085</c:v>
                </c:pt>
                <c:pt idx="2640">
                  <c:v>-1.3050314211539984</c:v>
                </c:pt>
                <c:pt idx="2641">
                  <c:v>1.2412186154480054</c:v>
                </c:pt>
                <c:pt idx="2642">
                  <c:v>0.30117904161799913</c:v>
                </c:pt>
                <c:pt idx="2643">
                  <c:v>-1.0648674238109948</c:v>
                </c:pt>
                <c:pt idx="2644">
                  <c:v>-3.0756335862439954</c:v>
                </c:pt>
                <c:pt idx="2645">
                  <c:v>1.9667923193390067</c:v>
                </c:pt>
                <c:pt idx="2646">
                  <c:v>-1.8893250597489839</c:v>
                </c:pt>
                <c:pt idx="2647">
                  <c:v>-0.90510040390699942</c:v>
                </c:pt>
                <c:pt idx="2648">
                  <c:v>5.5566111509320137</c:v>
                </c:pt>
                <c:pt idx="2649">
                  <c:v>-1.1403335577559801</c:v>
                </c:pt>
                <c:pt idx="2650">
                  <c:v>-1.4719625444739961</c:v>
                </c:pt>
                <c:pt idx="2651">
                  <c:v>-1.0332770584410014</c:v>
                </c:pt>
                <c:pt idx="2652">
                  <c:v>0.64094287161000807</c:v>
                </c:pt>
                <c:pt idx="2653">
                  <c:v>0.2087562451400089</c:v>
                </c:pt>
                <c:pt idx="2654">
                  <c:v>-1.1650092556339899</c:v>
                </c:pt>
                <c:pt idx="2655">
                  <c:v>0.68426844321899694</c:v>
                </c:pt>
                <c:pt idx="2656">
                  <c:v>1.7369770106369913</c:v>
                </c:pt>
                <c:pt idx="2657">
                  <c:v>-1.4119317827870077</c:v>
                </c:pt>
                <c:pt idx="2658">
                  <c:v>3.2132240506080052</c:v>
                </c:pt>
                <c:pt idx="2659">
                  <c:v>-0.76829819710700065</c:v>
                </c:pt>
                <c:pt idx="2660">
                  <c:v>-0.54681827114998782</c:v>
                </c:pt>
                <c:pt idx="2661">
                  <c:v>0.87322587179400557</c:v>
                </c:pt>
                <c:pt idx="2662">
                  <c:v>-1.3046912828810093</c:v>
                </c:pt>
                <c:pt idx="2663">
                  <c:v>1.4506998394070081</c:v>
                </c:pt>
                <c:pt idx="2664">
                  <c:v>-1.5529637388760023</c:v>
                </c:pt>
                <c:pt idx="2665">
                  <c:v>2.6760086603629958</c:v>
                </c:pt>
                <c:pt idx="2666">
                  <c:v>3.9204442410039064E-3</c:v>
                </c:pt>
                <c:pt idx="2667">
                  <c:v>-0.10172702831899016</c:v>
                </c:pt>
                <c:pt idx="2668">
                  <c:v>2.8391918547995942E-2</c:v>
                </c:pt>
                <c:pt idx="2669">
                  <c:v>0.29734549128100696</c:v>
                </c:pt>
                <c:pt idx="2670">
                  <c:v>1.346530895165003</c:v>
                </c:pt>
                <c:pt idx="2671">
                  <c:v>-2.5461961064669936</c:v>
                </c:pt>
                <c:pt idx="2672">
                  <c:v>-0.12911016034099987</c:v>
                </c:pt>
                <c:pt idx="2673">
                  <c:v>-0.94134461367198696</c:v>
                </c:pt>
                <c:pt idx="2674">
                  <c:v>-3.2519896828559922</c:v>
                </c:pt>
                <c:pt idx="2675">
                  <c:v>-0.93596214802799693</c:v>
                </c:pt>
                <c:pt idx="2676">
                  <c:v>0.17864855907799893</c:v>
                </c:pt>
                <c:pt idx="2677">
                  <c:v>0.67859502872300936</c:v>
                </c:pt>
                <c:pt idx="2678">
                  <c:v>-1.0823380486230008</c:v>
                </c:pt>
                <c:pt idx="2679">
                  <c:v>-2.1529915166519942</c:v>
                </c:pt>
                <c:pt idx="2680">
                  <c:v>-1.320267637520999</c:v>
                </c:pt>
                <c:pt idx="2681">
                  <c:v>0.16617514942900868</c:v>
                </c:pt>
                <c:pt idx="2682">
                  <c:v>8.7621072700017066E-3</c:v>
                </c:pt>
                <c:pt idx="2683">
                  <c:v>0.4698729269329931</c:v>
                </c:pt>
                <c:pt idx="2684">
                  <c:v>2.3398954059479991</c:v>
                </c:pt>
                <c:pt idx="2685">
                  <c:v>-1.1247944455009815</c:v>
                </c:pt>
                <c:pt idx="2686">
                  <c:v>-0.12538479404599912</c:v>
                </c:pt>
                <c:pt idx="2687">
                  <c:v>-1.0687368259569894</c:v>
                </c:pt>
                <c:pt idx="2688">
                  <c:v>-0.38216470558899118</c:v>
                </c:pt>
                <c:pt idx="2689">
                  <c:v>-0.54931073699799526</c:v>
                </c:pt>
                <c:pt idx="2690">
                  <c:v>0.6130322949929905</c:v>
                </c:pt>
                <c:pt idx="2691">
                  <c:v>-3.7975374362986258E-2</c:v>
                </c:pt>
                <c:pt idx="2692">
                  <c:v>-2.1844196158180011</c:v>
                </c:pt>
                <c:pt idx="2693">
                  <c:v>0.88673227761000817</c:v>
                </c:pt>
                <c:pt idx="2694">
                  <c:v>2.223179277935003</c:v>
                </c:pt>
                <c:pt idx="2695">
                  <c:v>-0.33336449727900686</c:v>
                </c:pt>
                <c:pt idx="2696">
                  <c:v>-0.64854966937699032</c:v>
                </c:pt>
                <c:pt idx="2697">
                  <c:v>0.2241332472430031</c:v>
                </c:pt>
                <c:pt idx="2698">
                  <c:v>0.6593528988910009</c:v>
                </c:pt>
                <c:pt idx="2699">
                  <c:v>-0.29872975503199939</c:v>
                </c:pt>
                <c:pt idx="2700">
                  <c:v>0.29947722484700989</c:v>
                </c:pt>
                <c:pt idx="2701">
                  <c:v>-1.0627417369499881</c:v>
                </c:pt>
                <c:pt idx="2702">
                  <c:v>-1.2148426515179978</c:v>
                </c:pt>
                <c:pt idx="2703">
                  <c:v>3.4202287949320009</c:v>
                </c:pt>
                <c:pt idx="2704">
                  <c:v>-0.85534837716099332</c:v>
                </c:pt>
                <c:pt idx="2705">
                  <c:v>-9.4901544329957233E-3</c:v>
                </c:pt>
                <c:pt idx="2706">
                  <c:v>1.8455346260359988</c:v>
                </c:pt>
                <c:pt idx="2707">
                  <c:v>0.59877151340401724</c:v>
                </c:pt>
                <c:pt idx="2708">
                  <c:v>0.45073937532301045</c:v>
                </c:pt>
                <c:pt idx="2709">
                  <c:v>-1.9688142151799894</c:v>
                </c:pt>
                <c:pt idx="2710">
                  <c:v>-0.60631072118098928</c:v>
                </c:pt>
                <c:pt idx="2711">
                  <c:v>3.0835341173016673E-2</c:v>
                </c:pt>
                <c:pt idx="2712">
                  <c:v>1.7583804092479909</c:v>
                </c:pt>
                <c:pt idx="2713">
                  <c:v>-0.94795165596998743</c:v>
                </c:pt>
                <c:pt idx="2714">
                  <c:v>-0.60790411136699163</c:v>
                </c:pt>
                <c:pt idx="2715">
                  <c:v>-0.20910995829599699</c:v>
                </c:pt>
                <c:pt idx="2716">
                  <c:v>0.66846761709899738</c:v>
                </c:pt>
                <c:pt idx="2717">
                  <c:v>-0.89015456371299706</c:v>
                </c:pt>
                <c:pt idx="2718">
                  <c:v>-2.576236074969998</c:v>
                </c:pt>
                <c:pt idx="2719">
                  <c:v>0.56940748369500227</c:v>
                </c:pt>
                <c:pt idx="2720">
                  <c:v>-0.13024191238399396</c:v>
                </c:pt>
                <c:pt idx="2721">
                  <c:v>-0.72109633710300614</c:v>
                </c:pt>
                <c:pt idx="2722">
                  <c:v>1.8616612996430035</c:v>
                </c:pt>
                <c:pt idx="2723">
                  <c:v>-1.9620885380309971</c:v>
                </c:pt>
                <c:pt idx="2724">
                  <c:v>1.7323011153590073</c:v>
                </c:pt>
                <c:pt idx="2725">
                  <c:v>-0.44328206641000634</c:v>
                </c:pt>
                <c:pt idx="2726">
                  <c:v>0.99213166380600626</c:v>
                </c:pt>
                <c:pt idx="2727">
                  <c:v>-0.79485588276099861</c:v>
                </c:pt>
                <c:pt idx="2728">
                  <c:v>2.163972503872003</c:v>
                </c:pt>
                <c:pt idx="2729">
                  <c:v>-0.7235333700079849</c:v>
                </c:pt>
                <c:pt idx="2730">
                  <c:v>-0.42337639402398963</c:v>
                </c:pt>
                <c:pt idx="2731">
                  <c:v>0.28963240562700321</c:v>
                </c:pt>
                <c:pt idx="2732">
                  <c:v>-0.83373899994900569</c:v>
                </c:pt>
                <c:pt idx="2733">
                  <c:v>-1.4473036212749832</c:v>
                </c:pt>
                <c:pt idx="2734">
                  <c:v>0.90482781449100003</c:v>
                </c:pt>
                <c:pt idx="2735">
                  <c:v>-1.3430818227759858</c:v>
                </c:pt>
                <c:pt idx="2736">
                  <c:v>1.5240216678050018</c:v>
                </c:pt>
                <c:pt idx="2737">
                  <c:v>0.81489397311301559</c:v>
                </c:pt>
                <c:pt idx="2738">
                  <c:v>2.8998535932280021</c:v>
                </c:pt>
                <c:pt idx="2739">
                  <c:v>-6.977475340099204E-2</c:v>
                </c:pt>
                <c:pt idx="2740">
                  <c:v>-0.18689428782499817</c:v>
                </c:pt>
                <c:pt idx="2741">
                  <c:v>0.62138450661100819</c:v>
                </c:pt>
                <c:pt idx="2742">
                  <c:v>-0.32795855743100333</c:v>
                </c:pt>
                <c:pt idx="2743">
                  <c:v>-0.38687679270699959</c:v>
                </c:pt>
                <c:pt idx="2744">
                  <c:v>-1.586321786309</c:v>
                </c:pt>
                <c:pt idx="2745">
                  <c:v>0.81360420484600127</c:v>
                </c:pt>
                <c:pt idx="2746">
                  <c:v>-0.73794741335998992</c:v>
                </c:pt>
                <c:pt idx="2747">
                  <c:v>-1.2671782871699833</c:v>
                </c:pt>
                <c:pt idx="2748">
                  <c:v>-0.96341094138000472</c:v>
                </c:pt>
                <c:pt idx="2749">
                  <c:v>-0.3403854112859932</c:v>
                </c:pt>
                <c:pt idx="2750">
                  <c:v>-2.0947328755769945</c:v>
                </c:pt>
                <c:pt idx="2751">
                  <c:v>0.66871002633300236</c:v>
                </c:pt>
                <c:pt idx="2752">
                  <c:v>-0.28695781017799504</c:v>
                </c:pt>
                <c:pt idx="2753">
                  <c:v>-0.83916789913699574</c:v>
                </c:pt>
                <c:pt idx="2754">
                  <c:v>-1.0599400176670031</c:v>
                </c:pt>
                <c:pt idx="2755">
                  <c:v>1.1916834918509949</c:v>
                </c:pt>
                <c:pt idx="2756">
                  <c:v>0.51652241453300007</c:v>
                </c:pt>
                <c:pt idx="2757">
                  <c:v>0.19504508264100195</c:v>
                </c:pt>
                <c:pt idx="2758">
                  <c:v>1.4802985108809992</c:v>
                </c:pt>
                <c:pt idx="2759">
                  <c:v>1.6914057761290024</c:v>
                </c:pt>
                <c:pt idx="2760">
                  <c:v>-0.58100854863899087</c:v>
                </c:pt>
                <c:pt idx="2761">
                  <c:v>-1.1088537021500002</c:v>
                </c:pt>
                <c:pt idx="2762">
                  <c:v>-1.888445297011998</c:v>
                </c:pt>
                <c:pt idx="2763">
                  <c:v>-0.28167665654599716</c:v>
                </c:pt>
                <c:pt idx="2764">
                  <c:v>0.16676567129800901</c:v>
                </c:pt>
                <c:pt idx="2765">
                  <c:v>-2.3255502963070001</c:v>
                </c:pt>
                <c:pt idx="2766">
                  <c:v>0.35630090105699708</c:v>
                </c:pt>
                <c:pt idx="2767">
                  <c:v>4.7474429182720144</c:v>
                </c:pt>
                <c:pt idx="2768">
                  <c:v>-2.2864522231998308E-2</c:v>
                </c:pt>
                <c:pt idx="2769">
                  <c:v>-0.876370478296991</c:v>
                </c:pt>
                <c:pt idx="2770">
                  <c:v>2.0402961822720158</c:v>
                </c:pt>
                <c:pt idx="2771">
                  <c:v>2.4830768394910052</c:v>
                </c:pt>
                <c:pt idx="2772">
                  <c:v>-1.2210939749689942</c:v>
                </c:pt>
                <c:pt idx="2773">
                  <c:v>1.2044190138920072</c:v>
                </c:pt>
                <c:pt idx="2774">
                  <c:v>0.67318020955801217</c:v>
                </c:pt>
                <c:pt idx="2775">
                  <c:v>-0.24410627719198885</c:v>
                </c:pt>
                <c:pt idx="2776">
                  <c:v>-4.2182376965089929</c:v>
                </c:pt>
                <c:pt idx="2777">
                  <c:v>-0.92878868418898719</c:v>
                </c:pt>
                <c:pt idx="2778">
                  <c:v>1.6606599739710077</c:v>
                </c:pt>
                <c:pt idx="2779">
                  <c:v>0.10972778074200562</c:v>
                </c:pt>
                <c:pt idx="2780">
                  <c:v>-2.2918417187700015</c:v>
                </c:pt>
                <c:pt idx="2781">
                  <c:v>-0.67237658717198201</c:v>
                </c:pt>
                <c:pt idx="2782">
                  <c:v>-1.890030625711006</c:v>
                </c:pt>
                <c:pt idx="2783">
                  <c:v>-0.16503638422898348</c:v>
                </c:pt>
                <c:pt idx="2784">
                  <c:v>-1.9789786649899952</c:v>
                </c:pt>
                <c:pt idx="2785">
                  <c:v>0.4249094709259964</c:v>
                </c:pt>
                <c:pt idx="2786">
                  <c:v>-1.0210679443529926</c:v>
                </c:pt>
                <c:pt idx="2787">
                  <c:v>1.0197393993500015</c:v>
                </c:pt>
                <c:pt idx="2788">
                  <c:v>-0.2748067474649929</c:v>
                </c:pt>
                <c:pt idx="2789">
                  <c:v>-0.34729043309799579</c:v>
                </c:pt>
                <c:pt idx="2790">
                  <c:v>-2.0401750647339867</c:v>
                </c:pt>
                <c:pt idx="2791">
                  <c:v>0.74574551310699633</c:v>
                </c:pt>
                <c:pt idx="2792">
                  <c:v>0.52447894247700333</c:v>
                </c:pt>
                <c:pt idx="2793">
                  <c:v>-2.581672006417989</c:v>
                </c:pt>
                <c:pt idx="2794">
                  <c:v>0.53076283592100992</c:v>
                </c:pt>
                <c:pt idx="2795">
                  <c:v>2.5140251525349981</c:v>
                </c:pt>
                <c:pt idx="2796">
                  <c:v>-0.62800202304698871</c:v>
                </c:pt>
                <c:pt idx="2797">
                  <c:v>-0.2969345230589937</c:v>
                </c:pt>
                <c:pt idx="2798">
                  <c:v>0.97797637318301156</c:v>
                </c:pt>
                <c:pt idx="2799">
                  <c:v>-0.5621092188169996</c:v>
                </c:pt>
                <c:pt idx="2800">
                  <c:v>-0.32810700961900352</c:v>
                </c:pt>
                <c:pt idx="2801">
                  <c:v>-3.1619674993330023</c:v>
                </c:pt>
                <c:pt idx="2802">
                  <c:v>1.7638063167540139</c:v>
                </c:pt>
                <c:pt idx="2803">
                  <c:v>-1.4470938668900004</c:v>
                </c:pt>
                <c:pt idx="2804">
                  <c:v>1.5231732968889986</c:v>
                </c:pt>
                <c:pt idx="2805">
                  <c:v>0.40259684539000773</c:v>
                </c:pt>
                <c:pt idx="2806">
                  <c:v>-0.75720251346101008</c:v>
                </c:pt>
                <c:pt idx="2807">
                  <c:v>0.12023874113600641</c:v>
                </c:pt>
                <c:pt idx="2808">
                  <c:v>-4.1486218542985398E-2</c:v>
                </c:pt>
                <c:pt idx="2809">
                  <c:v>2.1339632691990573E-2</c:v>
                </c:pt>
                <c:pt idx="2810">
                  <c:v>1.2166380076569965</c:v>
                </c:pt>
                <c:pt idx="2811">
                  <c:v>0.58436039624601221</c:v>
                </c:pt>
                <c:pt idx="2812">
                  <c:v>-0.53525596570300138</c:v>
                </c:pt>
                <c:pt idx="2813">
                  <c:v>7.0670635582018804E-2</c:v>
                </c:pt>
                <c:pt idx="2814">
                  <c:v>0.67792645939300655</c:v>
                </c:pt>
                <c:pt idx="2815">
                  <c:v>-0.32858577988199045</c:v>
                </c:pt>
                <c:pt idx="2816">
                  <c:v>-1.4612238536219877</c:v>
                </c:pt>
                <c:pt idx="2817">
                  <c:v>0.15249062651001566</c:v>
                </c:pt>
                <c:pt idx="2818">
                  <c:v>1.4668315189870071</c:v>
                </c:pt>
                <c:pt idx="2819">
                  <c:v>-1.4920069031680043</c:v>
                </c:pt>
                <c:pt idx="2820">
                  <c:v>-0.2822268084509858</c:v>
                </c:pt>
                <c:pt idx="2821">
                  <c:v>-0.97361132605099954</c:v>
                </c:pt>
                <c:pt idx="2822">
                  <c:v>-0.3362850653049918</c:v>
                </c:pt>
                <c:pt idx="2823">
                  <c:v>-4.1312746947994583E-2</c:v>
                </c:pt>
                <c:pt idx="2824">
                  <c:v>-1.6021491396449932</c:v>
                </c:pt>
                <c:pt idx="2825">
                  <c:v>-0.73911358010398942</c:v>
                </c:pt>
                <c:pt idx="2826">
                  <c:v>1.2490114513020103</c:v>
                </c:pt>
                <c:pt idx="2827">
                  <c:v>6.5586714318001782E-2</c:v>
                </c:pt>
                <c:pt idx="2828">
                  <c:v>-1.4012438494659989</c:v>
                </c:pt>
                <c:pt idx="2829">
                  <c:v>1.7395952452760071</c:v>
                </c:pt>
                <c:pt idx="2830">
                  <c:v>1.305847125737003</c:v>
                </c:pt>
                <c:pt idx="2831">
                  <c:v>-0.37957791947999908</c:v>
                </c:pt>
                <c:pt idx="2832">
                  <c:v>5.1415326171991182E-2</c:v>
                </c:pt>
                <c:pt idx="2833">
                  <c:v>-1.097361640778999</c:v>
                </c:pt>
                <c:pt idx="2834">
                  <c:v>0.88114616016500236</c:v>
                </c:pt>
                <c:pt idx="2835">
                  <c:v>-0.5703690088080009</c:v>
                </c:pt>
                <c:pt idx="2836">
                  <c:v>1.2786575142440171</c:v>
                </c:pt>
                <c:pt idx="2837">
                  <c:v>-0.9943132922510074</c:v>
                </c:pt>
                <c:pt idx="2838">
                  <c:v>0.49162435026200058</c:v>
                </c:pt>
                <c:pt idx="2839">
                  <c:v>0.58560534215700955</c:v>
                </c:pt>
                <c:pt idx="2840">
                  <c:v>0.71825438356000859</c:v>
                </c:pt>
                <c:pt idx="2841">
                  <c:v>-1.1417210679149861</c:v>
                </c:pt>
                <c:pt idx="2842">
                  <c:v>1.298457612937014</c:v>
                </c:pt>
                <c:pt idx="2843">
                  <c:v>0.34168489137699964</c:v>
                </c:pt>
                <c:pt idx="2844">
                  <c:v>-0.25851829416998839</c:v>
                </c:pt>
                <c:pt idx="2845">
                  <c:v>0.45726033274600297</c:v>
                </c:pt>
                <c:pt idx="2846">
                  <c:v>0.52292869658801067</c:v>
                </c:pt>
                <c:pt idx="2847">
                  <c:v>-2.1230743059949901</c:v>
                </c:pt>
                <c:pt idx="2848">
                  <c:v>1.2247325804670197</c:v>
                </c:pt>
                <c:pt idx="2849">
                  <c:v>1.5784988167460057</c:v>
                </c:pt>
                <c:pt idx="2850">
                  <c:v>-1.1336190750880064</c:v>
                </c:pt>
                <c:pt idx="2851">
                  <c:v>0.72160819384301078</c:v>
                </c:pt>
                <c:pt idx="2852">
                  <c:v>-0.44211524202899</c:v>
                </c:pt>
                <c:pt idx="2853">
                  <c:v>-0.57650384400398025</c:v>
                </c:pt>
                <c:pt idx="2854">
                  <c:v>0.30481402332600283</c:v>
                </c:pt>
                <c:pt idx="2855">
                  <c:v>-0.3794471462749982</c:v>
                </c:pt>
                <c:pt idx="2856">
                  <c:v>1.4258227746130103</c:v>
                </c:pt>
                <c:pt idx="2857">
                  <c:v>2.7339360683330085</c:v>
                </c:pt>
                <c:pt idx="2858">
                  <c:v>1.1887873515680099</c:v>
                </c:pt>
                <c:pt idx="2859">
                  <c:v>1.4988596340620006</c:v>
                </c:pt>
                <c:pt idx="2860">
                  <c:v>0.63823026138301486</c:v>
                </c:pt>
                <c:pt idx="2861">
                  <c:v>1.6300189712680009</c:v>
                </c:pt>
                <c:pt idx="2862">
                  <c:v>-0.53106804675499575</c:v>
                </c:pt>
                <c:pt idx="2863">
                  <c:v>-1.4427521543969846</c:v>
                </c:pt>
                <c:pt idx="2864">
                  <c:v>1.6037486373139984</c:v>
                </c:pt>
                <c:pt idx="2865">
                  <c:v>-0.40683088723500305</c:v>
                </c:pt>
                <c:pt idx="2866">
                  <c:v>-0.77918951809499504</c:v>
                </c:pt>
                <c:pt idx="2867">
                  <c:v>-1.0222803009339856</c:v>
                </c:pt>
                <c:pt idx="2868">
                  <c:v>-0.56948620263999317</c:v>
                </c:pt>
                <c:pt idx="2869">
                  <c:v>1.6715191713449968</c:v>
                </c:pt>
                <c:pt idx="2870">
                  <c:v>1.4057306353350043</c:v>
                </c:pt>
                <c:pt idx="2871">
                  <c:v>-0.91553394390999188</c:v>
                </c:pt>
                <c:pt idx="2872">
                  <c:v>-2.0019934110029993</c:v>
                </c:pt>
                <c:pt idx="2873">
                  <c:v>2.414520265289994</c:v>
                </c:pt>
                <c:pt idx="2874">
                  <c:v>-1.7101856907320041</c:v>
                </c:pt>
                <c:pt idx="2875">
                  <c:v>1.2427221263580179</c:v>
                </c:pt>
                <c:pt idx="2876">
                  <c:v>-1.0583672377800042</c:v>
                </c:pt>
                <c:pt idx="2877">
                  <c:v>-0.16375939956799357</c:v>
                </c:pt>
                <c:pt idx="2878">
                  <c:v>-0.59730272882399049</c:v>
                </c:pt>
                <c:pt idx="2879">
                  <c:v>-1.6635279634629967</c:v>
                </c:pt>
                <c:pt idx="2880">
                  <c:v>2.3206479685995873E-2</c:v>
                </c:pt>
                <c:pt idx="2881">
                  <c:v>0.86436569126300355</c:v>
                </c:pt>
                <c:pt idx="2882">
                  <c:v>0.74284239637700011</c:v>
                </c:pt>
                <c:pt idx="2883">
                  <c:v>1.3830208672004574E-2</c:v>
                </c:pt>
                <c:pt idx="2884">
                  <c:v>0.53238004375700143</c:v>
                </c:pt>
                <c:pt idx="2885">
                  <c:v>2.8213643477820085</c:v>
                </c:pt>
                <c:pt idx="2886">
                  <c:v>0.30444352216700565</c:v>
                </c:pt>
                <c:pt idx="2887">
                  <c:v>2.1019834029609967</c:v>
                </c:pt>
                <c:pt idx="2888">
                  <c:v>1.7964542496840039</c:v>
                </c:pt>
                <c:pt idx="2889">
                  <c:v>2.5125782336880036</c:v>
                </c:pt>
                <c:pt idx="2890">
                  <c:v>-1.1042794505160032</c:v>
                </c:pt>
                <c:pt idx="2891">
                  <c:v>-0.74909854319199098</c:v>
                </c:pt>
                <c:pt idx="2892">
                  <c:v>-0.9081275123449899</c:v>
                </c:pt>
                <c:pt idx="2893">
                  <c:v>1.2752192743440105</c:v>
                </c:pt>
                <c:pt idx="2894">
                  <c:v>-1.885735180804005</c:v>
                </c:pt>
                <c:pt idx="2895">
                  <c:v>0.70490735941999105</c:v>
                </c:pt>
                <c:pt idx="2896">
                  <c:v>1.6986163872609978</c:v>
                </c:pt>
                <c:pt idx="2897">
                  <c:v>1.7019442092010024</c:v>
                </c:pt>
                <c:pt idx="2898">
                  <c:v>-1.7752683161020002</c:v>
                </c:pt>
                <c:pt idx="2899">
                  <c:v>-0.30098024093697973</c:v>
                </c:pt>
                <c:pt idx="2900">
                  <c:v>-2.2367751653339951</c:v>
                </c:pt>
                <c:pt idx="2901">
                  <c:v>0.61263370667700201</c:v>
                </c:pt>
                <c:pt idx="2902">
                  <c:v>-0.99941087696399222</c:v>
                </c:pt>
                <c:pt idx="2903">
                  <c:v>0.75633273172101667</c:v>
                </c:pt>
                <c:pt idx="2904">
                  <c:v>0.11530980082200415</c:v>
                </c:pt>
                <c:pt idx="2905">
                  <c:v>0.57883870160100059</c:v>
                </c:pt>
                <c:pt idx="2906">
                  <c:v>8.2841290683006719E-2</c:v>
                </c:pt>
                <c:pt idx="2907">
                  <c:v>-2.9746373436269948</c:v>
                </c:pt>
                <c:pt idx="2908">
                  <c:v>-0.97485087198499798</c:v>
                </c:pt>
                <c:pt idx="2909">
                  <c:v>-0.90339537855598451</c:v>
                </c:pt>
                <c:pt idx="2910">
                  <c:v>-1.3974405211809824</c:v>
                </c:pt>
                <c:pt idx="2911">
                  <c:v>-1.7065180802879922</c:v>
                </c:pt>
                <c:pt idx="2912">
                  <c:v>-0.10622969134399796</c:v>
                </c:pt>
                <c:pt idx="2913">
                  <c:v>0.6066120868460132</c:v>
                </c:pt>
                <c:pt idx="2914">
                  <c:v>-2.5761011178389879</c:v>
                </c:pt>
                <c:pt idx="2915">
                  <c:v>-2.5439973739020019</c:v>
                </c:pt>
                <c:pt idx="2916">
                  <c:v>0.39169928966200018</c:v>
                </c:pt>
                <c:pt idx="2917">
                  <c:v>0.68432415595401608</c:v>
                </c:pt>
                <c:pt idx="2918">
                  <c:v>-8.4793444753984204E-2</c:v>
                </c:pt>
                <c:pt idx="2919">
                  <c:v>0.63386418303301184</c:v>
                </c:pt>
                <c:pt idx="2920">
                  <c:v>0.76594151558600743</c:v>
                </c:pt>
                <c:pt idx="2921">
                  <c:v>0.21547201079300748</c:v>
                </c:pt>
                <c:pt idx="2922">
                  <c:v>-0.51578779948698639</c:v>
                </c:pt>
                <c:pt idx="2923">
                  <c:v>-0.57492747182799064</c:v>
                </c:pt>
                <c:pt idx="2924">
                  <c:v>0.46333959629100718</c:v>
                </c:pt>
                <c:pt idx="2925">
                  <c:v>-1.1427735108480022</c:v>
                </c:pt>
                <c:pt idx="2926">
                  <c:v>-0.71033649530798471</c:v>
                </c:pt>
                <c:pt idx="2927">
                  <c:v>-1.0096160304349979</c:v>
                </c:pt>
                <c:pt idx="2928">
                  <c:v>0.37100721841702011</c:v>
                </c:pt>
                <c:pt idx="2929">
                  <c:v>-0.60948240418198907</c:v>
                </c:pt>
                <c:pt idx="2930">
                  <c:v>2.2946065166740084</c:v>
                </c:pt>
                <c:pt idx="2931">
                  <c:v>0.515622329584005</c:v>
                </c:pt>
                <c:pt idx="2932">
                  <c:v>0.8398908328850041</c:v>
                </c:pt>
                <c:pt idx="2933">
                  <c:v>1.1862935133560057</c:v>
                </c:pt>
                <c:pt idx="2934">
                  <c:v>-0.95080381258500779</c:v>
                </c:pt>
                <c:pt idx="2935">
                  <c:v>0.89108754630501608</c:v>
                </c:pt>
                <c:pt idx="2936">
                  <c:v>-1.1906041473399966</c:v>
                </c:pt>
                <c:pt idx="2937">
                  <c:v>-0.41140015007499642</c:v>
                </c:pt>
                <c:pt idx="2938">
                  <c:v>-7.5537564729998508E-2</c:v>
                </c:pt>
                <c:pt idx="2939">
                  <c:v>-0.31756685465899182</c:v>
                </c:pt>
                <c:pt idx="2940">
                  <c:v>0.6433633711720006</c:v>
                </c:pt>
                <c:pt idx="2941">
                  <c:v>1.035481510104006</c:v>
                </c:pt>
                <c:pt idx="2942">
                  <c:v>-0.52773292468799582</c:v>
                </c:pt>
                <c:pt idx="2943">
                  <c:v>-0.40810679736399891</c:v>
                </c:pt>
                <c:pt idx="2944">
                  <c:v>0.54866110678399593</c:v>
                </c:pt>
                <c:pt idx="2945">
                  <c:v>-0.91576375756699235</c:v>
                </c:pt>
                <c:pt idx="2946">
                  <c:v>0.37673321486700218</c:v>
                </c:pt>
                <c:pt idx="2947">
                  <c:v>0.31279996948300948</c:v>
                </c:pt>
                <c:pt idx="2948">
                  <c:v>0.1572259942940093</c:v>
                </c:pt>
                <c:pt idx="2949">
                  <c:v>-1.083963742877998</c:v>
                </c:pt>
                <c:pt idx="2950">
                  <c:v>-2.2278431181029958</c:v>
                </c:pt>
                <c:pt idx="2951">
                  <c:v>0.7162426578940142</c:v>
                </c:pt>
                <c:pt idx="2952">
                  <c:v>-1.2891412459729992</c:v>
                </c:pt>
                <c:pt idx="2953">
                  <c:v>-2.091298865354986</c:v>
                </c:pt>
                <c:pt idx="2954">
                  <c:v>0.7007369418650029</c:v>
                </c:pt>
                <c:pt idx="2955">
                  <c:v>1.0750247728400097</c:v>
                </c:pt>
                <c:pt idx="2956">
                  <c:v>1.0324082492940079</c:v>
                </c:pt>
                <c:pt idx="2957">
                  <c:v>-0.27616034188800143</c:v>
                </c:pt>
                <c:pt idx="2958">
                  <c:v>-0.87112222387500537</c:v>
                </c:pt>
                <c:pt idx="2959">
                  <c:v>-2.7033182174179871</c:v>
                </c:pt>
                <c:pt idx="2960">
                  <c:v>1.0114755235040036</c:v>
                </c:pt>
                <c:pt idx="2961">
                  <c:v>-0.79655217598299544</c:v>
                </c:pt>
                <c:pt idx="2962">
                  <c:v>-0.30748568260997899</c:v>
                </c:pt>
                <c:pt idx="2963">
                  <c:v>-0.69396328347500003</c:v>
                </c:pt>
                <c:pt idx="2964">
                  <c:v>1.5808859779750151</c:v>
                </c:pt>
                <c:pt idx="2965">
                  <c:v>-0.30469440810499293</c:v>
                </c:pt>
                <c:pt idx="2966">
                  <c:v>-0.48195590459999949</c:v>
                </c:pt>
                <c:pt idx="2967">
                  <c:v>0.22486106744401013</c:v>
                </c:pt>
                <c:pt idx="2968">
                  <c:v>-1.1683076274379971</c:v>
                </c:pt>
                <c:pt idx="2969">
                  <c:v>2.4514755906690056</c:v>
                </c:pt>
                <c:pt idx="2970">
                  <c:v>-0.92794459469899948</c:v>
                </c:pt>
                <c:pt idx="2971">
                  <c:v>-1.0265240600609928</c:v>
                </c:pt>
                <c:pt idx="2972">
                  <c:v>0.8941542311490025</c:v>
                </c:pt>
                <c:pt idx="2973">
                  <c:v>-0.51078521939899701</c:v>
                </c:pt>
                <c:pt idx="2974">
                  <c:v>-0.82584405141999184</c:v>
                </c:pt>
                <c:pt idx="2975">
                  <c:v>-0.59390008342597866</c:v>
                </c:pt>
                <c:pt idx="2976">
                  <c:v>1.0565258625990026</c:v>
                </c:pt>
                <c:pt idx="2977">
                  <c:v>-1.1309595356399882</c:v>
                </c:pt>
                <c:pt idx="2978">
                  <c:v>2.4544803385040126</c:v>
                </c:pt>
                <c:pt idx="2979">
                  <c:v>1.0431922405809928</c:v>
                </c:pt>
                <c:pt idx="2980">
                  <c:v>1.0919563798250067</c:v>
                </c:pt>
                <c:pt idx="2981">
                  <c:v>2.1668756906219926</c:v>
                </c:pt>
                <c:pt idx="2982">
                  <c:v>2.0642345510140103</c:v>
                </c:pt>
                <c:pt idx="2983">
                  <c:v>-0.9453753794290094</c:v>
                </c:pt>
                <c:pt idx="2984">
                  <c:v>-2.0611384296299917</c:v>
                </c:pt>
                <c:pt idx="2985">
                  <c:v>0.66676680300101054</c:v>
                </c:pt>
                <c:pt idx="2986">
                  <c:v>1.3965855493210029</c:v>
                </c:pt>
                <c:pt idx="2987">
                  <c:v>0.54675895609500458</c:v>
                </c:pt>
                <c:pt idx="2988">
                  <c:v>-0.76618402257200557</c:v>
                </c:pt>
                <c:pt idx="2989">
                  <c:v>1.1355356745999927</c:v>
                </c:pt>
                <c:pt idx="2990">
                  <c:v>-0.58228849815799322</c:v>
                </c:pt>
                <c:pt idx="2991">
                  <c:v>-0.21450546888600286</c:v>
                </c:pt>
                <c:pt idx="2992">
                  <c:v>0.78252853257600918</c:v>
                </c:pt>
                <c:pt idx="2993">
                  <c:v>1.3182282455420022</c:v>
                </c:pt>
                <c:pt idx="2994">
                  <c:v>0.11244092524400173</c:v>
                </c:pt>
                <c:pt idx="2995">
                  <c:v>1.8631458580120039</c:v>
                </c:pt>
                <c:pt idx="2996">
                  <c:v>-1.0734492555649808</c:v>
                </c:pt>
                <c:pt idx="2997">
                  <c:v>-0.42558364751499766</c:v>
                </c:pt>
                <c:pt idx="2998">
                  <c:v>-1.0110478617209964</c:v>
                </c:pt>
                <c:pt idx="2999">
                  <c:v>-0.95329705088298056</c:v>
                </c:pt>
                <c:pt idx="3000">
                  <c:v>-1.0743778777859916</c:v>
                </c:pt>
                <c:pt idx="3001">
                  <c:v>3.3351658719993793E-2</c:v>
                </c:pt>
                <c:pt idx="3002">
                  <c:v>-2.3364746562299956</c:v>
                </c:pt>
                <c:pt idx="3003">
                  <c:v>1.2689235159160006</c:v>
                </c:pt>
                <c:pt idx="3004">
                  <c:v>0.47250103183199599</c:v>
                </c:pt>
                <c:pt idx="3005">
                  <c:v>0.30445093369101528</c:v>
                </c:pt>
                <c:pt idx="3006">
                  <c:v>0.88580563543901292</c:v>
                </c:pt>
                <c:pt idx="3007">
                  <c:v>1.2689555820410021</c:v>
                </c:pt>
                <c:pt idx="3008">
                  <c:v>1.2590611702570129</c:v>
                </c:pt>
                <c:pt idx="3009">
                  <c:v>0.21051925392001181</c:v>
                </c:pt>
                <c:pt idx="3010">
                  <c:v>2.0052892880560194</c:v>
                </c:pt>
                <c:pt idx="3011">
                  <c:v>0.42853464373500572</c:v>
                </c:pt>
                <c:pt idx="3012">
                  <c:v>-0.42111843029898921</c:v>
                </c:pt>
                <c:pt idx="3013">
                  <c:v>1.447521095702001</c:v>
                </c:pt>
                <c:pt idx="3014">
                  <c:v>0.27327115660699519</c:v>
                </c:pt>
                <c:pt idx="3015">
                  <c:v>-0.15589007033099733</c:v>
                </c:pt>
                <c:pt idx="3016">
                  <c:v>-0.16444972669198421</c:v>
                </c:pt>
                <c:pt idx="3017">
                  <c:v>9.0848206100005768E-2</c:v>
                </c:pt>
                <c:pt idx="3018">
                  <c:v>-2.1215866442449993</c:v>
                </c:pt>
                <c:pt idx="3019">
                  <c:v>0.31703172078300668</c:v>
                </c:pt>
                <c:pt idx="3020">
                  <c:v>0.19007015085000489</c:v>
                </c:pt>
                <c:pt idx="3021">
                  <c:v>-0.63097120531898554</c:v>
                </c:pt>
                <c:pt idx="3022">
                  <c:v>-0.95436317396298875</c:v>
                </c:pt>
                <c:pt idx="3023">
                  <c:v>0.56603779566299295</c:v>
                </c:pt>
                <c:pt idx="3024">
                  <c:v>-0.4643131493280066</c:v>
                </c:pt>
                <c:pt idx="3025">
                  <c:v>-1.1557598097490001</c:v>
                </c:pt>
                <c:pt idx="3026">
                  <c:v>1.0486808481170016</c:v>
                </c:pt>
                <c:pt idx="3027">
                  <c:v>0.98911334010199425</c:v>
                </c:pt>
                <c:pt idx="3028">
                  <c:v>-2.4973674971029993</c:v>
                </c:pt>
                <c:pt idx="3029">
                  <c:v>-0.57091317786399998</c:v>
                </c:pt>
                <c:pt idx="3030">
                  <c:v>-1.3414921790020031</c:v>
                </c:pt>
                <c:pt idx="3031">
                  <c:v>0.84603557670699558</c:v>
                </c:pt>
                <c:pt idx="3032">
                  <c:v>-1.9427033844989978</c:v>
                </c:pt>
                <c:pt idx="3033">
                  <c:v>0.43171613166799716</c:v>
                </c:pt>
                <c:pt idx="3034">
                  <c:v>-0.30121662687798789</c:v>
                </c:pt>
                <c:pt idx="3035">
                  <c:v>1.8061331287000115</c:v>
                </c:pt>
                <c:pt idx="3036">
                  <c:v>0.4521516665969898</c:v>
                </c:pt>
                <c:pt idx="3037">
                  <c:v>-0.98269046685499006</c:v>
                </c:pt>
                <c:pt idx="3038">
                  <c:v>0.20865123725801027</c:v>
                </c:pt>
                <c:pt idx="3039">
                  <c:v>0.99724205388801579</c:v>
                </c:pt>
                <c:pt idx="3040">
                  <c:v>-0.6368402024949944</c:v>
                </c:pt>
                <c:pt idx="3041">
                  <c:v>0.11769412871200302</c:v>
                </c:pt>
                <c:pt idx="3042">
                  <c:v>0.75500587085201687</c:v>
                </c:pt>
                <c:pt idx="3043">
                  <c:v>1.0996378522920054</c:v>
                </c:pt>
                <c:pt idx="3044">
                  <c:v>-0.35996312735099423</c:v>
                </c:pt>
                <c:pt idx="3045">
                  <c:v>1.5577875766970095</c:v>
                </c:pt>
                <c:pt idx="3046">
                  <c:v>0.48782428951300005</c:v>
                </c:pt>
                <c:pt idx="3047">
                  <c:v>1.691359653562003</c:v>
                </c:pt>
                <c:pt idx="3048">
                  <c:v>0.17287917069401715</c:v>
                </c:pt>
                <c:pt idx="3049">
                  <c:v>-0.64256427047200759</c:v>
                </c:pt>
                <c:pt idx="3050">
                  <c:v>-0.40672332551999091</c:v>
                </c:pt>
                <c:pt idx="3051">
                  <c:v>3.1986913543620119</c:v>
                </c:pt>
                <c:pt idx="3052">
                  <c:v>-1.7217791631289856</c:v>
                </c:pt>
                <c:pt idx="3053">
                  <c:v>-1.1152078811809929</c:v>
                </c:pt>
                <c:pt idx="3054">
                  <c:v>0.16591488002001142</c:v>
                </c:pt>
                <c:pt idx="3055">
                  <c:v>2.6757355478530087</c:v>
                </c:pt>
                <c:pt idx="3056">
                  <c:v>-0.15342934245799711</c:v>
                </c:pt>
                <c:pt idx="3057">
                  <c:v>-0.84361305829999367</c:v>
                </c:pt>
                <c:pt idx="3058">
                  <c:v>-0.99294572646900292</c:v>
                </c:pt>
                <c:pt idx="3059">
                  <c:v>0.19460147101000302</c:v>
                </c:pt>
                <c:pt idx="3060">
                  <c:v>1.9762332912110026</c:v>
                </c:pt>
                <c:pt idx="3061">
                  <c:v>1.1108157053180179</c:v>
                </c:pt>
                <c:pt idx="3062">
                  <c:v>-0.83153523774601013</c:v>
                </c:pt>
                <c:pt idx="3063">
                  <c:v>0.60429308296600937</c:v>
                </c:pt>
                <c:pt idx="3064">
                  <c:v>-3.1838625836019929</c:v>
                </c:pt>
                <c:pt idx="3065">
                  <c:v>-1.5840118166180019</c:v>
                </c:pt>
                <c:pt idx="3066">
                  <c:v>-1.5155126655910038</c:v>
                </c:pt>
                <c:pt idx="3067">
                  <c:v>-1.5573080300509901</c:v>
                </c:pt>
                <c:pt idx="3068">
                  <c:v>0.87355080667900609</c:v>
                </c:pt>
                <c:pt idx="3069">
                  <c:v>0.11526358057301422</c:v>
                </c:pt>
                <c:pt idx="3070">
                  <c:v>-0.22218589725298443</c:v>
                </c:pt>
                <c:pt idx="3071">
                  <c:v>2.7926618476579961</c:v>
                </c:pt>
                <c:pt idx="3072">
                  <c:v>0.55345185662901031</c:v>
                </c:pt>
                <c:pt idx="3073">
                  <c:v>-0.212427648392989</c:v>
                </c:pt>
                <c:pt idx="3074">
                  <c:v>0.14484165241300673</c:v>
                </c:pt>
                <c:pt idx="3075">
                  <c:v>-0.76940066282098485</c:v>
                </c:pt>
                <c:pt idx="3076">
                  <c:v>6.6680070041016393E-2</c:v>
                </c:pt>
                <c:pt idx="3077">
                  <c:v>0.77692112700100324</c:v>
                </c:pt>
                <c:pt idx="3078">
                  <c:v>-1.2918575851710017</c:v>
                </c:pt>
                <c:pt idx="3079">
                  <c:v>-6.0798131600989791E-2</c:v>
                </c:pt>
                <c:pt idx="3080">
                  <c:v>-0.2055785002799837</c:v>
                </c:pt>
                <c:pt idx="3081">
                  <c:v>-0.95082731964998857</c:v>
                </c:pt>
                <c:pt idx="3082">
                  <c:v>2.0239239172010173</c:v>
                </c:pt>
                <c:pt idx="3083">
                  <c:v>-1.5395341259129935</c:v>
                </c:pt>
                <c:pt idx="3084">
                  <c:v>0.35967847058900304</c:v>
                </c:pt>
                <c:pt idx="3085">
                  <c:v>-1.0366666591669826</c:v>
                </c:pt>
                <c:pt idx="3086">
                  <c:v>2.0515656883700046</c:v>
                </c:pt>
                <c:pt idx="3087">
                  <c:v>-1.2746122679560017</c:v>
                </c:pt>
                <c:pt idx="3088">
                  <c:v>0.56166267467099829</c:v>
                </c:pt>
                <c:pt idx="3089">
                  <c:v>0.13047788453400244</c:v>
                </c:pt>
                <c:pt idx="3090">
                  <c:v>0.39137943881101478</c:v>
                </c:pt>
                <c:pt idx="3091">
                  <c:v>-0.88830578125499926</c:v>
                </c:pt>
                <c:pt idx="3092">
                  <c:v>-1.2192694714089924</c:v>
                </c:pt>
                <c:pt idx="3093">
                  <c:v>-1.0487447402269936</c:v>
                </c:pt>
                <c:pt idx="3094">
                  <c:v>-0.79024015624298727</c:v>
                </c:pt>
                <c:pt idx="3095">
                  <c:v>3.6245841462530137</c:v>
                </c:pt>
                <c:pt idx="3096">
                  <c:v>-1.5483543395010031</c:v>
                </c:pt>
                <c:pt idx="3097">
                  <c:v>2.2418382832880042</c:v>
                </c:pt>
                <c:pt idx="3098">
                  <c:v>0.65633408170201335</c:v>
                </c:pt>
                <c:pt idx="3099">
                  <c:v>-2.6369942135369939</c:v>
                </c:pt>
                <c:pt idx="3100">
                  <c:v>0.12615581982801416</c:v>
                </c:pt>
                <c:pt idx="3101">
                  <c:v>1.2216248029840102</c:v>
                </c:pt>
                <c:pt idx="3102">
                  <c:v>0.7520296368870163</c:v>
                </c:pt>
                <c:pt idx="3103">
                  <c:v>0.83798741986400671</c:v>
                </c:pt>
                <c:pt idx="3104">
                  <c:v>1.9214566339099974</c:v>
                </c:pt>
                <c:pt idx="3105">
                  <c:v>0.76663047403800988</c:v>
                </c:pt>
                <c:pt idx="3106">
                  <c:v>2.7982368774220134</c:v>
                </c:pt>
                <c:pt idx="3107">
                  <c:v>-2.4200134777004223E-2</c:v>
                </c:pt>
                <c:pt idx="3108">
                  <c:v>1.7781125017779971</c:v>
                </c:pt>
                <c:pt idx="3109">
                  <c:v>-0.37432585769398941</c:v>
                </c:pt>
                <c:pt idx="3110">
                  <c:v>-2.0728150651149946</c:v>
                </c:pt>
                <c:pt idx="3111">
                  <c:v>0.12201916367901333</c:v>
                </c:pt>
                <c:pt idx="3112">
                  <c:v>1.6501214647930027</c:v>
                </c:pt>
                <c:pt idx="3113">
                  <c:v>-0.21844423947399605</c:v>
                </c:pt>
                <c:pt idx="3114">
                  <c:v>-2.0980905342649976</c:v>
                </c:pt>
                <c:pt idx="3115">
                  <c:v>-0.62978546018598536</c:v>
                </c:pt>
                <c:pt idx="3116">
                  <c:v>-9.2908791932998724E-2</c:v>
                </c:pt>
                <c:pt idx="3117">
                  <c:v>-1.4926966464749825</c:v>
                </c:pt>
                <c:pt idx="3118">
                  <c:v>-0.1305125904929838</c:v>
                </c:pt>
                <c:pt idx="3119">
                  <c:v>-0.93575999304798074</c:v>
                </c:pt>
                <c:pt idx="3120">
                  <c:v>-2.0905261667879813</c:v>
                </c:pt>
                <c:pt idx="3121">
                  <c:v>-1.9760040042079936</c:v>
                </c:pt>
                <c:pt idx="3122">
                  <c:v>-1.9304378724289961</c:v>
                </c:pt>
                <c:pt idx="3123">
                  <c:v>-1.5817638429739844</c:v>
                </c:pt>
                <c:pt idx="3124">
                  <c:v>-0.41450034651498413</c:v>
                </c:pt>
                <c:pt idx="3125">
                  <c:v>-2.3381983244029811</c:v>
                </c:pt>
                <c:pt idx="3126">
                  <c:v>1.904969771938994</c:v>
                </c:pt>
                <c:pt idx="3127">
                  <c:v>-1.5284489300370012</c:v>
                </c:pt>
                <c:pt idx="3128">
                  <c:v>1.2574695477070037</c:v>
                </c:pt>
                <c:pt idx="3129">
                  <c:v>0.51986256138300746</c:v>
                </c:pt>
                <c:pt idx="3130">
                  <c:v>0.24892996851899341</c:v>
                </c:pt>
                <c:pt idx="3131">
                  <c:v>0.86556679755500454</c:v>
                </c:pt>
                <c:pt idx="3132">
                  <c:v>0.6621448751780008</c:v>
                </c:pt>
                <c:pt idx="3133">
                  <c:v>-1.6404969689887139E-3</c:v>
                </c:pt>
                <c:pt idx="3134">
                  <c:v>3.1127949151440077</c:v>
                </c:pt>
                <c:pt idx="3135">
                  <c:v>1.249948591026012</c:v>
                </c:pt>
                <c:pt idx="3136">
                  <c:v>-1.8283780087279808</c:v>
                </c:pt>
                <c:pt idx="3137">
                  <c:v>0.30104846755001802</c:v>
                </c:pt>
                <c:pt idx="3138">
                  <c:v>0.51995309860900818</c:v>
                </c:pt>
                <c:pt idx="3139">
                  <c:v>1.1432172548669968</c:v>
                </c:pt>
                <c:pt idx="3140">
                  <c:v>-0.61684205290899286</c:v>
                </c:pt>
                <c:pt idx="3141">
                  <c:v>-0.38479415000199424</c:v>
                </c:pt>
                <c:pt idx="3142">
                  <c:v>0.61838262839800962</c:v>
                </c:pt>
                <c:pt idx="3143">
                  <c:v>0.23196854284201152</c:v>
                </c:pt>
                <c:pt idx="3144">
                  <c:v>0.33163457169001731</c:v>
                </c:pt>
                <c:pt idx="3145">
                  <c:v>0.22443722684201362</c:v>
                </c:pt>
                <c:pt idx="3146">
                  <c:v>2.2623224961040052</c:v>
                </c:pt>
                <c:pt idx="3147">
                  <c:v>-0.21339152571900399</c:v>
                </c:pt>
                <c:pt idx="3148">
                  <c:v>1.534213604034008</c:v>
                </c:pt>
                <c:pt idx="3149">
                  <c:v>-0.56214464415899101</c:v>
                </c:pt>
                <c:pt idx="3150">
                  <c:v>-2.5422304608980539E-2</c:v>
                </c:pt>
                <c:pt idx="3151">
                  <c:v>-4.7528019525984178E-2</c:v>
                </c:pt>
                <c:pt idx="3152">
                  <c:v>2.2459854225180038</c:v>
                </c:pt>
                <c:pt idx="3153">
                  <c:v>-0.63635639205300265</c:v>
                </c:pt>
                <c:pt idx="3154">
                  <c:v>-0.36412107928398996</c:v>
                </c:pt>
                <c:pt idx="3155">
                  <c:v>1.1585449612040009</c:v>
                </c:pt>
                <c:pt idx="3156">
                  <c:v>-1.5881181604899979</c:v>
                </c:pt>
                <c:pt idx="3157">
                  <c:v>-1.7584405280960027</c:v>
                </c:pt>
                <c:pt idx="3158">
                  <c:v>2.0112024585800015</c:v>
                </c:pt>
                <c:pt idx="3159">
                  <c:v>0.39455665448201671</c:v>
                </c:pt>
                <c:pt idx="3160">
                  <c:v>2.8363588973099922</c:v>
                </c:pt>
                <c:pt idx="3161">
                  <c:v>0.70253379396400817</c:v>
                </c:pt>
                <c:pt idx="3162">
                  <c:v>-1.2428333152909943</c:v>
                </c:pt>
                <c:pt idx="3163">
                  <c:v>-0.12776798102198939</c:v>
                </c:pt>
                <c:pt idx="3164">
                  <c:v>0.45191321512700711</c:v>
                </c:pt>
                <c:pt idx="3165">
                  <c:v>-0.95587468009699705</c:v>
                </c:pt>
                <c:pt idx="3166">
                  <c:v>3.1191617923870041</c:v>
                </c:pt>
                <c:pt idx="3167">
                  <c:v>2.0889058070499971</c:v>
                </c:pt>
                <c:pt idx="3168">
                  <c:v>-0.97561536115298964</c:v>
                </c:pt>
                <c:pt idx="3169">
                  <c:v>1.2835410836800065</c:v>
                </c:pt>
                <c:pt idx="3170">
                  <c:v>-0.57791069668098771</c:v>
                </c:pt>
                <c:pt idx="3171">
                  <c:v>0.17259629335700311</c:v>
                </c:pt>
                <c:pt idx="3172">
                  <c:v>-3.1076190584159917</c:v>
                </c:pt>
                <c:pt idx="3173">
                  <c:v>1.9204871114110063</c:v>
                </c:pt>
                <c:pt idx="3174">
                  <c:v>-0.25851236844297887</c:v>
                </c:pt>
                <c:pt idx="3175">
                  <c:v>0.66720584211900302</c:v>
                </c:pt>
                <c:pt idx="3176">
                  <c:v>-1.0857970411389886</c:v>
                </c:pt>
                <c:pt idx="3177">
                  <c:v>-0.59731246300400187</c:v>
                </c:pt>
                <c:pt idx="3178">
                  <c:v>-1.5236749025389997</c:v>
                </c:pt>
                <c:pt idx="3179">
                  <c:v>0.63403028853201704</c:v>
                </c:pt>
                <c:pt idx="3180">
                  <c:v>0.90509898723000504</c:v>
                </c:pt>
                <c:pt idx="3181">
                  <c:v>2.8808901024580109</c:v>
                </c:pt>
                <c:pt idx="3182">
                  <c:v>-1.5181635388219945</c:v>
                </c:pt>
                <c:pt idx="3183">
                  <c:v>1.7689419500519961</c:v>
                </c:pt>
                <c:pt idx="3184">
                  <c:v>0.83599695151700359</c:v>
                </c:pt>
                <c:pt idx="3185">
                  <c:v>9.2486705346004783E-2</c:v>
                </c:pt>
                <c:pt idx="3186">
                  <c:v>1.1831317667790131</c:v>
                </c:pt>
                <c:pt idx="3187">
                  <c:v>-3.7822234521982523E-2</c:v>
                </c:pt>
                <c:pt idx="3188">
                  <c:v>-0.65634531782698957</c:v>
                </c:pt>
                <c:pt idx="3189">
                  <c:v>-2.8529193133930022</c:v>
                </c:pt>
                <c:pt idx="3190">
                  <c:v>-2.3257122458169874</c:v>
                </c:pt>
                <c:pt idx="3191">
                  <c:v>-0.83170639263299506</c:v>
                </c:pt>
                <c:pt idx="3192">
                  <c:v>-8.5051737225995794E-2</c:v>
                </c:pt>
                <c:pt idx="3193">
                  <c:v>-1.6615286688139861</c:v>
                </c:pt>
                <c:pt idx="3194">
                  <c:v>-3.8108617029877223E-3</c:v>
                </c:pt>
                <c:pt idx="3195">
                  <c:v>-0.25491989153400141</c:v>
                </c:pt>
                <c:pt idx="3196">
                  <c:v>-0.4089042600469952</c:v>
                </c:pt>
                <c:pt idx="3197">
                  <c:v>-2.2723636896379986</c:v>
                </c:pt>
                <c:pt idx="3198">
                  <c:v>-1.0914056106569916</c:v>
                </c:pt>
                <c:pt idx="3199">
                  <c:v>1.630828075620002</c:v>
                </c:pt>
                <c:pt idx="3200">
                  <c:v>-2.3827499932669838</c:v>
                </c:pt>
                <c:pt idx="3201">
                  <c:v>-2.4148106758979964</c:v>
                </c:pt>
                <c:pt idx="3202">
                  <c:v>0.99873986103901302</c:v>
                </c:pt>
                <c:pt idx="3203">
                  <c:v>0.11526945891499452</c:v>
                </c:pt>
                <c:pt idx="3204">
                  <c:v>9.5551436969003589E-2</c:v>
                </c:pt>
                <c:pt idx="3205">
                  <c:v>-4.0066646248550057</c:v>
                </c:pt>
                <c:pt idx="3206">
                  <c:v>-1.6329803799789886</c:v>
                </c:pt>
                <c:pt idx="3207">
                  <c:v>0.15150435291299402</c:v>
                </c:pt>
                <c:pt idx="3208">
                  <c:v>1.578147626938005</c:v>
                </c:pt>
                <c:pt idx="3209">
                  <c:v>-0.40269766980000554</c:v>
                </c:pt>
                <c:pt idx="3210">
                  <c:v>-1.4126217127639933</c:v>
                </c:pt>
                <c:pt idx="3211">
                  <c:v>0.4683174402840109</c:v>
                </c:pt>
                <c:pt idx="3212">
                  <c:v>2.3513034045930112</c:v>
                </c:pt>
                <c:pt idx="3213">
                  <c:v>-0.54926233990099149</c:v>
                </c:pt>
                <c:pt idx="3214">
                  <c:v>2.1098877543370094</c:v>
                </c:pt>
                <c:pt idx="3215">
                  <c:v>8.9954945105006345E-2</c:v>
                </c:pt>
                <c:pt idx="3216">
                  <c:v>-2.854384419707003</c:v>
                </c:pt>
                <c:pt idx="3217">
                  <c:v>-1.5179809941629969</c:v>
                </c:pt>
                <c:pt idx="3218">
                  <c:v>7.6722866030110026E-3</c:v>
                </c:pt>
                <c:pt idx="3219">
                  <c:v>-0.20724472163499286</c:v>
                </c:pt>
                <c:pt idx="3220">
                  <c:v>1.3526136756230045</c:v>
                </c:pt>
                <c:pt idx="3221">
                  <c:v>1.8283104098260026</c:v>
                </c:pt>
                <c:pt idx="3222">
                  <c:v>-0.66218186544799096</c:v>
                </c:pt>
                <c:pt idx="3223">
                  <c:v>0.80315510205900864</c:v>
                </c:pt>
                <c:pt idx="3224">
                  <c:v>-1.3379062869269944</c:v>
                </c:pt>
                <c:pt idx="3225">
                  <c:v>-0.73068310137099957</c:v>
                </c:pt>
                <c:pt idx="3226">
                  <c:v>-1.6189666286209956</c:v>
                </c:pt>
                <c:pt idx="3227">
                  <c:v>-0.86553445540700125</c:v>
                </c:pt>
                <c:pt idx="3228">
                  <c:v>-1.298507181554001</c:v>
                </c:pt>
                <c:pt idx="3229">
                  <c:v>0.90367977241500341</c:v>
                </c:pt>
                <c:pt idx="3230">
                  <c:v>1.1294104486710097</c:v>
                </c:pt>
                <c:pt idx="3231">
                  <c:v>-0.73439986748098818</c:v>
                </c:pt>
                <c:pt idx="3232">
                  <c:v>-0.96371836752999229</c:v>
                </c:pt>
                <c:pt idx="3233">
                  <c:v>0.34153388704200438</c:v>
                </c:pt>
                <c:pt idx="3234">
                  <c:v>-1.168741176716992</c:v>
                </c:pt>
                <c:pt idx="3235">
                  <c:v>-3.7087310750030014</c:v>
                </c:pt>
                <c:pt idx="3236">
                  <c:v>-0.42443143790998761</c:v>
                </c:pt>
                <c:pt idx="3237">
                  <c:v>-2.1115788645009985</c:v>
                </c:pt>
                <c:pt idx="3238">
                  <c:v>-2.5209420353059784</c:v>
                </c:pt>
                <c:pt idx="3239">
                  <c:v>-1.5773409443389852</c:v>
                </c:pt>
                <c:pt idx="3240">
                  <c:v>0.70881379836100677</c:v>
                </c:pt>
                <c:pt idx="3241">
                  <c:v>2.4651868683220073</c:v>
                </c:pt>
                <c:pt idx="3242">
                  <c:v>-1.0995555004329987</c:v>
                </c:pt>
                <c:pt idx="3243">
                  <c:v>0.33346778477300631</c:v>
                </c:pt>
                <c:pt idx="3244">
                  <c:v>2.791397455014021</c:v>
                </c:pt>
                <c:pt idx="3245">
                  <c:v>3.3779542052320011</c:v>
                </c:pt>
                <c:pt idx="3246">
                  <c:v>2.376877577578</c:v>
                </c:pt>
                <c:pt idx="3247">
                  <c:v>-0.23447317053100392</c:v>
                </c:pt>
                <c:pt idx="3248">
                  <c:v>0.29274664669000572</c:v>
                </c:pt>
                <c:pt idx="3249">
                  <c:v>0.7556183580870055</c:v>
                </c:pt>
                <c:pt idx="3250">
                  <c:v>2.529533566480012</c:v>
                </c:pt>
                <c:pt idx="3251">
                  <c:v>0.24702861187201108</c:v>
                </c:pt>
                <c:pt idx="3252">
                  <c:v>0.2521337976320126</c:v>
                </c:pt>
                <c:pt idx="3253">
                  <c:v>2.2956093889040119</c:v>
                </c:pt>
                <c:pt idx="3254">
                  <c:v>0.63027545965400122</c:v>
                </c:pt>
                <c:pt idx="3255">
                  <c:v>1.2686703603339993</c:v>
                </c:pt>
                <c:pt idx="3256">
                  <c:v>1.2813214704339941</c:v>
                </c:pt>
                <c:pt idx="3257">
                  <c:v>-1.2942919040820016</c:v>
                </c:pt>
                <c:pt idx="3258">
                  <c:v>-0.11365895949700189</c:v>
                </c:pt>
                <c:pt idx="3259">
                  <c:v>-0.35556341226200061</c:v>
                </c:pt>
                <c:pt idx="3260">
                  <c:v>0.91836595702699242</c:v>
                </c:pt>
                <c:pt idx="3261">
                  <c:v>2.5464129027259901</c:v>
                </c:pt>
                <c:pt idx="3262">
                  <c:v>-0.39952390235299617</c:v>
                </c:pt>
                <c:pt idx="3263">
                  <c:v>0.33811519939500556</c:v>
                </c:pt>
                <c:pt idx="3264">
                  <c:v>-0.23671752863599238</c:v>
                </c:pt>
                <c:pt idx="3265">
                  <c:v>0.46754180314999871</c:v>
                </c:pt>
                <c:pt idx="3266">
                  <c:v>-0.96755536752699811</c:v>
                </c:pt>
                <c:pt idx="3267">
                  <c:v>-0.28582130861499877</c:v>
                </c:pt>
                <c:pt idx="3268">
                  <c:v>0.59023034076599856</c:v>
                </c:pt>
                <c:pt idx="3269">
                  <c:v>-0.61197493702199779</c:v>
                </c:pt>
                <c:pt idx="3270">
                  <c:v>-0.35997796065097987</c:v>
                </c:pt>
                <c:pt idx="3271">
                  <c:v>0.93727534288500181</c:v>
                </c:pt>
                <c:pt idx="3272">
                  <c:v>2.3190245791780058</c:v>
                </c:pt>
                <c:pt idx="3273">
                  <c:v>0.34036213902200529</c:v>
                </c:pt>
                <c:pt idx="3274">
                  <c:v>-0.58987229812798603</c:v>
                </c:pt>
                <c:pt idx="3275">
                  <c:v>-1.3584209726759866</c:v>
                </c:pt>
                <c:pt idx="3276">
                  <c:v>2.3427187493030033</c:v>
                </c:pt>
                <c:pt idx="3277">
                  <c:v>-1.1036508160329959</c:v>
                </c:pt>
                <c:pt idx="3278">
                  <c:v>0.10504667161200132</c:v>
                </c:pt>
                <c:pt idx="3279">
                  <c:v>0.5032267810160107</c:v>
                </c:pt>
                <c:pt idx="3280">
                  <c:v>-0.14791074594700149</c:v>
                </c:pt>
                <c:pt idx="3281">
                  <c:v>0.32503400289401441</c:v>
                </c:pt>
                <c:pt idx="3282">
                  <c:v>-0.78236201180799014</c:v>
                </c:pt>
                <c:pt idx="3283">
                  <c:v>-1.5012673286989298E-2</c:v>
                </c:pt>
                <c:pt idx="3284">
                  <c:v>0.72084641959200724</c:v>
                </c:pt>
                <c:pt idx="3285">
                  <c:v>1.0109369854890105</c:v>
                </c:pt>
                <c:pt idx="3286">
                  <c:v>-0.52766498204199763</c:v>
                </c:pt>
                <c:pt idx="3287">
                  <c:v>-0.84800717214598365</c:v>
                </c:pt>
                <c:pt idx="3288">
                  <c:v>0.52776790886200331</c:v>
                </c:pt>
                <c:pt idx="3289">
                  <c:v>1.7363244476700146</c:v>
                </c:pt>
                <c:pt idx="3290">
                  <c:v>0.40853625054801057</c:v>
                </c:pt>
                <c:pt idx="3291">
                  <c:v>-0.49549463528499871</c:v>
                </c:pt>
                <c:pt idx="3292">
                  <c:v>-1.6595348134059975</c:v>
                </c:pt>
                <c:pt idx="3293">
                  <c:v>0.76797226565901155</c:v>
                </c:pt>
                <c:pt idx="3294">
                  <c:v>-0.65844184306099862</c:v>
                </c:pt>
                <c:pt idx="3295">
                  <c:v>1.1812817979660082</c:v>
                </c:pt>
                <c:pt idx="3296">
                  <c:v>1.9208842344570201</c:v>
                </c:pt>
                <c:pt idx="3297">
                  <c:v>-0.82386390222698935</c:v>
                </c:pt>
                <c:pt idx="3298">
                  <c:v>-2.4224812572989975</c:v>
                </c:pt>
                <c:pt idx="3299">
                  <c:v>0.22517898597200769</c:v>
                </c:pt>
                <c:pt idx="3300">
                  <c:v>-2.9799810437500014</c:v>
                </c:pt>
                <c:pt idx="3301">
                  <c:v>-0.38108559660399521</c:v>
                </c:pt>
                <c:pt idx="3302">
                  <c:v>-1.1755767128199892</c:v>
                </c:pt>
                <c:pt idx="3303">
                  <c:v>0.40645180477801546</c:v>
                </c:pt>
                <c:pt idx="3304">
                  <c:v>0.92578031419300544</c:v>
                </c:pt>
                <c:pt idx="3305">
                  <c:v>0.60154632465801683</c:v>
                </c:pt>
                <c:pt idx="3306">
                  <c:v>0.41914261102000694</c:v>
                </c:pt>
                <c:pt idx="3307">
                  <c:v>1.3970331154920075</c:v>
                </c:pt>
                <c:pt idx="3308">
                  <c:v>-0.34704603239099185</c:v>
                </c:pt>
                <c:pt idx="3309">
                  <c:v>0.92037657254101646</c:v>
                </c:pt>
                <c:pt idx="3310">
                  <c:v>1.886110209126997</c:v>
                </c:pt>
                <c:pt idx="3311">
                  <c:v>0.55338757598700283</c:v>
                </c:pt>
                <c:pt idx="3312">
                  <c:v>-1.0079794093009866</c:v>
                </c:pt>
                <c:pt idx="3313">
                  <c:v>-2.6045972489429801</c:v>
                </c:pt>
                <c:pt idx="3314">
                  <c:v>-1.096756530714984</c:v>
                </c:pt>
                <c:pt idx="3315">
                  <c:v>-3.0622214830060557E-3</c:v>
                </c:pt>
                <c:pt idx="3316">
                  <c:v>0.2125524307010096</c:v>
                </c:pt>
                <c:pt idx="3317">
                  <c:v>-0.64378867115699734</c:v>
                </c:pt>
                <c:pt idx="3318">
                  <c:v>0.63524036330001366</c:v>
                </c:pt>
                <c:pt idx="3319">
                  <c:v>0.62546447674500882</c:v>
                </c:pt>
                <c:pt idx="3320">
                  <c:v>-1.5429574780639967</c:v>
                </c:pt>
                <c:pt idx="3321">
                  <c:v>-0.61287093945399818</c:v>
                </c:pt>
                <c:pt idx="3322">
                  <c:v>0.77414418399101237</c:v>
                </c:pt>
                <c:pt idx="3323">
                  <c:v>-0.30988127301600343</c:v>
                </c:pt>
                <c:pt idx="3324">
                  <c:v>-0.10678749886999128</c:v>
                </c:pt>
                <c:pt idx="3325">
                  <c:v>0.35081586923601549</c:v>
                </c:pt>
                <c:pt idx="3326">
                  <c:v>-1.0784187040109998</c:v>
                </c:pt>
                <c:pt idx="3327">
                  <c:v>-0.10747893057799729</c:v>
                </c:pt>
                <c:pt idx="3328">
                  <c:v>1.20209001619601</c:v>
                </c:pt>
                <c:pt idx="3329">
                  <c:v>1.3505685435430053</c:v>
                </c:pt>
                <c:pt idx="3330">
                  <c:v>1.1271772387220125</c:v>
                </c:pt>
                <c:pt idx="3331">
                  <c:v>-0.64636305182398246</c:v>
                </c:pt>
                <c:pt idx="3332">
                  <c:v>-1.3326062297119989</c:v>
                </c:pt>
                <c:pt idx="3333">
                  <c:v>-2.0976523647809842</c:v>
                </c:pt>
                <c:pt idx="3334">
                  <c:v>-0.49638940450599023</c:v>
                </c:pt>
                <c:pt idx="3335">
                  <c:v>9.6500662213998112E-2</c:v>
                </c:pt>
                <c:pt idx="3336">
                  <c:v>-0.81242899623099163</c:v>
                </c:pt>
                <c:pt idx="3337">
                  <c:v>0.66284919756300553</c:v>
                </c:pt>
                <c:pt idx="3338">
                  <c:v>-0.58553241660698063</c:v>
                </c:pt>
                <c:pt idx="3339">
                  <c:v>-0.81892169307799634</c:v>
                </c:pt>
                <c:pt idx="3340">
                  <c:v>-0.48125724630399702</c:v>
                </c:pt>
                <c:pt idx="3341">
                  <c:v>-0.33097946349299434</c:v>
                </c:pt>
                <c:pt idx="3342">
                  <c:v>1.4599960959899931</c:v>
                </c:pt>
                <c:pt idx="3343">
                  <c:v>0.30759505679201027</c:v>
                </c:pt>
                <c:pt idx="3344">
                  <c:v>-1.521951483264985</c:v>
                </c:pt>
                <c:pt idx="3345">
                  <c:v>0.56851071557801447</c:v>
                </c:pt>
                <c:pt idx="3346">
                  <c:v>1.4251527248870133</c:v>
                </c:pt>
                <c:pt idx="3347">
                  <c:v>-1.8161282659719973</c:v>
                </c:pt>
                <c:pt idx="3348">
                  <c:v>-0.14412804219900011</c:v>
                </c:pt>
                <c:pt idx="3349">
                  <c:v>-2.5923219896269956</c:v>
                </c:pt>
                <c:pt idx="3350">
                  <c:v>-0.66395620062898786</c:v>
                </c:pt>
                <c:pt idx="3351">
                  <c:v>-2.5016673026140097</c:v>
                </c:pt>
                <c:pt idx="3352">
                  <c:v>1.5858322312360116</c:v>
                </c:pt>
                <c:pt idx="3353">
                  <c:v>0.46067104645399581</c:v>
                </c:pt>
                <c:pt idx="3354">
                  <c:v>-1.471392450110983</c:v>
                </c:pt>
                <c:pt idx="3355">
                  <c:v>1.3910624509939993</c:v>
                </c:pt>
                <c:pt idx="3356">
                  <c:v>-1.4158200165029911</c:v>
                </c:pt>
                <c:pt idx="3357">
                  <c:v>0.82378931345300543</c:v>
                </c:pt>
                <c:pt idx="3358">
                  <c:v>0.57578302561600481</c:v>
                </c:pt>
                <c:pt idx="3359">
                  <c:v>1.1235013625710053</c:v>
                </c:pt>
                <c:pt idx="3360">
                  <c:v>-0.5279378177060039</c:v>
                </c:pt>
                <c:pt idx="3361">
                  <c:v>0.9121716041070016</c:v>
                </c:pt>
                <c:pt idx="3362">
                  <c:v>0.81658268875301587</c:v>
                </c:pt>
                <c:pt idx="3363">
                  <c:v>1.0374504369210058</c:v>
                </c:pt>
                <c:pt idx="3364">
                  <c:v>-0.90013891276399249</c:v>
                </c:pt>
                <c:pt idx="3365">
                  <c:v>-0.31765888163900513</c:v>
                </c:pt>
                <c:pt idx="3366">
                  <c:v>-0.27610465863600098</c:v>
                </c:pt>
                <c:pt idx="3367">
                  <c:v>-0.4735586465179864</c:v>
                </c:pt>
                <c:pt idx="3368">
                  <c:v>1.0716558655180108</c:v>
                </c:pt>
                <c:pt idx="3369">
                  <c:v>1.5055545224015532E-2</c:v>
                </c:pt>
                <c:pt idx="3370">
                  <c:v>-1.9199409694319911</c:v>
                </c:pt>
                <c:pt idx="3371">
                  <c:v>0.66030045342500898</c:v>
                </c:pt>
                <c:pt idx="3372">
                  <c:v>0.89533138912500476</c:v>
                </c:pt>
                <c:pt idx="3373">
                  <c:v>-0.32749696512098581</c:v>
                </c:pt>
                <c:pt idx="3374">
                  <c:v>1.1101595369700021</c:v>
                </c:pt>
                <c:pt idx="3375">
                  <c:v>-0.85698397693198558</c:v>
                </c:pt>
                <c:pt idx="3376">
                  <c:v>-0.33412230981599578</c:v>
                </c:pt>
                <c:pt idx="3377">
                  <c:v>-0.43268986618399197</c:v>
                </c:pt>
                <c:pt idx="3378">
                  <c:v>-1.0449690429449987</c:v>
                </c:pt>
                <c:pt idx="3379">
                  <c:v>1.1026375388709937</c:v>
                </c:pt>
                <c:pt idx="3380">
                  <c:v>-1.8882294343995909E-2</c:v>
                </c:pt>
                <c:pt idx="3381">
                  <c:v>0.76335735075100786</c:v>
                </c:pt>
                <c:pt idx="3382">
                  <c:v>1.3585252622920052</c:v>
                </c:pt>
                <c:pt idx="3383">
                  <c:v>-0.85410224909399801</c:v>
                </c:pt>
                <c:pt idx="3384">
                  <c:v>-0.62276984408299541</c:v>
                </c:pt>
                <c:pt idx="3385">
                  <c:v>0.47653868173802039</c:v>
                </c:pt>
                <c:pt idx="3386">
                  <c:v>-0.26082286612098926</c:v>
                </c:pt>
                <c:pt idx="3387">
                  <c:v>-0.57978595834399016</c:v>
                </c:pt>
                <c:pt idx="3388">
                  <c:v>-3.2639669057749927</c:v>
                </c:pt>
                <c:pt idx="3389">
                  <c:v>-0.18014704398800063</c:v>
                </c:pt>
                <c:pt idx="3390">
                  <c:v>-1.1687898585749963</c:v>
                </c:pt>
                <c:pt idx="3391">
                  <c:v>0.51513304759600942</c:v>
                </c:pt>
                <c:pt idx="3392">
                  <c:v>0.14127281801700065</c:v>
                </c:pt>
                <c:pt idx="3393">
                  <c:v>0.30708908199500229</c:v>
                </c:pt>
                <c:pt idx="3394">
                  <c:v>-5.1585360979998995E-2</c:v>
                </c:pt>
                <c:pt idx="3395">
                  <c:v>0.51322916100599514</c:v>
                </c:pt>
                <c:pt idx="3396">
                  <c:v>1.8648729703960072</c:v>
                </c:pt>
                <c:pt idx="3397">
                  <c:v>-1.6876253173579983</c:v>
                </c:pt>
                <c:pt idx="3398">
                  <c:v>-6.801957256899982E-2</c:v>
                </c:pt>
                <c:pt idx="3399">
                  <c:v>1.5756612932730008</c:v>
                </c:pt>
                <c:pt idx="3400">
                  <c:v>2.6174841298890072</c:v>
                </c:pt>
                <c:pt idx="3401">
                  <c:v>-1.100317852382986</c:v>
                </c:pt>
                <c:pt idx="3402">
                  <c:v>-1.2206976377249958</c:v>
                </c:pt>
                <c:pt idx="3403">
                  <c:v>-6.3524016112992854E-2</c:v>
                </c:pt>
                <c:pt idx="3404">
                  <c:v>0.40166409595799735</c:v>
                </c:pt>
                <c:pt idx="3405">
                  <c:v>0.36785000105101062</c:v>
                </c:pt>
                <c:pt idx="3406">
                  <c:v>-0.64842970328000149</c:v>
                </c:pt>
                <c:pt idx="3407">
                  <c:v>-1.6810338507899871</c:v>
                </c:pt>
                <c:pt idx="3408">
                  <c:v>0.35563721285500094</c:v>
                </c:pt>
                <c:pt idx="3409">
                  <c:v>0.7893543750790144</c:v>
                </c:pt>
                <c:pt idx="3410">
                  <c:v>0.800560998011008</c:v>
                </c:pt>
                <c:pt idx="3411">
                  <c:v>1.8646958170600101</c:v>
                </c:pt>
                <c:pt idx="3412">
                  <c:v>-2.1114953243519921</c:v>
                </c:pt>
                <c:pt idx="3413">
                  <c:v>1.6367916331720096</c:v>
                </c:pt>
                <c:pt idx="3414">
                  <c:v>0.62595501940600684</c:v>
                </c:pt>
                <c:pt idx="3415">
                  <c:v>-2.0502364567669815</c:v>
                </c:pt>
                <c:pt idx="3416">
                  <c:v>-0.73733848005500136</c:v>
                </c:pt>
                <c:pt idx="3417">
                  <c:v>-0.96589184977798936</c:v>
                </c:pt>
                <c:pt idx="3418">
                  <c:v>-0.68310986626900672</c:v>
                </c:pt>
                <c:pt idx="3419">
                  <c:v>1.9957610529049958</c:v>
                </c:pt>
                <c:pt idx="3420">
                  <c:v>-1.464967172095001</c:v>
                </c:pt>
                <c:pt idx="3421">
                  <c:v>0.10074937454400867</c:v>
                </c:pt>
                <c:pt idx="3422">
                  <c:v>4.7132057991007059E-2</c:v>
                </c:pt>
                <c:pt idx="3423">
                  <c:v>-0.42839770131099897</c:v>
                </c:pt>
                <c:pt idx="3424">
                  <c:v>0.57910605921101421</c:v>
                </c:pt>
                <c:pt idx="3425">
                  <c:v>-0.25363926761399114</c:v>
                </c:pt>
                <c:pt idx="3426">
                  <c:v>1.9379985186220097</c:v>
                </c:pt>
                <c:pt idx="3427">
                  <c:v>0.97606449370499604</c:v>
                </c:pt>
                <c:pt idx="3428">
                  <c:v>1.3733713414210058</c:v>
                </c:pt>
                <c:pt idx="3429">
                  <c:v>-0.79728098043098328</c:v>
                </c:pt>
                <c:pt idx="3430">
                  <c:v>0.13463204327500478</c:v>
                </c:pt>
                <c:pt idx="3431">
                  <c:v>1.1844136891820085</c:v>
                </c:pt>
                <c:pt idx="3432">
                  <c:v>1.3473294759490102</c:v>
                </c:pt>
                <c:pt idx="3433">
                  <c:v>-0.84272816875599688</c:v>
                </c:pt>
                <c:pt idx="3434">
                  <c:v>2.2337125158820044</c:v>
                </c:pt>
                <c:pt idx="3435">
                  <c:v>-1.5899685921249898</c:v>
                </c:pt>
                <c:pt idx="3436">
                  <c:v>1.2105023146320093</c:v>
                </c:pt>
                <c:pt idx="3437">
                  <c:v>-0.8398408766770018</c:v>
                </c:pt>
                <c:pt idx="3438">
                  <c:v>0.202850657162017</c:v>
                </c:pt>
                <c:pt idx="3439">
                  <c:v>-0.24473793495998564</c:v>
                </c:pt>
                <c:pt idx="3440">
                  <c:v>1.5567415965950033</c:v>
                </c:pt>
                <c:pt idx="3441">
                  <c:v>-0.7108416861649971</c:v>
                </c:pt>
                <c:pt idx="3442">
                  <c:v>-0.89287632026899644</c:v>
                </c:pt>
                <c:pt idx="3443">
                  <c:v>-1.4192745456819864</c:v>
                </c:pt>
                <c:pt idx="3444">
                  <c:v>1.025265345603998</c:v>
                </c:pt>
                <c:pt idx="3445">
                  <c:v>-0.83865145869499713</c:v>
                </c:pt>
                <c:pt idx="3446">
                  <c:v>-0.62831979264798576</c:v>
                </c:pt>
                <c:pt idx="3447">
                  <c:v>-1.5295535492859926</c:v>
                </c:pt>
                <c:pt idx="3448">
                  <c:v>2.2602888143180166</c:v>
                </c:pt>
                <c:pt idx="3449">
                  <c:v>2.057901554587005</c:v>
                </c:pt>
                <c:pt idx="3450">
                  <c:v>-0.58184121669098943</c:v>
                </c:pt>
                <c:pt idx="3451">
                  <c:v>-0.99780572710599813</c:v>
                </c:pt>
                <c:pt idx="3452">
                  <c:v>-0.74745239177099165</c:v>
                </c:pt>
                <c:pt idx="3453">
                  <c:v>-1.2280066859929946</c:v>
                </c:pt>
                <c:pt idx="3454">
                  <c:v>1.082760214560011</c:v>
                </c:pt>
                <c:pt idx="3455">
                  <c:v>1.5569321477060072</c:v>
                </c:pt>
                <c:pt idx="3456">
                  <c:v>-1.8879158490349823</c:v>
                </c:pt>
                <c:pt idx="3457">
                  <c:v>2.0681701207100076</c:v>
                </c:pt>
                <c:pt idx="3458">
                  <c:v>-1.2725752005810023</c:v>
                </c:pt>
                <c:pt idx="3459">
                  <c:v>0.3560589904530076</c:v>
                </c:pt>
                <c:pt idx="3460">
                  <c:v>-0.35580674544398505</c:v>
                </c:pt>
                <c:pt idx="3461">
                  <c:v>-2.1295762242829852</c:v>
                </c:pt>
                <c:pt idx="3462">
                  <c:v>-0.19131199489000039</c:v>
                </c:pt>
                <c:pt idx="3463">
                  <c:v>1.00363924330901</c:v>
                </c:pt>
                <c:pt idx="3464">
                  <c:v>-1.8476257776700038</c:v>
                </c:pt>
                <c:pt idx="3465">
                  <c:v>-0.30473484611900403</c:v>
                </c:pt>
                <c:pt idx="3466">
                  <c:v>2.1110595979970128</c:v>
                </c:pt>
                <c:pt idx="3467">
                  <c:v>1.0246242893850166</c:v>
                </c:pt>
                <c:pt idx="3468">
                  <c:v>2.3420184155000356E-2</c:v>
                </c:pt>
                <c:pt idx="3469">
                  <c:v>-0.21249602516598998</c:v>
                </c:pt>
                <c:pt idx="3470">
                  <c:v>0.58594771662500023</c:v>
                </c:pt>
                <c:pt idx="3471">
                  <c:v>-0.8281394196429801</c:v>
                </c:pt>
                <c:pt idx="3472">
                  <c:v>0.89019367289800755</c:v>
                </c:pt>
                <c:pt idx="3473">
                  <c:v>0.30452509303401598</c:v>
                </c:pt>
                <c:pt idx="3474">
                  <c:v>0.4370357807659957</c:v>
                </c:pt>
                <c:pt idx="3475">
                  <c:v>-1.859445515425989</c:v>
                </c:pt>
                <c:pt idx="3476">
                  <c:v>-1.2590085874449954</c:v>
                </c:pt>
                <c:pt idx="3477">
                  <c:v>1.2547520329769952</c:v>
                </c:pt>
                <c:pt idx="3478">
                  <c:v>2.6590536595008984E-2</c:v>
                </c:pt>
                <c:pt idx="3479">
                  <c:v>-4.8950783828999533E-2</c:v>
                </c:pt>
                <c:pt idx="3480">
                  <c:v>-1.5144883309929895</c:v>
                </c:pt>
                <c:pt idx="3481">
                  <c:v>0.91413286915602043</c:v>
                </c:pt>
                <c:pt idx="3482">
                  <c:v>-1.0303050409549996</c:v>
                </c:pt>
                <c:pt idx="3483">
                  <c:v>0.18924151877800455</c:v>
                </c:pt>
                <c:pt idx="3484">
                  <c:v>-1.4022242447739899</c:v>
                </c:pt>
                <c:pt idx="3485">
                  <c:v>-0.89843931091400009</c:v>
                </c:pt>
                <c:pt idx="3486">
                  <c:v>-7.0174990815985439E-2</c:v>
                </c:pt>
                <c:pt idx="3487">
                  <c:v>-0.56416447438499517</c:v>
                </c:pt>
                <c:pt idx="3488">
                  <c:v>-0.67559939102599742</c:v>
                </c:pt>
                <c:pt idx="3489">
                  <c:v>-2.0199621726799819</c:v>
                </c:pt>
                <c:pt idx="3490">
                  <c:v>-1.8442472309479996</c:v>
                </c:pt>
                <c:pt idx="3491">
                  <c:v>-0.96290467824499615</c:v>
                </c:pt>
                <c:pt idx="3492">
                  <c:v>-1.0254221433259971</c:v>
                </c:pt>
                <c:pt idx="3493">
                  <c:v>1.540018351318011</c:v>
                </c:pt>
                <c:pt idx="3494">
                  <c:v>-0.28895680626199294</c:v>
                </c:pt>
                <c:pt idx="3495">
                  <c:v>1.2127529252149998</c:v>
                </c:pt>
                <c:pt idx="3496">
                  <c:v>-0.56060064008399024</c:v>
                </c:pt>
                <c:pt idx="3497">
                  <c:v>-0.65945116011698701</c:v>
                </c:pt>
                <c:pt idx="3498">
                  <c:v>-0.61221578330800241</c:v>
                </c:pt>
                <c:pt idx="3499">
                  <c:v>0.17240781744300193</c:v>
                </c:pt>
                <c:pt idx="3500">
                  <c:v>-4.6913564852999912E-2</c:v>
                </c:pt>
                <c:pt idx="3501">
                  <c:v>0.50850354908300233</c:v>
                </c:pt>
                <c:pt idx="3502">
                  <c:v>-0.26228534673798265</c:v>
                </c:pt>
                <c:pt idx="3503">
                  <c:v>-0.63397483331698368</c:v>
                </c:pt>
                <c:pt idx="3504">
                  <c:v>1.0691116848369973</c:v>
                </c:pt>
                <c:pt idx="3505">
                  <c:v>0.78402641272600704</c:v>
                </c:pt>
                <c:pt idx="3506">
                  <c:v>0.38058280370201203</c:v>
                </c:pt>
                <c:pt idx="3507">
                  <c:v>0.38096423690400627</c:v>
                </c:pt>
                <c:pt idx="3508">
                  <c:v>-1.5875616411800024</c:v>
                </c:pt>
                <c:pt idx="3509">
                  <c:v>0.371737533592011</c:v>
                </c:pt>
                <c:pt idx="3510">
                  <c:v>-0.70832167730799256</c:v>
                </c:pt>
                <c:pt idx="3511">
                  <c:v>-3.3847027794889897</c:v>
                </c:pt>
                <c:pt idx="3512">
                  <c:v>-2.3605631884169895</c:v>
                </c:pt>
                <c:pt idx="3513">
                  <c:v>-1.3752985039329957</c:v>
                </c:pt>
                <c:pt idx="3514">
                  <c:v>-1.5891803036399921</c:v>
                </c:pt>
                <c:pt idx="3515">
                  <c:v>1.1207513226100048</c:v>
                </c:pt>
                <c:pt idx="3516">
                  <c:v>1.3871088897040096</c:v>
                </c:pt>
                <c:pt idx="3517">
                  <c:v>1.0996487528870205</c:v>
                </c:pt>
                <c:pt idx="3518">
                  <c:v>-1.1269612560429891</c:v>
                </c:pt>
                <c:pt idx="3519">
                  <c:v>-0.75244328861799659</c:v>
                </c:pt>
                <c:pt idx="3520">
                  <c:v>0.40606683945802047</c:v>
                </c:pt>
                <c:pt idx="3521">
                  <c:v>0.26298663391301602</c:v>
                </c:pt>
                <c:pt idx="3522">
                  <c:v>-1.4212872407249932</c:v>
                </c:pt>
                <c:pt idx="3523">
                  <c:v>1.9850458068329999</c:v>
                </c:pt>
                <c:pt idx="3524">
                  <c:v>1.2995818745430086</c:v>
                </c:pt>
                <c:pt idx="3525">
                  <c:v>-0.61461768139399453</c:v>
                </c:pt>
                <c:pt idx="3526">
                  <c:v>-0.53348910209300016</c:v>
                </c:pt>
                <c:pt idx="3527">
                  <c:v>2.121418865900182E-2</c:v>
                </c:pt>
                <c:pt idx="3528">
                  <c:v>0.54873962962699352</c:v>
                </c:pt>
                <c:pt idx="3529">
                  <c:v>-0.78629025505199479</c:v>
                </c:pt>
                <c:pt idx="3530">
                  <c:v>-1.5092413111409968</c:v>
                </c:pt>
                <c:pt idx="3531">
                  <c:v>1.2409290945080045</c:v>
                </c:pt>
                <c:pt idx="3532">
                  <c:v>-0.41893702286199641</c:v>
                </c:pt>
                <c:pt idx="3533">
                  <c:v>0.57361700868699472</c:v>
                </c:pt>
                <c:pt idx="3534">
                  <c:v>2.064051477416001</c:v>
                </c:pt>
                <c:pt idx="3535">
                  <c:v>0.53179521723201617</c:v>
                </c:pt>
                <c:pt idx="3536">
                  <c:v>-0.51081337737699073</c:v>
                </c:pt>
                <c:pt idx="3537">
                  <c:v>0.72030773110000723</c:v>
                </c:pt>
                <c:pt idx="3538">
                  <c:v>0.36954144386599808</c:v>
                </c:pt>
                <c:pt idx="3539">
                  <c:v>1.0018232911060068</c:v>
                </c:pt>
                <c:pt idx="3540">
                  <c:v>-0.44303681241500215</c:v>
                </c:pt>
                <c:pt idx="3541">
                  <c:v>-2.7214553881009351E-2</c:v>
                </c:pt>
                <c:pt idx="3542">
                  <c:v>-1.1538384379899895</c:v>
                </c:pt>
                <c:pt idx="3543">
                  <c:v>1.0198260010710101</c:v>
                </c:pt>
                <c:pt idx="3544">
                  <c:v>1.2656538125140173</c:v>
                </c:pt>
                <c:pt idx="3545">
                  <c:v>0.47848211536799568</c:v>
                </c:pt>
                <c:pt idx="3546">
                  <c:v>1.379223608916007</c:v>
                </c:pt>
                <c:pt idx="3547">
                  <c:v>0.56244615338201243</c:v>
                </c:pt>
                <c:pt idx="3548">
                  <c:v>4.1187816383120008</c:v>
                </c:pt>
                <c:pt idx="3549">
                  <c:v>2.3080902991690095</c:v>
                </c:pt>
                <c:pt idx="3550">
                  <c:v>1.6146717843830061</c:v>
                </c:pt>
                <c:pt idx="3551">
                  <c:v>-1.5229857750960036</c:v>
                </c:pt>
                <c:pt idx="3552">
                  <c:v>-1.3544794878209956</c:v>
                </c:pt>
                <c:pt idx="3553">
                  <c:v>1.0924794211379947</c:v>
                </c:pt>
                <c:pt idx="3554">
                  <c:v>1.5720307950309973</c:v>
                </c:pt>
                <c:pt idx="3555">
                  <c:v>-3.5300001301569921</c:v>
                </c:pt>
                <c:pt idx="3556">
                  <c:v>-0.34727861184499886</c:v>
                </c:pt>
                <c:pt idx="3557">
                  <c:v>1.7706135913099956</c:v>
                </c:pt>
                <c:pt idx="3558">
                  <c:v>1.37124363652201</c:v>
                </c:pt>
                <c:pt idx="3559">
                  <c:v>0.88767193099099018</c:v>
                </c:pt>
                <c:pt idx="3560">
                  <c:v>-0.30798392923399831</c:v>
                </c:pt>
                <c:pt idx="3561">
                  <c:v>1.8116988626400143</c:v>
                </c:pt>
                <c:pt idx="3562">
                  <c:v>-1.8656820583319984</c:v>
                </c:pt>
                <c:pt idx="3563">
                  <c:v>0.2898626986060151</c:v>
                </c:pt>
                <c:pt idx="3564">
                  <c:v>-0.58544197256399855</c:v>
                </c:pt>
                <c:pt idx="3565">
                  <c:v>-1.4823541384389927</c:v>
                </c:pt>
                <c:pt idx="3566">
                  <c:v>-1.2065684255880029</c:v>
                </c:pt>
                <c:pt idx="3567">
                  <c:v>1.8518975584150041</c:v>
                </c:pt>
                <c:pt idx="3568">
                  <c:v>-1.0172321882259894</c:v>
                </c:pt>
                <c:pt idx="3569">
                  <c:v>-1.4767458655739887</c:v>
                </c:pt>
                <c:pt idx="3570">
                  <c:v>-3.5227340418040001</c:v>
                </c:pt>
                <c:pt idx="3571">
                  <c:v>-0.40447204035999107</c:v>
                </c:pt>
                <c:pt idx="3572">
                  <c:v>-0.6252050212959972</c:v>
                </c:pt>
                <c:pt idx="3573">
                  <c:v>-0.42032198520699637</c:v>
                </c:pt>
                <c:pt idx="3574">
                  <c:v>-0.34005806769599189</c:v>
                </c:pt>
                <c:pt idx="3575">
                  <c:v>-1.3268860990900038</c:v>
                </c:pt>
                <c:pt idx="3576">
                  <c:v>-0.44690138542499369</c:v>
                </c:pt>
                <c:pt idx="3577">
                  <c:v>-0.64146692368800018</c:v>
                </c:pt>
                <c:pt idx="3578">
                  <c:v>-0.14567105423499527</c:v>
                </c:pt>
                <c:pt idx="3579">
                  <c:v>-0.41830804986098258</c:v>
                </c:pt>
                <c:pt idx="3580">
                  <c:v>0.82658465656101043</c:v>
                </c:pt>
                <c:pt idx="3581">
                  <c:v>0.3925317024570063</c:v>
                </c:pt>
                <c:pt idx="3582">
                  <c:v>-1.7560657584880062</c:v>
                </c:pt>
                <c:pt idx="3583">
                  <c:v>5.2760753743001487E-2</c:v>
                </c:pt>
                <c:pt idx="3584">
                  <c:v>-0.99350744378999423</c:v>
                </c:pt>
                <c:pt idx="3585">
                  <c:v>0.53142157907801391</c:v>
                </c:pt>
                <c:pt idx="3586">
                  <c:v>-0.78746717883598194</c:v>
                </c:pt>
                <c:pt idx="3587">
                  <c:v>2.0992682529250004</c:v>
                </c:pt>
                <c:pt idx="3588">
                  <c:v>1.9325442136409947</c:v>
                </c:pt>
                <c:pt idx="3589">
                  <c:v>1.0526513150210093</c:v>
                </c:pt>
                <c:pt idx="3590">
                  <c:v>0.17331933114100195</c:v>
                </c:pt>
                <c:pt idx="3591">
                  <c:v>-0.6421863872569844</c:v>
                </c:pt>
                <c:pt idx="3592">
                  <c:v>3.1685043991139992</c:v>
                </c:pt>
                <c:pt idx="3593">
                  <c:v>-2.4912547962180014</c:v>
                </c:pt>
                <c:pt idx="3594">
                  <c:v>-0.93831758771099771</c:v>
                </c:pt>
                <c:pt idx="3595">
                  <c:v>1.9511768745005043E-2</c:v>
                </c:pt>
                <c:pt idx="3596">
                  <c:v>2.2825900531830143</c:v>
                </c:pt>
                <c:pt idx="3597">
                  <c:v>-2.4339010607939997</c:v>
                </c:pt>
                <c:pt idx="3598">
                  <c:v>-2.8181542982599979</c:v>
                </c:pt>
                <c:pt idx="3599">
                  <c:v>-0.1641669140759916</c:v>
                </c:pt>
                <c:pt idx="3600">
                  <c:v>2.2614808914279934</c:v>
                </c:pt>
                <c:pt idx="3601">
                  <c:v>-0.48467815560398719</c:v>
                </c:pt>
                <c:pt idx="3602">
                  <c:v>-2.0008763797490019</c:v>
                </c:pt>
                <c:pt idx="3603">
                  <c:v>0.10201860165000198</c:v>
                </c:pt>
                <c:pt idx="3604">
                  <c:v>0.6386545609540093</c:v>
                </c:pt>
                <c:pt idx="3605">
                  <c:v>-1.4959751828889978</c:v>
                </c:pt>
                <c:pt idx="3606">
                  <c:v>0.24347596931700366</c:v>
                </c:pt>
                <c:pt idx="3607">
                  <c:v>0.16090269503500565</c:v>
                </c:pt>
                <c:pt idx="3608">
                  <c:v>-1.9644790889299912</c:v>
                </c:pt>
                <c:pt idx="3609">
                  <c:v>-1.4814665094629902</c:v>
                </c:pt>
                <c:pt idx="3610">
                  <c:v>-1.22819978039999</c:v>
                </c:pt>
                <c:pt idx="3611">
                  <c:v>0.78240395983401356</c:v>
                </c:pt>
                <c:pt idx="3612">
                  <c:v>-2.0283479044279886</c:v>
                </c:pt>
                <c:pt idx="3613">
                  <c:v>1.287201704472011</c:v>
                </c:pt>
                <c:pt idx="3614">
                  <c:v>0.49032064725601288</c:v>
                </c:pt>
                <c:pt idx="3615">
                  <c:v>-0.16211115311598689</c:v>
                </c:pt>
                <c:pt idx="3616">
                  <c:v>-1.7971974828499953</c:v>
                </c:pt>
                <c:pt idx="3617">
                  <c:v>-0.19316247623899585</c:v>
                </c:pt>
                <c:pt idx="3618">
                  <c:v>-0.7358438908150049</c:v>
                </c:pt>
                <c:pt idx="3619">
                  <c:v>1.9944542891900028</c:v>
                </c:pt>
                <c:pt idx="3620">
                  <c:v>-1.4338038529070047</c:v>
                </c:pt>
                <c:pt idx="3621">
                  <c:v>-2.3010692638769825</c:v>
                </c:pt>
                <c:pt idx="3622">
                  <c:v>0.2052997778700103</c:v>
                </c:pt>
                <c:pt idx="3623">
                  <c:v>-0.88766642401499496</c:v>
                </c:pt>
                <c:pt idx="3624">
                  <c:v>-0.57785310910098531</c:v>
                </c:pt>
                <c:pt idx="3625">
                  <c:v>-0.51453646458199387</c:v>
                </c:pt>
                <c:pt idx="3626">
                  <c:v>-1.081588892105998</c:v>
                </c:pt>
                <c:pt idx="3627">
                  <c:v>-1.6352069640859952</c:v>
                </c:pt>
                <c:pt idx="3628">
                  <c:v>-0.26582357991000549</c:v>
                </c:pt>
                <c:pt idx="3629">
                  <c:v>0.33520628266199992</c:v>
                </c:pt>
                <c:pt idx="3630">
                  <c:v>1.4168402089190124</c:v>
                </c:pt>
                <c:pt idx="3631">
                  <c:v>-7.2833428586989157E-2</c:v>
                </c:pt>
                <c:pt idx="3632">
                  <c:v>5.4049316487009946E-2</c:v>
                </c:pt>
                <c:pt idx="3633">
                  <c:v>1.402788277566998</c:v>
                </c:pt>
                <c:pt idx="3634">
                  <c:v>1.6758722992980069</c:v>
                </c:pt>
                <c:pt idx="3635">
                  <c:v>1.4842668839450113</c:v>
                </c:pt>
                <c:pt idx="3636">
                  <c:v>1.3613759233920177</c:v>
                </c:pt>
                <c:pt idx="3637">
                  <c:v>0.7002292081360082</c:v>
                </c:pt>
                <c:pt idx="3638">
                  <c:v>1.2327602335170127</c:v>
                </c:pt>
                <c:pt idx="3639">
                  <c:v>-1.9286430777849972</c:v>
                </c:pt>
                <c:pt idx="3640">
                  <c:v>0.68372691640699657</c:v>
                </c:pt>
                <c:pt idx="3641">
                  <c:v>0.53194883467600107</c:v>
                </c:pt>
                <c:pt idx="3642">
                  <c:v>-3.8624088681999069E-2</c:v>
                </c:pt>
                <c:pt idx="3643">
                  <c:v>-2.0485868352309922</c:v>
                </c:pt>
                <c:pt idx="3644">
                  <c:v>0.64313173052900652</c:v>
                </c:pt>
                <c:pt idx="3645">
                  <c:v>1.1118251450330092</c:v>
                </c:pt>
                <c:pt idx="3646">
                  <c:v>0.24477146837600117</c:v>
                </c:pt>
                <c:pt idx="3647">
                  <c:v>0.38513335443199992</c:v>
                </c:pt>
                <c:pt idx="3648">
                  <c:v>0.52345621166901424</c:v>
                </c:pt>
                <c:pt idx="3649">
                  <c:v>2.267715130561001</c:v>
                </c:pt>
                <c:pt idx="3650">
                  <c:v>1.3750815577260056</c:v>
                </c:pt>
                <c:pt idx="3651">
                  <c:v>-0.48617707588698522</c:v>
                </c:pt>
                <c:pt idx="3652">
                  <c:v>-2.4908976900649975</c:v>
                </c:pt>
                <c:pt idx="3653">
                  <c:v>-0.74519732196199584</c:v>
                </c:pt>
                <c:pt idx="3654">
                  <c:v>-0.72972535409499528</c:v>
                </c:pt>
                <c:pt idx="3655">
                  <c:v>1.8675763828329934</c:v>
                </c:pt>
                <c:pt idx="3656">
                  <c:v>-0.74814331344398965</c:v>
                </c:pt>
                <c:pt idx="3657">
                  <c:v>1.3145365787130032</c:v>
                </c:pt>
                <c:pt idx="3658">
                  <c:v>-1.188170347704002</c:v>
                </c:pt>
                <c:pt idx="3659">
                  <c:v>-0.26117671793498687</c:v>
                </c:pt>
                <c:pt idx="3660">
                  <c:v>-1.319392874563988</c:v>
                </c:pt>
                <c:pt idx="3661">
                  <c:v>-0.46175080285699721</c:v>
                </c:pt>
                <c:pt idx="3662">
                  <c:v>-1.6231133664869901</c:v>
                </c:pt>
                <c:pt idx="3663">
                  <c:v>-0.40812413920897939</c:v>
                </c:pt>
                <c:pt idx="3664">
                  <c:v>0.50758182791101092</c:v>
                </c:pt>
                <c:pt idx="3665">
                  <c:v>1.9804571718520094</c:v>
                </c:pt>
                <c:pt idx="3666">
                  <c:v>-1.1312779624479958</c:v>
                </c:pt>
                <c:pt idx="3667">
                  <c:v>-0.56997960461499986</c:v>
                </c:pt>
                <c:pt idx="3668">
                  <c:v>-3.1727701355629989</c:v>
                </c:pt>
                <c:pt idx="3669">
                  <c:v>-0.82209727828198709</c:v>
                </c:pt>
                <c:pt idx="3670">
                  <c:v>0.35584291342199492</c:v>
                </c:pt>
                <c:pt idx="3671">
                  <c:v>-1.0288889130519863</c:v>
                </c:pt>
                <c:pt idx="3672">
                  <c:v>8.5434738899010654E-2</c:v>
                </c:pt>
                <c:pt idx="3673">
                  <c:v>-1.8484758001979884</c:v>
                </c:pt>
                <c:pt idx="3674">
                  <c:v>-1.6726792456619819</c:v>
                </c:pt>
                <c:pt idx="3675">
                  <c:v>-0.46544672649298491</c:v>
                </c:pt>
                <c:pt idx="3676">
                  <c:v>0.66531554097201706</c:v>
                </c:pt>
                <c:pt idx="3677">
                  <c:v>0.57043045269199411</c:v>
                </c:pt>
                <c:pt idx="3678">
                  <c:v>2.0480448849250052</c:v>
                </c:pt>
                <c:pt idx="3679">
                  <c:v>1.1950039947230096</c:v>
                </c:pt>
                <c:pt idx="3680">
                  <c:v>1.2704075982360052</c:v>
                </c:pt>
                <c:pt idx="3681">
                  <c:v>-1.4297927310329896</c:v>
                </c:pt>
                <c:pt idx="3682">
                  <c:v>-4.501479670699382E-2</c:v>
                </c:pt>
                <c:pt idx="3683">
                  <c:v>-0.69766784551899264</c:v>
                </c:pt>
                <c:pt idx="3684">
                  <c:v>1.555822329669013</c:v>
                </c:pt>
                <c:pt idx="3685">
                  <c:v>-0.21783647013698726</c:v>
                </c:pt>
                <c:pt idx="3686">
                  <c:v>-3.2197175742089996</c:v>
                </c:pt>
                <c:pt idx="3687">
                  <c:v>0.7344348243840102</c:v>
                </c:pt>
                <c:pt idx="3688">
                  <c:v>-1.0427999864020023</c:v>
                </c:pt>
                <c:pt idx="3689">
                  <c:v>1.1853832884150108</c:v>
                </c:pt>
                <c:pt idx="3690">
                  <c:v>-0.4089574677039991</c:v>
                </c:pt>
                <c:pt idx="3691">
                  <c:v>2.4816596161309974</c:v>
                </c:pt>
                <c:pt idx="3692">
                  <c:v>0.78951612339201915</c:v>
                </c:pt>
                <c:pt idx="3693">
                  <c:v>-1.5937934511639895</c:v>
                </c:pt>
                <c:pt idx="3694">
                  <c:v>-0.69128340963699486</c:v>
                </c:pt>
                <c:pt idx="3695">
                  <c:v>2.5433619624320158</c:v>
                </c:pt>
                <c:pt idx="3696">
                  <c:v>0.69210621637800784</c:v>
                </c:pt>
                <c:pt idx="3697">
                  <c:v>0.563823731890011</c:v>
                </c:pt>
                <c:pt idx="3698">
                  <c:v>-2.3240341960279807</c:v>
                </c:pt>
                <c:pt idx="3699">
                  <c:v>-0.11281506768298755</c:v>
                </c:pt>
                <c:pt idx="3700">
                  <c:v>1.1148849985290212</c:v>
                </c:pt>
                <c:pt idx="3701">
                  <c:v>-0.40313401663200921</c:v>
                </c:pt>
                <c:pt idx="3702">
                  <c:v>-0.95502571958698468</c:v>
                </c:pt>
                <c:pt idx="3703">
                  <c:v>2.0804339185320089</c:v>
                </c:pt>
                <c:pt idx="3704">
                  <c:v>0.83471855552699026</c:v>
                </c:pt>
                <c:pt idx="3705">
                  <c:v>-1.5616938619979948</c:v>
                </c:pt>
                <c:pt idx="3706">
                  <c:v>2.5562938542570066</c:v>
                </c:pt>
                <c:pt idx="3707">
                  <c:v>-1.1115586357880005</c:v>
                </c:pt>
                <c:pt idx="3708">
                  <c:v>-1.468484202282994</c:v>
                </c:pt>
                <c:pt idx="3709">
                  <c:v>-1.7592621283060055</c:v>
                </c:pt>
                <c:pt idx="3710">
                  <c:v>-1.1653009355995891E-2</c:v>
                </c:pt>
                <c:pt idx="3711">
                  <c:v>-0.20682756223399679</c:v>
                </c:pt>
                <c:pt idx="3712">
                  <c:v>-0.26016051274999086</c:v>
                </c:pt>
                <c:pt idx="3713">
                  <c:v>-2.925675310498832E-2</c:v>
                </c:pt>
                <c:pt idx="3714">
                  <c:v>1.6531907128509999</c:v>
                </c:pt>
                <c:pt idx="3715">
                  <c:v>0.8651740133000061</c:v>
                </c:pt>
                <c:pt idx="3716">
                  <c:v>0.97260677410599783</c:v>
                </c:pt>
                <c:pt idx="3717">
                  <c:v>0.37181506923299423</c:v>
                </c:pt>
                <c:pt idx="3718">
                  <c:v>1.4051852877809949</c:v>
                </c:pt>
                <c:pt idx="3719">
                  <c:v>0.80247673502000794</c:v>
                </c:pt>
                <c:pt idx="3720">
                  <c:v>-0.63396971214798725</c:v>
                </c:pt>
                <c:pt idx="3721">
                  <c:v>-2.4008644870189926</c:v>
                </c:pt>
                <c:pt idx="3722">
                  <c:v>-4.4392507389972025E-3</c:v>
                </c:pt>
                <c:pt idx="3723">
                  <c:v>2.5497604969200012</c:v>
                </c:pt>
                <c:pt idx="3724">
                  <c:v>-0.61827313003499285</c:v>
                </c:pt>
                <c:pt idx="3725">
                  <c:v>2.9868043252910184</c:v>
                </c:pt>
                <c:pt idx="3726">
                  <c:v>-1.3346189923200029</c:v>
                </c:pt>
                <c:pt idx="3727">
                  <c:v>4.1031046469010022</c:v>
                </c:pt>
                <c:pt idx="3728">
                  <c:v>-0.55549719883799753</c:v>
                </c:pt>
                <c:pt idx="3729">
                  <c:v>0.29714210414100251</c:v>
                </c:pt>
                <c:pt idx="3730">
                  <c:v>-0.77907011715400643</c:v>
                </c:pt>
                <c:pt idx="3731">
                  <c:v>-1.8736604984629821</c:v>
                </c:pt>
                <c:pt idx="3732">
                  <c:v>-0.39828492556100059</c:v>
                </c:pt>
                <c:pt idx="3733">
                  <c:v>1.4655492530600043</c:v>
                </c:pt>
                <c:pt idx="3734">
                  <c:v>2.380804931130001</c:v>
                </c:pt>
                <c:pt idx="3735">
                  <c:v>-1.3918247163660027</c:v>
                </c:pt>
                <c:pt idx="3736">
                  <c:v>1.1706679177769956</c:v>
                </c:pt>
                <c:pt idx="3737">
                  <c:v>1.062724325576994</c:v>
                </c:pt>
                <c:pt idx="3738">
                  <c:v>0.79503929715400545</c:v>
                </c:pt>
                <c:pt idx="3739">
                  <c:v>-0.4737140410889964</c:v>
                </c:pt>
                <c:pt idx="3740">
                  <c:v>-0.63962691196100252</c:v>
                </c:pt>
                <c:pt idx="3741">
                  <c:v>-3.0625364334439951</c:v>
                </c:pt>
                <c:pt idx="3742">
                  <c:v>-0.68903778178699326</c:v>
                </c:pt>
                <c:pt idx="3743">
                  <c:v>0.8321022759259904</c:v>
                </c:pt>
                <c:pt idx="3744">
                  <c:v>-0.3312440760819868</c:v>
                </c:pt>
                <c:pt idx="3745">
                  <c:v>1.8424825805640097</c:v>
                </c:pt>
                <c:pt idx="3746">
                  <c:v>1.1756448234590096</c:v>
                </c:pt>
                <c:pt idx="3747">
                  <c:v>-1.3936519589579888</c:v>
                </c:pt>
                <c:pt idx="3748">
                  <c:v>-0.96011583518098575</c:v>
                </c:pt>
                <c:pt idx="3749">
                  <c:v>-0.98813235548099954</c:v>
                </c:pt>
                <c:pt idx="3750">
                  <c:v>-2.8279834283659966</c:v>
                </c:pt>
                <c:pt idx="3751">
                  <c:v>-2.505132958844996</c:v>
                </c:pt>
                <c:pt idx="3752">
                  <c:v>-1.0690996172710072</c:v>
                </c:pt>
                <c:pt idx="3753">
                  <c:v>1.4029548118849959</c:v>
                </c:pt>
                <c:pt idx="3754">
                  <c:v>-1.9228264824489827</c:v>
                </c:pt>
                <c:pt idx="3755">
                  <c:v>3.4154503631250179</c:v>
                </c:pt>
                <c:pt idx="3756">
                  <c:v>1.2163597541340039</c:v>
                </c:pt>
                <c:pt idx="3757">
                  <c:v>-0.45744939872199097</c:v>
                </c:pt>
                <c:pt idx="3758">
                  <c:v>0.64527994604699757</c:v>
                </c:pt>
                <c:pt idx="3759">
                  <c:v>0.44847560953999732</c:v>
                </c:pt>
                <c:pt idx="3760">
                  <c:v>-0.34924155563399495</c:v>
                </c:pt>
                <c:pt idx="3761">
                  <c:v>-0.60828230198799815</c:v>
                </c:pt>
                <c:pt idx="3762">
                  <c:v>-0.67100271093899266</c:v>
                </c:pt>
                <c:pt idx="3763">
                  <c:v>2.4396876495320043</c:v>
                </c:pt>
                <c:pt idx="3764">
                  <c:v>3.1164101921810072</c:v>
                </c:pt>
                <c:pt idx="3765">
                  <c:v>-0.62648438112799454</c:v>
                </c:pt>
                <c:pt idx="3766">
                  <c:v>-0.41106163927099715</c:v>
                </c:pt>
                <c:pt idx="3767">
                  <c:v>-0.29339171312599888</c:v>
                </c:pt>
                <c:pt idx="3768">
                  <c:v>-1.4175765750599822</c:v>
                </c:pt>
                <c:pt idx="3769">
                  <c:v>-2.4040104218530018</c:v>
                </c:pt>
                <c:pt idx="3770">
                  <c:v>-2.9729697198609983</c:v>
                </c:pt>
                <c:pt idx="3771">
                  <c:v>1.5784441804599965</c:v>
                </c:pt>
                <c:pt idx="3772">
                  <c:v>-1.9262825203249889</c:v>
                </c:pt>
                <c:pt idx="3773">
                  <c:v>-1.0759303741349981</c:v>
                </c:pt>
                <c:pt idx="3774">
                  <c:v>-0.55028166969599113</c:v>
                </c:pt>
                <c:pt idx="3775">
                  <c:v>-0.48481134090400246</c:v>
                </c:pt>
                <c:pt idx="3776">
                  <c:v>-0.85210790209599452</c:v>
                </c:pt>
                <c:pt idx="3777">
                  <c:v>0.59153878114899783</c:v>
                </c:pt>
                <c:pt idx="3778">
                  <c:v>-2.3841639995999913</c:v>
                </c:pt>
                <c:pt idx="3779">
                  <c:v>-0.8966944800699963</c:v>
                </c:pt>
                <c:pt idx="3780">
                  <c:v>-1.137927133644979</c:v>
                </c:pt>
                <c:pt idx="3781">
                  <c:v>1.8168499798820079</c:v>
                </c:pt>
                <c:pt idx="3782">
                  <c:v>-0.52264810754898861</c:v>
                </c:pt>
                <c:pt idx="3783">
                  <c:v>-1.2649932923189908</c:v>
                </c:pt>
                <c:pt idx="3784">
                  <c:v>0.3956266249660132</c:v>
                </c:pt>
                <c:pt idx="3785">
                  <c:v>1.7523854184250069</c:v>
                </c:pt>
                <c:pt idx="3786">
                  <c:v>-0.28580917112599025</c:v>
                </c:pt>
                <c:pt idx="3787">
                  <c:v>-0.11843985634298804</c:v>
                </c:pt>
                <c:pt idx="3788">
                  <c:v>3.4442895640899991</c:v>
                </c:pt>
                <c:pt idx="3789">
                  <c:v>-1.9278788964380027</c:v>
                </c:pt>
                <c:pt idx="3790">
                  <c:v>0.50603262946199834</c:v>
                </c:pt>
                <c:pt idx="3791">
                  <c:v>-1.1169820947409903</c:v>
                </c:pt>
                <c:pt idx="3792">
                  <c:v>-1.2095216632500012</c:v>
                </c:pt>
                <c:pt idx="3793">
                  <c:v>-0.83711936890399841</c:v>
                </c:pt>
                <c:pt idx="3794">
                  <c:v>-0.77696003532699365</c:v>
                </c:pt>
                <c:pt idx="3795">
                  <c:v>-1.3492335053759916</c:v>
                </c:pt>
                <c:pt idx="3796">
                  <c:v>-0.25833387833000643</c:v>
                </c:pt>
                <c:pt idx="3797">
                  <c:v>1.0646481552730052</c:v>
                </c:pt>
                <c:pt idx="3798">
                  <c:v>-1.2795296284169808</c:v>
                </c:pt>
                <c:pt idx="3799">
                  <c:v>-2.5532194160080053</c:v>
                </c:pt>
                <c:pt idx="3800">
                  <c:v>-1.3824816079789883</c:v>
                </c:pt>
                <c:pt idx="3801">
                  <c:v>2.2405535120014974E-2</c:v>
                </c:pt>
                <c:pt idx="3802">
                  <c:v>0.65092725696300135</c:v>
                </c:pt>
                <c:pt idx="3803">
                  <c:v>1.5766194673850009</c:v>
                </c:pt>
                <c:pt idx="3804">
                  <c:v>-9.0023281769902042E-3</c:v>
                </c:pt>
                <c:pt idx="3805">
                  <c:v>0.32057898112500993</c:v>
                </c:pt>
                <c:pt idx="3806">
                  <c:v>0.85855726892700091</c:v>
                </c:pt>
                <c:pt idx="3807">
                  <c:v>-3.0159475139649885</c:v>
                </c:pt>
                <c:pt idx="3808">
                  <c:v>-0.341341589506996</c:v>
                </c:pt>
                <c:pt idx="3809">
                  <c:v>-0.13683370260399386</c:v>
                </c:pt>
                <c:pt idx="3810">
                  <c:v>-0.21001692187699916</c:v>
                </c:pt>
                <c:pt idx="3811">
                  <c:v>1.6028750251890074</c:v>
                </c:pt>
                <c:pt idx="3812">
                  <c:v>0.29982975804701084</c:v>
                </c:pt>
                <c:pt idx="3813">
                  <c:v>-0.19581505207899852</c:v>
                </c:pt>
                <c:pt idx="3814">
                  <c:v>0.56388710215099991</c:v>
                </c:pt>
                <c:pt idx="3815">
                  <c:v>-0.53229888723200247</c:v>
                </c:pt>
                <c:pt idx="3816">
                  <c:v>-0.98147835367598191</c:v>
                </c:pt>
                <c:pt idx="3817">
                  <c:v>1.0554181132779945</c:v>
                </c:pt>
                <c:pt idx="3818">
                  <c:v>-0.28915579683399528</c:v>
                </c:pt>
                <c:pt idx="3819">
                  <c:v>-4.383746688600354E-2</c:v>
                </c:pt>
                <c:pt idx="3820">
                  <c:v>-0.68690546561398946</c:v>
                </c:pt>
                <c:pt idx="3821">
                  <c:v>0.60095507436199114</c:v>
                </c:pt>
                <c:pt idx="3822">
                  <c:v>1.0815596266200203</c:v>
                </c:pt>
                <c:pt idx="3823">
                  <c:v>2.5679291206410113</c:v>
                </c:pt>
                <c:pt idx="3824">
                  <c:v>-2.499885108227005</c:v>
                </c:pt>
                <c:pt idx="3825">
                  <c:v>0.14112369648401568</c:v>
                </c:pt>
                <c:pt idx="3826">
                  <c:v>-0.44795200633200238</c:v>
                </c:pt>
                <c:pt idx="3827">
                  <c:v>0.809586664703005</c:v>
                </c:pt>
                <c:pt idx="3828">
                  <c:v>0.13883010850400979</c:v>
                </c:pt>
                <c:pt idx="3829">
                  <c:v>0.85495531701199923</c:v>
                </c:pt>
                <c:pt idx="3830">
                  <c:v>-2.4182467528669918</c:v>
                </c:pt>
                <c:pt idx="3831">
                  <c:v>-0.6205315085150005</c:v>
                </c:pt>
                <c:pt idx="3832">
                  <c:v>0.29233350908700118</c:v>
                </c:pt>
                <c:pt idx="3833">
                  <c:v>-0.93027975589200196</c:v>
                </c:pt>
                <c:pt idx="3834">
                  <c:v>-0.86460960500099304</c:v>
                </c:pt>
                <c:pt idx="3835">
                  <c:v>-0.61013609277399894</c:v>
                </c:pt>
                <c:pt idx="3836">
                  <c:v>0.63206221368801607</c:v>
                </c:pt>
                <c:pt idx="3837">
                  <c:v>0.63593318637700236</c:v>
                </c:pt>
                <c:pt idx="3838">
                  <c:v>-0.69700256705999664</c:v>
                </c:pt>
                <c:pt idx="3839">
                  <c:v>-0.56018115869798635</c:v>
                </c:pt>
                <c:pt idx="3840">
                  <c:v>-1.2798356594559834</c:v>
                </c:pt>
                <c:pt idx="3841">
                  <c:v>1.0562027691330087</c:v>
                </c:pt>
                <c:pt idx="3842">
                  <c:v>-1.450035453948999</c:v>
                </c:pt>
                <c:pt idx="3843">
                  <c:v>-1.2625292268649844</c:v>
                </c:pt>
                <c:pt idx="3844">
                  <c:v>-1.095320527500121E-2</c:v>
                </c:pt>
                <c:pt idx="3845">
                  <c:v>2.2258273585740085</c:v>
                </c:pt>
                <c:pt idx="3846">
                  <c:v>0.39500261299900785</c:v>
                </c:pt>
                <c:pt idx="3847">
                  <c:v>0.39261938788300199</c:v>
                </c:pt>
                <c:pt idx="3848">
                  <c:v>-0.67463267302798613</c:v>
                </c:pt>
                <c:pt idx="3849">
                  <c:v>-1.3871534499969584E-3</c:v>
                </c:pt>
                <c:pt idx="3850">
                  <c:v>-1.0840134581680019</c:v>
                </c:pt>
                <c:pt idx="3851">
                  <c:v>-2.9405189269319862</c:v>
                </c:pt>
                <c:pt idx="3852">
                  <c:v>1.2449528647680097</c:v>
                </c:pt>
                <c:pt idx="3853">
                  <c:v>0.18767807337601994</c:v>
                </c:pt>
                <c:pt idx="3854">
                  <c:v>-0.67123484116599741</c:v>
                </c:pt>
                <c:pt idx="3855">
                  <c:v>-0.18871324870400485</c:v>
                </c:pt>
                <c:pt idx="3856">
                  <c:v>1.9420723404430049</c:v>
                </c:pt>
                <c:pt idx="3857">
                  <c:v>-8.9619570335983667E-2</c:v>
                </c:pt>
                <c:pt idx="3858">
                  <c:v>2.205725735638012</c:v>
                </c:pt>
                <c:pt idx="3859">
                  <c:v>-0.3971596210700028</c:v>
                </c:pt>
                <c:pt idx="3860">
                  <c:v>0.64905149935300699</c:v>
                </c:pt>
                <c:pt idx="3861">
                  <c:v>-1.1473261447220011</c:v>
                </c:pt>
                <c:pt idx="3862">
                  <c:v>-1.6689878872049917</c:v>
                </c:pt>
                <c:pt idx="3863">
                  <c:v>3.3408111590006229E-2</c:v>
                </c:pt>
                <c:pt idx="3864">
                  <c:v>-0.88209045892500626</c:v>
                </c:pt>
                <c:pt idx="3865">
                  <c:v>-1.066796736728989</c:v>
                </c:pt>
                <c:pt idx="3866">
                  <c:v>-1.8454767749219911</c:v>
                </c:pt>
                <c:pt idx="3867">
                  <c:v>-0.32318921749798335</c:v>
                </c:pt>
                <c:pt idx="3868">
                  <c:v>-0.69736624437098271</c:v>
                </c:pt>
                <c:pt idx="3869">
                  <c:v>-0.42518128126700105</c:v>
                </c:pt>
                <c:pt idx="3870">
                  <c:v>-8.7673492688992383E-2</c:v>
                </c:pt>
                <c:pt idx="3871">
                  <c:v>1.1645412115120024</c:v>
                </c:pt>
                <c:pt idx="3872">
                  <c:v>0.95091905900299878</c:v>
                </c:pt>
                <c:pt idx="3873">
                  <c:v>0.74545558778501686</c:v>
                </c:pt>
                <c:pt idx="3874">
                  <c:v>2.6714296827610013</c:v>
                </c:pt>
                <c:pt idx="3875">
                  <c:v>6.3220108313998935E-2</c:v>
                </c:pt>
                <c:pt idx="3876">
                  <c:v>-0.89789501902998836</c:v>
                </c:pt>
                <c:pt idx="3877">
                  <c:v>-0.12877333226498422</c:v>
                </c:pt>
                <c:pt idx="3878">
                  <c:v>-1.901413195542986</c:v>
                </c:pt>
                <c:pt idx="3879">
                  <c:v>-1.0730351844189983</c:v>
                </c:pt>
                <c:pt idx="3880">
                  <c:v>-1.8400938792739794</c:v>
                </c:pt>
                <c:pt idx="3881">
                  <c:v>-0.80359404188199335</c:v>
                </c:pt>
                <c:pt idx="3882">
                  <c:v>-0.19474672804798843</c:v>
                </c:pt>
                <c:pt idx="3883">
                  <c:v>-3.2930287498999178E-2</c:v>
                </c:pt>
                <c:pt idx="3884">
                  <c:v>-1.2455261693899899</c:v>
                </c:pt>
                <c:pt idx="3885">
                  <c:v>-0.88603638249600181</c:v>
                </c:pt>
                <c:pt idx="3886">
                  <c:v>-0.20701277393099815</c:v>
                </c:pt>
                <c:pt idx="3887">
                  <c:v>1.3159706192500096</c:v>
                </c:pt>
                <c:pt idx="3888">
                  <c:v>-1.4380318145779825</c:v>
                </c:pt>
                <c:pt idx="3889">
                  <c:v>0.7707763949980091</c:v>
                </c:pt>
                <c:pt idx="3890">
                  <c:v>-2.0261763886549886</c:v>
                </c:pt>
                <c:pt idx="3891">
                  <c:v>-2.3290354213410041</c:v>
                </c:pt>
                <c:pt idx="3892">
                  <c:v>-0.52946372275900444</c:v>
                </c:pt>
                <c:pt idx="3893">
                  <c:v>-3.1582750515320015</c:v>
                </c:pt>
                <c:pt idx="3894">
                  <c:v>0.35211066677000247</c:v>
                </c:pt>
                <c:pt idx="3895">
                  <c:v>0.27876019775899863</c:v>
                </c:pt>
                <c:pt idx="3896">
                  <c:v>-0.84088087335300088</c:v>
                </c:pt>
                <c:pt idx="3897">
                  <c:v>-2.4584355790992163E-2</c:v>
                </c:pt>
                <c:pt idx="3898">
                  <c:v>-1.4319218407789833</c:v>
                </c:pt>
                <c:pt idx="3899">
                  <c:v>0.64045505731999697</c:v>
                </c:pt>
                <c:pt idx="3900">
                  <c:v>-0.69992512152299469</c:v>
                </c:pt>
                <c:pt idx="3901">
                  <c:v>1.6868169317290125</c:v>
                </c:pt>
                <c:pt idx="3902">
                  <c:v>0.77372078362299135</c:v>
                </c:pt>
                <c:pt idx="3903">
                  <c:v>1.1226582289090032</c:v>
                </c:pt>
                <c:pt idx="3904">
                  <c:v>-1.1800529697129889</c:v>
                </c:pt>
                <c:pt idx="3905">
                  <c:v>1.0334555188600092</c:v>
                </c:pt>
                <c:pt idx="3906">
                  <c:v>0.77951057920900269</c:v>
                </c:pt>
                <c:pt idx="3907">
                  <c:v>4.3243806380019123E-2</c:v>
                </c:pt>
                <c:pt idx="3908">
                  <c:v>-2.4397157714999906</c:v>
                </c:pt>
                <c:pt idx="3909">
                  <c:v>1.0604462801330072</c:v>
                </c:pt>
                <c:pt idx="3910">
                  <c:v>1.4982679581300005</c:v>
                </c:pt>
                <c:pt idx="3911">
                  <c:v>-2.0006115681149907</c:v>
                </c:pt>
                <c:pt idx="3912">
                  <c:v>-1.686311924242986</c:v>
                </c:pt>
                <c:pt idx="3913">
                  <c:v>1.0397215146540049</c:v>
                </c:pt>
                <c:pt idx="3914">
                  <c:v>-1.2399457783299965</c:v>
                </c:pt>
                <c:pt idx="3915">
                  <c:v>-0.27861177741999654</c:v>
                </c:pt>
                <c:pt idx="3916">
                  <c:v>2.6889644992380113</c:v>
                </c:pt>
                <c:pt idx="3917">
                  <c:v>-6.7048814971997217E-2</c:v>
                </c:pt>
                <c:pt idx="3918">
                  <c:v>0.71323661593100951</c:v>
                </c:pt>
                <c:pt idx="3919">
                  <c:v>0.64525399206300449</c:v>
                </c:pt>
                <c:pt idx="3920">
                  <c:v>-0.78409682046999762</c:v>
                </c:pt>
                <c:pt idx="3921">
                  <c:v>-0.69171315641398223</c:v>
                </c:pt>
                <c:pt idx="3922">
                  <c:v>1.5403541401369978</c:v>
                </c:pt>
                <c:pt idx="3923">
                  <c:v>0.9888949404080023</c:v>
                </c:pt>
                <c:pt idx="3924">
                  <c:v>0.32426391163801327</c:v>
                </c:pt>
                <c:pt idx="3925">
                  <c:v>0.28192435025499663</c:v>
                </c:pt>
                <c:pt idx="3926">
                  <c:v>2.736476057945012</c:v>
                </c:pt>
                <c:pt idx="3927">
                  <c:v>-1.2018225379350014</c:v>
                </c:pt>
                <c:pt idx="3928">
                  <c:v>-2.8800498961779795</c:v>
                </c:pt>
                <c:pt idx="3929">
                  <c:v>0.17946281747499881</c:v>
                </c:pt>
                <c:pt idx="3930">
                  <c:v>-1.257606514789984</c:v>
                </c:pt>
                <c:pt idx="3931">
                  <c:v>-0.82904435797799181</c:v>
                </c:pt>
                <c:pt idx="3932">
                  <c:v>1.4563675296970047</c:v>
                </c:pt>
                <c:pt idx="3933">
                  <c:v>1.7038460118539973</c:v>
                </c:pt>
                <c:pt idx="3934">
                  <c:v>-1.1170989611510009</c:v>
                </c:pt>
                <c:pt idx="3935">
                  <c:v>-1.503988556207986</c:v>
                </c:pt>
                <c:pt idx="3936">
                  <c:v>-0.67109837429600816</c:v>
                </c:pt>
                <c:pt idx="3937">
                  <c:v>-0.57836170774898221</c:v>
                </c:pt>
                <c:pt idx="3938">
                  <c:v>2.9941452446289958</c:v>
                </c:pt>
                <c:pt idx="3939">
                  <c:v>-0.79070145106000211</c:v>
                </c:pt>
                <c:pt idx="3940">
                  <c:v>-0.54945875172599301</c:v>
                </c:pt>
                <c:pt idx="3941">
                  <c:v>-0.83672419853598967</c:v>
                </c:pt>
                <c:pt idx="3942">
                  <c:v>3.4492918107069954</c:v>
                </c:pt>
                <c:pt idx="3943">
                  <c:v>-1.2719523920519862</c:v>
                </c:pt>
                <c:pt idx="3944">
                  <c:v>-1.2535281573690042</c:v>
                </c:pt>
                <c:pt idx="3945">
                  <c:v>0.88366861347302006</c:v>
                </c:pt>
                <c:pt idx="3946">
                  <c:v>-0.76093586768799071</c:v>
                </c:pt>
                <c:pt idx="3947">
                  <c:v>1.3332200815740123</c:v>
                </c:pt>
                <c:pt idx="3948">
                  <c:v>0.98307841729899792</c:v>
                </c:pt>
                <c:pt idx="3949">
                  <c:v>0.46148883207101221</c:v>
                </c:pt>
                <c:pt idx="3950">
                  <c:v>1.7723411189210054</c:v>
                </c:pt>
                <c:pt idx="3951">
                  <c:v>0.84421957884399035</c:v>
                </c:pt>
                <c:pt idx="3952">
                  <c:v>2.9049172184749921</c:v>
                </c:pt>
                <c:pt idx="3953">
                  <c:v>-1.7680744538149895</c:v>
                </c:pt>
                <c:pt idx="3954">
                  <c:v>0.20934357735600884</c:v>
                </c:pt>
                <c:pt idx="3955">
                  <c:v>-2.8301542422749861</c:v>
                </c:pt>
                <c:pt idx="3956">
                  <c:v>3.5956110686420004</c:v>
                </c:pt>
                <c:pt idx="3957">
                  <c:v>0.99410833990199876</c:v>
                </c:pt>
                <c:pt idx="3958">
                  <c:v>-2.3960925546689964</c:v>
                </c:pt>
                <c:pt idx="3959">
                  <c:v>1.8021054372170084</c:v>
                </c:pt>
                <c:pt idx="3960">
                  <c:v>0.92632251231700025</c:v>
                </c:pt>
                <c:pt idx="3961">
                  <c:v>1.9817167203769941</c:v>
                </c:pt>
                <c:pt idx="3962">
                  <c:v>1.1963620031230136</c:v>
                </c:pt>
                <c:pt idx="3963">
                  <c:v>1.9645344319890086</c:v>
                </c:pt>
                <c:pt idx="3964">
                  <c:v>1.773187723010011</c:v>
                </c:pt>
                <c:pt idx="3965">
                  <c:v>0.49874885995500051</c:v>
                </c:pt>
                <c:pt idx="3966">
                  <c:v>-0.42110021195098568</c:v>
                </c:pt>
                <c:pt idx="3967">
                  <c:v>0.69867213323300348</c:v>
                </c:pt>
                <c:pt idx="3968">
                  <c:v>2.0974605333710059</c:v>
                </c:pt>
                <c:pt idx="3969">
                  <c:v>1.4533899039070093</c:v>
                </c:pt>
                <c:pt idx="3970">
                  <c:v>0.41682113767001283</c:v>
                </c:pt>
                <c:pt idx="3971">
                  <c:v>-0.39251653060900082</c:v>
                </c:pt>
                <c:pt idx="3972">
                  <c:v>-1.8817162999210097</c:v>
                </c:pt>
                <c:pt idx="3973">
                  <c:v>-0.48722825724399854</c:v>
                </c:pt>
                <c:pt idx="3974">
                  <c:v>-0.19147364855399474</c:v>
                </c:pt>
                <c:pt idx="3975">
                  <c:v>0.4989098041600073</c:v>
                </c:pt>
                <c:pt idx="3976">
                  <c:v>2.0239600777520081</c:v>
                </c:pt>
                <c:pt idx="3977">
                  <c:v>0.7277502286879951</c:v>
                </c:pt>
                <c:pt idx="3978">
                  <c:v>-0.1337983969589942</c:v>
                </c:pt>
                <c:pt idx="3979">
                  <c:v>-0.6559324426360007</c:v>
                </c:pt>
                <c:pt idx="3980">
                  <c:v>-0.51219895705199292</c:v>
                </c:pt>
                <c:pt idx="3981">
                  <c:v>0.91842999602400255</c:v>
                </c:pt>
                <c:pt idx="3982">
                  <c:v>-0.31178432713699067</c:v>
                </c:pt>
                <c:pt idx="3983">
                  <c:v>-0.37765562713099143</c:v>
                </c:pt>
                <c:pt idx="3984">
                  <c:v>0.76978102562999595</c:v>
                </c:pt>
                <c:pt idx="3985">
                  <c:v>0.39951921444101401</c:v>
                </c:pt>
                <c:pt idx="3986">
                  <c:v>-0.56558925594299581</c:v>
                </c:pt>
                <c:pt idx="3987">
                  <c:v>-0.67400033429399286</c:v>
                </c:pt>
                <c:pt idx="3988">
                  <c:v>0.93138978890002022</c:v>
                </c:pt>
                <c:pt idx="3989">
                  <c:v>-0.34075884028200676</c:v>
                </c:pt>
                <c:pt idx="3990">
                  <c:v>-1.8265447758992082E-2</c:v>
                </c:pt>
                <c:pt idx="3991">
                  <c:v>0.37921675415000777</c:v>
                </c:pt>
                <c:pt idx="3992">
                  <c:v>0.48485030346000713</c:v>
                </c:pt>
                <c:pt idx="3993">
                  <c:v>0.37709500431499521</c:v>
                </c:pt>
                <c:pt idx="3994">
                  <c:v>1.7824506700449945</c:v>
                </c:pt>
                <c:pt idx="3995">
                  <c:v>0.21902399098900105</c:v>
                </c:pt>
                <c:pt idx="3996">
                  <c:v>-0.6510398878609891</c:v>
                </c:pt>
                <c:pt idx="3997">
                  <c:v>0.37534435980199987</c:v>
                </c:pt>
                <c:pt idx="3998">
                  <c:v>0.57563371119501028</c:v>
                </c:pt>
                <c:pt idx="3999">
                  <c:v>1.2929492882339986</c:v>
                </c:pt>
                <c:pt idx="4000">
                  <c:v>-1.5045269187679935</c:v>
                </c:pt>
                <c:pt idx="4001">
                  <c:v>1.5370565632020003</c:v>
                </c:pt>
                <c:pt idx="4002">
                  <c:v>0.29176802643500821</c:v>
                </c:pt>
                <c:pt idx="4003">
                  <c:v>-0.59964141359299106</c:v>
                </c:pt>
                <c:pt idx="4004">
                  <c:v>-9.3012125422006875E-2</c:v>
                </c:pt>
                <c:pt idx="4005">
                  <c:v>-0.69593368919198895</c:v>
                </c:pt>
                <c:pt idx="4006">
                  <c:v>1.1727233799080068</c:v>
                </c:pt>
                <c:pt idx="4007">
                  <c:v>-7.0445027370993785E-2</c:v>
                </c:pt>
                <c:pt idx="4008">
                  <c:v>0.44968711806500039</c:v>
                </c:pt>
                <c:pt idx="4009">
                  <c:v>2.9540571006129994</c:v>
                </c:pt>
                <c:pt idx="4010">
                  <c:v>0.38269945933100757</c:v>
                </c:pt>
                <c:pt idx="4011">
                  <c:v>-0.81510401771799934</c:v>
                </c:pt>
                <c:pt idx="4012">
                  <c:v>1.7229201926280098</c:v>
                </c:pt>
                <c:pt idx="4013">
                  <c:v>0.16860137459100599</c:v>
                </c:pt>
                <c:pt idx="4014">
                  <c:v>0.27135176631099966</c:v>
                </c:pt>
                <c:pt idx="4015">
                  <c:v>2.6481631792790097</c:v>
                </c:pt>
                <c:pt idx="4016">
                  <c:v>0.35378239082101004</c:v>
                </c:pt>
                <c:pt idx="4017">
                  <c:v>0.807629696256015</c:v>
                </c:pt>
                <c:pt idx="4018">
                  <c:v>-1.2894094930549898</c:v>
                </c:pt>
                <c:pt idx="4019">
                  <c:v>-0.96428409966898698</c:v>
                </c:pt>
                <c:pt idx="4020">
                  <c:v>-1.5666424379169968</c:v>
                </c:pt>
                <c:pt idx="4021">
                  <c:v>1.2254838510750119</c:v>
                </c:pt>
                <c:pt idx="4022">
                  <c:v>1.4305285835390009</c:v>
                </c:pt>
                <c:pt idx="4023">
                  <c:v>1.0987267330369974</c:v>
                </c:pt>
                <c:pt idx="4024">
                  <c:v>1.268528094728012</c:v>
                </c:pt>
                <c:pt idx="4025">
                  <c:v>-0.11378615493198652</c:v>
                </c:pt>
                <c:pt idx="4026">
                  <c:v>1.7610983540569976</c:v>
                </c:pt>
                <c:pt idx="4027">
                  <c:v>-1.0787416125849916</c:v>
                </c:pt>
                <c:pt idx="4028">
                  <c:v>0.82847508064699582</c:v>
                </c:pt>
                <c:pt idx="4029">
                  <c:v>3.5359068371240028</c:v>
                </c:pt>
                <c:pt idx="4030">
                  <c:v>-0.4884068714380021</c:v>
                </c:pt>
                <c:pt idx="4031">
                  <c:v>2.4771884744820056</c:v>
                </c:pt>
                <c:pt idx="4032">
                  <c:v>0.2162432802650045</c:v>
                </c:pt>
                <c:pt idx="4033">
                  <c:v>-1.0731147177019977</c:v>
                </c:pt>
                <c:pt idx="4034">
                  <c:v>1.137714667994004</c:v>
                </c:pt>
                <c:pt idx="4035">
                  <c:v>-2.0226303756849973</c:v>
                </c:pt>
                <c:pt idx="4036">
                  <c:v>-0.51648914603597973</c:v>
                </c:pt>
                <c:pt idx="4037">
                  <c:v>1.6386994966450175</c:v>
                </c:pt>
                <c:pt idx="4038">
                  <c:v>1.4892071795350148</c:v>
                </c:pt>
                <c:pt idx="4039">
                  <c:v>-0.22081764466000209</c:v>
                </c:pt>
                <c:pt idx="4040">
                  <c:v>-0.45831958611898926</c:v>
                </c:pt>
                <c:pt idx="4041">
                  <c:v>0.62953889797699958</c:v>
                </c:pt>
                <c:pt idx="4042">
                  <c:v>1.2814162426959967</c:v>
                </c:pt>
                <c:pt idx="4043">
                  <c:v>-1.0700921593379888</c:v>
                </c:pt>
                <c:pt idx="4044">
                  <c:v>-3.4413785569279867</c:v>
                </c:pt>
                <c:pt idx="4045">
                  <c:v>-1.4138898583199904</c:v>
                </c:pt>
                <c:pt idx="4046">
                  <c:v>2.1001940842100026</c:v>
                </c:pt>
                <c:pt idx="4047">
                  <c:v>0.58725418907501137</c:v>
                </c:pt>
                <c:pt idx="4048">
                  <c:v>1.919336467480008</c:v>
                </c:pt>
                <c:pt idx="4049">
                  <c:v>2.1736322956760148</c:v>
                </c:pt>
                <c:pt idx="4050">
                  <c:v>-0.75074180790998923</c:v>
                </c:pt>
                <c:pt idx="4051">
                  <c:v>0.11112572985901181</c:v>
                </c:pt>
                <c:pt idx="4052">
                  <c:v>-1.1289877462869811</c:v>
                </c:pt>
                <c:pt idx="4053">
                  <c:v>1.6295884444620157</c:v>
                </c:pt>
                <c:pt idx="4054">
                  <c:v>-0.67379456569400986</c:v>
                </c:pt>
                <c:pt idx="4055">
                  <c:v>2.0435064821230071</c:v>
                </c:pt>
                <c:pt idx="4056">
                  <c:v>-1.0590882488129978</c:v>
                </c:pt>
                <c:pt idx="4057">
                  <c:v>-0.69491773924400491</c:v>
                </c:pt>
                <c:pt idx="4058">
                  <c:v>1.9537101241480173</c:v>
                </c:pt>
                <c:pt idx="4059">
                  <c:v>-1.4710989904539815</c:v>
                </c:pt>
                <c:pt idx="4060">
                  <c:v>0.35179167620600538</c:v>
                </c:pt>
                <c:pt idx="4061">
                  <c:v>0.31379394117101356</c:v>
                </c:pt>
                <c:pt idx="4062">
                  <c:v>1.3348130971899934</c:v>
                </c:pt>
                <c:pt idx="4063">
                  <c:v>0.40082689901402091</c:v>
                </c:pt>
                <c:pt idx="4064">
                  <c:v>1.7011771140750085</c:v>
                </c:pt>
                <c:pt idx="4065">
                  <c:v>0.49411693940599832</c:v>
                </c:pt>
                <c:pt idx="4066">
                  <c:v>-1.0178165095390028</c:v>
                </c:pt>
                <c:pt idx="4067">
                  <c:v>1.3501513376100149</c:v>
                </c:pt>
                <c:pt idx="4068">
                  <c:v>1.2026197666860128</c:v>
                </c:pt>
                <c:pt idx="4069">
                  <c:v>1.2668964122510005</c:v>
                </c:pt>
                <c:pt idx="4070">
                  <c:v>-1.5520640424809926</c:v>
                </c:pt>
                <c:pt idx="4071">
                  <c:v>-0.41863837652999791</c:v>
                </c:pt>
                <c:pt idx="4072">
                  <c:v>1.5539040351670081</c:v>
                </c:pt>
                <c:pt idx="4073">
                  <c:v>1.5639031202379954</c:v>
                </c:pt>
                <c:pt idx="4074">
                  <c:v>-1.9768065018619865</c:v>
                </c:pt>
                <c:pt idx="4075">
                  <c:v>0.30257972162199565</c:v>
                </c:pt>
                <c:pt idx="4076">
                  <c:v>-0.30014887157399528</c:v>
                </c:pt>
                <c:pt idx="4077">
                  <c:v>-0.3081713269450006</c:v>
                </c:pt>
                <c:pt idx="4078">
                  <c:v>0.11980969871601133</c:v>
                </c:pt>
                <c:pt idx="4079">
                  <c:v>0.14802664259799769</c:v>
                </c:pt>
                <c:pt idx="4080">
                  <c:v>0.63016902082100046</c:v>
                </c:pt>
                <c:pt idx="4081">
                  <c:v>3.1800700915189992</c:v>
                </c:pt>
                <c:pt idx="4082">
                  <c:v>-0.37465741083799742</c:v>
                </c:pt>
                <c:pt idx="4083">
                  <c:v>-0.13810710105099133</c:v>
                </c:pt>
                <c:pt idx="4084">
                  <c:v>-0.78116158823199555</c:v>
                </c:pt>
                <c:pt idx="4085">
                  <c:v>8.9921403494997776E-2</c:v>
                </c:pt>
                <c:pt idx="4086">
                  <c:v>-1.2966082291349892</c:v>
                </c:pt>
                <c:pt idx="4087">
                  <c:v>-1.4704121464739899</c:v>
                </c:pt>
                <c:pt idx="4088">
                  <c:v>-1.0013602369990053</c:v>
                </c:pt>
                <c:pt idx="4089">
                  <c:v>-1.8253298179290027</c:v>
                </c:pt>
                <c:pt idx="4090">
                  <c:v>-2.3227581831660018</c:v>
                </c:pt>
                <c:pt idx="4091">
                  <c:v>1.151052793790015</c:v>
                </c:pt>
                <c:pt idx="4092">
                  <c:v>2.482649443578012</c:v>
                </c:pt>
                <c:pt idx="4093">
                  <c:v>-0.3239710277549932</c:v>
                </c:pt>
                <c:pt idx="4094">
                  <c:v>1.482520258516999</c:v>
                </c:pt>
                <c:pt idx="4095">
                  <c:v>1.6042945051810165</c:v>
                </c:pt>
                <c:pt idx="4096">
                  <c:v>0.61230287609599543</c:v>
                </c:pt>
                <c:pt idx="4097">
                  <c:v>-1.4026371998994591E-2</c:v>
                </c:pt>
                <c:pt idx="4098">
                  <c:v>-0.71341125327798238</c:v>
                </c:pt>
                <c:pt idx="4099">
                  <c:v>-0.27102699648899886</c:v>
                </c:pt>
                <c:pt idx="4100">
                  <c:v>1.8253153178890216</c:v>
                </c:pt>
                <c:pt idx="4101">
                  <c:v>-0.84381318362397906</c:v>
                </c:pt>
                <c:pt idx="4102">
                  <c:v>0.46226119772499885</c:v>
                </c:pt>
                <c:pt idx="4103">
                  <c:v>-1.1064979976579963</c:v>
                </c:pt>
                <c:pt idx="4104">
                  <c:v>2.152887146306</c:v>
                </c:pt>
                <c:pt idx="4105">
                  <c:v>0.89483020373801025</c:v>
                </c:pt>
                <c:pt idx="4106">
                  <c:v>-0.46780291558900444</c:v>
                </c:pt>
                <c:pt idx="4107">
                  <c:v>0.1130647312980102</c:v>
                </c:pt>
                <c:pt idx="4108">
                  <c:v>-0.82894150437198277</c:v>
                </c:pt>
                <c:pt idx="4109">
                  <c:v>-0.18219052307499339</c:v>
                </c:pt>
                <c:pt idx="4110">
                  <c:v>-3.2253157340069976</c:v>
                </c:pt>
                <c:pt idx="4111">
                  <c:v>-0.51715439531598406</c:v>
                </c:pt>
                <c:pt idx="4112">
                  <c:v>1.0247196909590173</c:v>
                </c:pt>
                <c:pt idx="4113">
                  <c:v>0.52612240380101127</c:v>
                </c:pt>
                <c:pt idx="4114">
                  <c:v>-3.6201112384069916</c:v>
                </c:pt>
                <c:pt idx="4115">
                  <c:v>-2.5365927027279866</c:v>
                </c:pt>
                <c:pt idx="4116">
                  <c:v>1.8888957105299937</c:v>
                </c:pt>
                <c:pt idx="4117">
                  <c:v>-0.87595725072398523</c:v>
                </c:pt>
                <c:pt idx="4118">
                  <c:v>-1.330872351045997</c:v>
                </c:pt>
                <c:pt idx="4119">
                  <c:v>1.2092261616910207</c:v>
                </c:pt>
                <c:pt idx="4120">
                  <c:v>1.8372349803460111</c:v>
                </c:pt>
                <c:pt idx="4121">
                  <c:v>-1.105222402149991</c:v>
                </c:pt>
                <c:pt idx="4122">
                  <c:v>-0.12949818066400098</c:v>
                </c:pt>
                <c:pt idx="4123">
                  <c:v>4.4298735237006781E-2</c:v>
                </c:pt>
                <c:pt idx="4124">
                  <c:v>0.32723160734799706</c:v>
                </c:pt>
                <c:pt idx="4125">
                  <c:v>1.5091475725490113</c:v>
                </c:pt>
                <c:pt idx="4126">
                  <c:v>-2.268506004161992</c:v>
                </c:pt>
                <c:pt idx="4127">
                  <c:v>1.9005027687740039</c:v>
                </c:pt>
                <c:pt idx="4128">
                  <c:v>0.31344030984701021</c:v>
                </c:pt>
                <c:pt idx="4129">
                  <c:v>1.2383844425890089</c:v>
                </c:pt>
                <c:pt idx="4130">
                  <c:v>0.98557202456899518</c:v>
                </c:pt>
                <c:pt idx="4131">
                  <c:v>-1.5560451581699795</c:v>
                </c:pt>
                <c:pt idx="4132">
                  <c:v>-0.46857719038598589</c:v>
                </c:pt>
                <c:pt idx="4133">
                  <c:v>-2.7287107367619967</c:v>
                </c:pt>
                <c:pt idx="4134">
                  <c:v>-0.87771974719299806</c:v>
                </c:pt>
                <c:pt idx="4135">
                  <c:v>-2.1026686901409875</c:v>
                </c:pt>
                <c:pt idx="4136">
                  <c:v>-0.20037976316999107</c:v>
                </c:pt>
                <c:pt idx="4137">
                  <c:v>0.73601873232399839</c:v>
                </c:pt>
                <c:pt idx="4138">
                  <c:v>-1.1151921413460002</c:v>
                </c:pt>
                <c:pt idx="4139">
                  <c:v>-2.7586349982996694E-2</c:v>
                </c:pt>
                <c:pt idx="4140">
                  <c:v>-0.36944862852399751</c:v>
                </c:pt>
                <c:pt idx="4141">
                  <c:v>-1.9000458758679883</c:v>
                </c:pt>
                <c:pt idx="4142">
                  <c:v>0.15675813595700561</c:v>
                </c:pt>
                <c:pt idx="4143">
                  <c:v>-1.2338906588649934</c:v>
                </c:pt>
                <c:pt idx="4144">
                  <c:v>-0.30947240968899337</c:v>
                </c:pt>
                <c:pt idx="4145">
                  <c:v>1.9790887213660113</c:v>
                </c:pt>
                <c:pt idx="4146">
                  <c:v>1.6630687834919939</c:v>
                </c:pt>
                <c:pt idx="4147">
                  <c:v>-0.6219105488389971</c:v>
                </c:pt>
                <c:pt idx="4148">
                  <c:v>2.7313430305489987</c:v>
                </c:pt>
                <c:pt idx="4149">
                  <c:v>0.14289760713299415</c:v>
                </c:pt>
                <c:pt idx="4150">
                  <c:v>0.22283261251399722</c:v>
                </c:pt>
                <c:pt idx="4151">
                  <c:v>-2.450993408282983</c:v>
                </c:pt>
                <c:pt idx="4152">
                  <c:v>0.21318882327599908</c:v>
                </c:pt>
                <c:pt idx="4153">
                  <c:v>-0.53885595617200011</c:v>
                </c:pt>
                <c:pt idx="4154">
                  <c:v>-5.0552965324982324E-2</c:v>
                </c:pt>
                <c:pt idx="4155">
                  <c:v>-1.2175679100039929</c:v>
                </c:pt>
                <c:pt idx="4156">
                  <c:v>0.75492954716601446</c:v>
                </c:pt>
                <c:pt idx="4157">
                  <c:v>0.43076982749199999</c:v>
                </c:pt>
                <c:pt idx="4158">
                  <c:v>0.98852261035200684</c:v>
                </c:pt>
                <c:pt idx="4159">
                  <c:v>-1.6794012211639853</c:v>
                </c:pt>
                <c:pt idx="4160">
                  <c:v>0.24821135826300633</c:v>
                </c:pt>
                <c:pt idx="4161">
                  <c:v>0.3563710212480089</c:v>
                </c:pt>
                <c:pt idx="4162">
                  <c:v>-3.6969819013989991E-2</c:v>
                </c:pt>
                <c:pt idx="4163">
                  <c:v>-0.33204078616998345</c:v>
                </c:pt>
                <c:pt idx="4164">
                  <c:v>1.4289990637240066</c:v>
                </c:pt>
                <c:pt idx="4165">
                  <c:v>0.4227134490290041</c:v>
                </c:pt>
                <c:pt idx="4166">
                  <c:v>-0.87026442819099259</c:v>
                </c:pt>
                <c:pt idx="4167">
                  <c:v>1.0155005108660049</c:v>
                </c:pt>
                <c:pt idx="4168">
                  <c:v>0.13938590485901159</c:v>
                </c:pt>
                <c:pt idx="4169">
                  <c:v>0.16698006960299949</c:v>
                </c:pt>
                <c:pt idx="4170">
                  <c:v>-0.12791766544499694</c:v>
                </c:pt>
                <c:pt idx="4171">
                  <c:v>-2.0478401391870023</c:v>
                </c:pt>
                <c:pt idx="4172">
                  <c:v>-1.0720545537929951</c:v>
                </c:pt>
                <c:pt idx="4173">
                  <c:v>-2.3708972528269925</c:v>
                </c:pt>
                <c:pt idx="4174">
                  <c:v>0.95475644402500848</c:v>
                </c:pt>
                <c:pt idx="4175">
                  <c:v>-0.77879480941598445</c:v>
                </c:pt>
                <c:pt idx="4176">
                  <c:v>0.99719958666801745</c:v>
                </c:pt>
                <c:pt idx="4177">
                  <c:v>-0.97265116132999196</c:v>
                </c:pt>
                <c:pt idx="4178">
                  <c:v>-0.14252143326999089</c:v>
                </c:pt>
                <c:pt idx="4179">
                  <c:v>-1.867756743724982</c:v>
                </c:pt>
                <c:pt idx="4180">
                  <c:v>-0.55525141160399016</c:v>
                </c:pt>
                <c:pt idx="4181">
                  <c:v>2.1582275653410079</c:v>
                </c:pt>
                <c:pt idx="4182">
                  <c:v>0.85767626745800385</c:v>
                </c:pt>
                <c:pt idx="4183">
                  <c:v>-0.25237625398798968</c:v>
                </c:pt>
                <c:pt idx="4184">
                  <c:v>-0.61695616330200664</c:v>
                </c:pt>
                <c:pt idx="4185">
                  <c:v>0.38230683057500414</c:v>
                </c:pt>
                <c:pt idx="4186">
                  <c:v>-0.59456384775199922</c:v>
                </c:pt>
                <c:pt idx="4187">
                  <c:v>1.4625457816090091</c:v>
                </c:pt>
                <c:pt idx="4188">
                  <c:v>-0.73507721512899593</c:v>
                </c:pt>
                <c:pt idx="4189">
                  <c:v>9.1833641419000855E-2</c:v>
                </c:pt>
                <c:pt idx="4190">
                  <c:v>-1.46325011307799</c:v>
                </c:pt>
                <c:pt idx="4191">
                  <c:v>1.1097236800320047</c:v>
                </c:pt>
                <c:pt idx="4192">
                  <c:v>-2.017453588289996</c:v>
                </c:pt>
                <c:pt idx="4193">
                  <c:v>0.47950366142501366</c:v>
                </c:pt>
                <c:pt idx="4194">
                  <c:v>-0.99411815484400279</c:v>
                </c:pt>
                <c:pt idx="4195">
                  <c:v>1.0099732000300037</c:v>
                </c:pt>
                <c:pt idx="4196">
                  <c:v>2.5802744949999123E-2</c:v>
                </c:pt>
                <c:pt idx="4197">
                  <c:v>1.5908137033670045</c:v>
                </c:pt>
                <c:pt idx="4198">
                  <c:v>0.12453957620701317</c:v>
                </c:pt>
                <c:pt idx="4199">
                  <c:v>-1.5858881573689843</c:v>
                </c:pt>
                <c:pt idx="4200">
                  <c:v>-2.8434744669909975</c:v>
                </c:pt>
                <c:pt idx="4201">
                  <c:v>-1.2559440927159926</c:v>
                </c:pt>
                <c:pt idx="4202">
                  <c:v>1.0960877359640051</c:v>
                </c:pt>
                <c:pt idx="4203">
                  <c:v>-2.0196588873619987</c:v>
                </c:pt>
                <c:pt idx="4204">
                  <c:v>2.9086252881109971</c:v>
                </c:pt>
                <c:pt idx="4205">
                  <c:v>1.4971852444700176</c:v>
                </c:pt>
                <c:pt idx="4206">
                  <c:v>0.97446118182000419</c:v>
                </c:pt>
                <c:pt idx="4207">
                  <c:v>1.7083475636650007</c:v>
                </c:pt>
                <c:pt idx="4208">
                  <c:v>-2.8800664033820027</c:v>
                </c:pt>
                <c:pt idx="4209">
                  <c:v>0.21018139054999097</c:v>
                </c:pt>
                <c:pt idx="4210">
                  <c:v>-1.1114340760239827</c:v>
                </c:pt>
                <c:pt idx="4211">
                  <c:v>-2.3069552512499882</c:v>
                </c:pt>
                <c:pt idx="4212">
                  <c:v>-1.2130387237569948</c:v>
                </c:pt>
                <c:pt idx="4213">
                  <c:v>-0.24071759316399266</c:v>
                </c:pt>
                <c:pt idx="4214">
                  <c:v>1.9230164111589971</c:v>
                </c:pt>
                <c:pt idx="4215">
                  <c:v>-4.6148560375499983</c:v>
                </c:pt>
                <c:pt idx="4216">
                  <c:v>-0.41954288448199861</c:v>
                </c:pt>
                <c:pt idx="4217">
                  <c:v>-1.6474879923909924</c:v>
                </c:pt>
                <c:pt idx="4218">
                  <c:v>-1.3996485002629981</c:v>
                </c:pt>
                <c:pt idx="4219">
                  <c:v>0.10977497457599839</c:v>
                </c:pt>
                <c:pt idx="4220">
                  <c:v>-0.37083882810499347</c:v>
                </c:pt>
                <c:pt idx="4221">
                  <c:v>-1.8860510700999953</c:v>
                </c:pt>
                <c:pt idx="4222">
                  <c:v>-1.1033309539189986</c:v>
                </c:pt>
                <c:pt idx="4223">
                  <c:v>-1.0104555971429932</c:v>
                </c:pt>
                <c:pt idx="4224">
                  <c:v>-0.79656998338299445</c:v>
                </c:pt>
                <c:pt idx="4225">
                  <c:v>-2.2091093129990043</c:v>
                </c:pt>
                <c:pt idx="4226">
                  <c:v>-1.460120158043992</c:v>
                </c:pt>
                <c:pt idx="4227">
                  <c:v>-1.4692874346889937</c:v>
                </c:pt>
                <c:pt idx="4228">
                  <c:v>0.40536624941701405</c:v>
                </c:pt>
                <c:pt idx="4229">
                  <c:v>-5.51628147189831E-2</c:v>
                </c:pt>
                <c:pt idx="4230">
                  <c:v>-0.74415855791099261</c:v>
                </c:pt>
                <c:pt idx="4231">
                  <c:v>1.1381536075730025</c:v>
                </c:pt>
                <c:pt idx="4232">
                  <c:v>-2.8464331005060046</c:v>
                </c:pt>
                <c:pt idx="4233">
                  <c:v>-0.90145722232099956</c:v>
                </c:pt>
                <c:pt idx="4234">
                  <c:v>1.3757734805909934</c:v>
                </c:pt>
                <c:pt idx="4235">
                  <c:v>-0.6957923303369995</c:v>
                </c:pt>
                <c:pt idx="4236">
                  <c:v>3.9189071510890017</c:v>
                </c:pt>
                <c:pt idx="4237">
                  <c:v>-1.3872269171919953</c:v>
                </c:pt>
                <c:pt idx="4238">
                  <c:v>-0.34371774992598603</c:v>
                </c:pt>
                <c:pt idx="4239">
                  <c:v>0.88474521793600047</c:v>
                </c:pt>
                <c:pt idx="4240">
                  <c:v>-0.91995184826200216</c:v>
                </c:pt>
                <c:pt idx="4241">
                  <c:v>-0.23836569626300275</c:v>
                </c:pt>
                <c:pt idx="4242">
                  <c:v>1.9314626604389957</c:v>
                </c:pt>
                <c:pt idx="4243">
                  <c:v>1.0223510507219942</c:v>
                </c:pt>
                <c:pt idx="4244">
                  <c:v>-0.27945071317398629</c:v>
                </c:pt>
                <c:pt idx="4245">
                  <c:v>1.0907834800020169</c:v>
                </c:pt>
                <c:pt idx="4246">
                  <c:v>-0.878268890836992</c:v>
                </c:pt>
                <c:pt idx="4247">
                  <c:v>8.729866551000498E-2</c:v>
                </c:pt>
                <c:pt idx="4248">
                  <c:v>0.86575636380601395</c:v>
                </c:pt>
                <c:pt idx="4249">
                  <c:v>0.30399484532199494</c:v>
                </c:pt>
                <c:pt idx="4250">
                  <c:v>0.98562501331099384</c:v>
                </c:pt>
                <c:pt idx="4251">
                  <c:v>-0.64712356407800087</c:v>
                </c:pt>
                <c:pt idx="4252">
                  <c:v>-0.48647580580798433</c:v>
                </c:pt>
                <c:pt idx="4253">
                  <c:v>-1.0896980714129967</c:v>
                </c:pt>
                <c:pt idx="4254">
                  <c:v>-1.6083817239880034</c:v>
                </c:pt>
                <c:pt idx="4255">
                  <c:v>0.8155900158890006</c:v>
                </c:pt>
                <c:pt idx="4256">
                  <c:v>-1.015037456594996</c:v>
                </c:pt>
                <c:pt idx="4257">
                  <c:v>4.7555108895011244E-2</c:v>
                </c:pt>
                <c:pt idx="4258">
                  <c:v>-0.57163246539700197</c:v>
                </c:pt>
                <c:pt idx="4259">
                  <c:v>-0.60324952612099025</c:v>
                </c:pt>
                <c:pt idx="4260">
                  <c:v>-1.8283953155539905</c:v>
                </c:pt>
                <c:pt idx="4261">
                  <c:v>-1.6807574423960006</c:v>
                </c:pt>
                <c:pt idx="4262">
                  <c:v>1.6148405778150021</c:v>
                </c:pt>
                <c:pt idx="4263">
                  <c:v>-1.8180553463419926</c:v>
                </c:pt>
                <c:pt idx="4264">
                  <c:v>0.56788335469300932</c:v>
                </c:pt>
                <c:pt idx="4265">
                  <c:v>1.1063092619729957</c:v>
                </c:pt>
                <c:pt idx="4266">
                  <c:v>-1.3683476134529826</c:v>
                </c:pt>
                <c:pt idx="4267">
                  <c:v>0.58543554562899658</c:v>
                </c:pt>
                <c:pt idx="4268">
                  <c:v>-1.321002386613003</c:v>
                </c:pt>
                <c:pt idx="4269">
                  <c:v>-0.53647410233600112</c:v>
                </c:pt>
                <c:pt idx="4270">
                  <c:v>-0.29497340308400055</c:v>
                </c:pt>
                <c:pt idx="4271">
                  <c:v>-0.78911509573998728</c:v>
                </c:pt>
                <c:pt idx="4272">
                  <c:v>-0.77198178823699948</c:v>
                </c:pt>
                <c:pt idx="4273">
                  <c:v>2.3376060552579929</c:v>
                </c:pt>
                <c:pt idx="4274">
                  <c:v>6.6449808297008417E-2</c:v>
                </c:pt>
                <c:pt idx="4275">
                  <c:v>-0.58502559925798892</c:v>
                </c:pt>
                <c:pt idx="4276">
                  <c:v>-1.1710528696849991</c:v>
                </c:pt>
                <c:pt idx="4277">
                  <c:v>-1.5240157465001403E-2</c:v>
                </c:pt>
                <c:pt idx="4278">
                  <c:v>-1.5559090910109887</c:v>
                </c:pt>
                <c:pt idx="4279">
                  <c:v>-0.50579898795999156</c:v>
                </c:pt>
                <c:pt idx="4280">
                  <c:v>0.30786286471601443</c:v>
                </c:pt>
                <c:pt idx="4281">
                  <c:v>2.330489485030995</c:v>
                </c:pt>
                <c:pt idx="4282">
                  <c:v>-0.9560959881429909</c:v>
                </c:pt>
                <c:pt idx="4283">
                  <c:v>1.8563419411430004</c:v>
                </c:pt>
                <c:pt idx="4284">
                  <c:v>-0.61128752517399221</c:v>
                </c:pt>
                <c:pt idx="4285">
                  <c:v>0.51832943074600735</c:v>
                </c:pt>
                <c:pt idx="4286">
                  <c:v>0.61691520758199658</c:v>
                </c:pt>
                <c:pt idx="4287">
                  <c:v>0.1730553143270015</c:v>
                </c:pt>
                <c:pt idx="4288">
                  <c:v>-1.7337274308529942</c:v>
                </c:pt>
                <c:pt idx="4289">
                  <c:v>0.20241495376100715</c:v>
                </c:pt>
                <c:pt idx="4290">
                  <c:v>-1.3466809381519909</c:v>
                </c:pt>
                <c:pt idx="4291">
                  <c:v>0.81226841529800708</c:v>
                </c:pt>
                <c:pt idx="4292">
                  <c:v>1.1010095127980009</c:v>
                </c:pt>
                <c:pt idx="4293">
                  <c:v>-6.340056354397916E-2</c:v>
                </c:pt>
                <c:pt idx="4294">
                  <c:v>-0.26075243177498919</c:v>
                </c:pt>
                <c:pt idx="4295">
                  <c:v>-1.9797464460989858</c:v>
                </c:pt>
                <c:pt idx="4296">
                  <c:v>-1.2231513528410005</c:v>
                </c:pt>
                <c:pt idx="4297">
                  <c:v>-1.2075346299770047</c:v>
                </c:pt>
                <c:pt idx="4298">
                  <c:v>1.1489689382570134</c:v>
                </c:pt>
                <c:pt idx="4299">
                  <c:v>-1.1648209001220096</c:v>
                </c:pt>
                <c:pt idx="4300">
                  <c:v>1.5732642136020161</c:v>
                </c:pt>
                <c:pt idx="4301">
                  <c:v>-1.5875445782869946</c:v>
                </c:pt>
                <c:pt idx="4302">
                  <c:v>-2.4678622216179917</c:v>
                </c:pt>
                <c:pt idx="4303">
                  <c:v>-0.10014654489400243</c:v>
                </c:pt>
                <c:pt idx="4304">
                  <c:v>0.2040109670000021</c:v>
                </c:pt>
                <c:pt idx="4305">
                  <c:v>2.693140337095997</c:v>
                </c:pt>
                <c:pt idx="4306">
                  <c:v>-0.28787351417898321</c:v>
                </c:pt>
                <c:pt idx="4307">
                  <c:v>0.68522523815499881</c:v>
                </c:pt>
                <c:pt idx="4308">
                  <c:v>0.90344174973500913</c:v>
                </c:pt>
                <c:pt idx="4309">
                  <c:v>0.71030983116199309</c:v>
                </c:pt>
                <c:pt idx="4310">
                  <c:v>1.7503654527120034</c:v>
                </c:pt>
                <c:pt idx="4311">
                  <c:v>0.75662700605499822</c:v>
                </c:pt>
                <c:pt idx="4312">
                  <c:v>2.9440978890136194E-3</c:v>
                </c:pt>
                <c:pt idx="4313">
                  <c:v>1.3026642371520012</c:v>
                </c:pt>
                <c:pt idx="4314">
                  <c:v>-2.3591856175540045</c:v>
                </c:pt>
                <c:pt idx="4315">
                  <c:v>1.0478253122030168</c:v>
                </c:pt>
                <c:pt idx="4316">
                  <c:v>0.82240137750699205</c:v>
                </c:pt>
                <c:pt idx="4317">
                  <c:v>-0.39274008444699859</c:v>
                </c:pt>
                <c:pt idx="4318">
                  <c:v>-1.070205767709993</c:v>
                </c:pt>
                <c:pt idx="4319">
                  <c:v>0.23055932427200787</c:v>
                </c:pt>
                <c:pt idx="4320">
                  <c:v>-0.63544838190399844</c:v>
                </c:pt>
                <c:pt idx="4321">
                  <c:v>1.1944804892200125</c:v>
                </c:pt>
                <c:pt idx="4322">
                  <c:v>0.34828360904600686</c:v>
                </c:pt>
                <c:pt idx="4323">
                  <c:v>1.8475674559410038</c:v>
                </c:pt>
                <c:pt idx="4324">
                  <c:v>-1.093082573175991</c:v>
                </c:pt>
                <c:pt idx="4325">
                  <c:v>0.2899663298260009</c:v>
                </c:pt>
                <c:pt idx="4326">
                  <c:v>-0.57203551692599319</c:v>
                </c:pt>
                <c:pt idx="4327">
                  <c:v>2.3739026450329987</c:v>
                </c:pt>
                <c:pt idx="4328">
                  <c:v>-0.12798096767799905</c:v>
                </c:pt>
                <c:pt idx="4329">
                  <c:v>-1.2621744015839909</c:v>
                </c:pt>
                <c:pt idx="4330">
                  <c:v>-1.4687447269910052</c:v>
                </c:pt>
                <c:pt idx="4331">
                  <c:v>-0.43238916959199969</c:v>
                </c:pt>
                <c:pt idx="4332">
                  <c:v>-0.40241486448799435</c:v>
                </c:pt>
                <c:pt idx="4333">
                  <c:v>0.95578977410701782</c:v>
                </c:pt>
                <c:pt idx="4334">
                  <c:v>-0.99247672171199497</c:v>
                </c:pt>
                <c:pt idx="4335">
                  <c:v>-1.0508733140040079</c:v>
                </c:pt>
                <c:pt idx="4336">
                  <c:v>-2.415786028734999</c:v>
                </c:pt>
                <c:pt idx="4337">
                  <c:v>0.64785401863900915</c:v>
                </c:pt>
                <c:pt idx="4338">
                  <c:v>-1.6310408754799965</c:v>
                </c:pt>
                <c:pt idx="4339">
                  <c:v>-1.0659523846360059</c:v>
                </c:pt>
                <c:pt idx="4340">
                  <c:v>-0.76722245873199313</c:v>
                </c:pt>
                <c:pt idx="4341">
                  <c:v>-0.58349143066799058</c:v>
                </c:pt>
                <c:pt idx="4342">
                  <c:v>1.925695178376003</c:v>
                </c:pt>
                <c:pt idx="4343">
                  <c:v>1.2352837756200188</c:v>
                </c:pt>
                <c:pt idx="4344">
                  <c:v>0.39231424995300301</c:v>
                </c:pt>
                <c:pt idx="4345">
                  <c:v>1.1371725035910174</c:v>
                </c:pt>
                <c:pt idx="4346">
                  <c:v>0.37810473712001169</c:v>
                </c:pt>
                <c:pt idx="4347">
                  <c:v>0.30195780449300003</c:v>
                </c:pt>
                <c:pt idx="4348">
                  <c:v>0.52591000692200396</c:v>
                </c:pt>
                <c:pt idx="4349">
                  <c:v>3.6262986938993436E-2</c:v>
                </c:pt>
                <c:pt idx="4350">
                  <c:v>-0.29783998153800439</c:v>
                </c:pt>
                <c:pt idx="4351">
                  <c:v>1.0329243829699948</c:v>
                </c:pt>
                <c:pt idx="4352">
                  <c:v>-1.5506462458159831</c:v>
                </c:pt>
                <c:pt idx="4353">
                  <c:v>-0.98907166515098766</c:v>
                </c:pt>
                <c:pt idx="4354">
                  <c:v>-1.3086745572509955</c:v>
                </c:pt>
                <c:pt idx="4355">
                  <c:v>-0.10284170876099097</c:v>
                </c:pt>
                <c:pt idx="4356">
                  <c:v>-1.7607113348006465E-2</c:v>
                </c:pt>
                <c:pt idx="4357">
                  <c:v>-2.0081245349650061</c:v>
                </c:pt>
                <c:pt idx="4358">
                  <c:v>0.5587428877100109</c:v>
                </c:pt>
                <c:pt idx="4359">
                  <c:v>0.72549409510199325</c:v>
                </c:pt>
                <c:pt idx="4360">
                  <c:v>0.33024667441401334</c:v>
                </c:pt>
                <c:pt idx="4361">
                  <c:v>1.2744951852949953</c:v>
                </c:pt>
                <c:pt idx="4362">
                  <c:v>0.19282030148599461</c:v>
                </c:pt>
                <c:pt idx="4363">
                  <c:v>-0.80605972619500221</c:v>
                </c:pt>
                <c:pt idx="4364">
                  <c:v>-0.60442026146299099</c:v>
                </c:pt>
                <c:pt idx="4365">
                  <c:v>1.9352652262170125</c:v>
                </c:pt>
                <c:pt idx="4366">
                  <c:v>0.146381154023004</c:v>
                </c:pt>
                <c:pt idx="4367">
                  <c:v>-1.7744395540579916</c:v>
                </c:pt>
                <c:pt idx="4368">
                  <c:v>-5.9504704882002102E-2</c:v>
                </c:pt>
                <c:pt idx="4369">
                  <c:v>1.4040911440660153</c:v>
                </c:pt>
                <c:pt idx="4370">
                  <c:v>0.30300144151000552</c:v>
                </c:pt>
                <c:pt idx="4371">
                  <c:v>-1.6512137340040027</c:v>
                </c:pt>
                <c:pt idx="4372">
                  <c:v>-1.0621687862279998</c:v>
                </c:pt>
                <c:pt idx="4373">
                  <c:v>0.25640431265000529</c:v>
                </c:pt>
                <c:pt idx="4374">
                  <c:v>-0.75426340308798956</c:v>
                </c:pt>
                <c:pt idx="4375">
                  <c:v>0.14010961862801707</c:v>
                </c:pt>
                <c:pt idx="4376">
                  <c:v>1.1980753258001187E-2</c:v>
                </c:pt>
                <c:pt idx="4377">
                  <c:v>0.38811319459600213</c:v>
                </c:pt>
                <c:pt idx="4378">
                  <c:v>0.13320128942901022</c:v>
                </c:pt>
                <c:pt idx="4379">
                  <c:v>-0.63798629989798883</c:v>
                </c:pt>
                <c:pt idx="4380">
                  <c:v>7.0612998587009201E-2</c:v>
                </c:pt>
                <c:pt idx="4381">
                  <c:v>-0.79539465633197892</c:v>
                </c:pt>
                <c:pt idx="4382">
                  <c:v>0.2453861946270024</c:v>
                </c:pt>
                <c:pt idx="4383">
                  <c:v>-0.61939304137500528</c:v>
                </c:pt>
                <c:pt idx="4384">
                  <c:v>-0.25743747724499144</c:v>
                </c:pt>
                <c:pt idx="4385">
                  <c:v>0.79184863286900509</c:v>
                </c:pt>
                <c:pt idx="4386">
                  <c:v>1.0135996342790179</c:v>
                </c:pt>
                <c:pt idx="4387">
                  <c:v>0.26173444821301928</c:v>
                </c:pt>
                <c:pt idx="4388">
                  <c:v>-2.6738697930859985</c:v>
                </c:pt>
                <c:pt idx="4389">
                  <c:v>-0.8437920435429902</c:v>
                </c:pt>
                <c:pt idx="4390">
                  <c:v>1.2623261468120006</c:v>
                </c:pt>
                <c:pt idx="4391">
                  <c:v>-0.15544222509598171</c:v>
                </c:pt>
                <c:pt idx="4392">
                  <c:v>0.36022726906099933</c:v>
                </c:pt>
                <c:pt idx="4393">
                  <c:v>0.30084755353800574</c:v>
                </c:pt>
                <c:pt idx="4394">
                  <c:v>-2.511974688499663E-2</c:v>
                </c:pt>
                <c:pt idx="4395">
                  <c:v>1.5764883712620019</c:v>
                </c:pt>
                <c:pt idx="4396">
                  <c:v>1.7186616606380056</c:v>
                </c:pt>
                <c:pt idx="4397">
                  <c:v>1.9381104708579926</c:v>
                </c:pt>
                <c:pt idx="4398">
                  <c:v>2.0269840299480109</c:v>
                </c:pt>
                <c:pt idx="4399">
                  <c:v>1.819501712020994</c:v>
                </c:pt>
                <c:pt idx="4400">
                  <c:v>-1.9311224908709903</c:v>
                </c:pt>
                <c:pt idx="4401">
                  <c:v>-1.8803723460619892</c:v>
                </c:pt>
                <c:pt idx="4402">
                  <c:v>-3.2803010795987575E-2</c:v>
                </c:pt>
                <c:pt idx="4403">
                  <c:v>-1.1183481902269818</c:v>
                </c:pt>
                <c:pt idx="4404">
                  <c:v>-1.6487999618189946</c:v>
                </c:pt>
                <c:pt idx="4405">
                  <c:v>-2.0878807587990877E-2</c:v>
                </c:pt>
                <c:pt idx="4406">
                  <c:v>0.32469202035301237</c:v>
                </c:pt>
                <c:pt idx="4407">
                  <c:v>0.4840541952490014</c:v>
                </c:pt>
                <c:pt idx="4408">
                  <c:v>-2.1134775208650041</c:v>
                </c:pt>
                <c:pt idx="4409">
                  <c:v>-0.86071060678598599</c:v>
                </c:pt>
                <c:pt idx="4410">
                  <c:v>0.70361225519799575</c:v>
                </c:pt>
                <c:pt idx="4411">
                  <c:v>-0.76384674316000201</c:v>
                </c:pt>
                <c:pt idx="4412">
                  <c:v>-2.0018475796789801</c:v>
                </c:pt>
                <c:pt idx="4413">
                  <c:v>1.4265755627660042</c:v>
                </c:pt>
                <c:pt idx="4414">
                  <c:v>0.45254679110401241</c:v>
                </c:pt>
                <c:pt idx="4415">
                  <c:v>3.6515088430089975</c:v>
                </c:pt>
                <c:pt idx="4416">
                  <c:v>0.35233804458201234</c:v>
                </c:pt>
                <c:pt idx="4417">
                  <c:v>0.36314485857400314</c:v>
                </c:pt>
                <c:pt idx="4418">
                  <c:v>-1.7082963400739857</c:v>
                </c:pt>
                <c:pt idx="4419">
                  <c:v>-0.66102290683998888</c:v>
                </c:pt>
                <c:pt idx="4420">
                  <c:v>-0.57475995266099744</c:v>
                </c:pt>
                <c:pt idx="4421">
                  <c:v>0.50518134157999839</c:v>
                </c:pt>
                <c:pt idx="4422">
                  <c:v>2.4918711571430094</c:v>
                </c:pt>
                <c:pt idx="4423">
                  <c:v>1.2110033800010029</c:v>
                </c:pt>
                <c:pt idx="4424">
                  <c:v>-1.7729356713309841</c:v>
                </c:pt>
                <c:pt idx="4425">
                  <c:v>1.0447117846130141</c:v>
                </c:pt>
                <c:pt idx="4426">
                  <c:v>-1.3265423496630007</c:v>
                </c:pt>
                <c:pt idx="4427">
                  <c:v>-0.5736443600429908</c:v>
                </c:pt>
                <c:pt idx="4428">
                  <c:v>1.3091521965250053</c:v>
                </c:pt>
                <c:pt idx="4429">
                  <c:v>-4.6488847703983538E-2</c:v>
                </c:pt>
                <c:pt idx="4430">
                  <c:v>0.57742907699700652</c:v>
                </c:pt>
                <c:pt idx="4431">
                  <c:v>-1.7269752831049914</c:v>
                </c:pt>
                <c:pt idx="4432">
                  <c:v>-1.1462525472520042</c:v>
                </c:pt>
                <c:pt idx="4433">
                  <c:v>-1.2300043987449953</c:v>
                </c:pt>
                <c:pt idx="4434">
                  <c:v>-1.1884963176880063</c:v>
                </c:pt>
                <c:pt idx="4435">
                  <c:v>-0.50481777748098011</c:v>
                </c:pt>
                <c:pt idx="4436">
                  <c:v>-0.31919117890899429</c:v>
                </c:pt>
                <c:pt idx="4437">
                  <c:v>-1.6501117042009952</c:v>
                </c:pt>
                <c:pt idx="4438">
                  <c:v>-1.3696836116509985</c:v>
                </c:pt>
                <c:pt idx="4439">
                  <c:v>0.99275827897400859</c:v>
                </c:pt>
                <c:pt idx="4440">
                  <c:v>-1.78547140084099</c:v>
                </c:pt>
                <c:pt idx="4441">
                  <c:v>0.42006257657600088</c:v>
                </c:pt>
                <c:pt idx="4442">
                  <c:v>0.36312809947600044</c:v>
                </c:pt>
                <c:pt idx="4443">
                  <c:v>2.5896930772670146</c:v>
                </c:pt>
                <c:pt idx="4444">
                  <c:v>1.9777607702590103</c:v>
                </c:pt>
                <c:pt idx="4445">
                  <c:v>-1.1162563956429921</c:v>
                </c:pt>
                <c:pt idx="4446">
                  <c:v>-0.77721826083299561</c:v>
                </c:pt>
                <c:pt idx="4447">
                  <c:v>-2.4475429082810081</c:v>
                </c:pt>
                <c:pt idx="4448">
                  <c:v>-0.40075034708598878</c:v>
                </c:pt>
                <c:pt idx="4449">
                  <c:v>-1.125519653939989</c:v>
                </c:pt>
                <c:pt idx="4450">
                  <c:v>-0.47090647865599067</c:v>
                </c:pt>
                <c:pt idx="4451">
                  <c:v>0.17366757256901622</c:v>
                </c:pt>
                <c:pt idx="4452">
                  <c:v>-0.77332223117299748</c:v>
                </c:pt>
                <c:pt idx="4453">
                  <c:v>1.671811571351995</c:v>
                </c:pt>
                <c:pt idx="4454">
                  <c:v>-0.44581659702200227</c:v>
                </c:pt>
                <c:pt idx="4455">
                  <c:v>0.39652164255099365</c:v>
                </c:pt>
                <c:pt idx="4456">
                  <c:v>0.25466353200201297</c:v>
                </c:pt>
                <c:pt idx="4457">
                  <c:v>-2.2275278427240011</c:v>
                </c:pt>
                <c:pt idx="4458">
                  <c:v>-0.33377924779000523</c:v>
                </c:pt>
                <c:pt idx="4459">
                  <c:v>0.19356912437800133</c:v>
                </c:pt>
                <c:pt idx="4460">
                  <c:v>1.6213247703240086</c:v>
                </c:pt>
                <c:pt idx="4461">
                  <c:v>-1.1066921278099926</c:v>
                </c:pt>
                <c:pt idx="4462">
                  <c:v>-0.22010234607698465</c:v>
                </c:pt>
                <c:pt idx="4463">
                  <c:v>-1.0019242545439937</c:v>
                </c:pt>
                <c:pt idx="4464">
                  <c:v>1.2824892035720126</c:v>
                </c:pt>
                <c:pt idx="4465">
                  <c:v>2.9247069102290055</c:v>
                </c:pt>
                <c:pt idx="4466">
                  <c:v>0.16322951458201373</c:v>
                </c:pt>
                <c:pt idx="4467">
                  <c:v>0.11861051283599977</c:v>
                </c:pt>
                <c:pt idx="4468">
                  <c:v>-1.3918955275389919</c:v>
                </c:pt>
                <c:pt idx="4469">
                  <c:v>0.69568691117100911</c:v>
                </c:pt>
                <c:pt idx="4470">
                  <c:v>0.38568827882301093</c:v>
                </c:pt>
                <c:pt idx="4471">
                  <c:v>-0.28135421894198487</c:v>
                </c:pt>
                <c:pt idx="4472">
                  <c:v>1.8578064748789984</c:v>
                </c:pt>
                <c:pt idx="4473">
                  <c:v>1.1119677099849952</c:v>
                </c:pt>
                <c:pt idx="4474">
                  <c:v>1.8030296972980153</c:v>
                </c:pt>
                <c:pt idx="4475">
                  <c:v>0.84308685653199689</c:v>
                </c:pt>
                <c:pt idx="4476">
                  <c:v>0.12223861756299925</c:v>
                </c:pt>
                <c:pt idx="4477">
                  <c:v>1.6051840454991861E-2</c:v>
                </c:pt>
                <c:pt idx="4478">
                  <c:v>-0.44670571859700203</c:v>
                </c:pt>
                <c:pt idx="4479">
                  <c:v>-1.5163396373749976</c:v>
                </c:pt>
                <c:pt idx="4480">
                  <c:v>1.3814659584530062</c:v>
                </c:pt>
                <c:pt idx="4481">
                  <c:v>-0.24371528760499928</c:v>
                </c:pt>
                <c:pt idx="4482">
                  <c:v>2.2018570700510054</c:v>
                </c:pt>
                <c:pt idx="4483">
                  <c:v>0.40204271525399804</c:v>
                </c:pt>
                <c:pt idx="4484">
                  <c:v>-0.84712436112499745</c:v>
                </c:pt>
                <c:pt idx="4485">
                  <c:v>-0.23659045777898768</c:v>
                </c:pt>
                <c:pt idx="4486">
                  <c:v>0.19118784792300403</c:v>
                </c:pt>
                <c:pt idx="4487">
                  <c:v>2.2054383246600082</c:v>
                </c:pt>
                <c:pt idx="4488">
                  <c:v>-0.90396491362899667</c:v>
                </c:pt>
                <c:pt idx="4489">
                  <c:v>0.15767068517999405</c:v>
                </c:pt>
                <c:pt idx="4490">
                  <c:v>2.8237248498070073</c:v>
                </c:pt>
                <c:pt idx="4491">
                  <c:v>2.860740263855007</c:v>
                </c:pt>
                <c:pt idx="4492">
                  <c:v>-1.2239542974039921</c:v>
                </c:pt>
                <c:pt idx="4493">
                  <c:v>-0.8043755508889916</c:v>
                </c:pt>
                <c:pt idx="4494">
                  <c:v>-1.7718475946149965</c:v>
                </c:pt>
                <c:pt idx="4495">
                  <c:v>-0.3035959733229987</c:v>
                </c:pt>
                <c:pt idx="4496">
                  <c:v>-0.97439339429099903</c:v>
                </c:pt>
                <c:pt idx="4497">
                  <c:v>1.3722046131280052</c:v>
                </c:pt>
                <c:pt idx="4498">
                  <c:v>-0.54563880979598878</c:v>
                </c:pt>
                <c:pt idx="4499">
                  <c:v>-0.28570531077599526</c:v>
                </c:pt>
                <c:pt idx="4500">
                  <c:v>0.93640651575100264</c:v>
                </c:pt>
                <c:pt idx="4501">
                  <c:v>-0.3787900545069931</c:v>
                </c:pt>
                <c:pt idx="4502">
                  <c:v>-1.0991335042659927</c:v>
                </c:pt>
                <c:pt idx="4503">
                  <c:v>-1.9408254931899904</c:v>
                </c:pt>
                <c:pt idx="4504">
                  <c:v>0.71460052830499876</c:v>
                </c:pt>
                <c:pt idx="4505">
                  <c:v>-0.35584410460199933</c:v>
                </c:pt>
                <c:pt idx="4506">
                  <c:v>-1.4705994285319832</c:v>
                </c:pt>
                <c:pt idx="4507">
                  <c:v>-1.2909260986749871</c:v>
                </c:pt>
                <c:pt idx="4508">
                  <c:v>1.2617741771669984</c:v>
                </c:pt>
                <c:pt idx="4509">
                  <c:v>0.90552585089599802</c:v>
                </c:pt>
                <c:pt idx="4510">
                  <c:v>-1.2347466929229967</c:v>
                </c:pt>
                <c:pt idx="4511">
                  <c:v>0.36600360108201357</c:v>
                </c:pt>
                <c:pt idx="4512">
                  <c:v>0.16141547348100005</c:v>
                </c:pt>
                <c:pt idx="4513">
                  <c:v>-1.0144716311049962</c:v>
                </c:pt>
                <c:pt idx="4514">
                  <c:v>-0.61771146600199245</c:v>
                </c:pt>
                <c:pt idx="4515">
                  <c:v>6.0094745297007535E-2</c:v>
                </c:pt>
                <c:pt idx="4516">
                  <c:v>-0.37423780169199006</c:v>
                </c:pt>
                <c:pt idx="4517">
                  <c:v>-1.0558361265539986</c:v>
                </c:pt>
                <c:pt idx="4518">
                  <c:v>0.74002587506100781</c:v>
                </c:pt>
                <c:pt idx="4519">
                  <c:v>-1.8745979874360046</c:v>
                </c:pt>
                <c:pt idx="4520">
                  <c:v>-0.43390801565699633</c:v>
                </c:pt>
                <c:pt idx="4521">
                  <c:v>-1.121482850106986</c:v>
                </c:pt>
                <c:pt idx="4522">
                  <c:v>-0.69920476760499639</c:v>
                </c:pt>
                <c:pt idx="4523">
                  <c:v>0.65787304493500187</c:v>
                </c:pt>
                <c:pt idx="4524">
                  <c:v>-2.1495145330749921</c:v>
                </c:pt>
                <c:pt idx="4525">
                  <c:v>2.091452183659996</c:v>
                </c:pt>
                <c:pt idx="4526">
                  <c:v>-1.8455198642549817</c:v>
                </c:pt>
                <c:pt idx="4527">
                  <c:v>-0.63907682442999203</c:v>
                </c:pt>
                <c:pt idx="4528">
                  <c:v>2.4434938918290072</c:v>
                </c:pt>
                <c:pt idx="4529">
                  <c:v>0.15315759433400444</c:v>
                </c:pt>
                <c:pt idx="4530">
                  <c:v>-4.4201108340985229E-2</c:v>
                </c:pt>
                <c:pt idx="4531">
                  <c:v>1.6325383193790088</c:v>
                </c:pt>
                <c:pt idx="4532">
                  <c:v>-9.7171007130043563E-3</c:v>
                </c:pt>
                <c:pt idx="4533">
                  <c:v>0.41053984901701313</c:v>
                </c:pt>
                <c:pt idx="4534">
                  <c:v>-1.0588195471169826</c:v>
                </c:pt>
                <c:pt idx="4535">
                  <c:v>-1.9812661128309941</c:v>
                </c:pt>
                <c:pt idx="4536">
                  <c:v>0.93812925404800751</c:v>
                </c:pt>
                <c:pt idx="4537">
                  <c:v>-0.91661660302499115</c:v>
                </c:pt>
                <c:pt idx="4538">
                  <c:v>-0.1745819177019996</c:v>
                </c:pt>
                <c:pt idx="4539">
                  <c:v>-1.8805618587510082</c:v>
                </c:pt>
                <c:pt idx="4540">
                  <c:v>0.5775684506590153</c:v>
                </c:pt>
                <c:pt idx="4541">
                  <c:v>0.54948237263900523</c:v>
                </c:pt>
                <c:pt idx="4542">
                  <c:v>1.0471958472499949</c:v>
                </c:pt>
                <c:pt idx="4543">
                  <c:v>-2.2140659818199993</c:v>
                </c:pt>
                <c:pt idx="4544">
                  <c:v>0.57929232163400002</c:v>
                </c:pt>
                <c:pt idx="4545">
                  <c:v>-0.64441610761299728</c:v>
                </c:pt>
                <c:pt idx="4546">
                  <c:v>-1.6092254351810027</c:v>
                </c:pt>
                <c:pt idx="4547">
                  <c:v>0.17434641993901323</c:v>
                </c:pt>
                <c:pt idx="4548">
                  <c:v>-1.6517130474519917</c:v>
                </c:pt>
                <c:pt idx="4549">
                  <c:v>-0.29918613441400055</c:v>
                </c:pt>
                <c:pt idx="4550">
                  <c:v>0.59300745856600656</c:v>
                </c:pt>
                <c:pt idx="4551">
                  <c:v>-0.26510355266100305</c:v>
                </c:pt>
                <c:pt idx="4552">
                  <c:v>-2.0033493762959864</c:v>
                </c:pt>
                <c:pt idx="4553">
                  <c:v>-1.5964725969239879</c:v>
                </c:pt>
                <c:pt idx="4554">
                  <c:v>1.4100699885570123</c:v>
                </c:pt>
                <c:pt idx="4555">
                  <c:v>0.63581404173500289</c:v>
                </c:pt>
                <c:pt idx="4556">
                  <c:v>-0.30714144402000443</c:v>
                </c:pt>
                <c:pt idx="4557">
                  <c:v>7.0760949537003626E-2</c:v>
                </c:pt>
                <c:pt idx="4558">
                  <c:v>0.17161278564501004</c:v>
                </c:pt>
                <c:pt idx="4559">
                  <c:v>0.15679020669500687</c:v>
                </c:pt>
                <c:pt idx="4560">
                  <c:v>0.33526752565201434</c:v>
                </c:pt>
                <c:pt idx="4561">
                  <c:v>0.17800737840200043</c:v>
                </c:pt>
                <c:pt idx="4562">
                  <c:v>-2.1485210419209864</c:v>
                </c:pt>
                <c:pt idx="4563">
                  <c:v>1.1920490368489993</c:v>
                </c:pt>
                <c:pt idx="4564">
                  <c:v>-0.14621796703799816</c:v>
                </c:pt>
                <c:pt idx="4565">
                  <c:v>1.0511574391410079</c:v>
                </c:pt>
                <c:pt idx="4566">
                  <c:v>0.78629103910900255</c:v>
                </c:pt>
                <c:pt idx="4567">
                  <c:v>-0.63248841755300589</c:v>
                </c:pt>
                <c:pt idx="4568">
                  <c:v>-0.3884618474469903</c:v>
                </c:pt>
                <c:pt idx="4569">
                  <c:v>-5.3299970932982887E-2</c:v>
                </c:pt>
                <c:pt idx="4570">
                  <c:v>1.1111424350670092</c:v>
                </c:pt>
                <c:pt idx="4571">
                  <c:v>-0.78164324304898969</c:v>
                </c:pt>
                <c:pt idx="4572">
                  <c:v>-1.1508619933609907</c:v>
                </c:pt>
                <c:pt idx="4573">
                  <c:v>1.587633308780994</c:v>
                </c:pt>
                <c:pt idx="4574">
                  <c:v>-2.7979603276390037</c:v>
                </c:pt>
                <c:pt idx="4575">
                  <c:v>1.7022549729640133</c:v>
                </c:pt>
                <c:pt idx="4576">
                  <c:v>-1.737633630331004</c:v>
                </c:pt>
                <c:pt idx="4577">
                  <c:v>-0.53543064913600347</c:v>
                </c:pt>
                <c:pt idx="4578">
                  <c:v>-0.35349890818099539</c:v>
                </c:pt>
                <c:pt idx="4579">
                  <c:v>1.4581107843890209</c:v>
                </c:pt>
                <c:pt idx="4580">
                  <c:v>0.67221275397601232</c:v>
                </c:pt>
                <c:pt idx="4581">
                  <c:v>-2.3978110306939868</c:v>
                </c:pt>
                <c:pt idx="4582">
                  <c:v>1.6619506728600015</c:v>
                </c:pt>
                <c:pt idx="4583">
                  <c:v>-2.1909176130509991</c:v>
                </c:pt>
                <c:pt idx="4584">
                  <c:v>-1.5247585461599868</c:v>
                </c:pt>
                <c:pt idx="4585">
                  <c:v>-1.2757292344359996</c:v>
                </c:pt>
                <c:pt idx="4586">
                  <c:v>2.3590547047130173</c:v>
                </c:pt>
                <c:pt idx="4587">
                  <c:v>-0.87441206519798698</c:v>
                </c:pt>
                <c:pt idx="4588">
                  <c:v>-0.35311786357799235</c:v>
                </c:pt>
                <c:pt idx="4589">
                  <c:v>0.97392036953701222</c:v>
                </c:pt>
                <c:pt idx="4590">
                  <c:v>-0.64855326706098992</c:v>
                </c:pt>
                <c:pt idx="4591">
                  <c:v>1.5988790174430108</c:v>
                </c:pt>
                <c:pt idx="4592">
                  <c:v>-3.7709212700229955</c:v>
                </c:pt>
                <c:pt idx="4593">
                  <c:v>0.99453071761000444</c:v>
                </c:pt>
                <c:pt idx="4594">
                  <c:v>-0.95294161444499537</c:v>
                </c:pt>
                <c:pt idx="4595">
                  <c:v>-1.3364537345379972</c:v>
                </c:pt>
                <c:pt idx="4596">
                  <c:v>1.4863079430880077</c:v>
                </c:pt>
                <c:pt idx="4597">
                  <c:v>0.74235471313900803</c:v>
                </c:pt>
                <c:pt idx="4598">
                  <c:v>-0.61864708302499594</c:v>
                </c:pt>
                <c:pt idx="4599">
                  <c:v>1.0712995441979984</c:v>
                </c:pt>
                <c:pt idx="4600">
                  <c:v>-1.6105431331720013</c:v>
                </c:pt>
                <c:pt idx="4601">
                  <c:v>-0.43884708410898554</c:v>
                </c:pt>
                <c:pt idx="4602">
                  <c:v>0.9972750034980038</c:v>
                </c:pt>
                <c:pt idx="4603">
                  <c:v>-0.40803024861799031</c:v>
                </c:pt>
                <c:pt idx="4604">
                  <c:v>-0.81673843014900172</c:v>
                </c:pt>
                <c:pt idx="4605">
                  <c:v>-0.49466707255298559</c:v>
                </c:pt>
                <c:pt idx="4606">
                  <c:v>-1.5290269124709965</c:v>
                </c:pt>
                <c:pt idx="4607">
                  <c:v>0.51998891374401524</c:v>
                </c:pt>
                <c:pt idx="4608">
                  <c:v>1.9203986089540024</c:v>
                </c:pt>
                <c:pt idx="4609">
                  <c:v>-0.80281984523898586</c:v>
                </c:pt>
                <c:pt idx="4610">
                  <c:v>-1.3306722719689787</c:v>
                </c:pt>
                <c:pt idx="4611">
                  <c:v>1.2820195146960032</c:v>
                </c:pt>
                <c:pt idx="4612">
                  <c:v>-1.201320597299997</c:v>
                </c:pt>
                <c:pt idx="4613">
                  <c:v>2.1471772658110098</c:v>
                </c:pt>
                <c:pt idx="4614">
                  <c:v>-1.2036825511139995</c:v>
                </c:pt>
                <c:pt idx="4615">
                  <c:v>0.40321910612101419</c:v>
                </c:pt>
                <c:pt idx="4616">
                  <c:v>-0.58622750784998345</c:v>
                </c:pt>
                <c:pt idx="4617">
                  <c:v>0.76474363296500769</c:v>
                </c:pt>
                <c:pt idx="4618">
                  <c:v>-0.34430678447499474</c:v>
                </c:pt>
                <c:pt idx="4619">
                  <c:v>-0.39172731543600037</c:v>
                </c:pt>
                <c:pt idx="4620">
                  <c:v>-1.1646780476049798</c:v>
                </c:pt>
                <c:pt idx="4621">
                  <c:v>0.53080911482101101</c:v>
                </c:pt>
                <c:pt idx="4622">
                  <c:v>4.6939282689010042E-2</c:v>
                </c:pt>
                <c:pt idx="4623">
                  <c:v>-0.50587364956099634</c:v>
                </c:pt>
                <c:pt idx="4624">
                  <c:v>0.44817532176099917</c:v>
                </c:pt>
                <c:pt idx="4625">
                  <c:v>-0.26002216060999217</c:v>
                </c:pt>
                <c:pt idx="4626">
                  <c:v>-0.28716635034099625</c:v>
                </c:pt>
                <c:pt idx="4627">
                  <c:v>1.349121175355009</c:v>
                </c:pt>
                <c:pt idx="4628">
                  <c:v>2.8109241232349973</c:v>
                </c:pt>
                <c:pt idx="4629">
                  <c:v>1.1463414610210094</c:v>
                </c:pt>
                <c:pt idx="4630">
                  <c:v>0.55320194828701119</c:v>
                </c:pt>
                <c:pt idx="4631">
                  <c:v>3.0485708793700041</c:v>
                </c:pt>
                <c:pt idx="4632">
                  <c:v>0.84577149181400557</c:v>
                </c:pt>
                <c:pt idx="4633">
                  <c:v>1.9350275076569972</c:v>
                </c:pt>
                <c:pt idx="4634">
                  <c:v>-0.3587071709039833</c:v>
                </c:pt>
                <c:pt idx="4635">
                  <c:v>-0.44621656753298566</c:v>
                </c:pt>
                <c:pt idx="4636">
                  <c:v>0.64665644879499951</c:v>
                </c:pt>
                <c:pt idx="4637">
                  <c:v>2.8617838732210146</c:v>
                </c:pt>
                <c:pt idx="4638">
                  <c:v>0.75767008722101536</c:v>
                </c:pt>
                <c:pt idx="4639">
                  <c:v>-2.0507634669996833E-2</c:v>
                </c:pt>
                <c:pt idx="4640">
                  <c:v>-0.75916656753499012</c:v>
                </c:pt>
                <c:pt idx="4641">
                  <c:v>1.930597547529004</c:v>
                </c:pt>
                <c:pt idx="4642">
                  <c:v>1.7195898972450152</c:v>
                </c:pt>
                <c:pt idx="4643">
                  <c:v>2.6968591596002511E-2</c:v>
                </c:pt>
                <c:pt idx="4644">
                  <c:v>-1.6984579673969904</c:v>
                </c:pt>
                <c:pt idx="4645">
                  <c:v>1.7215256066430129</c:v>
                </c:pt>
                <c:pt idx="4646">
                  <c:v>-2.103983643180996</c:v>
                </c:pt>
                <c:pt idx="4647">
                  <c:v>-2.2564792706189962</c:v>
                </c:pt>
                <c:pt idx="4648">
                  <c:v>1.142763400083993</c:v>
                </c:pt>
                <c:pt idx="4649">
                  <c:v>-1.3700050364510048</c:v>
                </c:pt>
                <c:pt idx="4650">
                  <c:v>-3.2138571700830028</c:v>
                </c:pt>
                <c:pt idx="4651">
                  <c:v>-2.2335564270439932</c:v>
                </c:pt>
                <c:pt idx="4652">
                  <c:v>-1.9809002887789973</c:v>
                </c:pt>
                <c:pt idx="4653">
                  <c:v>-2.6171052717998577E-2</c:v>
                </c:pt>
                <c:pt idx="4654">
                  <c:v>-0.27794780091400639</c:v>
                </c:pt>
                <c:pt idx="4655">
                  <c:v>0.39749841794299812</c:v>
                </c:pt>
                <c:pt idx="4656">
                  <c:v>-6.8073006076986076E-2</c:v>
                </c:pt>
                <c:pt idx="4657">
                  <c:v>1.2493264198860032</c:v>
                </c:pt>
                <c:pt idx="4658">
                  <c:v>-0.13017237250699054</c:v>
                </c:pt>
                <c:pt idx="4659">
                  <c:v>0.25275615739001012</c:v>
                </c:pt>
                <c:pt idx="4660">
                  <c:v>-1.8722607106249995</c:v>
                </c:pt>
                <c:pt idx="4661">
                  <c:v>-0.36695827107399737</c:v>
                </c:pt>
                <c:pt idx="4662">
                  <c:v>-2.5878631632991755E-2</c:v>
                </c:pt>
                <c:pt idx="4663">
                  <c:v>0.16590804438700957</c:v>
                </c:pt>
                <c:pt idx="4664">
                  <c:v>-0.70000459102600132</c:v>
                </c:pt>
                <c:pt idx="4665">
                  <c:v>-1.7553305147270066</c:v>
                </c:pt>
                <c:pt idx="4666">
                  <c:v>-0.64124840542598349</c:v>
                </c:pt>
                <c:pt idx="4667">
                  <c:v>1.4189096838009618E-2</c:v>
                </c:pt>
                <c:pt idx="4668">
                  <c:v>-0.14069589681400885</c:v>
                </c:pt>
                <c:pt idx="4669">
                  <c:v>0.41885404211899413</c:v>
                </c:pt>
                <c:pt idx="4670">
                  <c:v>-1.3608940631879989</c:v>
                </c:pt>
                <c:pt idx="4671">
                  <c:v>-2.1647912904000037</c:v>
                </c:pt>
                <c:pt idx="4672">
                  <c:v>-3.1062949152239838</c:v>
                </c:pt>
                <c:pt idx="4673">
                  <c:v>1.3398633112910119</c:v>
                </c:pt>
                <c:pt idx="4674">
                  <c:v>-0.40955991542699621</c:v>
                </c:pt>
                <c:pt idx="4675">
                  <c:v>-0.42792530111999838</c:v>
                </c:pt>
                <c:pt idx="4676">
                  <c:v>-2.5964986493700053</c:v>
                </c:pt>
                <c:pt idx="4677">
                  <c:v>1.3881063473007771E-2</c:v>
                </c:pt>
                <c:pt idx="4678">
                  <c:v>-0.44061870058999375</c:v>
                </c:pt>
                <c:pt idx="4679">
                  <c:v>0.38448942673599618</c:v>
                </c:pt>
                <c:pt idx="4680">
                  <c:v>2.315847914279999</c:v>
                </c:pt>
                <c:pt idx="4681">
                  <c:v>1.4686590774330028</c:v>
                </c:pt>
                <c:pt idx="4682">
                  <c:v>-1.4180604907119942</c:v>
                </c:pt>
                <c:pt idx="4683">
                  <c:v>0.11027477304199351</c:v>
                </c:pt>
                <c:pt idx="4684">
                  <c:v>0.34042966931900764</c:v>
                </c:pt>
                <c:pt idx="4685">
                  <c:v>9.758666978599706E-2</c:v>
                </c:pt>
                <c:pt idx="4686">
                  <c:v>0.21830879506900658</c:v>
                </c:pt>
                <c:pt idx="4687">
                  <c:v>-1.2357447849279879</c:v>
                </c:pt>
                <c:pt idx="4688">
                  <c:v>-0.89401215377398557</c:v>
                </c:pt>
                <c:pt idx="4689">
                  <c:v>-7.2253266684981554E-2</c:v>
                </c:pt>
                <c:pt idx="4690">
                  <c:v>-0.71049986862900028</c:v>
                </c:pt>
                <c:pt idx="4691">
                  <c:v>7.8721528454011036E-2</c:v>
                </c:pt>
                <c:pt idx="4692">
                  <c:v>-1.3158623964120011</c:v>
                </c:pt>
                <c:pt idx="4693">
                  <c:v>2.8475553741590005</c:v>
                </c:pt>
                <c:pt idx="4694">
                  <c:v>-0.93101063897100289</c:v>
                </c:pt>
                <c:pt idx="4695">
                  <c:v>1.4874746141080095</c:v>
                </c:pt>
                <c:pt idx="4696">
                  <c:v>-1.2331849302640023</c:v>
                </c:pt>
                <c:pt idx="4697">
                  <c:v>1.6195644019790052</c:v>
                </c:pt>
                <c:pt idx="4698">
                  <c:v>-2.1696206792329917</c:v>
                </c:pt>
                <c:pt idx="4699">
                  <c:v>-1.545012791952999</c:v>
                </c:pt>
                <c:pt idx="4700">
                  <c:v>0.40942031091100262</c:v>
                </c:pt>
                <c:pt idx="4701">
                  <c:v>0.28898001511500127</c:v>
                </c:pt>
                <c:pt idx="4702">
                  <c:v>-0.23478615934199354</c:v>
                </c:pt>
                <c:pt idx="4703">
                  <c:v>0.56361606985001345</c:v>
                </c:pt>
                <c:pt idx="4704">
                  <c:v>-1.1198808442549932</c:v>
                </c:pt>
                <c:pt idx="4705">
                  <c:v>-1.2627297524639971</c:v>
                </c:pt>
                <c:pt idx="4706">
                  <c:v>-0.44482231261099514</c:v>
                </c:pt>
                <c:pt idx="4707">
                  <c:v>0.4951467108880081</c:v>
                </c:pt>
                <c:pt idx="4708">
                  <c:v>-2.7456451912129864</c:v>
                </c:pt>
                <c:pt idx="4709">
                  <c:v>-3.9080697797004404E-2</c:v>
                </c:pt>
                <c:pt idx="4710">
                  <c:v>-1.1110822840249881</c:v>
                </c:pt>
                <c:pt idx="4711">
                  <c:v>-0.95434214890700275</c:v>
                </c:pt>
                <c:pt idx="4712">
                  <c:v>-1.528204502954992</c:v>
                </c:pt>
                <c:pt idx="4713">
                  <c:v>1.271209936883011</c:v>
                </c:pt>
                <c:pt idx="4714">
                  <c:v>1.5355996481030019</c:v>
                </c:pt>
                <c:pt idx="4715">
                  <c:v>-0.91762947319898558</c:v>
                </c:pt>
                <c:pt idx="4716">
                  <c:v>-0.61487763804399265</c:v>
                </c:pt>
                <c:pt idx="4717">
                  <c:v>-0.76907301615898405</c:v>
                </c:pt>
                <c:pt idx="4718">
                  <c:v>-1.0358813094979951</c:v>
                </c:pt>
                <c:pt idx="4719">
                  <c:v>-0.73363865327699784</c:v>
                </c:pt>
                <c:pt idx="4720">
                  <c:v>-2.2584429395369909</c:v>
                </c:pt>
                <c:pt idx="4721">
                  <c:v>-0.67643407891100082</c:v>
                </c:pt>
                <c:pt idx="4722">
                  <c:v>-2.4697492577339943</c:v>
                </c:pt>
                <c:pt idx="4723">
                  <c:v>-0.87560712594499535</c:v>
                </c:pt>
                <c:pt idx="4724">
                  <c:v>-0.47101464485898248</c:v>
                </c:pt>
                <c:pt idx="4725">
                  <c:v>-0.32072302036098677</c:v>
                </c:pt>
                <c:pt idx="4726">
                  <c:v>-0.35256145488298785</c:v>
                </c:pt>
                <c:pt idx="4727">
                  <c:v>0.74053322193699955</c:v>
                </c:pt>
                <c:pt idx="4728">
                  <c:v>-0.37432221496499096</c:v>
                </c:pt>
                <c:pt idx="4729">
                  <c:v>0.89344641579600648</c:v>
                </c:pt>
                <c:pt idx="4730">
                  <c:v>0.2120506088440095</c:v>
                </c:pt>
                <c:pt idx="4731">
                  <c:v>1.2824092984710092</c:v>
                </c:pt>
                <c:pt idx="4732">
                  <c:v>-1.923493043267996</c:v>
                </c:pt>
                <c:pt idx="4733">
                  <c:v>-0.88355100022600652</c:v>
                </c:pt>
                <c:pt idx="4734">
                  <c:v>-0.87359387469697936</c:v>
                </c:pt>
                <c:pt idx="4735">
                  <c:v>-2.259943547866996</c:v>
                </c:pt>
                <c:pt idx="4736">
                  <c:v>4.5273820938007248E-2</c:v>
                </c:pt>
                <c:pt idx="4737">
                  <c:v>1.0544050087210053</c:v>
                </c:pt>
                <c:pt idx="4738">
                  <c:v>9.8710600049003006E-2</c:v>
                </c:pt>
                <c:pt idx="4739">
                  <c:v>-0.37967859735898912</c:v>
                </c:pt>
                <c:pt idx="4740">
                  <c:v>0.42614470899401624</c:v>
                </c:pt>
                <c:pt idx="4741">
                  <c:v>-0.19418970037798999</c:v>
                </c:pt>
                <c:pt idx="4742">
                  <c:v>-2.052192025931987</c:v>
                </c:pt>
                <c:pt idx="4743">
                  <c:v>0.12231980876700277</c:v>
                </c:pt>
                <c:pt idx="4744">
                  <c:v>-1.3596343319649975</c:v>
                </c:pt>
                <c:pt idx="4745">
                  <c:v>-0.36227787414600243</c:v>
                </c:pt>
                <c:pt idx="4746">
                  <c:v>0.26166300012201305</c:v>
                </c:pt>
                <c:pt idx="4747">
                  <c:v>0.2500099663060098</c:v>
                </c:pt>
                <c:pt idx="4748">
                  <c:v>-0.41847432826300235</c:v>
                </c:pt>
                <c:pt idx="4749">
                  <c:v>-0.61235739568098779</c:v>
                </c:pt>
                <c:pt idx="4750">
                  <c:v>1.3374960594370009</c:v>
                </c:pt>
                <c:pt idx="4751">
                  <c:v>-0.75524476307398913</c:v>
                </c:pt>
                <c:pt idx="4752">
                  <c:v>-0.15101520644499544</c:v>
                </c:pt>
                <c:pt idx="4753">
                  <c:v>0.5135537132459973</c:v>
                </c:pt>
                <c:pt idx="4754">
                  <c:v>-1.3844033957809927</c:v>
                </c:pt>
                <c:pt idx="4755">
                  <c:v>1.0618091737670028</c:v>
                </c:pt>
                <c:pt idx="4756">
                  <c:v>-2.2676801835449822</c:v>
                </c:pt>
                <c:pt idx="4757">
                  <c:v>-2.1471786533699913</c:v>
                </c:pt>
                <c:pt idx="4758">
                  <c:v>-0.45085300289299823</c:v>
                </c:pt>
                <c:pt idx="4759">
                  <c:v>1.2618543794949915</c:v>
                </c:pt>
                <c:pt idx="4760">
                  <c:v>0.71399524078199761</c:v>
                </c:pt>
                <c:pt idx="4761">
                  <c:v>2.1986795906990153</c:v>
                </c:pt>
                <c:pt idx="4762">
                  <c:v>-0.68461025034798695</c:v>
                </c:pt>
                <c:pt idx="4763">
                  <c:v>0.59147025035301226</c:v>
                </c:pt>
                <c:pt idx="4764">
                  <c:v>-1.9309511093549929</c:v>
                </c:pt>
                <c:pt idx="4765">
                  <c:v>-0.36631866484900399</c:v>
                </c:pt>
                <c:pt idx="4766">
                  <c:v>-1.9942348732809876</c:v>
                </c:pt>
                <c:pt idx="4767">
                  <c:v>-1.2842746072389843</c:v>
                </c:pt>
                <c:pt idx="4768">
                  <c:v>-0.36600407606900376</c:v>
                </c:pt>
                <c:pt idx="4769">
                  <c:v>-0.3977159048649952</c:v>
                </c:pt>
                <c:pt idx="4770">
                  <c:v>0.77185291803300515</c:v>
                </c:pt>
                <c:pt idx="4771">
                  <c:v>1.4206323560050009</c:v>
                </c:pt>
                <c:pt idx="4772">
                  <c:v>-1.0211214515729949</c:v>
                </c:pt>
                <c:pt idx="4773">
                  <c:v>1.1050536605849999</c:v>
                </c:pt>
                <c:pt idx="4774">
                  <c:v>-2.3848588612992216E-2</c:v>
                </c:pt>
                <c:pt idx="4775">
                  <c:v>0.8353264204380082</c:v>
                </c:pt>
                <c:pt idx="4776">
                  <c:v>-1.4885217429929867</c:v>
                </c:pt>
                <c:pt idx="4777">
                  <c:v>-0.17949937520398862</c:v>
                </c:pt>
                <c:pt idx="4778">
                  <c:v>-0.66989225884501025</c:v>
                </c:pt>
                <c:pt idx="4779">
                  <c:v>-0.29380200194100325</c:v>
                </c:pt>
                <c:pt idx="4780">
                  <c:v>-1.1794008778969953</c:v>
                </c:pt>
                <c:pt idx="4781">
                  <c:v>-0.72309284410100361</c:v>
                </c:pt>
                <c:pt idx="4782">
                  <c:v>2.1547759264500144</c:v>
                </c:pt>
                <c:pt idx="4783">
                  <c:v>-1.2280680638969841</c:v>
                </c:pt>
                <c:pt idx="4784">
                  <c:v>-0.58516062773998101</c:v>
                </c:pt>
                <c:pt idx="4785">
                  <c:v>0.36581220939100945</c:v>
                </c:pt>
                <c:pt idx="4786">
                  <c:v>0.88629660427700685</c:v>
                </c:pt>
                <c:pt idx="4787">
                  <c:v>2.8020637513329945</c:v>
                </c:pt>
                <c:pt idx="4788">
                  <c:v>-0.25232790217599188</c:v>
                </c:pt>
                <c:pt idx="4789">
                  <c:v>-0.60934100315499506</c:v>
                </c:pt>
                <c:pt idx="4790">
                  <c:v>0.41732556924701214</c:v>
                </c:pt>
                <c:pt idx="4791">
                  <c:v>-1.3177420089529903</c:v>
                </c:pt>
                <c:pt idx="4792">
                  <c:v>-1.9144143576399841</c:v>
                </c:pt>
                <c:pt idx="4793">
                  <c:v>0.21348371654200093</c:v>
                </c:pt>
                <c:pt idx="4794">
                  <c:v>-1.7645066601379966</c:v>
                </c:pt>
                <c:pt idx="4795">
                  <c:v>0.11470392663900952</c:v>
                </c:pt>
                <c:pt idx="4796">
                  <c:v>-1.3184661277969951</c:v>
                </c:pt>
                <c:pt idx="4797">
                  <c:v>2.0927945999460462E-4</c:v>
                </c:pt>
                <c:pt idx="4798">
                  <c:v>0.50527420009099444</c:v>
                </c:pt>
                <c:pt idx="4799">
                  <c:v>1.0321336288240133</c:v>
                </c:pt>
                <c:pt idx="4800">
                  <c:v>0.59962843001800081</c:v>
                </c:pt>
                <c:pt idx="4801">
                  <c:v>0.49661786370801053</c:v>
                </c:pt>
                <c:pt idx="4802">
                  <c:v>0.65485167004000289</c:v>
                </c:pt>
                <c:pt idx="4803">
                  <c:v>-0.50551623498100184</c:v>
                </c:pt>
                <c:pt idx="4804">
                  <c:v>-0.40932813960898784</c:v>
                </c:pt>
                <c:pt idx="4805">
                  <c:v>-1.5953918577099984</c:v>
                </c:pt>
                <c:pt idx="4806">
                  <c:v>1.1595458106310019</c:v>
                </c:pt>
                <c:pt idx="4807">
                  <c:v>-0.41061491872999056</c:v>
                </c:pt>
                <c:pt idx="4808">
                  <c:v>-0.8066111812499912</c:v>
                </c:pt>
                <c:pt idx="4809">
                  <c:v>0.4088725738230039</c:v>
                </c:pt>
                <c:pt idx="4810">
                  <c:v>-9.4003028136995681E-2</c:v>
                </c:pt>
                <c:pt idx="4811">
                  <c:v>-0.93605647262599234</c:v>
                </c:pt>
                <c:pt idx="4812">
                  <c:v>-1.6775022080049951</c:v>
                </c:pt>
                <c:pt idx="4813">
                  <c:v>0.83082457721199887</c:v>
                </c:pt>
                <c:pt idx="4814">
                  <c:v>0.62725390960000027</c:v>
                </c:pt>
                <c:pt idx="4815">
                  <c:v>-1.5680210688669973</c:v>
                </c:pt>
                <c:pt idx="4816">
                  <c:v>-1.2796091252639883</c:v>
                </c:pt>
                <c:pt idx="4817">
                  <c:v>-7.4965659659000039E-2</c:v>
                </c:pt>
                <c:pt idx="4818">
                  <c:v>0.92883207948599988</c:v>
                </c:pt>
                <c:pt idx="4819">
                  <c:v>1.3917042136650082</c:v>
                </c:pt>
                <c:pt idx="4820">
                  <c:v>-1.8171703165179878</c:v>
                </c:pt>
                <c:pt idx="4821">
                  <c:v>-3.0078374539919963</c:v>
                </c:pt>
                <c:pt idx="4822">
                  <c:v>0.95681805585999768</c:v>
                </c:pt>
                <c:pt idx="4823">
                  <c:v>0.90262201185700519</c:v>
                </c:pt>
                <c:pt idx="4824">
                  <c:v>0.97820692937000331</c:v>
                </c:pt>
                <c:pt idx="4825">
                  <c:v>2.0061287040540066</c:v>
                </c:pt>
                <c:pt idx="4826">
                  <c:v>1.1059437349450008</c:v>
                </c:pt>
                <c:pt idx="4827">
                  <c:v>3.4904778673819976</c:v>
                </c:pt>
                <c:pt idx="4828">
                  <c:v>-0.70849129962499546</c:v>
                </c:pt>
                <c:pt idx="4829">
                  <c:v>1.5609434383510035</c:v>
                </c:pt>
                <c:pt idx="4830">
                  <c:v>2.5935785852620086</c:v>
                </c:pt>
                <c:pt idx="4831">
                  <c:v>-7.7575622480026141E-3</c:v>
                </c:pt>
                <c:pt idx="4832">
                  <c:v>-0.73742438213000128</c:v>
                </c:pt>
                <c:pt idx="4833">
                  <c:v>-0.2979956178899954</c:v>
                </c:pt>
                <c:pt idx="4834">
                  <c:v>-0.16585998041298922</c:v>
                </c:pt>
                <c:pt idx="4835">
                  <c:v>-0.29670288190798999</c:v>
                </c:pt>
                <c:pt idx="4836">
                  <c:v>0.4748066667110038</c:v>
                </c:pt>
                <c:pt idx="4837">
                  <c:v>1.6474868247150027</c:v>
                </c:pt>
                <c:pt idx="4838">
                  <c:v>0.40224324496000463</c:v>
                </c:pt>
                <c:pt idx="4839">
                  <c:v>1.5349751698259979</c:v>
                </c:pt>
                <c:pt idx="4840">
                  <c:v>0.28800776734200895</c:v>
                </c:pt>
                <c:pt idx="4841">
                  <c:v>-1.6979490436629874</c:v>
                </c:pt>
                <c:pt idx="4842">
                  <c:v>0.27434589395100772</c:v>
                </c:pt>
                <c:pt idx="4843">
                  <c:v>-1.5724752112489995</c:v>
                </c:pt>
                <c:pt idx="4844">
                  <c:v>-0.15561117026499005</c:v>
                </c:pt>
                <c:pt idx="4845">
                  <c:v>-0.26092986648599492</c:v>
                </c:pt>
                <c:pt idx="4846">
                  <c:v>-8.2847849902989879E-2</c:v>
                </c:pt>
                <c:pt idx="4847">
                  <c:v>3.2853877107996254E-2</c:v>
                </c:pt>
                <c:pt idx="4848">
                  <c:v>-0.50189699495199136</c:v>
                </c:pt>
                <c:pt idx="4849">
                  <c:v>0.8994033498049987</c:v>
                </c:pt>
                <c:pt idx="4850">
                  <c:v>-0.15758312338299163</c:v>
                </c:pt>
                <c:pt idx="4851">
                  <c:v>-0.11810874195597876</c:v>
                </c:pt>
                <c:pt idx="4852">
                  <c:v>-0.18130463697400501</c:v>
                </c:pt>
                <c:pt idx="4853">
                  <c:v>-1.4210509850649942</c:v>
                </c:pt>
                <c:pt idx="4854">
                  <c:v>2.1692105325490019</c:v>
                </c:pt>
                <c:pt idx="4855">
                  <c:v>-1.090368830378992</c:v>
                </c:pt>
                <c:pt idx="4856">
                  <c:v>-0.62267553387900421</c:v>
                </c:pt>
                <c:pt idx="4857">
                  <c:v>0.99969837075100543</c:v>
                </c:pt>
                <c:pt idx="4858">
                  <c:v>1.3412495976540129</c:v>
                </c:pt>
                <c:pt idx="4859">
                  <c:v>0.80104328149499793</c:v>
                </c:pt>
                <c:pt idx="4860">
                  <c:v>-0.20442177611499801</c:v>
                </c:pt>
                <c:pt idx="4861">
                  <c:v>0.33980208027701053</c:v>
                </c:pt>
                <c:pt idx="4862">
                  <c:v>1.4415235992189963</c:v>
                </c:pt>
                <c:pt idx="4863">
                  <c:v>2.1811229010040023</c:v>
                </c:pt>
                <c:pt idx="4864">
                  <c:v>0.22302582051901254</c:v>
                </c:pt>
                <c:pt idx="4865">
                  <c:v>1.5595747732710095</c:v>
                </c:pt>
                <c:pt idx="4866">
                  <c:v>-0.25150602600498928</c:v>
                </c:pt>
                <c:pt idx="4867">
                  <c:v>-0.14784402327899215</c:v>
                </c:pt>
                <c:pt idx="4868">
                  <c:v>-1.0824487394409914</c:v>
                </c:pt>
                <c:pt idx="4869">
                  <c:v>-9.4841150904997562E-2</c:v>
                </c:pt>
                <c:pt idx="4870">
                  <c:v>-2.3835478657310034</c:v>
                </c:pt>
                <c:pt idx="4871">
                  <c:v>0.46130041412901335</c:v>
                </c:pt>
                <c:pt idx="4872">
                  <c:v>-0.89799117081999213</c:v>
                </c:pt>
                <c:pt idx="4873">
                  <c:v>1.2797410684015631E-2</c:v>
                </c:pt>
                <c:pt idx="4874">
                  <c:v>1.4773373814000053</c:v>
                </c:pt>
                <c:pt idx="4875">
                  <c:v>-2.3855927453030006</c:v>
                </c:pt>
                <c:pt idx="4876">
                  <c:v>-0.39732973081399336</c:v>
                </c:pt>
                <c:pt idx="4877">
                  <c:v>1.7002151529819969</c:v>
                </c:pt>
                <c:pt idx="4878">
                  <c:v>-0.67126353776799874</c:v>
                </c:pt>
                <c:pt idx="4879">
                  <c:v>-0.27415599723198625</c:v>
                </c:pt>
                <c:pt idx="4880">
                  <c:v>-0.15178197028298257</c:v>
                </c:pt>
                <c:pt idx="4881">
                  <c:v>0.36683389841600444</c:v>
                </c:pt>
                <c:pt idx="4882">
                  <c:v>-0.12112947346699343</c:v>
                </c:pt>
                <c:pt idx="4883">
                  <c:v>4.6863293140120277E-3</c:v>
                </c:pt>
                <c:pt idx="4884">
                  <c:v>8.7886680305999221E-2</c:v>
                </c:pt>
                <c:pt idx="4885">
                  <c:v>2.0325534671550116</c:v>
                </c:pt>
                <c:pt idx="4886">
                  <c:v>-1.1421957088710002</c:v>
                </c:pt>
                <c:pt idx="4887">
                  <c:v>-4.8769910420006113E-2</c:v>
                </c:pt>
                <c:pt idx="4888">
                  <c:v>-0.90433772774899523</c:v>
                </c:pt>
                <c:pt idx="4889">
                  <c:v>-1.6067354206849984</c:v>
                </c:pt>
                <c:pt idx="4890">
                  <c:v>-1.645765093451999</c:v>
                </c:pt>
                <c:pt idx="4891">
                  <c:v>0.6016427494369907</c:v>
                </c:pt>
                <c:pt idx="4892">
                  <c:v>-1.0631278452289905</c:v>
                </c:pt>
                <c:pt idx="4893">
                  <c:v>-2.7445148374089854</c:v>
                </c:pt>
                <c:pt idx="4894">
                  <c:v>2.339736774456</c:v>
                </c:pt>
                <c:pt idx="4895">
                  <c:v>0.51570104933000493</c:v>
                </c:pt>
                <c:pt idx="4896">
                  <c:v>0.5357451846830088</c:v>
                </c:pt>
                <c:pt idx="4897">
                  <c:v>0.57423451571202122</c:v>
                </c:pt>
                <c:pt idx="4898">
                  <c:v>-1.0440970881259943</c:v>
                </c:pt>
                <c:pt idx="4899">
                  <c:v>1.4070870639140054</c:v>
                </c:pt>
                <c:pt idx="4900">
                  <c:v>1.8085867053059985</c:v>
                </c:pt>
                <c:pt idx="4901">
                  <c:v>-0.47228486631900068</c:v>
                </c:pt>
                <c:pt idx="4902">
                  <c:v>2.031526400636011</c:v>
                </c:pt>
                <c:pt idx="4903">
                  <c:v>-2.0726356199029965</c:v>
                </c:pt>
                <c:pt idx="4904">
                  <c:v>-0.47335660793798695</c:v>
                </c:pt>
                <c:pt idx="4905">
                  <c:v>-0.53091783667099435</c:v>
                </c:pt>
                <c:pt idx="4906">
                  <c:v>-1.0240065385909958</c:v>
                </c:pt>
                <c:pt idx="4907">
                  <c:v>0.77544032355299919</c:v>
                </c:pt>
                <c:pt idx="4908">
                  <c:v>-1.5892194243259894</c:v>
                </c:pt>
                <c:pt idx="4909">
                  <c:v>-0.82386667562499838</c:v>
                </c:pt>
                <c:pt idx="4910">
                  <c:v>1.0239259038090154</c:v>
                </c:pt>
                <c:pt idx="4911">
                  <c:v>-1.4940884007220063</c:v>
                </c:pt>
                <c:pt idx="4912">
                  <c:v>0.57024820255300313</c:v>
                </c:pt>
                <c:pt idx="4913">
                  <c:v>1.397840987647001</c:v>
                </c:pt>
                <c:pt idx="4914">
                  <c:v>-0.28810159932999113</c:v>
                </c:pt>
                <c:pt idx="4915">
                  <c:v>1.5095307968349942</c:v>
                </c:pt>
                <c:pt idx="4916">
                  <c:v>1.98226008455201</c:v>
                </c:pt>
                <c:pt idx="4917">
                  <c:v>0.83913426251500312</c:v>
                </c:pt>
                <c:pt idx="4918">
                  <c:v>2.1406761416650113</c:v>
                </c:pt>
                <c:pt idx="4919">
                  <c:v>6.7178618845019855E-2</c:v>
                </c:pt>
                <c:pt idx="4920">
                  <c:v>-1.7790974915169926</c:v>
                </c:pt>
                <c:pt idx="4921">
                  <c:v>-0.88598132652899153</c:v>
                </c:pt>
                <c:pt idx="4922">
                  <c:v>-1.0811011220949922</c:v>
                </c:pt>
                <c:pt idx="4923">
                  <c:v>0.12648618973301495</c:v>
                </c:pt>
                <c:pt idx="4924">
                  <c:v>0.71450129259200423</c:v>
                </c:pt>
                <c:pt idx="4925">
                  <c:v>1.2521085229629989</c:v>
                </c:pt>
                <c:pt idx="4926">
                  <c:v>-0.78966808415199807</c:v>
                </c:pt>
                <c:pt idx="4927">
                  <c:v>1.203180440494009</c:v>
                </c:pt>
                <c:pt idx="4928">
                  <c:v>0.14826292887200054</c:v>
                </c:pt>
                <c:pt idx="4929">
                  <c:v>-2.0465403338560009</c:v>
                </c:pt>
                <c:pt idx="4930">
                  <c:v>-1.0897869672159857</c:v>
                </c:pt>
                <c:pt idx="4931">
                  <c:v>-1.7488527255369917</c:v>
                </c:pt>
                <c:pt idx="4932">
                  <c:v>-1.7889656613720035</c:v>
                </c:pt>
                <c:pt idx="4933">
                  <c:v>0.17401466945500488</c:v>
                </c:pt>
                <c:pt idx="4934">
                  <c:v>7.8786128702006408E-2</c:v>
                </c:pt>
                <c:pt idx="4935">
                  <c:v>-0.65150251633099288</c:v>
                </c:pt>
                <c:pt idx="4936">
                  <c:v>-0.89253281034798704</c:v>
                </c:pt>
                <c:pt idx="4937">
                  <c:v>2.0621850167960076</c:v>
                </c:pt>
                <c:pt idx="4938">
                  <c:v>-3.3272271571700003</c:v>
                </c:pt>
                <c:pt idx="4939">
                  <c:v>3.1546370248850053</c:v>
                </c:pt>
                <c:pt idx="4940">
                  <c:v>-1.0363328026679852</c:v>
                </c:pt>
                <c:pt idx="4941">
                  <c:v>2.1694427204260194</c:v>
                </c:pt>
                <c:pt idx="4942">
                  <c:v>0.20536678132900477</c:v>
                </c:pt>
                <c:pt idx="4943">
                  <c:v>-0.9883746958489894</c:v>
                </c:pt>
                <c:pt idx="4944">
                  <c:v>1.8203386369220027</c:v>
                </c:pt>
                <c:pt idx="4945">
                  <c:v>-1.4307606151810006</c:v>
                </c:pt>
                <c:pt idx="4946">
                  <c:v>-1.9243168923829899</c:v>
                </c:pt>
                <c:pt idx="4947">
                  <c:v>1.228026551969009</c:v>
                </c:pt>
                <c:pt idx="4948">
                  <c:v>1.2741935714300041</c:v>
                </c:pt>
                <c:pt idx="4949">
                  <c:v>0.153161748649012</c:v>
                </c:pt>
                <c:pt idx="4950">
                  <c:v>-0.16436795223199852</c:v>
                </c:pt>
                <c:pt idx="4951">
                  <c:v>-2.0733591399789901</c:v>
                </c:pt>
                <c:pt idx="4952">
                  <c:v>0.22014206126900149</c:v>
                </c:pt>
                <c:pt idx="4953">
                  <c:v>-3.9272298035070037</c:v>
                </c:pt>
                <c:pt idx="4954">
                  <c:v>-0.2498572345999861</c:v>
                </c:pt>
                <c:pt idx="4955">
                  <c:v>-3.1239821072140046</c:v>
                </c:pt>
                <c:pt idx="4956">
                  <c:v>0.1628449873990121</c:v>
                </c:pt>
                <c:pt idx="4957">
                  <c:v>1.2960670785200108</c:v>
                </c:pt>
                <c:pt idx="4958">
                  <c:v>0.24905988627601516</c:v>
                </c:pt>
                <c:pt idx="4959">
                  <c:v>-0.77874121239500482</c:v>
                </c:pt>
                <c:pt idx="4960">
                  <c:v>-1.3087489544139999</c:v>
                </c:pt>
                <c:pt idx="4961">
                  <c:v>-0.40261376079899946</c:v>
                </c:pt>
                <c:pt idx="4962">
                  <c:v>-1.4498704626060004</c:v>
                </c:pt>
                <c:pt idx="4963">
                  <c:v>0.51926698132101023</c:v>
                </c:pt>
                <c:pt idx="4964">
                  <c:v>-0.70299631786899397</c:v>
                </c:pt>
                <c:pt idx="4965">
                  <c:v>-0.15597878124499687</c:v>
                </c:pt>
                <c:pt idx="4966">
                  <c:v>0.80181977076900068</c:v>
                </c:pt>
                <c:pt idx="4967">
                  <c:v>-0.20166094831699866</c:v>
                </c:pt>
                <c:pt idx="4968">
                  <c:v>0.58568176535499106</c:v>
                </c:pt>
                <c:pt idx="4969">
                  <c:v>-0.28349045651400218</c:v>
                </c:pt>
                <c:pt idx="4970">
                  <c:v>1.5623897648800096</c:v>
                </c:pt>
                <c:pt idx="4971">
                  <c:v>7.5721495510009618E-2</c:v>
                </c:pt>
                <c:pt idx="4972">
                  <c:v>0.77991950266701338</c:v>
                </c:pt>
                <c:pt idx="4973">
                  <c:v>-1.1790638614839821</c:v>
                </c:pt>
                <c:pt idx="4974">
                  <c:v>-1.9121320813119951</c:v>
                </c:pt>
                <c:pt idx="4975">
                  <c:v>0.32504477066299842</c:v>
                </c:pt>
                <c:pt idx="4976">
                  <c:v>0.56130235591200517</c:v>
                </c:pt>
                <c:pt idx="4977">
                  <c:v>0.39093617488200039</c:v>
                </c:pt>
                <c:pt idx="4978">
                  <c:v>0.6113970866179983</c:v>
                </c:pt>
                <c:pt idx="4979">
                  <c:v>1.4136023859360023</c:v>
                </c:pt>
                <c:pt idx="4980">
                  <c:v>-1.7619804106710006</c:v>
                </c:pt>
                <c:pt idx="4981">
                  <c:v>1.5602398635199961</c:v>
                </c:pt>
                <c:pt idx="4982">
                  <c:v>1.853696573755002</c:v>
                </c:pt>
                <c:pt idx="4983">
                  <c:v>-1.6430526608180003</c:v>
                </c:pt>
                <c:pt idx="4984">
                  <c:v>-1.3675047323029901</c:v>
                </c:pt>
                <c:pt idx="4985">
                  <c:v>-0.78177502403698895</c:v>
                </c:pt>
                <c:pt idx="4986">
                  <c:v>-1.1270988045040014</c:v>
                </c:pt>
                <c:pt idx="4987">
                  <c:v>0.68559342802700485</c:v>
                </c:pt>
                <c:pt idx="4988">
                  <c:v>0.68406476865401089</c:v>
                </c:pt>
                <c:pt idx="4989">
                  <c:v>-0.6748859136169898</c:v>
                </c:pt>
                <c:pt idx="4990">
                  <c:v>-0.10377952412500235</c:v>
                </c:pt>
                <c:pt idx="4991">
                  <c:v>-0.43126008837700169</c:v>
                </c:pt>
                <c:pt idx="4992">
                  <c:v>0.5052079871099977</c:v>
                </c:pt>
                <c:pt idx="4993">
                  <c:v>-0.70085857718800071</c:v>
                </c:pt>
                <c:pt idx="4994">
                  <c:v>-1.8464502240529868</c:v>
                </c:pt>
                <c:pt idx="4995">
                  <c:v>-0.40285716722199538</c:v>
                </c:pt>
                <c:pt idx="4996">
                  <c:v>1.9138673185600084</c:v>
                </c:pt>
                <c:pt idx="4997">
                  <c:v>1.2534469837380158</c:v>
                </c:pt>
                <c:pt idx="4998">
                  <c:v>0.73594980465900051</c:v>
                </c:pt>
                <c:pt idx="4999">
                  <c:v>-0.8305041887859943</c:v>
                </c:pt>
                <c:pt idx="5000">
                  <c:v>-0.10229526648299725</c:v>
                </c:pt>
                <c:pt idx="5001">
                  <c:v>1.8296997844380058</c:v>
                </c:pt>
                <c:pt idx="5002">
                  <c:v>-4.6287502002996916E-2</c:v>
                </c:pt>
                <c:pt idx="5003">
                  <c:v>0.30874049531800551</c:v>
                </c:pt>
                <c:pt idx="5004">
                  <c:v>-0.37291656396499206</c:v>
                </c:pt>
                <c:pt idx="5005">
                  <c:v>-0.11210974750400737</c:v>
                </c:pt>
                <c:pt idx="5006">
                  <c:v>2.5565101533830159</c:v>
                </c:pt>
                <c:pt idx="5007">
                  <c:v>1.4145453654659974</c:v>
                </c:pt>
                <c:pt idx="5008">
                  <c:v>-0.52189837835199171</c:v>
                </c:pt>
                <c:pt idx="5009">
                  <c:v>-1.3446943490409922</c:v>
                </c:pt>
                <c:pt idx="5010">
                  <c:v>0.59651586374201315</c:v>
                </c:pt>
                <c:pt idx="5011">
                  <c:v>-1.2672576269689984</c:v>
                </c:pt>
                <c:pt idx="5012">
                  <c:v>-0.41433792163499561</c:v>
                </c:pt>
                <c:pt idx="5013">
                  <c:v>1.3047245149730031</c:v>
                </c:pt>
                <c:pt idx="5014">
                  <c:v>-1.3116943967229844</c:v>
                </c:pt>
                <c:pt idx="5015">
                  <c:v>-1.0865460871359858</c:v>
                </c:pt>
                <c:pt idx="5016">
                  <c:v>0.20167889744200806</c:v>
                </c:pt>
                <c:pt idx="5017">
                  <c:v>0.33522177720300306</c:v>
                </c:pt>
                <c:pt idx="5018">
                  <c:v>1.3224106075080044</c:v>
                </c:pt>
                <c:pt idx="5019">
                  <c:v>-2.0001011728089964</c:v>
                </c:pt>
                <c:pt idx="5020">
                  <c:v>-0.96213028428199721</c:v>
                </c:pt>
                <c:pt idx="5021">
                  <c:v>2.7221168615540137</c:v>
                </c:pt>
                <c:pt idx="5022">
                  <c:v>0.48210425192900175</c:v>
                </c:pt>
                <c:pt idx="5023">
                  <c:v>0.90901916267100091</c:v>
                </c:pt>
                <c:pt idx="5024">
                  <c:v>-0.92722904759099833</c:v>
                </c:pt>
                <c:pt idx="5025">
                  <c:v>0.66029346992002047</c:v>
                </c:pt>
                <c:pt idx="5026">
                  <c:v>-0.44611884401800239</c:v>
                </c:pt>
                <c:pt idx="5027">
                  <c:v>-0.69387494834299446</c:v>
                </c:pt>
                <c:pt idx="5028">
                  <c:v>-0.11506941103598933</c:v>
                </c:pt>
                <c:pt idx="5029">
                  <c:v>-0.57578838927298648</c:v>
                </c:pt>
                <c:pt idx="5030">
                  <c:v>-0.47777605528099798</c:v>
                </c:pt>
                <c:pt idx="5031">
                  <c:v>-0.21116812002999552</c:v>
                </c:pt>
                <c:pt idx="5032">
                  <c:v>0.78027580753101233</c:v>
                </c:pt>
                <c:pt idx="5033">
                  <c:v>-0.3105691011899836</c:v>
                </c:pt>
                <c:pt idx="5034">
                  <c:v>2.8048204475099965</c:v>
                </c:pt>
                <c:pt idx="5035">
                  <c:v>-0.43798300936799706</c:v>
                </c:pt>
                <c:pt idx="5036">
                  <c:v>-0.48147318840099729</c:v>
                </c:pt>
                <c:pt idx="5037">
                  <c:v>1.7252350511730015</c:v>
                </c:pt>
                <c:pt idx="5038">
                  <c:v>1.1063704938170105</c:v>
                </c:pt>
                <c:pt idx="5039">
                  <c:v>-1.5452717546409929</c:v>
                </c:pt>
                <c:pt idx="5040">
                  <c:v>0.89707693843200786</c:v>
                </c:pt>
                <c:pt idx="5041">
                  <c:v>-0.84337546546099418</c:v>
                </c:pt>
                <c:pt idx="5042">
                  <c:v>1.8919691512700041</c:v>
                </c:pt>
                <c:pt idx="5043">
                  <c:v>-0.56459195970899145</c:v>
                </c:pt>
                <c:pt idx="5044">
                  <c:v>1.5356744617650122</c:v>
                </c:pt>
                <c:pt idx="5045">
                  <c:v>1.6290814890599989</c:v>
                </c:pt>
                <c:pt idx="5046">
                  <c:v>-0.44756342067299215</c:v>
                </c:pt>
                <c:pt idx="5047">
                  <c:v>-0.41175283310499822</c:v>
                </c:pt>
                <c:pt idx="5048">
                  <c:v>0.4691795977110047</c:v>
                </c:pt>
                <c:pt idx="5049">
                  <c:v>-7.7364137950013401E-3</c:v>
                </c:pt>
                <c:pt idx="5050">
                  <c:v>-1.4877432547939975</c:v>
                </c:pt>
                <c:pt idx="5051">
                  <c:v>0.27756164065002054</c:v>
                </c:pt>
                <c:pt idx="5052">
                  <c:v>1.2246787855430057</c:v>
                </c:pt>
                <c:pt idx="5053">
                  <c:v>-2.3707928899149948</c:v>
                </c:pt>
                <c:pt idx="5054">
                  <c:v>1.0201743354220127</c:v>
                </c:pt>
                <c:pt idx="5055">
                  <c:v>4.2579174789011631E-2</c:v>
                </c:pt>
                <c:pt idx="5056">
                  <c:v>-1.0427652863269969</c:v>
                </c:pt>
                <c:pt idx="5057">
                  <c:v>-0.79187735314098973</c:v>
                </c:pt>
                <c:pt idx="5058">
                  <c:v>-0.83062900889999014</c:v>
                </c:pt>
                <c:pt idx="5059">
                  <c:v>0.6436963335580117</c:v>
                </c:pt>
                <c:pt idx="5060">
                  <c:v>1.5213890365350125</c:v>
                </c:pt>
                <c:pt idx="5061">
                  <c:v>-0.60372514292200208</c:v>
                </c:pt>
                <c:pt idx="5062">
                  <c:v>-1.3507963427340002</c:v>
                </c:pt>
                <c:pt idx="5063">
                  <c:v>1.439122993641007</c:v>
                </c:pt>
                <c:pt idx="5064">
                  <c:v>-1.0711972141849913</c:v>
                </c:pt>
                <c:pt idx="5065">
                  <c:v>1.1799050102910087</c:v>
                </c:pt>
                <c:pt idx="5066">
                  <c:v>-0.90531022578298348</c:v>
                </c:pt>
                <c:pt idx="5067">
                  <c:v>-1.6931055362069856</c:v>
                </c:pt>
                <c:pt idx="5068">
                  <c:v>4.0003950232005536E-2</c:v>
                </c:pt>
                <c:pt idx="5069">
                  <c:v>0.11544660306000765</c:v>
                </c:pt>
                <c:pt idx="5070">
                  <c:v>0.87577509093401318</c:v>
                </c:pt>
                <c:pt idx="5071">
                  <c:v>1.2212989523170137</c:v>
                </c:pt>
                <c:pt idx="5072">
                  <c:v>-1.6099857828809974</c:v>
                </c:pt>
                <c:pt idx="5073">
                  <c:v>-0.48420201480399783</c:v>
                </c:pt>
                <c:pt idx="5074">
                  <c:v>-0.69623096741599966</c:v>
                </c:pt>
                <c:pt idx="5075">
                  <c:v>2.3942060604060202</c:v>
                </c:pt>
                <c:pt idx="5076">
                  <c:v>-1.393523762546991</c:v>
                </c:pt>
                <c:pt idx="5077">
                  <c:v>-1.2595577435290011</c:v>
                </c:pt>
                <c:pt idx="5078">
                  <c:v>0.16561973391600304</c:v>
                </c:pt>
                <c:pt idx="5079">
                  <c:v>0.93423810467700719</c:v>
                </c:pt>
                <c:pt idx="5080">
                  <c:v>-7.5647335182992492E-2</c:v>
                </c:pt>
                <c:pt idx="5081">
                  <c:v>1.3592842687170048</c:v>
                </c:pt>
                <c:pt idx="5082">
                  <c:v>-2.8585194729998875E-2</c:v>
                </c:pt>
                <c:pt idx="5083">
                  <c:v>0.37548997493499314</c:v>
                </c:pt>
                <c:pt idx="5084">
                  <c:v>-2.1108366611580038</c:v>
                </c:pt>
                <c:pt idx="5085">
                  <c:v>0.81219652408600496</c:v>
                </c:pt>
                <c:pt idx="5086">
                  <c:v>1.1320584509970075</c:v>
                </c:pt>
                <c:pt idx="5087">
                  <c:v>-2.2611289950369837</c:v>
                </c:pt>
                <c:pt idx="5088">
                  <c:v>0.63964125624201529</c:v>
                </c:pt>
                <c:pt idx="5089">
                  <c:v>1.369313646869017</c:v>
                </c:pt>
                <c:pt idx="5090">
                  <c:v>-1.2684348320159984</c:v>
                </c:pt>
                <c:pt idx="5091">
                  <c:v>-1.5035750779709929</c:v>
                </c:pt>
                <c:pt idx="5092">
                  <c:v>-1.0439532601409951</c:v>
                </c:pt>
                <c:pt idx="5093">
                  <c:v>-1.5993012644809994</c:v>
                </c:pt>
                <c:pt idx="5094">
                  <c:v>-1.4095304179709842</c:v>
                </c:pt>
                <c:pt idx="5095">
                  <c:v>1.1996612487280061</c:v>
                </c:pt>
                <c:pt idx="5096">
                  <c:v>-0.910204398329995</c:v>
                </c:pt>
                <c:pt idx="5097">
                  <c:v>-1.7852534941459908</c:v>
                </c:pt>
                <c:pt idx="5098">
                  <c:v>-1.1142662850620013</c:v>
                </c:pt>
                <c:pt idx="5099">
                  <c:v>2.2964273933580159</c:v>
                </c:pt>
                <c:pt idx="5100">
                  <c:v>-0.30639206616000081</c:v>
                </c:pt>
                <c:pt idx="5101">
                  <c:v>-0.15865408057798902</c:v>
                </c:pt>
                <c:pt idx="5102">
                  <c:v>0.20013348559700717</c:v>
                </c:pt>
                <c:pt idx="5103">
                  <c:v>-2.5464525192909946</c:v>
                </c:pt>
                <c:pt idx="5104">
                  <c:v>0.11954031119999797</c:v>
                </c:pt>
                <c:pt idx="5105">
                  <c:v>0.64003484391200516</c:v>
                </c:pt>
                <c:pt idx="5106">
                  <c:v>0.39466696002800461</c:v>
                </c:pt>
                <c:pt idx="5107">
                  <c:v>-1.2082343843540002</c:v>
                </c:pt>
                <c:pt idx="5108">
                  <c:v>2.4905356706580051</c:v>
                </c:pt>
                <c:pt idx="5109">
                  <c:v>-1.7270330200800004</c:v>
                </c:pt>
                <c:pt idx="5110">
                  <c:v>-0.7749463706030042</c:v>
                </c:pt>
                <c:pt idx="5111">
                  <c:v>1.3530571025710145</c:v>
                </c:pt>
                <c:pt idx="5112">
                  <c:v>-0.52847235229299372</c:v>
                </c:pt>
                <c:pt idx="5113">
                  <c:v>-1.1299508510780072</c:v>
                </c:pt>
                <c:pt idx="5114">
                  <c:v>-0.80410579169499385</c:v>
                </c:pt>
                <c:pt idx="5115">
                  <c:v>-1.2598666129890006</c:v>
                </c:pt>
                <c:pt idx="5116">
                  <c:v>-0.415801305482006</c:v>
                </c:pt>
                <c:pt idx="5117">
                  <c:v>-0.89868264133099274</c:v>
                </c:pt>
                <c:pt idx="5118">
                  <c:v>1.1069404673430085</c:v>
                </c:pt>
                <c:pt idx="5119">
                  <c:v>-6.9374413836982285E-2</c:v>
                </c:pt>
                <c:pt idx="5120">
                  <c:v>-0.51565747672498219</c:v>
                </c:pt>
                <c:pt idx="5121">
                  <c:v>1.4052365139590108</c:v>
                </c:pt>
                <c:pt idx="5122">
                  <c:v>-1.0476460250619937</c:v>
                </c:pt>
                <c:pt idx="5123">
                  <c:v>2.1901034542460138</c:v>
                </c:pt>
                <c:pt idx="5124">
                  <c:v>0.45249857145800831</c:v>
                </c:pt>
                <c:pt idx="5125">
                  <c:v>1.0366824709160056</c:v>
                </c:pt>
                <c:pt idx="5126">
                  <c:v>-0.57107477347499014</c:v>
                </c:pt>
                <c:pt idx="5127">
                  <c:v>-0.28576803669699302</c:v>
                </c:pt>
                <c:pt idx="5128">
                  <c:v>-9.1926414113999044E-2</c:v>
                </c:pt>
                <c:pt idx="5129">
                  <c:v>1.5871612618270206</c:v>
                </c:pt>
                <c:pt idx="5130">
                  <c:v>0.58203602128800469</c:v>
                </c:pt>
                <c:pt idx="5131">
                  <c:v>-0.9482271869479888</c:v>
                </c:pt>
                <c:pt idx="5132">
                  <c:v>0.99934684470801471</c:v>
                </c:pt>
                <c:pt idx="5133">
                  <c:v>-0.58580443964299889</c:v>
                </c:pt>
                <c:pt idx="5134">
                  <c:v>1.085996597163998</c:v>
                </c:pt>
                <c:pt idx="5135">
                  <c:v>-0.56684036585799902</c:v>
                </c:pt>
                <c:pt idx="5136">
                  <c:v>1.0426796286820093</c:v>
                </c:pt>
                <c:pt idx="5137">
                  <c:v>-2.2971529552559957</c:v>
                </c:pt>
                <c:pt idx="5138">
                  <c:v>-0.3572840787569902</c:v>
                </c:pt>
                <c:pt idx="5139">
                  <c:v>1.1580332658500083</c:v>
                </c:pt>
                <c:pt idx="5140">
                  <c:v>-1.3073244052190063</c:v>
                </c:pt>
                <c:pt idx="5141">
                  <c:v>-0.6290335644189895</c:v>
                </c:pt>
                <c:pt idx="5142">
                  <c:v>-0.95562900914499949</c:v>
                </c:pt>
                <c:pt idx="5143">
                  <c:v>1.8752018623359987</c:v>
                </c:pt>
                <c:pt idx="5144">
                  <c:v>-0.38201538092400256</c:v>
                </c:pt>
                <c:pt idx="5145">
                  <c:v>0.30100438227600534</c:v>
                </c:pt>
                <c:pt idx="5146">
                  <c:v>2.3645427281719975</c:v>
                </c:pt>
                <c:pt idx="5147">
                  <c:v>2.0786328254590103</c:v>
                </c:pt>
                <c:pt idx="5148">
                  <c:v>2.9796830238170031</c:v>
                </c:pt>
                <c:pt idx="5149">
                  <c:v>-1.1059996117130027</c:v>
                </c:pt>
                <c:pt idx="5150">
                  <c:v>-2.2199525211960065</c:v>
                </c:pt>
                <c:pt idx="5151">
                  <c:v>0.6635332379919987</c:v>
                </c:pt>
                <c:pt idx="5152">
                  <c:v>-1.6323386480960096</c:v>
                </c:pt>
                <c:pt idx="5153">
                  <c:v>-1.5408611321509937</c:v>
                </c:pt>
                <c:pt idx="5154">
                  <c:v>-0.86271146577898605</c:v>
                </c:pt>
                <c:pt idx="5155">
                  <c:v>1.0864894882319902</c:v>
                </c:pt>
                <c:pt idx="5156">
                  <c:v>0.205836870720006</c:v>
                </c:pt>
                <c:pt idx="5157">
                  <c:v>-1.4627671089440071</c:v>
                </c:pt>
                <c:pt idx="5158">
                  <c:v>-0.56513528417599446</c:v>
                </c:pt>
                <c:pt idx="5159">
                  <c:v>0.75594328751300566</c:v>
                </c:pt>
                <c:pt idx="5160">
                  <c:v>-0.47427175855798964</c:v>
                </c:pt>
                <c:pt idx="5161">
                  <c:v>1.0989194259360033</c:v>
                </c:pt>
                <c:pt idx="5162">
                  <c:v>-0.13715483681299645</c:v>
                </c:pt>
                <c:pt idx="5163">
                  <c:v>2.9735364753900058</c:v>
                </c:pt>
                <c:pt idx="5164">
                  <c:v>2.2065337572620081</c:v>
                </c:pt>
                <c:pt idx="5165">
                  <c:v>0.57403368421100254</c:v>
                </c:pt>
                <c:pt idx="5166">
                  <c:v>-1.125992822795979</c:v>
                </c:pt>
                <c:pt idx="5167">
                  <c:v>-1.4340457329819856</c:v>
                </c:pt>
                <c:pt idx="5168">
                  <c:v>0.83688665312701005</c:v>
                </c:pt>
                <c:pt idx="5169">
                  <c:v>1.1939460186160034</c:v>
                </c:pt>
                <c:pt idx="5170">
                  <c:v>0.79767637173200967</c:v>
                </c:pt>
                <c:pt idx="5171">
                  <c:v>0.13897248824500252</c:v>
                </c:pt>
                <c:pt idx="5172">
                  <c:v>0.30885558058500351</c:v>
                </c:pt>
                <c:pt idx="5173">
                  <c:v>-2.0455881454992664E-2</c:v>
                </c:pt>
                <c:pt idx="5174">
                  <c:v>0.92787106170899847</c:v>
                </c:pt>
                <c:pt idx="5175">
                  <c:v>0.60118890503699163</c:v>
                </c:pt>
                <c:pt idx="5176">
                  <c:v>1.7147477136010139</c:v>
                </c:pt>
                <c:pt idx="5177">
                  <c:v>0.91858191183899862</c:v>
                </c:pt>
                <c:pt idx="5178">
                  <c:v>0.69215264082299655</c:v>
                </c:pt>
                <c:pt idx="5179">
                  <c:v>2.584238420324013</c:v>
                </c:pt>
                <c:pt idx="5180">
                  <c:v>0.57335454464700319</c:v>
                </c:pt>
                <c:pt idx="5181">
                  <c:v>2.6275898134209967</c:v>
                </c:pt>
                <c:pt idx="5182">
                  <c:v>-2.9545263104109978</c:v>
                </c:pt>
                <c:pt idx="5183">
                  <c:v>-0.4915104224480018</c:v>
                </c:pt>
                <c:pt idx="5184">
                  <c:v>0.38765453822900042</c:v>
                </c:pt>
                <c:pt idx="5185">
                  <c:v>-1.7246641406430001</c:v>
                </c:pt>
                <c:pt idx="5186">
                  <c:v>0.40155019488800292</c:v>
                </c:pt>
                <c:pt idx="5187">
                  <c:v>2.031680786189014</c:v>
                </c:pt>
                <c:pt idx="5188">
                  <c:v>-0.79794244000100889</c:v>
                </c:pt>
                <c:pt idx="5189">
                  <c:v>-1.6035754510994593E-2</c:v>
                </c:pt>
                <c:pt idx="5190">
                  <c:v>-1.3268119466799959</c:v>
                </c:pt>
                <c:pt idx="5191">
                  <c:v>4.6571175159996869E-2</c:v>
                </c:pt>
                <c:pt idx="5192">
                  <c:v>-0.99343671473299366</c:v>
                </c:pt>
                <c:pt idx="5193">
                  <c:v>-0.35652036045499358</c:v>
                </c:pt>
                <c:pt idx="5194">
                  <c:v>2.2202807199320063</c:v>
                </c:pt>
                <c:pt idx="5195">
                  <c:v>-1.7502043645429808</c:v>
                </c:pt>
                <c:pt idx="5196">
                  <c:v>-2.9972605732910012</c:v>
                </c:pt>
                <c:pt idx="5197">
                  <c:v>1.3248956269100063</c:v>
                </c:pt>
                <c:pt idx="5198">
                  <c:v>1.4761090132830077</c:v>
                </c:pt>
                <c:pt idx="5199">
                  <c:v>-0.16182333881499744</c:v>
                </c:pt>
                <c:pt idx="5200">
                  <c:v>9.7425651339008823E-2</c:v>
                </c:pt>
                <c:pt idx="5201">
                  <c:v>1.0679476946919948</c:v>
                </c:pt>
                <c:pt idx="5202">
                  <c:v>-0.62093455265298303</c:v>
                </c:pt>
                <c:pt idx="5203">
                  <c:v>-1.769012323666999</c:v>
                </c:pt>
                <c:pt idx="5204">
                  <c:v>-0.36890310765900836</c:v>
                </c:pt>
                <c:pt idx="5205">
                  <c:v>-0.1194405886369907</c:v>
                </c:pt>
                <c:pt idx="5206">
                  <c:v>3.4105405275080045</c:v>
                </c:pt>
                <c:pt idx="5207">
                  <c:v>-1.4984978371140016</c:v>
                </c:pt>
                <c:pt idx="5208">
                  <c:v>-0.10620890090399371</c:v>
                </c:pt>
                <c:pt idx="5209">
                  <c:v>-0.93032167299500657</c:v>
                </c:pt>
                <c:pt idx="5210">
                  <c:v>-1.2099935750260045</c:v>
                </c:pt>
                <c:pt idx="5211">
                  <c:v>-0.6189242534939865</c:v>
                </c:pt>
                <c:pt idx="5212">
                  <c:v>1.1260651712650116</c:v>
                </c:pt>
                <c:pt idx="5213">
                  <c:v>-2.0967544814670021</c:v>
                </c:pt>
                <c:pt idx="5214">
                  <c:v>1.0281047710080031</c:v>
                </c:pt>
                <c:pt idx="5215">
                  <c:v>-0.74314948211500109</c:v>
                </c:pt>
                <c:pt idx="5216">
                  <c:v>-0.96523150381699452</c:v>
                </c:pt>
                <c:pt idx="5217">
                  <c:v>-0.92981922759499014</c:v>
                </c:pt>
                <c:pt idx="5218">
                  <c:v>-0.38806887426298431</c:v>
                </c:pt>
                <c:pt idx="5219">
                  <c:v>0.48849440942899491</c:v>
                </c:pt>
                <c:pt idx="5220">
                  <c:v>1.2199927018420027</c:v>
                </c:pt>
                <c:pt idx="5221">
                  <c:v>1.0757211716390032</c:v>
                </c:pt>
                <c:pt idx="5222">
                  <c:v>-0.49171583331499846</c:v>
                </c:pt>
                <c:pt idx="5223">
                  <c:v>1.1448254577850037</c:v>
                </c:pt>
                <c:pt idx="5224">
                  <c:v>-4.8140503323992334E-2</c:v>
                </c:pt>
                <c:pt idx="5225">
                  <c:v>-0.12341000805898261</c:v>
                </c:pt>
                <c:pt idx="5226">
                  <c:v>-1.6929156499469968</c:v>
                </c:pt>
                <c:pt idx="5227">
                  <c:v>2.1363066521659988</c:v>
                </c:pt>
                <c:pt idx="5228">
                  <c:v>0.99526286889999938</c:v>
                </c:pt>
                <c:pt idx="5229">
                  <c:v>-0.71225076836299195</c:v>
                </c:pt>
                <c:pt idx="5230">
                  <c:v>-1.7323459015390057</c:v>
                </c:pt>
                <c:pt idx="5231">
                  <c:v>0.33552421975099378</c:v>
                </c:pt>
                <c:pt idx="5232">
                  <c:v>-5.7943927251997707E-2</c:v>
                </c:pt>
                <c:pt idx="5233">
                  <c:v>-2.0964306394839838</c:v>
                </c:pt>
                <c:pt idx="5234">
                  <c:v>1.2740309630400048</c:v>
                </c:pt>
                <c:pt idx="5235">
                  <c:v>6.2330467604013506E-2</c:v>
                </c:pt>
                <c:pt idx="5236">
                  <c:v>-0.13722300955798516</c:v>
                </c:pt>
                <c:pt idx="5237">
                  <c:v>1.6077992837559947</c:v>
                </c:pt>
                <c:pt idx="5238">
                  <c:v>-0.62479410859299378</c:v>
                </c:pt>
                <c:pt idx="5239">
                  <c:v>1.7052671683640028</c:v>
                </c:pt>
                <c:pt idx="5240">
                  <c:v>0.11713242518601419</c:v>
                </c:pt>
                <c:pt idx="5241">
                  <c:v>-1.1890540719069946</c:v>
                </c:pt>
                <c:pt idx="5242">
                  <c:v>-0.70373412875500208</c:v>
                </c:pt>
                <c:pt idx="5243">
                  <c:v>1.2924677010539938</c:v>
                </c:pt>
                <c:pt idx="5244">
                  <c:v>-1.9966730695229984</c:v>
                </c:pt>
                <c:pt idx="5245">
                  <c:v>-1.027643365699987</c:v>
                </c:pt>
                <c:pt idx="5246">
                  <c:v>0.28351524216300561</c:v>
                </c:pt>
                <c:pt idx="5247">
                  <c:v>1.3617206330060014</c:v>
                </c:pt>
                <c:pt idx="5248">
                  <c:v>2.2522539474960013</c:v>
                </c:pt>
                <c:pt idx="5249">
                  <c:v>-1.2331064059139862</c:v>
                </c:pt>
                <c:pt idx="5250">
                  <c:v>0.19504795898001248</c:v>
                </c:pt>
                <c:pt idx="5251">
                  <c:v>1.5276744386460024</c:v>
                </c:pt>
                <c:pt idx="5252">
                  <c:v>0.70474549498899819</c:v>
                </c:pt>
                <c:pt idx="5253">
                  <c:v>-1.9140419810390057</c:v>
                </c:pt>
                <c:pt idx="5254">
                  <c:v>1.2121957630290012</c:v>
                </c:pt>
                <c:pt idx="5255">
                  <c:v>-1.3420637492779974</c:v>
                </c:pt>
                <c:pt idx="5256">
                  <c:v>-0.21015146069299817</c:v>
                </c:pt>
                <c:pt idx="5257">
                  <c:v>1.7380032897780069</c:v>
                </c:pt>
                <c:pt idx="5258">
                  <c:v>-0.73731775045499148</c:v>
                </c:pt>
                <c:pt idx="5259">
                  <c:v>-0.47976872141099136</c:v>
                </c:pt>
                <c:pt idx="5260">
                  <c:v>0.64197738875800781</c:v>
                </c:pt>
                <c:pt idx="5261">
                  <c:v>0.6111521033290046</c:v>
                </c:pt>
                <c:pt idx="5262">
                  <c:v>0.88979722608300449</c:v>
                </c:pt>
                <c:pt idx="5263">
                  <c:v>-1.5673204177199977</c:v>
                </c:pt>
                <c:pt idx="5264">
                  <c:v>-0.49003453865199731</c:v>
                </c:pt>
                <c:pt idx="5265">
                  <c:v>-0.63929738536499769</c:v>
                </c:pt>
                <c:pt idx="5266">
                  <c:v>-0.43221678574198563</c:v>
                </c:pt>
                <c:pt idx="5267">
                  <c:v>-1.7773636602409937</c:v>
                </c:pt>
                <c:pt idx="5268">
                  <c:v>1.4211460629970105</c:v>
                </c:pt>
                <c:pt idx="5269">
                  <c:v>0.6179447112660057</c:v>
                </c:pt>
                <c:pt idx="5270">
                  <c:v>1.1068640624490058</c:v>
                </c:pt>
                <c:pt idx="5271">
                  <c:v>-5.3375139099998137E-2</c:v>
                </c:pt>
                <c:pt idx="5272">
                  <c:v>-1.4579704820749839</c:v>
                </c:pt>
                <c:pt idx="5273">
                  <c:v>1.1691299382840015</c:v>
                </c:pt>
                <c:pt idx="5274">
                  <c:v>-4.1843391303984845E-2</c:v>
                </c:pt>
                <c:pt idx="5275">
                  <c:v>-0.60753051393899682</c:v>
                </c:pt>
                <c:pt idx="5276">
                  <c:v>1.0788680633330046</c:v>
                </c:pt>
                <c:pt idx="5277">
                  <c:v>1.1959194016500163</c:v>
                </c:pt>
                <c:pt idx="5278">
                  <c:v>2.1549522021210095</c:v>
                </c:pt>
                <c:pt idx="5279">
                  <c:v>2.3544266937239939</c:v>
                </c:pt>
                <c:pt idx="5280">
                  <c:v>-0.51160828610898079</c:v>
                </c:pt>
                <c:pt idx="5281">
                  <c:v>-0.25258130092200304</c:v>
                </c:pt>
                <c:pt idx="5282">
                  <c:v>0.84390624992401797</c:v>
                </c:pt>
                <c:pt idx="5283">
                  <c:v>-0.53172759753599053</c:v>
                </c:pt>
                <c:pt idx="5284">
                  <c:v>0.43095944293699517</c:v>
                </c:pt>
                <c:pt idx="5285">
                  <c:v>-2.9500002464069865</c:v>
                </c:pt>
                <c:pt idx="5286">
                  <c:v>-1.7207992206769944</c:v>
                </c:pt>
                <c:pt idx="5287">
                  <c:v>0.25850131553499978</c:v>
                </c:pt>
                <c:pt idx="5288">
                  <c:v>-0.1928327481359986</c:v>
                </c:pt>
                <c:pt idx="5289">
                  <c:v>-1.8328542676029969</c:v>
                </c:pt>
                <c:pt idx="5290">
                  <c:v>-2.6883626332570003</c:v>
                </c:pt>
                <c:pt idx="5291">
                  <c:v>1.2114183889519978</c:v>
                </c:pt>
                <c:pt idx="5292">
                  <c:v>-0.64174741168399407</c:v>
                </c:pt>
                <c:pt idx="5293">
                  <c:v>-0.35890741678399252</c:v>
                </c:pt>
                <c:pt idx="5294">
                  <c:v>0.97148099259101173</c:v>
                </c:pt>
                <c:pt idx="5295">
                  <c:v>0.56878607569801432</c:v>
                </c:pt>
                <c:pt idx="5296">
                  <c:v>0.65154397202400105</c:v>
                </c:pt>
                <c:pt idx="5297">
                  <c:v>-0.38125993957899595</c:v>
                </c:pt>
                <c:pt idx="5298">
                  <c:v>-1.1134415922489893</c:v>
                </c:pt>
                <c:pt idx="5299">
                  <c:v>-0.59914741841899399</c:v>
                </c:pt>
                <c:pt idx="5300">
                  <c:v>-0.43666731556099592</c:v>
                </c:pt>
                <c:pt idx="5301">
                  <c:v>2.1564371326030027</c:v>
                </c:pt>
                <c:pt idx="5302">
                  <c:v>-1.7882927905740047</c:v>
                </c:pt>
                <c:pt idx="5303">
                  <c:v>-0.76634489276099771</c:v>
                </c:pt>
                <c:pt idx="5304">
                  <c:v>-1.2396010008200022</c:v>
                </c:pt>
                <c:pt idx="5305">
                  <c:v>0.97500692782000442</c:v>
                </c:pt>
                <c:pt idx="5306">
                  <c:v>1.3556345419570022</c:v>
                </c:pt>
                <c:pt idx="5307">
                  <c:v>4.8417948334019911E-2</c:v>
                </c:pt>
                <c:pt idx="5308">
                  <c:v>-0.84081826888099442</c:v>
                </c:pt>
                <c:pt idx="5309">
                  <c:v>6.8690582249004706E-2</c:v>
                </c:pt>
                <c:pt idx="5310">
                  <c:v>2.2869020576010257E-2</c:v>
                </c:pt>
                <c:pt idx="5311">
                  <c:v>0.9911101080410134</c:v>
                </c:pt>
                <c:pt idx="5312">
                  <c:v>1.4949334415360056</c:v>
                </c:pt>
                <c:pt idx="5313">
                  <c:v>2.1899332645170091</c:v>
                </c:pt>
                <c:pt idx="5314">
                  <c:v>-2.3028758811189931</c:v>
                </c:pt>
                <c:pt idx="5315">
                  <c:v>0.19806149691800101</c:v>
                </c:pt>
                <c:pt idx="5316">
                  <c:v>-3.0603665003749825</c:v>
                </c:pt>
                <c:pt idx="5317">
                  <c:v>0.38160205797299795</c:v>
                </c:pt>
                <c:pt idx="5318">
                  <c:v>-1.5460815136480051</c:v>
                </c:pt>
                <c:pt idx="5319">
                  <c:v>-0.66256651627398355</c:v>
                </c:pt>
                <c:pt idx="5320">
                  <c:v>1.8020071286019999</c:v>
                </c:pt>
                <c:pt idx="5321">
                  <c:v>2.1424617044370109</c:v>
                </c:pt>
                <c:pt idx="5322">
                  <c:v>0.74918874507299904</c:v>
                </c:pt>
                <c:pt idx="5323">
                  <c:v>1.3369834082260041</c:v>
                </c:pt>
                <c:pt idx="5324">
                  <c:v>0.61724217398001713</c:v>
                </c:pt>
                <c:pt idx="5325">
                  <c:v>-1.3795986399680089</c:v>
                </c:pt>
                <c:pt idx="5326">
                  <c:v>-5.5622235398999464E-2</c:v>
                </c:pt>
                <c:pt idx="5327">
                  <c:v>-1.6289020606860021</c:v>
                </c:pt>
                <c:pt idx="5328">
                  <c:v>-1.1718100924994701E-2</c:v>
                </c:pt>
                <c:pt idx="5329">
                  <c:v>-3.3992257958440035</c:v>
                </c:pt>
                <c:pt idx="5330">
                  <c:v>1.5735301097570016</c:v>
                </c:pt>
                <c:pt idx="5331">
                  <c:v>0.58074167781499852</c:v>
                </c:pt>
                <c:pt idx="5332">
                  <c:v>0.16678765170800602</c:v>
                </c:pt>
                <c:pt idx="5333">
                  <c:v>0.43103548999499708</c:v>
                </c:pt>
                <c:pt idx="5334">
                  <c:v>-2.0163054081910019</c:v>
                </c:pt>
                <c:pt idx="5335">
                  <c:v>1.3159108474540062</c:v>
                </c:pt>
                <c:pt idx="5336">
                  <c:v>2.3538103382240081</c:v>
                </c:pt>
                <c:pt idx="5337">
                  <c:v>1.0751502393470105</c:v>
                </c:pt>
                <c:pt idx="5338">
                  <c:v>1.0405562401210062</c:v>
                </c:pt>
                <c:pt idx="5339">
                  <c:v>3.0667403953119958</c:v>
                </c:pt>
                <c:pt idx="5340">
                  <c:v>0.15029912068700924</c:v>
                </c:pt>
                <c:pt idx="5341">
                  <c:v>1.1895893579490036</c:v>
                </c:pt>
                <c:pt idx="5342">
                  <c:v>0.77775100846700695</c:v>
                </c:pt>
                <c:pt idx="5343">
                  <c:v>-1.9144409114040002</c:v>
                </c:pt>
                <c:pt idx="5344">
                  <c:v>-1.9851054917660065</c:v>
                </c:pt>
                <c:pt idx="5345">
                  <c:v>1.5845766344299932</c:v>
                </c:pt>
                <c:pt idx="5346">
                  <c:v>0.64140725329201587</c:v>
                </c:pt>
                <c:pt idx="5347">
                  <c:v>1.2572928921769915</c:v>
                </c:pt>
                <c:pt idx="5348">
                  <c:v>1.2775304969869978</c:v>
                </c:pt>
                <c:pt idx="5349">
                  <c:v>-1.6086425466139929</c:v>
                </c:pt>
                <c:pt idx="5350">
                  <c:v>-3.0571596228849955</c:v>
                </c:pt>
                <c:pt idx="5351">
                  <c:v>0.47293377178600338</c:v>
                </c:pt>
                <c:pt idx="5352">
                  <c:v>0.3488981625440033</c:v>
                </c:pt>
                <c:pt idx="5353">
                  <c:v>-0.18449144436898735</c:v>
                </c:pt>
                <c:pt idx="5354">
                  <c:v>0.5241596519970102</c:v>
                </c:pt>
                <c:pt idx="5355">
                  <c:v>-3.6375091680994842E-2</c:v>
                </c:pt>
                <c:pt idx="5356">
                  <c:v>1.2600882913430098</c:v>
                </c:pt>
                <c:pt idx="5357">
                  <c:v>0.79032902524500059</c:v>
                </c:pt>
                <c:pt idx="5358">
                  <c:v>-0.93599506998499749</c:v>
                </c:pt>
                <c:pt idx="5359">
                  <c:v>1.2442107375720042</c:v>
                </c:pt>
                <c:pt idx="5360">
                  <c:v>0.75667433934400208</c:v>
                </c:pt>
                <c:pt idx="5361">
                  <c:v>0.73135602585800541</c:v>
                </c:pt>
                <c:pt idx="5362">
                  <c:v>1.069760062015007</c:v>
                </c:pt>
                <c:pt idx="5363">
                  <c:v>0.81477751754900396</c:v>
                </c:pt>
                <c:pt idx="5364">
                  <c:v>1.4397948277200214</c:v>
                </c:pt>
                <c:pt idx="5365">
                  <c:v>1.5000565719280132</c:v>
                </c:pt>
                <c:pt idx="5366">
                  <c:v>0.92985482949700327</c:v>
                </c:pt>
                <c:pt idx="5367">
                  <c:v>0.42730034950000118</c:v>
                </c:pt>
                <c:pt idx="5368">
                  <c:v>4.3165775497016057E-2</c:v>
                </c:pt>
                <c:pt idx="5369">
                  <c:v>1.4838564904990079</c:v>
                </c:pt>
                <c:pt idx="5370">
                  <c:v>-0.27487066910299518</c:v>
                </c:pt>
                <c:pt idx="5371">
                  <c:v>3.2650832239969958</c:v>
                </c:pt>
                <c:pt idx="5372">
                  <c:v>1.7085554323440135</c:v>
                </c:pt>
                <c:pt idx="5373">
                  <c:v>1.0568412168180004</c:v>
                </c:pt>
                <c:pt idx="5374">
                  <c:v>-1.8679768212049908</c:v>
                </c:pt>
                <c:pt idx="5375">
                  <c:v>-0.8453517690819865</c:v>
                </c:pt>
                <c:pt idx="5376">
                  <c:v>2.2284783316960102</c:v>
                </c:pt>
                <c:pt idx="5377">
                  <c:v>-0.89508479218999071</c:v>
                </c:pt>
                <c:pt idx="5378">
                  <c:v>-0.21015721166298817</c:v>
                </c:pt>
                <c:pt idx="5379">
                  <c:v>-2.5004503265409994</c:v>
                </c:pt>
                <c:pt idx="5380">
                  <c:v>-0.16077954073000456</c:v>
                </c:pt>
                <c:pt idx="5381">
                  <c:v>4.1666120030996012E-2</c:v>
                </c:pt>
                <c:pt idx="5382">
                  <c:v>0.15746387610600721</c:v>
                </c:pt>
                <c:pt idx="5383">
                  <c:v>-0.21507841230899771</c:v>
                </c:pt>
                <c:pt idx="5384">
                  <c:v>-0.49825705847200652</c:v>
                </c:pt>
                <c:pt idx="5385">
                  <c:v>-9.3069821338986003E-2</c:v>
                </c:pt>
                <c:pt idx="5386">
                  <c:v>0.33313763124800744</c:v>
                </c:pt>
                <c:pt idx="5387">
                  <c:v>-1.6892355035780042</c:v>
                </c:pt>
                <c:pt idx="5388">
                  <c:v>-0.25772135189600931</c:v>
                </c:pt>
                <c:pt idx="5389">
                  <c:v>-1.2822918008239981</c:v>
                </c:pt>
                <c:pt idx="5390">
                  <c:v>-0.97011484146499072</c:v>
                </c:pt>
                <c:pt idx="5391">
                  <c:v>0.26329280220400619</c:v>
                </c:pt>
                <c:pt idx="5392">
                  <c:v>0.3458863912269976</c:v>
                </c:pt>
                <c:pt idx="5393">
                  <c:v>1.5901606041300056</c:v>
                </c:pt>
                <c:pt idx="5394">
                  <c:v>-0.1512340644119945</c:v>
                </c:pt>
                <c:pt idx="5395">
                  <c:v>-1.0752609860899867</c:v>
                </c:pt>
                <c:pt idx="5396">
                  <c:v>1.9536405261180079</c:v>
                </c:pt>
                <c:pt idx="5397">
                  <c:v>0.66149665662001667</c:v>
                </c:pt>
                <c:pt idx="5398">
                  <c:v>0.26814419460799854</c:v>
                </c:pt>
                <c:pt idx="5399">
                  <c:v>0.69275409246701258</c:v>
                </c:pt>
                <c:pt idx="5400">
                  <c:v>1.4525681147370051</c:v>
                </c:pt>
                <c:pt idx="5401">
                  <c:v>-9.5560506884993401E-2</c:v>
                </c:pt>
                <c:pt idx="5402">
                  <c:v>0.26799316798701511</c:v>
                </c:pt>
                <c:pt idx="5403">
                  <c:v>2.1818025730609918</c:v>
                </c:pt>
                <c:pt idx="5404">
                  <c:v>-1.1053150759409789</c:v>
                </c:pt>
                <c:pt idx="5405">
                  <c:v>-0.1750451012329961</c:v>
                </c:pt>
                <c:pt idx="5406">
                  <c:v>-1.5905066444129972</c:v>
                </c:pt>
                <c:pt idx="5407">
                  <c:v>-2.5461607829220014</c:v>
                </c:pt>
                <c:pt idx="5408">
                  <c:v>-2.1744438117519849</c:v>
                </c:pt>
                <c:pt idx="5409">
                  <c:v>-0.87565509962898602</c:v>
                </c:pt>
                <c:pt idx="5410">
                  <c:v>3.830503843599331E-2</c:v>
                </c:pt>
                <c:pt idx="5411">
                  <c:v>-0.70918175945999451</c:v>
                </c:pt>
                <c:pt idx="5412">
                  <c:v>0.40383290834901686</c:v>
                </c:pt>
                <c:pt idx="5413">
                  <c:v>-0.1607176095339895</c:v>
                </c:pt>
                <c:pt idx="5414">
                  <c:v>-1.083462430346998</c:v>
                </c:pt>
                <c:pt idx="5415">
                  <c:v>1.2300543279390013</c:v>
                </c:pt>
                <c:pt idx="5416">
                  <c:v>1.7541093055420021</c:v>
                </c:pt>
                <c:pt idx="5417">
                  <c:v>2.372144741292999</c:v>
                </c:pt>
                <c:pt idx="5418">
                  <c:v>-0.62380270619598832</c:v>
                </c:pt>
                <c:pt idx="5419">
                  <c:v>-0.40019771643798663</c:v>
                </c:pt>
                <c:pt idx="5420">
                  <c:v>0.16551704146600343</c:v>
                </c:pt>
                <c:pt idx="5421">
                  <c:v>0.89456059423000056</c:v>
                </c:pt>
                <c:pt idx="5422">
                  <c:v>-1.5058194953159898</c:v>
                </c:pt>
                <c:pt idx="5423">
                  <c:v>1.0303782213720183</c:v>
                </c:pt>
                <c:pt idx="5424">
                  <c:v>1.1024069046540035</c:v>
                </c:pt>
                <c:pt idx="5425">
                  <c:v>1.5909838670280152</c:v>
                </c:pt>
                <c:pt idx="5426">
                  <c:v>0.67307880958800581</c:v>
                </c:pt>
                <c:pt idx="5427">
                  <c:v>0.77487843057599548</c:v>
                </c:pt>
                <c:pt idx="5428">
                  <c:v>0.52888355422399513</c:v>
                </c:pt>
                <c:pt idx="5429">
                  <c:v>-4.453346961298621E-2</c:v>
                </c:pt>
                <c:pt idx="5430">
                  <c:v>-7.6824434177993339E-2</c:v>
                </c:pt>
                <c:pt idx="5431">
                  <c:v>-2.9437233975419872</c:v>
                </c:pt>
                <c:pt idx="5432">
                  <c:v>-0.77700378084199428</c:v>
                </c:pt>
                <c:pt idx="5433">
                  <c:v>-2.2786327080439861</c:v>
                </c:pt>
                <c:pt idx="5434">
                  <c:v>0.53817978843001413</c:v>
                </c:pt>
                <c:pt idx="5435">
                  <c:v>-1.8882808478509929</c:v>
                </c:pt>
                <c:pt idx="5436">
                  <c:v>0.73400223971499656</c:v>
                </c:pt>
                <c:pt idx="5437">
                  <c:v>0.26944143294799971</c:v>
                </c:pt>
                <c:pt idx="5438">
                  <c:v>0.20010497911900416</c:v>
                </c:pt>
                <c:pt idx="5439">
                  <c:v>1.8315748905040152</c:v>
                </c:pt>
                <c:pt idx="5440">
                  <c:v>-0.98402117095599806</c:v>
                </c:pt>
                <c:pt idx="5441">
                  <c:v>-4.8923377284992853E-2</c:v>
                </c:pt>
                <c:pt idx="5442">
                  <c:v>0.50602685117499391</c:v>
                </c:pt>
                <c:pt idx="5443">
                  <c:v>-1.0967482927109984</c:v>
                </c:pt>
                <c:pt idx="5444">
                  <c:v>-1.9288425618995575E-2</c:v>
                </c:pt>
                <c:pt idx="5445">
                  <c:v>1.0447709232689988</c:v>
                </c:pt>
                <c:pt idx="5446">
                  <c:v>0.92766268971300292</c:v>
                </c:pt>
                <c:pt idx="5447">
                  <c:v>-2.0659080913129912</c:v>
                </c:pt>
                <c:pt idx="5448">
                  <c:v>0.46776640821001081</c:v>
                </c:pt>
                <c:pt idx="5449">
                  <c:v>7.6480579905009449E-2</c:v>
                </c:pt>
                <c:pt idx="5450">
                  <c:v>-0.44911092546999498</c:v>
                </c:pt>
                <c:pt idx="5451">
                  <c:v>-1.5268166278579969</c:v>
                </c:pt>
                <c:pt idx="5452">
                  <c:v>-2.2798118138830006</c:v>
                </c:pt>
                <c:pt idx="5453">
                  <c:v>0.76131490881401476</c:v>
                </c:pt>
                <c:pt idx="5454">
                  <c:v>1.8907822334030016</c:v>
                </c:pt>
                <c:pt idx="5455">
                  <c:v>-1.7920127258149989</c:v>
                </c:pt>
                <c:pt idx="5456">
                  <c:v>-2.8246986840229908</c:v>
                </c:pt>
                <c:pt idx="5457">
                  <c:v>0.29096456849299557</c:v>
                </c:pt>
                <c:pt idx="5458">
                  <c:v>-0.72648172887198825</c:v>
                </c:pt>
                <c:pt idx="5459">
                  <c:v>-0.32925875807698901</c:v>
                </c:pt>
                <c:pt idx="5460">
                  <c:v>2.0823817855090141</c:v>
                </c:pt>
                <c:pt idx="5461">
                  <c:v>-0.9924767915779853</c:v>
                </c:pt>
                <c:pt idx="5462">
                  <c:v>-0.7865186104109938</c:v>
                </c:pt>
                <c:pt idx="5463">
                  <c:v>-1.532238637515988</c:v>
                </c:pt>
                <c:pt idx="5464">
                  <c:v>-2.0504536961489919</c:v>
                </c:pt>
                <c:pt idx="5465">
                  <c:v>1.7766366051030076</c:v>
                </c:pt>
                <c:pt idx="5466">
                  <c:v>-0.37212743378699997</c:v>
                </c:pt>
                <c:pt idx="5467">
                  <c:v>-0.24555076561398437</c:v>
                </c:pt>
                <c:pt idx="5468">
                  <c:v>0.86691679049900472</c:v>
                </c:pt>
                <c:pt idx="5469">
                  <c:v>-0.82325215000798835</c:v>
                </c:pt>
                <c:pt idx="5470">
                  <c:v>1.0589781661010989E-2</c:v>
                </c:pt>
                <c:pt idx="5471">
                  <c:v>3.9329876379014195E-2</c:v>
                </c:pt>
                <c:pt idx="5472">
                  <c:v>-0.50956068164100543</c:v>
                </c:pt>
                <c:pt idx="5473">
                  <c:v>-0.82512070791300118</c:v>
                </c:pt>
                <c:pt idx="5474">
                  <c:v>-2.2869219137939893</c:v>
                </c:pt>
                <c:pt idx="5475">
                  <c:v>-1.0230106190930002</c:v>
                </c:pt>
                <c:pt idx="5476">
                  <c:v>-0.79060454121699308</c:v>
                </c:pt>
                <c:pt idx="5477">
                  <c:v>-1.6190923507560058</c:v>
                </c:pt>
                <c:pt idx="5478">
                  <c:v>-1.3314916376369865</c:v>
                </c:pt>
                <c:pt idx="5479">
                  <c:v>0.12247524431100487</c:v>
                </c:pt>
                <c:pt idx="5480">
                  <c:v>-1.3479425926999937</c:v>
                </c:pt>
                <c:pt idx="5481">
                  <c:v>-2.233763216621</c:v>
                </c:pt>
                <c:pt idx="5482">
                  <c:v>1.2869719835070015</c:v>
                </c:pt>
                <c:pt idx="5483">
                  <c:v>-2.3304808627400035</c:v>
                </c:pt>
                <c:pt idx="5484">
                  <c:v>-1.3076577720290032</c:v>
                </c:pt>
                <c:pt idx="5485">
                  <c:v>0.77233930503000181</c:v>
                </c:pt>
                <c:pt idx="5486">
                  <c:v>0.62772792719300696</c:v>
                </c:pt>
                <c:pt idx="5487">
                  <c:v>-0.32527993957799595</c:v>
                </c:pt>
                <c:pt idx="5488">
                  <c:v>0.14241226045700728</c:v>
                </c:pt>
                <c:pt idx="5489">
                  <c:v>-1.0764308297409855</c:v>
                </c:pt>
                <c:pt idx="5490">
                  <c:v>-0.38843033603299659</c:v>
                </c:pt>
                <c:pt idx="5491">
                  <c:v>-3.4437894543998482E-2</c:v>
                </c:pt>
                <c:pt idx="5492">
                  <c:v>2.133362681403014</c:v>
                </c:pt>
                <c:pt idx="5493">
                  <c:v>0.79071103109899354</c:v>
                </c:pt>
                <c:pt idx="5494">
                  <c:v>6.4800733362005758E-2</c:v>
                </c:pt>
                <c:pt idx="5495">
                  <c:v>-0.98471318524599383</c:v>
                </c:pt>
                <c:pt idx="5496">
                  <c:v>1.122017066850006</c:v>
                </c:pt>
                <c:pt idx="5497">
                  <c:v>4.8724119050007175E-2</c:v>
                </c:pt>
                <c:pt idx="5498">
                  <c:v>-1.4440566573939861</c:v>
                </c:pt>
                <c:pt idx="5499">
                  <c:v>-1.3881435526199937</c:v>
                </c:pt>
                <c:pt idx="5500">
                  <c:v>0.21670274844100845</c:v>
                </c:pt>
                <c:pt idx="5501">
                  <c:v>-1.0499507385979996</c:v>
                </c:pt>
                <c:pt idx="5502">
                  <c:v>-0.81503303711599528</c:v>
                </c:pt>
                <c:pt idx="5503">
                  <c:v>1.6007957210889998</c:v>
                </c:pt>
                <c:pt idx="5504">
                  <c:v>1.74344357017101</c:v>
                </c:pt>
                <c:pt idx="5505">
                  <c:v>1.4759564274540082</c:v>
                </c:pt>
                <c:pt idx="5506">
                  <c:v>1.786374545973004</c:v>
                </c:pt>
                <c:pt idx="5507">
                  <c:v>0.86558300358400686</c:v>
                </c:pt>
                <c:pt idx="5508">
                  <c:v>2.0156907893859994</c:v>
                </c:pt>
                <c:pt idx="5509">
                  <c:v>1.7653206736190015</c:v>
                </c:pt>
                <c:pt idx="5510">
                  <c:v>1.1927601410270086</c:v>
                </c:pt>
                <c:pt idx="5511">
                  <c:v>-2.6186315189179936</c:v>
                </c:pt>
                <c:pt idx="5512">
                  <c:v>-2.0831035742359916</c:v>
                </c:pt>
                <c:pt idx="5513">
                  <c:v>-0.75268282861399882</c:v>
                </c:pt>
                <c:pt idx="5514">
                  <c:v>0.18482234703500922</c:v>
                </c:pt>
                <c:pt idx="5515">
                  <c:v>-2.1312184742139948</c:v>
                </c:pt>
                <c:pt idx="5516">
                  <c:v>-1.558658522071994</c:v>
                </c:pt>
                <c:pt idx="5517">
                  <c:v>0.7013317686979974</c:v>
                </c:pt>
                <c:pt idx="5518">
                  <c:v>2.631876820858011</c:v>
                </c:pt>
                <c:pt idx="5519">
                  <c:v>0.99362100914599694</c:v>
                </c:pt>
                <c:pt idx="5520">
                  <c:v>0.15994877607001001</c:v>
                </c:pt>
                <c:pt idx="5521">
                  <c:v>-0.1760955794420056</c:v>
                </c:pt>
                <c:pt idx="5522">
                  <c:v>0.57606074351500069</c:v>
                </c:pt>
                <c:pt idx="5523">
                  <c:v>0.34405198490799194</c:v>
                </c:pt>
                <c:pt idx="5524">
                  <c:v>-4.6426918847004117E-2</c:v>
                </c:pt>
                <c:pt idx="5525">
                  <c:v>0.23068107536900584</c:v>
                </c:pt>
                <c:pt idx="5526">
                  <c:v>-0.22938910703798854</c:v>
                </c:pt>
                <c:pt idx="5527">
                  <c:v>0.11719100700801732</c:v>
                </c:pt>
                <c:pt idx="5528">
                  <c:v>0.29707036250300689</c:v>
                </c:pt>
                <c:pt idx="5529">
                  <c:v>-0.29363418279399411</c:v>
                </c:pt>
                <c:pt idx="5530">
                  <c:v>1.4239480112660061</c:v>
                </c:pt>
                <c:pt idx="5531">
                  <c:v>0.38975015787201528</c:v>
                </c:pt>
                <c:pt idx="5532">
                  <c:v>-1.5276468141329929</c:v>
                </c:pt>
                <c:pt idx="5533">
                  <c:v>-1.6907097136259921</c:v>
                </c:pt>
                <c:pt idx="5534">
                  <c:v>-1.7328142176899917</c:v>
                </c:pt>
                <c:pt idx="5535">
                  <c:v>1.5804727698150032</c:v>
                </c:pt>
                <c:pt idx="5536">
                  <c:v>2.0853715135820039</c:v>
                </c:pt>
                <c:pt idx="5537">
                  <c:v>0.2198789850479983</c:v>
                </c:pt>
                <c:pt idx="5538">
                  <c:v>-3.6169738141349939</c:v>
                </c:pt>
                <c:pt idx="5539">
                  <c:v>0.32030120938401296</c:v>
                </c:pt>
                <c:pt idx="5540">
                  <c:v>-0.58088553930699049</c:v>
                </c:pt>
                <c:pt idx="5541">
                  <c:v>-0.69241867472999274</c:v>
                </c:pt>
                <c:pt idx="5542">
                  <c:v>2.5033396881930088</c:v>
                </c:pt>
                <c:pt idx="5543">
                  <c:v>-1.0691104815199992</c:v>
                </c:pt>
                <c:pt idx="5544">
                  <c:v>0.41538651484501088</c:v>
                </c:pt>
                <c:pt idx="5545">
                  <c:v>-0.99215736177600888</c:v>
                </c:pt>
                <c:pt idx="5546">
                  <c:v>-1.2854941271910008</c:v>
                </c:pt>
                <c:pt idx="5547">
                  <c:v>1.6076378964339995</c:v>
                </c:pt>
                <c:pt idx="5548">
                  <c:v>1.4646810747130132</c:v>
                </c:pt>
                <c:pt idx="5549">
                  <c:v>0.12628332595001268</c:v>
                </c:pt>
                <c:pt idx="5550">
                  <c:v>-0.24153896229698546</c:v>
                </c:pt>
                <c:pt idx="5551">
                  <c:v>2.1852145535890202</c:v>
                </c:pt>
                <c:pt idx="5552">
                  <c:v>-2.8859223199449957</c:v>
                </c:pt>
                <c:pt idx="5553">
                  <c:v>2.3074354949300044</c:v>
                </c:pt>
                <c:pt idx="5554">
                  <c:v>1.5674550488320023</c:v>
                </c:pt>
                <c:pt idx="5555">
                  <c:v>-2.0485832046149994</c:v>
                </c:pt>
                <c:pt idx="5556">
                  <c:v>-0.11022993613899246</c:v>
                </c:pt>
                <c:pt idx="5557">
                  <c:v>0.62759371401200781</c:v>
                </c:pt>
                <c:pt idx="5558">
                  <c:v>2.0400158454850015</c:v>
                </c:pt>
                <c:pt idx="5559">
                  <c:v>0.44684590515200284</c:v>
                </c:pt>
                <c:pt idx="5560">
                  <c:v>-2.5236586855770042</c:v>
                </c:pt>
                <c:pt idx="5561">
                  <c:v>0.44639172440500374</c:v>
                </c:pt>
                <c:pt idx="5562">
                  <c:v>1.2471471172389954</c:v>
                </c:pt>
                <c:pt idx="5563">
                  <c:v>-1.2179508267369954</c:v>
                </c:pt>
                <c:pt idx="5564">
                  <c:v>1.0897654266130132</c:v>
                </c:pt>
                <c:pt idx="5565">
                  <c:v>0.29345187813001417</c:v>
                </c:pt>
                <c:pt idx="5566">
                  <c:v>-0.25563770961998955</c:v>
                </c:pt>
                <c:pt idx="5567">
                  <c:v>-1.2133534276329954</c:v>
                </c:pt>
                <c:pt idx="5568">
                  <c:v>-1.2488430151279886</c:v>
                </c:pt>
                <c:pt idx="5569">
                  <c:v>-0.21755766700499635</c:v>
                </c:pt>
                <c:pt idx="5570">
                  <c:v>-0.78248620280099601</c:v>
                </c:pt>
                <c:pt idx="5571">
                  <c:v>-0.68671780359399293</c:v>
                </c:pt>
                <c:pt idx="5572">
                  <c:v>0.40970086933700145</c:v>
                </c:pt>
                <c:pt idx="5573">
                  <c:v>-1.757898601219992</c:v>
                </c:pt>
                <c:pt idx="5574">
                  <c:v>-1.8866350149310023</c:v>
                </c:pt>
                <c:pt idx="5575">
                  <c:v>-0.83954715493598542</c:v>
                </c:pt>
                <c:pt idx="5576">
                  <c:v>-1.6119625031879963</c:v>
                </c:pt>
                <c:pt idx="5577">
                  <c:v>-1.3258675813840028</c:v>
                </c:pt>
                <c:pt idx="5578">
                  <c:v>1.1832963468270066</c:v>
                </c:pt>
                <c:pt idx="5579">
                  <c:v>0.40432348211601266</c:v>
                </c:pt>
                <c:pt idx="5580">
                  <c:v>2.761629286618998</c:v>
                </c:pt>
                <c:pt idx="5581">
                  <c:v>0.46095821650601465</c:v>
                </c:pt>
                <c:pt idx="5582">
                  <c:v>0.5060204154350032</c:v>
                </c:pt>
                <c:pt idx="5583">
                  <c:v>-1.1528360953279986</c:v>
                </c:pt>
                <c:pt idx="5584">
                  <c:v>1.3246352190830066</c:v>
                </c:pt>
                <c:pt idx="5585">
                  <c:v>-3.2711878687640024</c:v>
                </c:pt>
                <c:pt idx="5586">
                  <c:v>0.61186061669299363</c:v>
                </c:pt>
                <c:pt idx="5587">
                  <c:v>0.97891189039401638</c:v>
                </c:pt>
                <c:pt idx="5588">
                  <c:v>-0.15746732709699529</c:v>
                </c:pt>
                <c:pt idx="5589">
                  <c:v>-0.4576938105549857</c:v>
                </c:pt>
                <c:pt idx="5590">
                  <c:v>0.37752938242300615</c:v>
                </c:pt>
                <c:pt idx="5591">
                  <c:v>-0.6361264256769914</c:v>
                </c:pt>
                <c:pt idx="5592">
                  <c:v>1.2676275103570021</c:v>
                </c:pt>
                <c:pt idx="5593">
                  <c:v>-0.9203420753109981</c:v>
                </c:pt>
                <c:pt idx="5594">
                  <c:v>-0.17430265618898488</c:v>
                </c:pt>
                <c:pt idx="5595">
                  <c:v>-0.42907772800700172</c:v>
                </c:pt>
                <c:pt idx="5596">
                  <c:v>-0.41388246035599252</c:v>
                </c:pt>
                <c:pt idx="5597">
                  <c:v>-0.5431493973519963</c:v>
                </c:pt>
                <c:pt idx="5598">
                  <c:v>0.87859073254600162</c:v>
                </c:pt>
                <c:pt idx="5599">
                  <c:v>1.9270530478760151</c:v>
                </c:pt>
                <c:pt idx="5600">
                  <c:v>-2.7154779060339962</c:v>
                </c:pt>
                <c:pt idx="5601">
                  <c:v>-0.74124419476298442</c:v>
                </c:pt>
                <c:pt idx="5602">
                  <c:v>-0.36946727353898723</c:v>
                </c:pt>
                <c:pt idx="5603">
                  <c:v>0.55078586713800348</c:v>
                </c:pt>
                <c:pt idx="5604">
                  <c:v>-7.147364382298349E-2</c:v>
                </c:pt>
                <c:pt idx="5605">
                  <c:v>-1.1595673702129972</c:v>
                </c:pt>
                <c:pt idx="5606">
                  <c:v>-1.3814916639279886</c:v>
                </c:pt>
                <c:pt idx="5607">
                  <c:v>-0.35452910130599946</c:v>
                </c:pt>
                <c:pt idx="5608">
                  <c:v>0.66046741315801683</c:v>
                </c:pt>
                <c:pt idx="5609">
                  <c:v>-0.74728854165199721</c:v>
                </c:pt>
                <c:pt idx="5610">
                  <c:v>-1.7909041767159977</c:v>
                </c:pt>
                <c:pt idx="5611">
                  <c:v>-1.4908943363959963</c:v>
                </c:pt>
                <c:pt idx="5612">
                  <c:v>-4.6836732192986119E-2</c:v>
                </c:pt>
                <c:pt idx="5613">
                  <c:v>-3.5166592098789806E-4</c:v>
                </c:pt>
                <c:pt idx="5614">
                  <c:v>-0.17492531901599762</c:v>
                </c:pt>
                <c:pt idx="5615">
                  <c:v>-1.2983809539509963</c:v>
                </c:pt>
                <c:pt idx="5616">
                  <c:v>1.7729083847160041</c:v>
                </c:pt>
                <c:pt idx="5617">
                  <c:v>1.7503627999529954</c:v>
                </c:pt>
                <c:pt idx="5618">
                  <c:v>-1.4182923825420062</c:v>
                </c:pt>
                <c:pt idx="5619">
                  <c:v>0.18312303012800157</c:v>
                </c:pt>
                <c:pt idx="5620">
                  <c:v>-0.21870030197899837</c:v>
                </c:pt>
                <c:pt idx="5621">
                  <c:v>-0.52122905468499425</c:v>
                </c:pt>
                <c:pt idx="5622">
                  <c:v>0.37305494933499972</c:v>
                </c:pt>
                <c:pt idx="5623">
                  <c:v>-0.82623269039399361</c:v>
                </c:pt>
                <c:pt idx="5624">
                  <c:v>-0.52840325941500055</c:v>
                </c:pt>
                <c:pt idx="5625">
                  <c:v>1.1015535886997441E-2</c:v>
                </c:pt>
                <c:pt idx="5626">
                  <c:v>-3.1157242397209899</c:v>
                </c:pt>
                <c:pt idx="5627">
                  <c:v>-0.45017666458399219</c:v>
                </c:pt>
                <c:pt idx="5628">
                  <c:v>1.7313653732599903</c:v>
                </c:pt>
                <c:pt idx="5629">
                  <c:v>0.16451382197000441</c:v>
                </c:pt>
                <c:pt idx="5630">
                  <c:v>0.15477578251001489</c:v>
                </c:pt>
                <c:pt idx="5631">
                  <c:v>-2.1533687454220001</c:v>
                </c:pt>
                <c:pt idx="5632">
                  <c:v>0.57440312688899553</c:v>
                </c:pt>
                <c:pt idx="5633">
                  <c:v>-0.27957665024499079</c:v>
                </c:pt>
                <c:pt idx="5634">
                  <c:v>-1.5169426421730066</c:v>
                </c:pt>
                <c:pt idx="5635">
                  <c:v>1.8433958129450048</c:v>
                </c:pt>
                <c:pt idx="5636">
                  <c:v>-1.3332287962189895</c:v>
                </c:pt>
                <c:pt idx="5637">
                  <c:v>-1.1738018405489896</c:v>
                </c:pt>
                <c:pt idx="5638">
                  <c:v>0.52949061895400007</c:v>
                </c:pt>
                <c:pt idx="5639">
                  <c:v>1.5981184375440023</c:v>
                </c:pt>
                <c:pt idx="5640">
                  <c:v>7.2649953452014415E-2</c:v>
                </c:pt>
                <c:pt idx="5641">
                  <c:v>1.4576815191329899</c:v>
                </c:pt>
                <c:pt idx="5642">
                  <c:v>1.2005771853859954</c:v>
                </c:pt>
                <c:pt idx="5643">
                  <c:v>2.1730770718680077</c:v>
                </c:pt>
                <c:pt idx="5644">
                  <c:v>-0.2848409168870063</c:v>
                </c:pt>
                <c:pt idx="5645">
                  <c:v>0.92652167791300144</c:v>
                </c:pt>
                <c:pt idx="5646">
                  <c:v>-1.0569035109560048</c:v>
                </c:pt>
                <c:pt idx="5647">
                  <c:v>1.0068009956059996</c:v>
                </c:pt>
                <c:pt idx="5648">
                  <c:v>-3.0361689607129847</c:v>
                </c:pt>
                <c:pt idx="5649">
                  <c:v>0.20957239913900594</c:v>
                </c:pt>
                <c:pt idx="5650">
                  <c:v>-0.47980660186699708</c:v>
                </c:pt>
                <c:pt idx="5651">
                  <c:v>-0.6030429482969879</c:v>
                </c:pt>
                <c:pt idx="5652">
                  <c:v>-0.28901757333299827</c:v>
                </c:pt>
                <c:pt idx="5653">
                  <c:v>1.9492886803660099</c:v>
                </c:pt>
                <c:pt idx="5654">
                  <c:v>-0.65056550823298664</c:v>
                </c:pt>
                <c:pt idx="5655">
                  <c:v>-0.48552180086198859</c:v>
                </c:pt>
                <c:pt idx="5656">
                  <c:v>-1.1403984794879989</c:v>
                </c:pt>
                <c:pt idx="5657">
                  <c:v>0.33200975143600431</c:v>
                </c:pt>
                <c:pt idx="5658">
                  <c:v>2.472804596572999</c:v>
                </c:pt>
                <c:pt idx="5659">
                  <c:v>-1.1252332757390064</c:v>
                </c:pt>
                <c:pt idx="5660">
                  <c:v>-0.25053606388399885</c:v>
                </c:pt>
                <c:pt idx="5661">
                  <c:v>1.1554405894760009</c:v>
                </c:pt>
                <c:pt idx="5662">
                  <c:v>0.58623096006999731</c:v>
                </c:pt>
                <c:pt idx="5663">
                  <c:v>1.0541276361160214</c:v>
                </c:pt>
                <c:pt idx="5664">
                  <c:v>0.31265989568100849</c:v>
                </c:pt>
                <c:pt idx="5665">
                  <c:v>3.2353399892949994</c:v>
                </c:pt>
                <c:pt idx="5666">
                  <c:v>0.66826664734600172</c:v>
                </c:pt>
                <c:pt idx="5667">
                  <c:v>0.72284604641401984</c:v>
                </c:pt>
                <c:pt idx="5668">
                  <c:v>-2.4414982102849905</c:v>
                </c:pt>
                <c:pt idx="5669">
                  <c:v>0.37416225657202062</c:v>
                </c:pt>
                <c:pt idx="5670">
                  <c:v>-0.34085671570798581</c:v>
                </c:pt>
                <c:pt idx="5671">
                  <c:v>2.6540182417000011</c:v>
                </c:pt>
                <c:pt idx="5672">
                  <c:v>-1.0849979157430027</c:v>
                </c:pt>
                <c:pt idx="5673">
                  <c:v>0.49179066167199892</c:v>
                </c:pt>
                <c:pt idx="5674">
                  <c:v>0.3897920944310016</c:v>
                </c:pt>
                <c:pt idx="5675">
                  <c:v>0.71611583851999683</c:v>
                </c:pt>
                <c:pt idx="5676">
                  <c:v>-0.62613199605598879</c:v>
                </c:pt>
                <c:pt idx="5677">
                  <c:v>-0.75344392981799047</c:v>
                </c:pt>
                <c:pt idx="5678">
                  <c:v>2.7358907300550186</c:v>
                </c:pt>
                <c:pt idx="5679">
                  <c:v>0.11494857802200897</c:v>
                </c:pt>
                <c:pt idx="5680">
                  <c:v>-1.3141217092279902</c:v>
                </c:pt>
                <c:pt idx="5681">
                  <c:v>-0.62373755249899432</c:v>
                </c:pt>
                <c:pt idx="5682">
                  <c:v>2.2079553795440177</c:v>
                </c:pt>
                <c:pt idx="5683">
                  <c:v>-0.78354179325499729</c:v>
                </c:pt>
                <c:pt idx="5684">
                  <c:v>-0.65591967419499042</c:v>
                </c:pt>
                <c:pt idx="5685">
                  <c:v>9.7689674910128588E-3</c:v>
                </c:pt>
                <c:pt idx="5686">
                  <c:v>0.50415596215800917</c:v>
                </c:pt>
                <c:pt idx="5687">
                  <c:v>0.3633953160070007</c:v>
                </c:pt>
                <c:pt idx="5688">
                  <c:v>0.61736382683500324</c:v>
                </c:pt>
                <c:pt idx="5689">
                  <c:v>0.35482554338199179</c:v>
                </c:pt>
                <c:pt idx="5690">
                  <c:v>-1.8546891995149792</c:v>
                </c:pt>
                <c:pt idx="5691">
                  <c:v>0.19472414659500714</c:v>
                </c:pt>
                <c:pt idx="5692">
                  <c:v>2.0939254912080116</c:v>
                </c:pt>
                <c:pt idx="5693">
                  <c:v>1.9080579181160005</c:v>
                </c:pt>
                <c:pt idx="5694">
                  <c:v>1.0586197550830008</c:v>
                </c:pt>
                <c:pt idx="5695">
                  <c:v>-0.66953060017399935</c:v>
                </c:pt>
                <c:pt idx="5696">
                  <c:v>-0.98394253807600762</c:v>
                </c:pt>
                <c:pt idx="5697">
                  <c:v>-8.0052021474998014E-2</c:v>
                </c:pt>
                <c:pt idx="5698">
                  <c:v>-0.84963878497198664</c:v>
                </c:pt>
                <c:pt idx="5699">
                  <c:v>-0.56870744473599188</c:v>
                </c:pt>
                <c:pt idx="5700">
                  <c:v>2.2742995894190017</c:v>
                </c:pt>
                <c:pt idx="5701">
                  <c:v>0.91887773381500892</c:v>
                </c:pt>
                <c:pt idx="5702">
                  <c:v>-1.4420247111900011</c:v>
                </c:pt>
                <c:pt idx="5703">
                  <c:v>-0.46360074272999441</c:v>
                </c:pt>
                <c:pt idx="5704">
                  <c:v>1.1714372224990086</c:v>
                </c:pt>
                <c:pt idx="5705">
                  <c:v>0.39887956573201677</c:v>
                </c:pt>
                <c:pt idx="5706">
                  <c:v>1.3014964160419993</c:v>
                </c:pt>
                <c:pt idx="5707">
                  <c:v>8.0731192586995348E-2</c:v>
                </c:pt>
                <c:pt idx="5708">
                  <c:v>0.83363342981401445</c:v>
                </c:pt>
                <c:pt idx="5709">
                  <c:v>0.46774998306801763</c:v>
                </c:pt>
                <c:pt idx="5710">
                  <c:v>1.2436368893909986</c:v>
                </c:pt>
                <c:pt idx="5711">
                  <c:v>2.5247423187280162</c:v>
                </c:pt>
                <c:pt idx="5712">
                  <c:v>-0.44843208614499019</c:v>
                </c:pt>
                <c:pt idx="5713">
                  <c:v>0.5179574668210023</c:v>
                </c:pt>
                <c:pt idx="5714">
                  <c:v>-1.0096634127339854</c:v>
                </c:pt>
                <c:pt idx="5715">
                  <c:v>-2.0766266215619993</c:v>
                </c:pt>
                <c:pt idx="5716">
                  <c:v>0.69490967274600735</c:v>
                </c:pt>
                <c:pt idx="5717">
                  <c:v>-1.0644489432770001</c:v>
                </c:pt>
                <c:pt idx="5718">
                  <c:v>-0.59672072842400325</c:v>
                </c:pt>
                <c:pt idx="5719">
                  <c:v>-0.93348679412000024</c:v>
                </c:pt>
                <c:pt idx="5720">
                  <c:v>-1.8932546112529991</c:v>
                </c:pt>
                <c:pt idx="5721">
                  <c:v>-0.77140964225100106</c:v>
                </c:pt>
                <c:pt idx="5722">
                  <c:v>0.43777559273500799</c:v>
                </c:pt>
                <c:pt idx="5723">
                  <c:v>0.30913574987600612</c:v>
                </c:pt>
                <c:pt idx="5724">
                  <c:v>-0.27112408291399959</c:v>
                </c:pt>
                <c:pt idx="5725">
                  <c:v>5.2447424601012926E-2</c:v>
                </c:pt>
                <c:pt idx="5726">
                  <c:v>-1.3451449218579938</c:v>
                </c:pt>
                <c:pt idx="5727">
                  <c:v>-0.51822946109999179</c:v>
                </c:pt>
                <c:pt idx="5728">
                  <c:v>-0.64796353116000205</c:v>
                </c:pt>
                <c:pt idx="5729">
                  <c:v>0.16538725716600311</c:v>
                </c:pt>
                <c:pt idx="5730">
                  <c:v>1.727279304749004</c:v>
                </c:pt>
                <c:pt idx="5731">
                  <c:v>0.78888853119700286</c:v>
                </c:pt>
                <c:pt idx="5732">
                  <c:v>2.4904672477990175</c:v>
                </c:pt>
                <c:pt idx="5733">
                  <c:v>1.1604192891740013</c:v>
                </c:pt>
                <c:pt idx="5734">
                  <c:v>-0.91388495388198976</c:v>
                </c:pt>
                <c:pt idx="5735">
                  <c:v>2.5202491102770068</c:v>
                </c:pt>
                <c:pt idx="5736">
                  <c:v>1.1108552371340039</c:v>
                </c:pt>
                <c:pt idx="5737">
                  <c:v>-0.8309356073229992</c:v>
                </c:pt>
                <c:pt idx="5738">
                  <c:v>-1.1026948762599886</c:v>
                </c:pt>
                <c:pt idx="5739">
                  <c:v>0.43808487358001003</c:v>
                </c:pt>
                <c:pt idx="5740">
                  <c:v>-3.5465046713920003</c:v>
                </c:pt>
                <c:pt idx="5741">
                  <c:v>-0.43840958577099798</c:v>
                </c:pt>
                <c:pt idx="5742">
                  <c:v>1.0593340157350042</c:v>
                </c:pt>
                <c:pt idx="5743">
                  <c:v>-0.79317859601799512</c:v>
                </c:pt>
                <c:pt idx="5744">
                  <c:v>-0.3463439908420014</c:v>
                </c:pt>
                <c:pt idx="5745">
                  <c:v>-0.41351208144899942</c:v>
                </c:pt>
                <c:pt idx="5746">
                  <c:v>1.441672666120013</c:v>
                </c:pt>
                <c:pt idx="5747">
                  <c:v>-3.0832072617002382E-2</c:v>
                </c:pt>
                <c:pt idx="5748">
                  <c:v>-6.9526279776994215E-2</c:v>
                </c:pt>
                <c:pt idx="5749">
                  <c:v>-1.729735960080987</c:v>
                </c:pt>
                <c:pt idx="5750">
                  <c:v>-0.499640722812984</c:v>
                </c:pt>
                <c:pt idx="5751">
                  <c:v>0.50358097558999759</c:v>
                </c:pt>
                <c:pt idx="5752">
                  <c:v>-2.5489653523469968</c:v>
                </c:pt>
                <c:pt idx="5753">
                  <c:v>-3.7978867585991338E-2</c:v>
                </c:pt>
                <c:pt idx="5754">
                  <c:v>1.3760289666460039</c:v>
                </c:pt>
                <c:pt idx="5755">
                  <c:v>-1.7793626319690077</c:v>
                </c:pt>
                <c:pt idx="5756">
                  <c:v>0.20472341499500146</c:v>
                </c:pt>
                <c:pt idx="5757">
                  <c:v>-1.0914977245309956</c:v>
                </c:pt>
                <c:pt idx="5758">
                  <c:v>7.3422410022004669E-2</c:v>
                </c:pt>
                <c:pt idx="5759">
                  <c:v>-1.9040996743409977</c:v>
                </c:pt>
                <c:pt idx="5760">
                  <c:v>-0.29442496307200372</c:v>
                </c:pt>
                <c:pt idx="5761">
                  <c:v>0.74641008950401044</c:v>
                </c:pt>
                <c:pt idx="5762">
                  <c:v>-0.16073604296899191</c:v>
                </c:pt>
                <c:pt idx="5763">
                  <c:v>0.14793568786099343</c:v>
                </c:pt>
                <c:pt idx="5764">
                  <c:v>-2.2919128309789869</c:v>
                </c:pt>
                <c:pt idx="5765">
                  <c:v>-0.21358258186299395</c:v>
                </c:pt>
                <c:pt idx="5766">
                  <c:v>-0.17521035493699344</c:v>
                </c:pt>
                <c:pt idx="5767">
                  <c:v>-0.76262030601098729</c:v>
                </c:pt>
                <c:pt idx="5768">
                  <c:v>0.76556804694699565</c:v>
                </c:pt>
                <c:pt idx="5769">
                  <c:v>1.7559421728009283E-2</c:v>
                </c:pt>
                <c:pt idx="5770">
                  <c:v>-0.42891994159299429</c:v>
                </c:pt>
                <c:pt idx="5771">
                  <c:v>-3.9673721837079938</c:v>
                </c:pt>
                <c:pt idx="5772">
                  <c:v>-0.82132831927799543</c:v>
                </c:pt>
                <c:pt idx="5773">
                  <c:v>0.17718222314300647</c:v>
                </c:pt>
                <c:pt idx="5774">
                  <c:v>-0.47210880215999396</c:v>
                </c:pt>
                <c:pt idx="5775">
                  <c:v>0.81613089937999916</c:v>
                </c:pt>
                <c:pt idx="5776">
                  <c:v>1.245106831732997</c:v>
                </c:pt>
                <c:pt idx="5777">
                  <c:v>-2.0658655418049818</c:v>
                </c:pt>
                <c:pt idx="5778">
                  <c:v>-0.7110195998779858</c:v>
                </c:pt>
                <c:pt idx="5779">
                  <c:v>1.5488382876380058</c:v>
                </c:pt>
                <c:pt idx="5780">
                  <c:v>0.18392678871900614</c:v>
                </c:pt>
                <c:pt idx="5781">
                  <c:v>-1.4987167861440014</c:v>
                </c:pt>
                <c:pt idx="5782">
                  <c:v>0.26369574600700219</c:v>
                </c:pt>
                <c:pt idx="5783">
                  <c:v>1.8699001861220097</c:v>
                </c:pt>
                <c:pt idx="5784">
                  <c:v>-0.53321244702198101</c:v>
                </c:pt>
                <c:pt idx="5785">
                  <c:v>0.16930067811701122</c:v>
                </c:pt>
                <c:pt idx="5786">
                  <c:v>-1.1643335203279861</c:v>
                </c:pt>
                <c:pt idx="5787">
                  <c:v>0.88465109453099444</c:v>
                </c:pt>
                <c:pt idx="5788">
                  <c:v>-2.0132228278300062</c:v>
                </c:pt>
                <c:pt idx="5789">
                  <c:v>-1.3369314547969964</c:v>
                </c:pt>
                <c:pt idx="5790">
                  <c:v>0.1632208981029919</c:v>
                </c:pt>
                <c:pt idx="5791">
                  <c:v>-0.51252517684298482</c:v>
                </c:pt>
                <c:pt idx="5792">
                  <c:v>0.7737144340310067</c:v>
                </c:pt>
                <c:pt idx="5793">
                  <c:v>2.2116842082159991</c:v>
                </c:pt>
                <c:pt idx="5794">
                  <c:v>2.3607381010460102</c:v>
                </c:pt>
                <c:pt idx="5795">
                  <c:v>2.0508146913520164</c:v>
                </c:pt>
                <c:pt idx="5796">
                  <c:v>1.6801479863060109</c:v>
                </c:pt>
                <c:pt idx="5797">
                  <c:v>1.1209158331379996</c:v>
                </c:pt>
                <c:pt idx="5798">
                  <c:v>1.4785413680910153</c:v>
                </c:pt>
                <c:pt idx="5799">
                  <c:v>0.8163144059420091</c:v>
                </c:pt>
                <c:pt idx="5800">
                  <c:v>1.0170758804910065</c:v>
                </c:pt>
                <c:pt idx="5801">
                  <c:v>0.79173754524400408</c:v>
                </c:pt>
                <c:pt idx="5802">
                  <c:v>-0.34689517941399117</c:v>
                </c:pt>
                <c:pt idx="5803">
                  <c:v>1.9508077727500108</c:v>
                </c:pt>
                <c:pt idx="5804">
                  <c:v>-1.1035524604969993</c:v>
                </c:pt>
                <c:pt idx="5805">
                  <c:v>-6.3158854220006333E-2</c:v>
                </c:pt>
                <c:pt idx="5806">
                  <c:v>1.5119743017980056</c:v>
                </c:pt>
                <c:pt idx="5807">
                  <c:v>-0.28702813964198981</c:v>
                </c:pt>
                <c:pt idx="5808">
                  <c:v>0.68707252717601364</c:v>
                </c:pt>
                <c:pt idx="5809">
                  <c:v>1.1839139532380045</c:v>
                </c:pt>
                <c:pt idx="5810">
                  <c:v>-0.20532126615299262</c:v>
                </c:pt>
                <c:pt idx="5811">
                  <c:v>-1.5230994426800066</c:v>
                </c:pt>
                <c:pt idx="5812">
                  <c:v>-1.6813459115939935</c:v>
                </c:pt>
                <c:pt idx="5813">
                  <c:v>3.228564019806015</c:v>
                </c:pt>
                <c:pt idx="5814">
                  <c:v>3.251463777894017</c:v>
                </c:pt>
                <c:pt idx="5815">
                  <c:v>-2.1695973589579864</c:v>
                </c:pt>
                <c:pt idx="5816">
                  <c:v>0.41716306968700678</c:v>
                </c:pt>
                <c:pt idx="5817">
                  <c:v>0.93247829976100149</c:v>
                </c:pt>
                <c:pt idx="5818">
                  <c:v>1.9767295962810039</c:v>
                </c:pt>
                <c:pt idx="5819">
                  <c:v>0.2033829520510011</c:v>
                </c:pt>
                <c:pt idx="5820">
                  <c:v>0.11794822648499803</c:v>
                </c:pt>
                <c:pt idx="5821">
                  <c:v>0.84876623024700848</c:v>
                </c:pt>
                <c:pt idx="5822">
                  <c:v>0.79082805557699487</c:v>
                </c:pt>
                <c:pt idx="5823">
                  <c:v>0.76448046072201237</c:v>
                </c:pt>
                <c:pt idx="5824">
                  <c:v>0.62523966378699924</c:v>
                </c:pt>
                <c:pt idx="5825">
                  <c:v>0.47351835807899079</c:v>
                </c:pt>
                <c:pt idx="5826">
                  <c:v>0.42619098964600255</c:v>
                </c:pt>
                <c:pt idx="5827">
                  <c:v>0.20213834309299727</c:v>
                </c:pt>
                <c:pt idx="5828">
                  <c:v>2.27000839535701</c:v>
                </c:pt>
                <c:pt idx="5829">
                  <c:v>0.58815094941999746</c:v>
                </c:pt>
                <c:pt idx="5830">
                  <c:v>1.7925801238669976</c:v>
                </c:pt>
                <c:pt idx="5831">
                  <c:v>0.11154805913301402</c:v>
                </c:pt>
                <c:pt idx="5832">
                  <c:v>-0.4745052783210042</c:v>
                </c:pt>
                <c:pt idx="5833">
                  <c:v>-0.27934117238798706</c:v>
                </c:pt>
                <c:pt idx="5834">
                  <c:v>0.35888959593600589</c:v>
                </c:pt>
                <c:pt idx="5835">
                  <c:v>-1.531579495385003</c:v>
                </c:pt>
                <c:pt idx="5836">
                  <c:v>7.272067185800779E-2</c:v>
                </c:pt>
                <c:pt idx="5837">
                  <c:v>2.7140842768540097</c:v>
                </c:pt>
                <c:pt idx="5838">
                  <c:v>-1.7913183862399933</c:v>
                </c:pt>
                <c:pt idx="5839">
                  <c:v>-0.46418731769898613</c:v>
                </c:pt>
                <c:pt idx="5840">
                  <c:v>0.2690124240120042</c:v>
                </c:pt>
                <c:pt idx="5841">
                  <c:v>2.1949900018740038</c:v>
                </c:pt>
                <c:pt idx="5842">
                  <c:v>1.2947134337470061</c:v>
                </c:pt>
                <c:pt idx="5843">
                  <c:v>-0.32444502353298788</c:v>
                </c:pt>
                <c:pt idx="5844">
                  <c:v>-0.31002117253198946</c:v>
                </c:pt>
                <c:pt idx="5845">
                  <c:v>1.4334963436629948</c:v>
                </c:pt>
                <c:pt idx="5846">
                  <c:v>-0.3550733325819948</c:v>
                </c:pt>
                <c:pt idx="5847">
                  <c:v>-0.19625523057499095</c:v>
                </c:pt>
                <c:pt idx="5848">
                  <c:v>0.19110538324299853</c:v>
                </c:pt>
                <c:pt idx="5849">
                  <c:v>-0.58057976625498497</c:v>
                </c:pt>
                <c:pt idx="5850">
                  <c:v>-2.4992506066759859</c:v>
                </c:pt>
                <c:pt idx="5851">
                  <c:v>-2.3209504839090016</c:v>
                </c:pt>
                <c:pt idx="5852">
                  <c:v>3.5187802023003201E-2</c:v>
                </c:pt>
                <c:pt idx="5853">
                  <c:v>0.82288141821400984</c:v>
                </c:pt>
                <c:pt idx="5854">
                  <c:v>-3.0045331466189964</c:v>
                </c:pt>
                <c:pt idx="5855">
                  <c:v>0.20771941877700328</c:v>
                </c:pt>
                <c:pt idx="5856">
                  <c:v>-0.48333246351597836</c:v>
                </c:pt>
                <c:pt idx="5857">
                  <c:v>-1.0995630542449817</c:v>
                </c:pt>
                <c:pt idx="5858">
                  <c:v>0.36124497845401038</c:v>
                </c:pt>
                <c:pt idx="5859">
                  <c:v>-1.0983581918109877</c:v>
                </c:pt>
                <c:pt idx="5860">
                  <c:v>-2.5206055075630047</c:v>
                </c:pt>
                <c:pt idx="5861">
                  <c:v>-0.53328631009100036</c:v>
                </c:pt>
                <c:pt idx="5862">
                  <c:v>-6.4955842672986819E-2</c:v>
                </c:pt>
                <c:pt idx="5863">
                  <c:v>-0.36383187854400489</c:v>
                </c:pt>
                <c:pt idx="5864">
                  <c:v>-1.0142258701179969</c:v>
                </c:pt>
                <c:pt idx="5865">
                  <c:v>1.1234933038989965</c:v>
                </c:pt>
                <c:pt idx="5866">
                  <c:v>-0.80426766513899395</c:v>
                </c:pt>
                <c:pt idx="5867">
                  <c:v>-1.2713729513280043</c:v>
                </c:pt>
                <c:pt idx="5868">
                  <c:v>8.3578374891004614E-2</c:v>
                </c:pt>
                <c:pt idx="5869">
                  <c:v>0.55975639176500636</c:v>
                </c:pt>
                <c:pt idx="5870">
                  <c:v>0.898373609088992</c:v>
                </c:pt>
                <c:pt idx="5871">
                  <c:v>-1.8867147336249843</c:v>
                </c:pt>
                <c:pt idx="5872">
                  <c:v>-1.0237694183699944</c:v>
                </c:pt>
                <c:pt idx="5873">
                  <c:v>-0.12971007247699617</c:v>
                </c:pt>
                <c:pt idx="5874">
                  <c:v>0.59369121397701008</c:v>
                </c:pt>
                <c:pt idx="5875">
                  <c:v>0.61906630052500589</c:v>
                </c:pt>
                <c:pt idx="5876">
                  <c:v>2.2082182239760186</c:v>
                </c:pt>
                <c:pt idx="5877">
                  <c:v>1.6421074410550034</c:v>
                </c:pt>
                <c:pt idx="5878">
                  <c:v>-1.7236037647030003</c:v>
                </c:pt>
                <c:pt idx="5879">
                  <c:v>-1.167835901039993</c:v>
                </c:pt>
                <c:pt idx="5880">
                  <c:v>0.83958487750899735</c:v>
                </c:pt>
                <c:pt idx="5881">
                  <c:v>-0.16675441658898649</c:v>
                </c:pt>
                <c:pt idx="5882">
                  <c:v>-1.3278769319469887</c:v>
                </c:pt>
                <c:pt idx="5883">
                  <c:v>-1.2174216441470094</c:v>
                </c:pt>
                <c:pt idx="5884">
                  <c:v>-1.3548443494369877</c:v>
                </c:pt>
                <c:pt idx="5885">
                  <c:v>0.20472045314700438</c:v>
                </c:pt>
                <c:pt idx="5886">
                  <c:v>-8.2242739317990754E-2</c:v>
                </c:pt>
                <c:pt idx="5887">
                  <c:v>-1.0250724349679956</c:v>
                </c:pt>
                <c:pt idx="5888">
                  <c:v>-0.42972876668299875</c:v>
                </c:pt>
                <c:pt idx="5889">
                  <c:v>-1.6023372986309994</c:v>
                </c:pt>
                <c:pt idx="5890">
                  <c:v>-0.58713787268300166</c:v>
                </c:pt>
                <c:pt idx="5891">
                  <c:v>0.31990316895601723</c:v>
                </c:pt>
                <c:pt idx="5892">
                  <c:v>2.3683098509010847E-2</c:v>
                </c:pt>
                <c:pt idx="5893">
                  <c:v>-1.5307311546599891</c:v>
                </c:pt>
                <c:pt idx="5894">
                  <c:v>-0.20694783596300681</c:v>
                </c:pt>
                <c:pt idx="5895">
                  <c:v>6.2916091385005757E-2</c:v>
                </c:pt>
                <c:pt idx="5896">
                  <c:v>0.81929023183201366</c:v>
                </c:pt>
                <c:pt idx="5897">
                  <c:v>0.69553345791999277</c:v>
                </c:pt>
                <c:pt idx="5898">
                  <c:v>-0.36666938117798509</c:v>
                </c:pt>
                <c:pt idx="5899">
                  <c:v>0.86677105504401197</c:v>
                </c:pt>
                <c:pt idx="5900">
                  <c:v>0.9203193146080082</c:v>
                </c:pt>
                <c:pt idx="5901">
                  <c:v>-0.62356254584199178</c:v>
                </c:pt>
                <c:pt idx="5902">
                  <c:v>1.9407921587740162</c:v>
                </c:pt>
                <c:pt idx="5903">
                  <c:v>-2.337843502678993</c:v>
                </c:pt>
                <c:pt idx="5904">
                  <c:v>-0.52872165982898878</c:v>
                </c:pt>
                <c:pt idx="5905">
                  <c:v>1.5897880295389939</c:v>
                </c:pt>
                <c:pt idx="5906">
                  <c:v>1.1470006543280107</c:v>
                </c:pt>
                <c:pt idx="5907">
                  <c:v>-0.5564375309349856</c:v>
                </c:pt>
                <c:pt idx="5908">
                  <c:v>-2.5724181759549936</c:v>
                </c:pt>
                <c:pt idx="5909">
                  <c:v>0.31758240772199997</c:v>
                </c:pt>
                <c:pt idx="5910">
                  <c:v>-0.28769512356799964</c:v>
                </c:pt>
                <c:pt idx="5911">
                  <c:v>0.65407111838200649</c:v>
                </c:pt>
                <c:pt idx="5912">
                  <c:v>-0.52491802040599111</c:v>
                </c:pt>
                <c:pt idx="5913">
                  <c:v>-0.24938525366199826</c:v>
                </c:pt>
                <c:pt idx="5914">
                  <c:v>-0.83948452996199308</c:v>
                </c:pt>
                <c:pt idx="5915">
                  <c:v>-1.9772848044099902</c:v>
                </c:pt>
                <c:pt idx="5916">
                  <c:v>0.67738044699900968</c:v>
                </c:pt>
                <c:pt idx="5917">
                  <c:v>-0.66856197544299789</c:v>
                </c:pt>
                <c:pt idx="5918">
                  <c:v>-1.5446842847869959</c:v>
                </c:pt>
                <c:pt idx="5919">
                  <c:v>4.2526685020050081E-3</c:v>
                </c:pt>
                <c:pt idx="5920">
                  <c:v>-1.1393986355380008</c:v>
                </c:pt>
                <c:pt idx="5921">
                  <c:v>-0.91426403452300065</c:v>
                </c:pt>
                <c:pt idx="5922">
                  <c:v>1.0010461998007258E-2</c:v>
                </c:pt>
                <c:pt idx="5923">
                  <c:v>-2.0439079970740011</c:v>
                </c:pt>
                <c:pt idx="5924">
                  <c:v>0.94257730135700513</c:v>
                </c:pt>
                <c:pt idx="5925">
                  <c:v>-0.5255075346759952</c:v>
                </c:pt>
                <c:pt idx="5926">
                  <c:v>-2.1987515440479797</c:v>
                </c:pt>
                <c:pt idx="5927">
                  <c:v>8.1752899422014025E-2</c:v>
                </c:pt>
                <c:pt idx="5928">
                  <c:v>1.8366753020829947</c:v>
                </c:pt>
                <c:pt idx="5929">
                  <c:v>1.2025095431470021</c:v>
                </c:pt>
                <c:pt idx="5930">
                  <c:v>0.80313116823000996</c:v>
                </c:pt>
                <c:pt idx="5931">
                  <c:v>-1.1429070217800046</c:v>
                </c:pt>
                <c:pt idx="5932">
                  <c:v>0.29922605587900364</c:v>
                </c:pt>
                <c:pt idx="5933">
                  <c:v>-0.37990764814799149</c:v>
                </c:pt>
                <c:pt idx="5934">
                  <c:v>6.0940931711002122E-2</c:v>
                </c:pt>
                <c:pt idx="5935">
                  <c:v>-6.9219551741994678E-2</c:v>
                </c:pt>
                <c:pt idx="5936">
                  <c:v>1.4293406028550066</c:v>
                </c:pt>
                <c:pt idx="5937">
                  <c:v>0.69483317318901072</c:v>
                </c:pt>
                <c:pt idx="5938">
                  <c:v>-1.3883125600789867</c:v>
                </c:pt>
                <c:pt idx="5939">
                  <c:v>-0.96920127486198737</c:v>
                </c:pt>
                <c:pt idx="5940">
                  <c:v>8.3839882391998799E-2</c:v>
                </c:pt>
                <c:pt idx="5941">
                  <c:v>-1.0622735691029987</c:v>
                </c:pt>
                <c:pt idx="5942">
                  <c:v>-1.6814564319329861</c:v>
                </c:pt>
                <c:pt idx="5943">
                  <c:v>2.5849761645460063</c:v>
                </c:pt>
                <c:pt idx="5944">
                  <c:v>0.43142480573401087</c:v>
                </c:pt>
                <c:pt idx="5945">
                  <c:v>0.30947596223600726</c:v>
                </c:pt>
                <c:pt idx="5946">
                  <c:v>-4.7973777600986978E-2</c:v>
                </c:pt>
                <c:pt idx="5947">
                  <c:v>-1.183392140430982</c:v>
                </c:pt>
                <c:pt idx="5948">
                  <c:v>-0.29342130562800151</c:v>
                </c:pt>
                <c:pt idx="5949">
                  <c:v>0.20999529064499711</c:v>
                </c:pt>
                <c:pt idx="5950">
                  <c:v>-3.1480353436289903</c:v>
                </c:pt>
                <c:pt idx="5951">
                  <c:v>-0.74069626929099286</c:v>
                </c:pt>
                <c:pt idx="5952">
                  <c:v>0.6020402492460164</c:v>
                </c:pt>
                <c:pt idx="5953">
                  <c:v>1.4748234631189945</c:v>
                </c:pt>
                <c:pt idx="5954">
                  <c:v>0.10818275520300347</c:v>
                </c:pt>
                <c:pt idx="5955">
                  <c:v>-1.8624057899009898</c:v>
                </c:pt>
                <c:pt idx="5956">
                  <c:v>-0.85680191966800123</c:v>
                </c:pt>
                <c:pt idx="5957">
                  <c:v>2.0250563146840079</c:v>
                </c:pt>
                <c:pt idx="5958">
                  <c:v>2.1023437867980022</c:v>
                </c:pt>
                <c:pt idx="5959">
                  <c:v>-1.1496997622989937</c:v>
                </c:pt>
                <c:pt idx="5960">
                  <c:v>0.62513047763499685</c:v>
                </c:pt>
                <c:pt idx="5961">
                  <c:v>0.18365096684300397</c:v>
                </c:pt>
                <c:pt idx="5962">
                  <c:v>2.1859985556950079</c:v>
                </c:pt>
                <c:pt idx="5963">
                  <c:v>-1.0164458717129889</c:v>
                </c:pt>
                <c:pt idx="5964">
                  <c:v>2.2148905636540093</c:v>
                </c:pt>
                <c:pt idx="5965">
                  <c:v>1.7205727077260065</c:v>
                </c:pt>
                <c:pt idx="5966">
                  <c:v>-2.0980901266599972</c:v>
                </c:pt>
                <c:pt idx="5967">
                  <c:v>2.2029150805100102</c:v>
                </c:pt>
                <c:pt idx="5968">
                  <c:v>4.0314363391999564E-2</c:v>
                </c:pt>
                <c:pt idx="5969">
                  <c:v>-2.266066193021004</c:v>
                </c:pt>
                <c:pt idx="5970">
                  <c:v>-0.30082927807700344</c:v>
                </c:pt>
                <c:pt idx="5971">
                  <c:v>1.2282894657980137</c:v>
                </c:pt>
                <c:pt idx="5972">
                  <c:v>0.37045746112599431</c:v>
                </c:pt>
                <c:pt idx="5973">
                  <c:v>-1.5330376394329903</c:v>
                </c:pt>
                <c:pt idx="5974">
                  <c:v>-0.54421701705599901</c:v>
                </c:pt>
                <c:pt idx="5975">
                  <c:v>0.65071219639700928</c:v>
                </c:pt>
                <c:pt idx="5976">
                  <c:v>1.2359801500050196</c:v>
                </c:pt>
                <c:pt idx="5977">
                  <c:v>-0.80623387630100751</c:v>
                </c:pt>
                <c:pt idx="5978">
                  <c:v>0.90900239311800135</c:v>
                </c:pt>
                <c:pt idx="5979">
                  <c:v>0.23072057025900961</c:v>
                </c:pt>
                <c:pt idx="5980">
                  <c:v>1.2300773042330206</c:v>
                </c:pt>
                <c:pt idx="5981">
                  <c:v>-0.38827434591699728</c:v>
                </c:pt>
                <c:pt idx="5982">
                  <c:v>0.97755701936600303</c:v>
                </c:pt>
                <c:pt idx="5983">
                  <c:v>0.49059473558700972</c:v>
                </c:pt>
                <c:pt idx="5984">
                  <c:v>-1.3578584320050027</c:v>
                </c:pt>
                <c:pt idx="5985">
                  <c:v>0.893788197557015</c:v>
                </c:pt>
                <c:pt idx="5986">
                  <c:v>7.7056284440004674E-2</c:v>
                </c:pt>
                <c:pt idx="5987">
                  <c:v>6.5209500117006769E-2</c:v>
                </c:pt>
                <c:pt idx="5988">
                  <c:v>2.5860199017170089</c:v>
                </c:pt>
                <c:pt idx="5989">
                  <c:v>0.93437210733901566</c:v>
                </c:pt>
                <c:pt idx="5990">
                  <c:v>-2.0751475552609833</c:v>
                </c:pt>
                <c:pt idx="5991">
                  <c:v>0.55206000079500939</c:v>
                </c:pt>
                <c:pt idx="5992">
                  <c:v>0.82760067482601585</c:v>
                </c:pt>
                <c:pt idx="5993">
                  <c:v>-1.2389236621309863</c:v>
                </c:pt>
                <c:pt idx="5994">
                  <c:v>1.5740872588119998</c:v>
                </c:pt>
                <c:pt idx="5995">
                  <c:v>-1.310769184414994</c:v>
                </c:pt>
                <c:pt idx="5996">
                  <c:v>0.24356921021001199</c:v>
                </c:pt>
                <c:pt idx="5997">
                  <c:v>-2.3453270627139915</c:v>
                </c:pt>
                <c:pt idx="5998">
                  <c:v>0.90990594853300877</c:v>
                </c:pt>
                <c:pt idx="5999">
                  <c:v>0.51457411931700392</c:v>
                </c:pt>
                <c:pt idx="6000">
                  <c:v>-0.31516432571199005</c:v>
                </c:pt>
                <c:pt idx="6001">
                  <c:v>-2.3069712639299951</c:v>
                </c:pt>
                <c:pt idx="6002">
                  <c:v>2.1464760141240049</c:v>
                </c:pt>
                <c:pt idx="6003">
                  <c:v>1.3000696945400136</c:v>
                </c:pt>
                <c:pt idx="6004">
                  <c:v>-0.35897037453200653</c:v>
                </c:pt>
                <c:pt idx="6005">
                  <c:v>0.69802317970001582</c:v>
                </c:pt>
                <c:pt idx="6006">
                  <c:v>-1.5963502216829966</c:v>
                </c:pt>
                <c:pt idx="6007">
                  <c:v>0.13041260329100623</c:v>
                </c:pt>
                <c:pt idx="6008">
                  <c:v>-0.86902193678500339</c:v>
                </c:pt>
                <c:pt idx="6009">
                  <c:v>-0.20907279715299865</c:v>
                </c:pt>
                <c:pt idx="6010">
                  <c:v>-0.37626136680898981</c:v>
                </c:pt>
                <c:pt idx="6011">
                  <c:v>0.65823156497100399</c:v>
                </c:pt>
                <c:pt idx="6012">
                  <c:v>0.1173397390840023</c:v>
                </c:pt>
                <c:pt idx="6013">
                  <c:v>-1.683327244179992</c:v>
                </c:pt>
                <c:pt idx="6014">
                  <c:v>0.9589672785620138</c:v>
                </c:pt>
                <c:pt idx="6015">
                  <c:v>0.78414834040700043</c:v>
                </c:pt>
                <c:pt idx="6016">
                  <c:v>-1.1900928622119977</c:v>
                </c:pt>
                <c:pt idx="6017">
                  <c:v>-0.935350876245991</c:v>
                </c:pt>
                <c:pt idx="6018">
                  <c:v>0.85494822635502032</c:v>
                </c:pt>
                <c:pt idx="6019">
                  <c:v>1.4170772734879904</c:v>
                </c:pt>
                <c:pt idx="6020">
                  <c:v>-0.26250207524199709</c:v>
                </c:pt>
                <c:pt idx="6021">
                  <c:v>-0.81864069709899923</c:v>
                </c:pt>
                <c:pt idx="6022">
                  <c:v>1.3185235378350058</c:v>
                </c:pt>
                <c:pt idx="6023">
                  <c:v>1.3638953946280026</c:v>
                </c:pt>
                <c:pt idx="6024">
                  <c:v>-0.33701146038698937</c:v>
                </c:pt>
                <c:pt idx="6025">
                  <c:v>1.5732919139910138</c:v>
                </c:pt>
                <c:pt idx="6026">
                  <c:v>3.1230569410570013</c:v>
                </c:pt>
                <c:pt idx="6027">
                  <c:v>2.4321734605730114</c:v>
                </c:pt>
                <c:pt idx="6028">
                  <c:v>-2.036781883759005</c:v>
                </c:pt>
                <c:pt idx="6029">
                  <c:v>-0.61687670928898797</c:v>
                </c:pt>
                <c:pt idx="6030">
                  <c:v>-2.2035819419750027</c:v>
                </c:pt>
                <c:pt idx="6031">
                  <c:v>1.4995889825996755E-2</c:v>
                </c:pt>
                <c:pt idx="6032">
                  <c:v>0.15822831752200273</c:v>
                </c:pt>
                <c:pt idx="6033">
                  <c:v>0.72453018210401865</c:v>
                </c:pt>
                <c:pt idx="6034">
                  <c:v>-0.95610972414999651</c:v>
                </c:pt>
                <c:pt idx="6035">
                  <c:v>-6.7970113851998804E-2</c:v>
                </c:pt>
                <c:pt idx="6036">
                  <c:v>-1.6834957587129793</c:v>
                </c:pt>
                <c:pt idx="6037">
                  <c:v>0.71971693808201564</c:v>
                </c:pt>
                <c:pt idx="6038">
                  <c:v>-1.5207890920399905</c:v>
                </c:pt>
                <c:pt idx="6039">
                  <c:v>1.5631144673090205</c:v>
                </c:pt>
                <c:pt idx="6040">
                  <c:v>0.57086904391199766</c:v>
                </c:pt>
                <c:pt idx="6041">
                  <c:v>1.5954854959019968</c:v>
                </c:pt>
                <c:pt idx="6042">
                  <c:v>-0.66268198457599681</c:v>
                </c:pt>
                <c:pt idx="6043">
                  <c:v>-0.40566320298599123</c:v>
                </c:pt>
                <c:pt idx="6044">
                  <c:v>2.3979466349200038</c:v>
                </c:pt>
                <c:pt idx="6045">
                  <c:v>-9.7534718784999086E-2</c:v>
                </c:pt>
                <c:pt idx="6046">
                  <c:v>-0.11692630296698781</c:v>
                </c:pt>
                <c:pt idx="6047">
                  <c:v>-0.14757925938098992</c:v>
                </c:pt>
                <c:pt idx="6048">
                  <c:v>-0.66072855096599881</c:v>
                </c:pt>
                <c:pt idx="6049">
                  <c:v>0.76642623652099928</c:v>
                </c:pt>
                <c:pt idx="6050">
                  <c:v>-1.5769545341499906</c:v>
                </c:pt>
                <c:pt idx="6051">
                  <c:v>0.17879327239799636</c:v>
                </c:pt>
                <c:pt idx="6052">
                  <c:v>1.4295095482030007</c:v>
                </c:pt>
                <c:pt idx="6053">
                  <c:v>-1.1782755058939927</c:v>
                </c:pt>
                <c:pt idx="6054">
                  <c:v>1.6698208631700027</c:v>
                </c:pt>
                <c:pt idx="6055">
                  <c:v>-1.4986242472210023</c:v>
                </c:pt>
                <c:pt idx="6056">
                  <c:v>-2.6329929702509958</c:v>
                </c:pt>
                <c:pt idx="6057">
                  <c:v>-1.3020215698840047</c:v>
                </c:pt>
                <c:pt idx="6058">
                  <c:v>-1.1255162722870011</c:v>
                </c:pt>
                <c:pt idx="6059">
                  <c:v>0.74321666728401681</c:v>
                </c:pt>
                <c:pt idx="6060">
                  <c:v>1.0268297018820078</c:v>
                </c:pt>
                <c:pt idx="6061">
                  <c:v>-0.44471071704299447</c:v>
                </c:pt>
                <c:pt idx="6062">
                  <c:v>-0.66478216701099768</c:v>
                </c:pt>
                <c:pt idx="6063">
                  <c:v>3.0745192099350049</c:v>
                </c:pt>
                <c:pt idx="6064">
                  <c:v>6.4072909236998044E-2</c:v>
                </c:pt>
                <c:pt idx="6065">
                  <c:v>1.8034855098700007</c:v>
                </c:pt>
                <c:pt idx="6066">
                  <c:v>0.7955488748450108</c:v>
                </c:pt>
                <c:pt idx="6067">
                  <c:v>0.65986266634399726</c:v>
                </c:pt>
                <c:pt idx="6068">
                  <c:v>-1.6263249300029941</c:v>
                </c:pt>
                <c:pt idx="6069">
                  <c:v>0.96038073671401492</c:v>
                </c:pt>
                <c:pt idx="6070">
                  <c:v>1.1575395451270083</c:v>
                </c:pt>
                <c:pt idx="6071">
                  <c:v>0.17688589633600316</c:v>
                </c:pt>
                <c:pt idx="6072">
                  <c:v>1.1150747342360035</c:v>
                </c:pt>
                <c:pt idx="6073">
                  <c:v>0.21412143234101677</c:v>
                </c:pt>
                <c:pt idx="6074">
                  <c:v>0.47190306325499876</c:v>
                </c:pt>
                <c:pt idx="6075">
                  <c:v>-0.45729034355599651</c:v>
                </c:pt>
                <c:pt idx="6076">
                  <c:v>-0.57588136583700589</c:v>
                </c:pt>
                <c:pt idx="6077">
                  <c:v>-2.5677887947569786</c:v>
                </c:pt>
                <c:pt idx="6078">
                  <c:v>1.0979708716800047</c:v>
                </c:pt>
                <c:pt idx="6079">
                  <c:v>-0.88236259983899856</c:v>
                </c:pt>
                <c:pt idx="6080">
                  <c:v>-2.0525716264539966</c:v>
                </c:pt>
                <c:pt idx="6081">
                  <c:v>1.2806012013160029</c:v>
                </c:pt>
                <c:pt idx="6082">
                  <c:v>9.4598716552013684E-2</c:v>
                </c:pt>
                <c:pt idx="6083">
                  <c:v>-1.0567711803129924</c:v>
                </c:pt>
                <c:pt idx="6084">
                  <c:v>-0.24251092025998844</c:v>
                </c:pt>
                <c:pt idx="6085">
                  <c:v>-0.42001316038499681</c:v>
                </c:pt>
                <c:pt idx="6086">
                  <c:v>-0.35324798443298278</c:v>
                </c:pt>
                <c:pt idx="6087">
                  <c:v>1.0705479442690091</c:v>
                </c:pt>
                <c:pt idx="6088">
                  <c:v>0.46182150034800884</c:v>
                </c:pt>
                <c:pt idx="6089">
                  <c:v>-0.26441708959899302</c:v>
                </c:pt>
                <c:pt idx="6090">
                  <c:v>0.71212761618200204</c:v>
                </c:pt>
                <c:pt idx="6091">
                  <c:v>1.5485244513970144</c:v>
                </c:pt>
                <c:pt idx="6092">
                  <c:v>2.3096379196800143</c:v>
                </c:pt>
                <c:pt idx="6093">
                  <c:v>1.1784521709500098</c:v>
                </c:pt>
                <c:pt idx="6094">
                  <c:v>1.4960929717450142</c:v>
                </c:pt>
                <c:pt idx="6095">
                  <c:v>0.6158428363559949</c:v>
                </c:pt>
                <c:pt idx="6096">
                  <c:v>2.0197175445180022</c:v>
                </c:pt>
                <c:pt idx="6097">
                  <c:v>1.9611194971960089</c:v>
                </c:pt>
                <c:pt idx="6098">
                  <c:v>-0.72967370082200489</c:v>
                </c:pt>
                <c:pt idx="6099">
                  <c:v>-0.33693152153199435</c:v>
                </c:pt>
                <c:pt idx="6100">
                  <c:v>-1.9239068060879987</c:v>
                </c:pt>
                <c:pt idx="6101">
                  <c:v>-0.52374028066699907</c:v>
                </c:pt>
                <c:pt idx="6102">
                  <c:v>-0.96599707678299751</c:v>
                </c:pt>
                <c:pt idx="6103">
                  <c:v>0.23075699657199777</c:v>
                </c:pt>
                <c:pt idx="6104">
                  <c:v>0.44149211836200664</c:v>
                </c:pt>
                <c:pt idx="6105">
                  <c:v>0.28617997928500927</c:v>
                </c:pt>
                <c:pt idx="6106">
                  <c:v>0.98956999654001265</c:v>
                </c:pt>
                <c:pt idx="6107">
                  <c:v>-0.6108520907390016</c:v>
                </c:pt>
                <c:pt idx="6108">
                  <c:v>0.76073446302299885</c:v>
                </c:pt>
                <c:pt idx="6109">
                  <c:v>-0.11222204692998616</c:v>
                </c:pt>
                <c:pt idx="6110">
                  <c:v>-0.94315658369899324</c:v>
                </c:pt>
                <c:pt idx="6111">
                  <c:v>-0.94891271259399446</c:v>
                </c:pt>
                <c:pt idx="6112">
                  <c:v>-1.5609063105490009</c:v>
                </c:pt>
                <c:pt idx="6113">
                  <c:v>-0.96763464282098255</c:v>
                </c:pt>
                <c:pt idx="6114">
                  <c:v>-0.37926075922399605</c:v>
                </c:pt>
                <c:pt idx="6115">
                  <c:v>-1.3552840160879924</c:v>
                </c:pt>
                <c:pt idx="6116">
                  <c:v>-0.22582299076398726</c:v>
                </c:pt>
                <c:pt idx="6117">
                  <c:v>-0.31561931887300432</c:v>
                </c:pt>
                <c:pt idx="6118">
                  <c:v>-2.8947619488619836</c:v>
                </c:pt>
                <c:pt idx="6119">
                  <c:v>-0.65360229645499146</c:v>
                </c:pt>
                <c:pt idx="6120">
                  <c:v>-0.49416248200299151</c:v>
                </c:pt>
                <c:pt idx="6121">
                  <c:v>-1.4008506395189926</c:v>
                </c:pt>
                <c:pt idx="6122">
                  <c:v>-0.16099793574899479</c:v>
                </c:pt>
                <c:pt idx="6123">
                  <c:v>3.7164643398000408E-2</c:v>
                </c:pt>
                <c:pt idx="6124">
                  <c:v>-1.263521242361989</c:v>
                </c:pt>
                <c:pt idx="6125">
                  <c:v>-6.913718753699527E-2</c:v>
                </c:pt>
                <c:pt idx="6126">
                  <c:v>-1.090542961337988</c:v>
                </c:pt>
                <c:pt idx="6127">
                  <c:v>1.1478079420480043</c:v>
                </c:pt>
                <c:pt idx="6128">
                  <c:v>-1.7388253184959979</c:v>
                </c:pt>
                <c:pt idx="6129">
                  <c:v>1.0071515098140083</c:v>
                </c:pt>
                <c:pt idx="6130">
                  <c:v>1.4410405138620064</c:v>
                </c:pt>
                <c:pt idx="6131">
                  <c:v>0.24900927909300208</c:v>
                </c:pt>
                <c:pt idx="6132">
                  <c:v>-0.68140432014399721</c:v>
                </c:pt>
                <c:pt idx="6133">
                  <c:v>1.8536369645510007</c:v>
                </c:pt>
                <c:pt idx="6134">
                  <c:v>2.2356994935530139</c:v>
                </c:pt>
                <c:pt idx="6135">
                  <c:v>-0.99969405384899801</c:v>
                </c:pt>
                <c:pt idx="6136">
                  <c:v>-1.4217420987969831</c:v>
                </c:pt>
                <c:pt idx="6137">
                  <c:v>2.1322663677400158</c:v>
                </c:pt>
                <c:pt idx="6138">
                  <c:v>-1.0456926509919953</c:v>
                </c:pt>
                <c:pt idx="6139">
                  <c:v>2.2062669702350064</c:v>
                </c:pt>
                <c:pt idx="6140">
                  <c:v>7.0513960286007205E-2</c:v>
                </c:pt>
                <c:pt idx="6141">
                  <c:v>0.81039611930300737</c:v>
                </c:pt>
                <c:pt idx="6142">
                  <c:v>8.3582446127010712E-2</c:v>
                </c:pt>
                <c:pt idx="6143">
                  <c:v>-0.82746322643299663</c:v>
                </c:pt>
                <c:pt idx="6144">
                  <c:v>-0.38889412445698213</c:v>
                </c:pt>
                <c:pt idx="6145">
                  <c:v>0.41381773460500426</c:v>
                </c:pt>
                <c:pt idx="6146">
                  <c:v>-0.41124186200099189</c:v>
                </c:pt>
                <c:pt idx="6147">
                  <c:v>1.1755383675860003</c:v>
                </c:pt>
                <c:pt idx="6148">
                  <c:v>0.78893275017999542</c:v>
                </c:pt>
                <c:pt idx="6149">
                  <c:v>-0.82461684148999836</c:v>
                </c:pt>
                <c:pt idx="6150">
                  <c:v>1.2678112199059939</c:v>
                </c:pt>
                <c:pt idx="6151">
                  <c:v>-1.1161570033269896</c:v>
                </c:pt>
                <c:pt idx="6152">
                  <c:v>0.13239401657401118</c:v>
                </c:pt>
                <c:pt idx="6153">
                  <c:v>0.1565487675190127</c:v>
                </c:pt>
                <c:pt idx="6154">
                  <c:v>0.31375670534299616</c:v>
                </c:pt>
                <c:pt idx="6155">
                  <c:v>-0.8972925506959939</c:v>
                </c:pt>
                <c:pt idx="6156">
                  <c:v>-0.19617288985300263</c:v>
                </c:pt>
                <c:pt idx="6157">
                  <c:v>0.26069181311700618</c:v>
                </c:pt>
                <c:pt idx="6158">
                  <c:v>2.3018494596930026</c:v>
                </c:pt>
                <c:pt idx="6159">
                  <c:v>-0.27690681691899499</c:v>
                </c:pt>
                <c:pt idx="6160">
                  <c:v>-0.42020415570499381</c:v>
                </c:pt>
                <c:pt idx="6161">
                  <c:v>2.5358145051550025</c:v>
                </c:pt>
                <c:pt idx="6162">
                  <c:v>-1.2990387352019894</c:v>
                </c:pt>
                <c:pt idx="6163">
                  <c:v>-0.1161887828739907</c:v>
                </c:pt>
                <c:pt idx="6164">
                  <c:v>-0.17680474666599366</c:v>
                </c:pt>
                <c:pt idx="6165">
                  <c:v>-2.4799570566109992</c:v>
                </c:pt>
                <c:pt idx="6166">
                  <c:v>-1.7430665167859871</c:v>
                </c:pt>
                <c:pt idx="6167">
                  <c:v>0.33509149773200875</c:v>
                </c:pt>
                <c:pt idx="6168">
                  <c:v>-0.78493575470599808</c:v>
                </c:pt>
                <c:pt idx="6169">
                  <c:v>-0.56310281832699616</c:v>
                </c:pt>
                <c:pt idx="6170">
                  <c:v>-0.82667356868799402</c:v>
                </c:pt>
                <c:pt idx="6171">
                  <c:v>2.7008679211007802E-2</c:v>
                </c:pt>
                <c:pt idx="6172">
                  <c:v>3.2735587654002529E-2</c:v>
                </c:pt>
                <c:pt idx="6173">
                  <c:v>-0.97615703442498614</c:v>
                </c:pt>
                <c:pt idx="6174">
                  <c:v>0.77888331540300726</c:v>
                </c:pt>
                <c:pt idx="6175">
                  <c:v>2.1525211355460101</c:v>
                </c:pt>
                <c:pt idx="6176">
                  <c:v>-1.8240726098299831</c:v>
                </c:pt>
                <c:pt idx="6177">
                  <c:v>-0.19041365798099719</c:v>
                </c:pt>
                <c:pt idx="6178">
                  <c:v>1.1151870120520044</c:v>
                </c:pt>
                <c:pt idx="6179">
                  <c:v>0.79102781601599759</c:v>
                </c:pt>
                <c:pt idx="6180">
                  <c:v>-0.19339189227699194</c:v>
                </c:pt>
                <c:pt idx="6181">
                  <c:v>-0.89469922221400111</c:v>
                </c:pt>
                <c:pt idx="6182">
                  <c:v>-1.1619848901139989</c:v>
                </c:pt>
                <c:pt idx="6183">
                  <c:v>1.2180030878770083</c:v>
                </c:pt>
                <c:pt idx="6184">
                  <c:v>0.2380055121760023</c:v>
                </c:pt>
                <c:pt idx="6185">
                  <c:v>2.1216421173880065</c:v>
                </c:pt>
                <c:pt idx="6186">
                  <c:v>1.2556317772360046</c:v>
                </c:pt>
                <c:pt idx="6187">
                  <c:v>-1.3049662736489864</c:v>
                </c:pt>
                <c:pt idx="6188">
                  <c:v>0.27650136196400865</c:v>
                </c:pt>
                <c:pt idx="6189">
                  <c:v>-0.92304773510798555</c:v>
                </c:pt>
                <c:pt idx="6190">
                  <c:v>0.23168289291101019</c:v>
                </c:pt>
                <c:pt idx="6191">
                  <c:v>-0.99426442334399212</c:v>
                </c:pt>
                <c:pt idx="6192">
                  <c:v>-0.68949775286500881</c:v>
                </c:pt>
                <c:pt idx="6193">
                  <c:v>0.19847972803898983</c:v>
                </c:pt>
                <c:pt idx="6194">
                  <c:v>4.737287476004326E-3</c:v>
                </c:pt>
                <c:pt idx="6195">
                  <c:v>-1.5489221262419903</c:v>
                </c:pt>
                <c:pt idx="6196">
                  <c:v>1.0839119407609985</c:v>
                </c:pt>
                <c:pt idx="6197">
                  <c:v>-2.0739164182119794</c:v>
                </c:pt>
                <c:pt idx="6198">
                  <c:v>1.9935350123680138</c:v>
                </c:pt>
                <c:pt idx="6199">
                  <c:v>2.6825229742001966E-2</c:v>
                </c:pt>
                <c:pt idx="6200">
                  <c:v>-2.2808016132679967</c:v>
                </c:pt>
                <c:pt idx="6201">
                  <c:v>0.40003488770800288</c:v>
                </c:pt>
                <c:pt idx="6202">
                  <c:v>-3.3506856732809922</c:v>
                </c:pt>
                <c:pt idx="6203">
                  <c:v>0.55776769795799908</c:v>
                </c:pt>
                <c:pt idx="6204">
                  <c:v>-0.98963925090698979</c:v>
                </c:pt>
                <c:pt idx="6205">
                  <c:v>-1.4593356510659987</c:v>
                </c:pt>
                <c:pt idx="6206">
                  <c:v>4.7817428220000124E-2</c:v>
                </c:pt>
                <c:pt idx="6207">
                  <c:v>-1.4429381568859867</c:v>
                </c:pt>
                <c:pt idx="6208">
                  <c:v>1.65345565378</c:v>
                </c:pt>
                <c:pt idx="6209">
                  <c:v>-0.39368716763999601</c:v>
                </c:pt>
                <c:pt idx="6210">
                  <c:v>0.52683576310400326</c:v>
                </c:pt>
                <c:pt idx="6211">
                  <c:v>-1.0044806367169912</c:v>
                </c:pt>
                <c:pt idx="6212">
                  <c:v>1.3411380640779953</c:v>
                </c:pt>
                <c:pt idx="6213">
                  <c:v>2.1008566750230102</c:v>
                </c:pt>
                <c:pt idx="6214">
                  <c:v>-2.3091750698909976</c:v>
                </c:pt>
                <c:pt idx="6215">
                  <c:v>-3.1825591599889833</c:v>
                </c:pt>
                <c:pt idx="6216">
                  <c:v>-0.79656194303998973</c:v>
                </c:pt>
                <c:pt idx="6217">
                  <c:v>0.94901643670399949</c:v>
                </c:pt>
                <c:pt idx="6218">
                  <c:v>1.3584816979510208</c:v>
                </c:pt>
                <c:pt idx="6219">
                  <c:v>-1.0642932905539908</c:v>
                </c:pt>
                <c:pt idx="6220">
                  <c:v>-2.1847625470190053</c:v>
                </c:pt>
                <c:pt idx="6221">
                  <c:v>1.6229053218580134</c:v>
                </c:pt>
                <c:pt idx="6222">
                  <c:v>0.30946732408601463</c:v>
                </c:pt>
                <c:pt idx="6223">
                  <c:v>-0.86065174575000469</c:v>
                </c:pt>
                <c:pt idx="6224">
                  <c:v>-0.80848425004799651</c:v>
                </c:pt>
                <c:pt idx="6225">
                  <c:v>-0.35064434837799752</c:v>
                </c:pt>
                <c:pt idx="6226">
                  <c:v>0.15062130760101411</c:v>
                </c:pt>
                <c:pt idx="6227">
                  <c:v>-0.37605397234798943</c:v>
                </c:pt>
                <c:pt idx="6228">
                  <c:v>-0.12118664815398006</c:v>
                </c:pt>
                <c:pt idx="6229">
                  <c:v>0.67079696253199472</c:v>
                </c:pt>
                <c:pt idx="6230">
                  <c:v>0.36795253180800103</c:v>
                </c:pt>
                <c:pt idx="6231">
                  <c:v>-2.1137262487119983</c:v>
                </c:pt>
                <c:pt idx="6232">
                  <c:v>-2.5106728955660031</c:v>
                </c:pt>
                <c:pt idx="6233">
                  <c:v>0.38148502123800654</c:v>
                </c:pt>
                <c:pt idx="6234">
                  <c:v>-0.25771548388800625</c:v>
                </c:pt>
                <c:pt idx="6235">
                  <c:v>-1.0804491658740005</c:v>
                </c:pt>
                <c:pt idx="6236">
                  <c:v>0.35494824543999925</c:v>
                </c:pt>
                <c:pt idx="6237">
                  <c:v>-0.85641723447699292</c:v>
                </c:pt>
                <c:pt idx="6238">
                  <c:v>-2.188387288593006</c:v>
                </c:pt>
                <c:pt idx="6239">
                  <c:v>-1.013381309235001</c:v>
                </c:pt>
                <c:pt idx="6240">
                  <c:v>0.19370779142799677</c:v>
                </c:pt>
                <c:pt idx="6241">
                  <c:v>0.42403852430801692</c:v>
                </c:pt>
                <c:pt idx="6242">
                  <c:v>-0.55903768473800142</c:v>
                </c:pt>
                <c:pt idx="6243">
                  <c:v>0.96905086112201388</c:v>
                </c:pt>
                <c:pt idx="6244">
                  <c:v>-1.2733156660700047</c:v>
                </c:pt>
                <c:pt idx="6245">
                  <c:v>-0.16684877361399231</c:v>
                </c:pt>
                <c:pt idx="6246">
                  <c:v>-2.1299252476609922</c:v>
                </c:pt>
                <c:pt idx="6247">
                  <c:v>-1.7569307357539969</c:v>
                </c:pt>
                <c:pt idx="6248">
                  <c:v>-0.44053521603500201</c:v>
                </c:pt>
                <c:pt idx="6249">
                  <c:v>0.66376324069301518</c:v>
                </c:pt>
                <c:pt idx="6250">
                  <c:v>1.1864489320749954</c:v>
                </c:pt>
                <c:pt idx="6251">
                  <c:v>1.3458852043069953</c:v>
                </c:pt>
                <c:pt idx="6252">
                  <c:v>0.62368374479599709</c:v>
                </c:pt>
                <c:pt idx="6253">
                  <c:v>1.5413258381030062</c:v>
                </c:pt>
                <c:pt idx="6254">
                  <c:v>-0.49489288929299846</c:v>
                </c:pt>
                <c:pt idx="6255">
                  <c:v>-2.3774339979879926</c:v>
                </c:pt>
                <c:pt idx="6256">
                  <c:v>-8.9903063790046644E-3</c:v>
                </c:pt>
                <c:pt idx="6257">
                  <c:v>3.171838804347999</c:v>
                </c:pt>
                <c:pt idx="6258">
                  <c:v>-0.26474984577198768</c:v>
                </c:pt>
                <c:pt idx="6259">
                  <c:v>0.87792283709400465</c:v>
                </c:pt>
                <c:pt idx="6260">
                  <c:v>-0.19086474633499506</c:v>
                </c:pt>
                <c:pt idx="6261">
                  <c:v>0.27616579375700212</c:v>
                </c:pt>
                <c:pt idx="6262">
                  <c:v>3.1546492889320064</c:v>
                </c:pt>
                <c:pt idx="6263">
                  <c:v>1.1081619850700122</c:v>
                </c:pt>
                <c:pt idx="6264">
                  <c:v>1.2237457657359982</c:v>
                </c:pt>
                <c:pt idx="6265">
                  <c:v>-2.2332734034239934</c:v>
                </c:pt>
                <c:pt idx="6266">
                  <c:v>-1.2319898526982342E-2</c:v>
                </c:pt>
                <c:pt idx="6267">
                  <c:v>1.2242999897011941E-2</c:v>
                </c:pt>
                <c:pt idx="6268">
                  <c:v>-0.29731784704799225</c:v>
                </c:pt>
                <c:pt idx="6269">
                  <c:v>-0.72875273019698739</c:v>
                </c:pt>
                <c:pt idx="6270">
                  <c:v>-2.2863103073379989</c:v>
                </c:pt>
                <c:pt idx="6271">
                  <c:v>1.4269446745004188E-2</c:v>
                </c:pt>
                <c:pt idx="6272">
                  <c:v>2.3580262740699993</c:v>
                </c:pt>
                <c:pt idx="6273">
                  <c:v>-0.42191241888899356</c:v>
                </c:pt>
                <c:pt idx="6274">
                  <c:v>-2.2359881566239892</c:v>
                </c:pt>
                <c:pt idx="6275">
                  <c:v>-0.47634819949898599</c:v>
                </c:pt>
                <c:pt idx="6276">
                  <c:v>-0.69204238223598225</c:v>
                </c:pt>
                <c:pt idx="6277">
                  <c:v>2.1287705476090082</c:v>
                </c:pt>
                <c:pt idx="6278">
                  <c:v>1.636676814030011</c:v>
                </c:pt>
                <c:pt idx="6279">
                  <c:v>-4.2203271284989796E-2</c:v>
                </c:pt>
                <c:pt idx="6280">
                  <c:v>-1.3962950310779831</c:v>
                </c:pt>
                <c:pt idx="6281">
                  <c:v>-1.3899792174539982</c:v>
                </c:pt>
                <c:pt idx="6282">
                  <c:v>-1.4541103679480045</c:v>
                </c:pt>
                <c:pt idx="6283">
                  <c:v>-0.26844389293199811</c:v>
                </c:pt>
                <c:pt idx="6284">
                  <c:v>3.5939859414014563E-2</c:v>
                </c:pt>
                <c:pt idx="6285">
                  <c:v>-8.7462845288001745E-2</c:v>
                </c:pt>
                <c:pt idx="6286">
                  <c:v>-5.5376850116999776E-2</c:v>
                </c:pt>
                <c:pt idx="6287">
                  <c:v>-2.0788256244089922</c:v>
                </c:pt>
                <c:pt idx="6288">
                  <c:v>-1.0284480820909891</c:v>
                </c:pt>
                <c:pt idx="6289">
                  <c:v>1.7800227666910047</c:v>
                </c:pt>
                <c:pt idx="6290">
                  <c:v>-0.12841855978898309</c:v>
                </c:pt>
                <c:pt idx="6291">
                  <c:v>0.25360866279700645</c:v>
                </c:pt>
                <c:pt idx="6292">
                  <c:v>0.70232821505400977</c:v>
                </c:pt>
                <c:pt idx="6293">
                  <c:v>0.63447697628200217</c:v>
                </c:pt>
                <c:pt idx="6294">
                  <c:v>1.2958855478240139</c:v>
                </c:pt>
                <c:pt idx="6295">
                  <c:v>-1.2926426783469935</c:v>
                </c:pt>
                <c:pt idx="6296">
                  <c:v>0.29758646475799821</c:v>
                </c:pt>
                <c:pt idx="6297">
                  <c:v>1.5454568498560093</c:v>
                </c:pt>
                <c:pt idx="6298">
                  <c:v>-1.5746200741789949</c:v>
                </c:pt>
                <c:pt idx="6299">
                  <c:v>1.3975763888070105</c:v>
                </c:pt>
                <c:pt idx="6300">
                  <c:v>-2.127807602566989</c:v>
                </c:pt>
                <c:pt idx="6301">
                  <c:v>2.4979169634950011</c:v>
                </c:pt>
                <c:pt idx="6302">
                  <c:v>0.14427010222500769</c:v>
                </c:pt>
                <c:pt idx="6303">
                  <c:v>-1.9786036854809907</c:v>
                </c:pt>
                <c:pt idx="6304">
                  <c:v>-2.4075766445640028</c:v>
                </c:pt>
                <c:pt idx="6305">
                  <c:v>2.2193939168670056</c:v>
                </c:pt>
                <c:pt idx="6306">
                  <c:v>1.0176867192370054</c:v>
                </c:pt>
                <c:pt idx="6307">
                  <c:v>-0.6834888304229878</c:v>
                </c:pt>
                <c:pt idx="6308">
                  <c:v>-0.34078389428698586</c:v>
                </c:pt>
                <c:pt idx="6309">
                  <c:v>-0.83477048144399646</c:v>
                </c:pt>
                <c:pt idx="6310">
                  <c:v>0.53578982505500505</c:v>
                </c:pt>
                <c:pt idx="6311">
                  <c:v>1.7691371870500063</c:v>
                </c:pt>
                <c:pt idx="6312">
                  <c:v>1.5588924771400059</c:v>
                </c:pt>
                <c:pt idx="6313">
                  <c:v>0.27255307748599478</c:v>
                </c:pt>
                <c:pt idx="6314">
                  <c:v>-0.937622740015982</c:v>
                </c:pt>
                <c:pt idx="6315">
                  <c:v>0.94614095385500718</c:v>
                </c:pt>
                <c:pt idx="6316">
                  <c:v>0.68696172380901999</c:v>
                </c:pt>
                <c:pt idx="6317">
                  <c:v>1.3972557665420027</c:v>
                </c:pt>
                <c:pt idx="6318">
                  <c:v>-0.22567715869999461</c:v>
                </c:pt>
                <c:pt idx="6319">
                  <c:v>-0.95461902148099398</c:v>
                </c:pt>
                <c:pt idx="6320">
                  <c:v>3.0671872402980114</c:v>
                </c:pt>
                <c:pt idx="6321">
                  <c:v>-0.23986454055699369</c:v>
                </c:pt>
                <c:pt idx="6322">
                  <c:v>2.8369872138250116</c:v>
                </c:pt>
                <c:pt idx="6323">
                  <c:v>-1.160674928858981</c:v>
                </c:pt>
                <c:pt idx="6324">
                  <c:v>1.2667234162649947</c:v>
                </c:pt>
                <c:pt idx="6325">
                  <c:v>-0.83780418277899571</c:v>
                </c:pt>
                <c:pt idx="6326">
                  <c:v>-2.5083929021219831</c:v>
                </c:pt>
                <c:pt idx="6327">
                  <c:v>2.0165588085449997</c:v>
                </c:pt>
                <c:pt idx="6328">
                  <c:v>1.4645809033300026</c:v>
                </c:pt>
                <c:pt idx="6329">
                  <c:v>-0.12966940950299488</c:v>
                </c:pt>
                <c:pt idx="6330">
                  <c:v>-9.2980860246996144E-2</c:v>
                </c:pt>
                <c:pt idx="6331">
                  <c:v>-0.93783966816599218</c:v>
                </c:pt>
                <c:pt idx="6332">
                  <c:v>-1.4781555165239979</c:v>
                </c:pt>
                <c:pt idx="6333">
                  <c:v>-0.10408652150898945</c:v>
                </c:pt>
                <c:pt idx="6334">
                  <c:v>0.60041209179000532</c:v>
                </c:pt>
                <c:pt idx="6335">
                  <c:v>0.3782548048460086</c:v>
                </c:pt>
                <c:pt idx="6336">
                  <c:v>-2.1809949781680018</c:v>
                </c:pt>
                <c:pt idx="6337">
                  <c:v>-0.42372566668800005</c:v>
                </c:pt>
                <c:pt idx="6338">
                  <c:v>-0.44372778017699943</c:v>
                </c:pt>
                <c:pt idx="6339">
                  <c:v>0.22191281400199614</c:v>
                </c:pt>
                <c:pt idx="6340">
                  <c:v>1.7860569865680134</c:v>
                </c:pt>
                <c:pt idx="6341">
                  <c:v>-6.2715896637996593E-2</c:v>
                </c:pt>
                <c:pt idx="6342">
                  <c:v>-0.94292000560898259</c:v>
                </c:pt>
                <c:pt idx="6343">
                  <c:v>1.1274525020680102</c:v>
                </c:pt>
                <c:pt idx="6344">
                  <c:v>0.56322666383401554</c:v>
                </c:pt>
                <c:pt idx="6345">
                  <c:v>-0.27017727526099122</c:v>
                </c:pt>
                <c:pt idx="6346">
                  <c:v>0.59794608791899861</c:v>
                </c:pt>
                <c:pt idx="6347">
                  <c:v>-0.11600858468099773</c:v>
                </c:pt>
                <c:pt idx="6348">
                  <c:v>0.52579925569399677</c:v>
                </c:pt>
                <c:pt idx="6349">
                  <c:v>-1.2827496567669954</c:v>
                </c:pt>
                <c:pt idx="6350">
                  <c:v>0.77201866867500257</c:v>
                </c:pt>
                <c:pt idx="6351">
                  <c:v>-2.1487044313959984</c:v>
                </c:pt>
                <c:pt idx="6352">
                  <c:v>1.4816398189099971</c:v>
                </c:pt>
                <c:pt idx="6353">
                  <c:v>-0.99804223233599032</c:v>
                </c:pt>
                <c:pt idx="6354">
                  <c:v>0.36543984045501077</c:v>
                </c:pt>
                <c:pt idx="6355">
                  <c:v>-2.0119053533959885</c:v>
                </c:pt>
                <c:pt idx="6356">
                  <c:v>0.24288709420399357</c:v>
                </c:pt>
                <c:pt idx="6357">
                  <c:v>0.44243014928500202</c:v>
                </c:pt>
                <c:pt idx="6358">
                  <c:v>-0.48063914108200834</c:v>
                </c:pt>
                <c:pt idx="6359">
                  <c:v>-0.78301271182499477</c:v>
                </c:pt>
                <c:pt idx="6360">
                  <c:v>2.4853251063640158</c:v>
                </c:pt>
                <c:pt idx="6361">
                  <c:v>-1.8491596233729979</c:v>
                </c:pt>
                <c:pt idx="6362">
                  <c:v>1.1554250147450063</c:v>
                </c:pt>
                <c:pt idx="6363">
                  <c:v>-0.80135959524400846</c:v>
                </c:pt>
                <c:pt idx="6364">
                  <c:v>-2.4194550521719975</c:v>
                </c:pt>
                <c:pt idx="6365">
                  <c:v>0.67420907230001603</c:v>
                </c:pt>
                <c:pt idx="6366">
                  <c:v>-0.94199307575000546</c:v>
                </c:pt>
                <c:pt idx="6367">
                  <c:v>1.5529669350450206</c:v>
                </c:pt>
                <c:pt idx="6368">
                  <c:v>1.2033543337980035</c:v>
                </c:pt>
                <c:pt idx="6369">
                  <c:v>2.1606863077240064</c:v>
                </c:pt>
                <c:pt idx="6370">
                  <c:v>-1.3791945698919932</c:v>
                </c:pt>
                <c:pt idx="6371">
                  <c:v>1.0502737764959988</c:v>
                </c:pt>
                <c:pt idx="6372">
                  <c:v>-0.8892506712489876</c:v>
                </c:pt>
                <c:pt idx="6373">
                  <c:v>7.4055860284005348E-2</c:v>
                </c:pt>
                <c:pt idx="6374">
                  <c:v>-2.1635773964000009</c:v>
                </c:pt>
                <c:pt idx="6375">
                  <c:v>0.38162130632601077</c:v>
                </c:pt>
                <c:pt idx="6376">
                  <c:v>1.7330356407550198</c:v>
                </c:pt>
                <c:pt idx="6377">
                  <c:v>0.433685673835015</c:v>
                </c:pt>
                <c:pt idx="6378">
                  <c:v>-0.39099047427198741</c:v>
                </c:pt>
                <c:pt idx="6379">
                  <c:v>-1.9128432990279975</c:v>
                </c:pt>
                <c:pt idx="6380">
                  <c:v>1.2597649648599969</c:v>
                </c:pt>
                <c:pt idx="6381">
                  <c:v>-0.8697482091219797</c:v>
                </c:pt>
                <c:pt idx="6382">
                  <c:v>-0.43504327653599262</c:v>
                </c:pt>
                <c:pt idx="6383">
                  <c:v>0.54955666676700332</c:v>
                </c:pt>
                <c:pt idx="6384">
                  <c:v>1.1615706363700014</c:v>
                </c:pt>
                <c:pt idx="6385">
                  <c:v>-0.1802143311919906</c:v>
                </c:pt>
                <c:pt idx="6386">
                  <c:v>-0.18797391060799384</c:v>
                </c:pt>
                <c:pt idx="6387">
                  <c:v>0.80152339557000118</c:v>
                </c:pt>
                <c:pt idx="6388">
                  <c:v>-2.7200090943960049</c:v>
                </c:pt>
                <c:pt idx="6389">
                  <c:v>-0.74904547696398538</c:v>
                </c:pt>
                <c:pt idx="6390">
                  <c:v>0.1754764152920103</c:v>
                </c:pt>
                <c:pt idx="6391">
                  <c:v>-3.4332277381189868</c:v>
                </c:pt>
                <c:pt idx="6392">
                  <c:v>-1.6744014417429867</c:v>
                </c:pt>
                <c:pt idx="6393">
                  <c:v>-1.3646577265539861</c:v>
                </c:pt>
                <c:pt idx="6394">
                  <c:v>-2.3020785023989987</c:v>
                </c:pt>
                <c:pt idx="6395">
                  <c:v>1.3974758898229993</c:v>
                </c:pt>
                <c:pt idx="6396">
                  <c:v>-0.25119836496499204</c:v>
                </c:pt>
                <c:pt idx="6397">
                  <c:v>0.48610923352001123</c:v>
                </c:pt>
                <c:pt idx="6398">
                  <c:v>-1.4779886934749982</c:v>
                </c:pt>
                <c:pt idx="6399">
                  <c:v>-0.60078115582700775</c:v>
                </c:pt>
                <c:pt idx="6400">
                  <c:v>-1.6452888169909841</c:v>
                </c:pt>
                <c:pt idx="6401">
                  <c:v>0.72811294006800154</c:v>
                </c:pt>
                <c:pt idx="6402">
                  <c:v>1.4436123642830125</c:v>
                </c:pt>
                <c:pt idx="6403">
                  <c:v>-2.4613657050929874</c:v>
                </c:pt>
                <c:pt idx="6404">
                  <c:v>-1.1793254328399883</c:v>
                </c:pt>
                <c:pt idx="6405">
                  <c:v>-1.3463494309259971</c:v>
                </c:pt>
                <c:pt idx="6406">
                  <c:v>-0.58839407171099367</c:v>
                </c:pt>
                <c:pt idx="6407">
                  <c:v>-1.3595638638369962</c:v>
                </c:pt>
                <c:pt idx="6408">
                  <c:v>-0.5101645953320002</c:v>
                </c:pt>
                <c:pt idx="6409">
                  <c:v>0.89458192798500136</c:v>
                </c:pt>
                <c:pt idx="6410">
                  <c:v>-0.19500894627500998</c:v>
                </c:pt>
                <c:pt idx="6411">
                  <c:v>-1.6155291995939933</c:v>
                </c:pt>
                <c:pt idx="6412">
                  <c:v>-1.4465201847789899</c:v>
                </c:pt>
                <c:pt idx="6413">
                  <c:v>-4.40223791109986E-2</c:v>
                </c:pt>
                <c:pt idx="6414">
                  <c:v>-0.12560140221400218</c:v>
                </c:pt>
                <c:pt idx="6415">
                  <c:v>-1.3775255597129785</c:v>
                </c:pt>
                <c:pt idx="6416">
                  <c:v>-4.7573500494009835</c:v>
                </c:pt>
                <c:pt idx="6417">
                  <c:v>-0.67180345843300415</c:v>
                </c:pt>
                <c:pt idx="6418">
                  <c:v>-1.2794558566839953</c:v>
                </c:pt>
                <c:pt idx="6419">
                  <c:v>-0.92191011525399347</c:v>
                </c:pt>
                <c:pt idx="6420">
                  <c:v>0.66465353485101275</c:v>
                </c:pt>
                <c:pt idx="6421">
                  <c:v>1.036638506762003</c:v>
                </c:pt>
                <c:pt idx="6422">
                  <c:v>-0.11306605144298487</c:v>
                </c:pt>
                <c:pt idx="6423">
                  <c:v>-1.5944899386580005</c:v>
                </c:pt>
                <c:pt idx="6424">
                  <c:v>-0.37135647090100576</c:v>
                </c:pt>
                <c:pt idx="6425">
                  <c:v>-0.36313575924899055</c:v>
                </c:pt>
                <c:pt idx="6426">
                  <c:v>0.84545155971500208</c:v>
                </c:pt>
                <c:pt idx="6427">
                  <c:v>-0.8281933678469926</c:v>
                </c:pt>
                <c:pt idx="6428">
                  <c:v>0.56378155114299489</c:v>
                </c:pt>
                <c:pt idx="6429">
                  <c:v>2.882143740895998</c:v>
                </c:pt>
                <c:pt idx="6430">
                  <c:v>1.0391173046760116</c:v>
                </c:pt>
                <c:pt idx="6431">
                  <c:v>-0.21129517578698653</c:v>
                </c:pt>
                <c:pt idx="6432">
                  <c:v>-0.14187835234999113</c:v>
                </c:pt>
                <c:pt idx="6433">
                  <c:v>-0.49011343218001002</c:v>
                </c:pt>
                <c:pt idx="6434">
                  <c:v>2.435396810495007</c:v>
                </c:pt>
                <c:pt idx="6435">
                  <c:v>0.25540382785800375</c:v>
                </c:pt>
                <c:pt idx="6436">
                  <c:v>1.1351064267160069</c:v>
                </c:pt>
                <c:pt idx="6437">
                  <c:v>1.3720736340769975</c:v>
                </c:pt>
                <c:pt idx="6438">
                  <c:v>-3.3041901255289901</c:v>
                </c:pt>
                <c:pt idx="6439">
                  <c:v>1.6530606013230056</c:v>
                </c:pt>
                <c:pt idx="6440">
                  <c:v>-1.0137291358419986</c:v>
                </c:pt>
                <c:pt idx="6441">
                  <c:v>0.77804162686400957</c:v>
                </c:pt>
                <c:pt idx="6442">
                  <c:v>-0.84467398461198684</c:v>
                </c:pt>
                <c:pt idx="6443">
                  <c:v>-1.1018269704219961</c:v>
                </c:pt>
                <c:pt idx="6444">
                  <c:v>-2.2642935622429974</c:v>
                </c:pt>
                <c:pt idx="6445">
                  <c:v>0.73631177701500405</c:v>
                </c:pt>
                <c:pt idx="6446">
                  <c:v>1.2998919677490051</c:v>
                </c:pt>
                <c:pt idx="6447">
                  <c:v>-0.29891105615698166</c:v>
                </c:pt>
                <c:pt idx="6448">
                  <c:v>0.15561028722000003</c:v>
                </c:pt>
                <c:pt idx="6449">
                  <c:v>1.5393121294220009</c:v>
                </c:pt>
                <c:pt idx="6450">
                  <c:v>2.534319927380011</c:v>
                </c:pt>
                <c:pt idx="6451">
                  <c:v>-1.1660525004130022</c:v>
                </c:pt>
                <c:pt idx="6452">
                  <c:v>-0.26849227800799724</c:v>
                </c:pt>
                <c:pt idx="6453">
                  <c:v>0.12474529286900804</c:v>
                </c:pt>
                <c:pt idx="6454">
                  <c:v>-2.1701523288789986</c:v>
                </c:pt>
                <c:pt idx="6455">
                  <c:v>6.9257899070009898E-2</c:v>
                </c:pt>
                <c:pt idx="6456">
                  <c:v>-2.106386828702</c:v>
                </c:pt>
                <c:pt idx="6457">
                  <c:v>-1.5851634165370001</c:v>
                </c:pt>
                <c:pt idx="6458">
                  <c:v>-1.227767203343987</c:v>
                </c:pt>
                <c:pt idx="6459">
                  <c:v>0.42606382752401828</c:v>
                </c:pt>
                <c:pt idx="6460">
                  <c:v>-1.7641771855849981</c:v>
                </c:pt>
                <c:pt idx="6461">
                  <c:v>-1.8673416492469954</c:v>
                </c:pt>
                <c:pt idx="6462">
                  <c:v>0.1735916866400089</c:v>
                </c:pt>
                <c:pt idx="6463">
                  <c:v>0.22532051204500192</c:v>
                </c:pt>
                <c:pt idx="6464">
                  <c:v>1.3394853151570061</c:v>
                </c:pt>
                <c:pt idx="6465">
                  <c:v>-1.1504442131189876</c:v>
                </c:pt>
                <c:pt idx="6466">
                  <c:v>-0.21573149710999928</c:v>
                </c:pt>
                <c:pt idx="6467">
                  <c:v>0.88663717692801924</c:v>
                </c:pt>
                <c:pt idx="6468">
                  <c:v>-9.7094660219994466E-2</c:v>
                </c:pt>
                <c:pt idx="6469">
                  <c:v>-0.77467467572398618</c:v>
                </c:pt>
                <c:pt idx="6470">
                  <c:v>-0.57847931163999533</c:v>
                </c:pt>
                <c:pt idx="6471">
                  <c:v>-1.2894825249440061</c:v>
                </c:pt>
                <c:pt idx="6472">
                  <c:v>1.3138225332600086</c:v>
                </c:pt>
                <c:pt idx="6473">
                  <c:v>-0.99538097827900174</c:v>
                </c:pt>
                <c:pt idx="6474">
                  <c:v>-1.308558256325</c:v>
                </c:pt>
                <c:pt idx="6475">
                  <c:v>0.96735051756100177</c:v>
                </c:pt>
                <c:pt idx="6476">
                  <c:v>0.46870454674001394</c:v>
                </c:pt>
                <c:pt idx="6477">
                  <c:v>-0.35951921894299232</c:v>
                </c:pt>
                <c:pt idx="6478">
                  <c:v>1.0240337571959941</c:v>
                </c:pt>
                <c:pt idx="6479">
                  <c:v>0.17000943805400937</c:v>
                </c:pt>
                <c:pt idx="6480">
                  <c:v>0.39046266021199472</c:v>
                </c:pt>
                <c:pt idx="6481">
                  <c:v>-0.4295964450880092</c:v>
                </c:pt>
                <c:pt idx="6482">
                  <c:v>1.0011280018340187</c:v>
                </c:pt>
                <c:pt idx="6483">
                  <c:v>1.1084837628590094</c:v>
                </c:pt>
                <c:pt idx="6484">
                  <c:v>-0.68981603739200636</c:v>
                </c:pt>
                <c:pt idx="6485">
                  <c:v>-1.3677188356709991</c:v>
                </c:pt>
                <c:pt idx="6486">
                  <c:v>1.4459738597760037</c:v>
                </c:pt>
                <c:pt idx="6487">
                  <c:v>1.9960990715370031</c:v>
                </c:pt>
                <c:pt idx="6488">
                  <c:v>-1.5067555631789986</c:v>
                </c:pt>
                <c:pt idx="6489">
                  <c:v>-1.6041953219499874</c:v>
                </c:pt>
                <c:pt idx="6490">
                  <c:v>-1.1409827134799855</c:v>
                </c:pt>
                <c:pt idx="6491">
                  <c:v>-4.4940082665988257E-2</c:v>
                </c:pt>
                <c:pt idx="6492">
                  <c:v>-1.0196080690089957</c:v>
                </c:pt>
                <c:pt idx="6493">
                  <c:v>1.3844761000640062</c:v>
                </c:pt>
                <c:pt idx="6494">
                  <c:v>-1.0846992876269894</c:v>
                </c:pt>
                <c:pt idx="6495">
                  <c:v>1.1073738869620087</c:v>
                </c:pt>
                <c:pt idx="6496">
                  <c:v>1.9052447509280057</c:v>
                </c:pt>
                <c:pt idx="6497">
                  <c:v>-2.0799605553049929</c:v>
                </c:pt>
                <c:pt idx="6498">
                  <c:v>-4.3122466607249947</c:v>
                </c:pt>
                <c:pt idx="6499">
                  <c:v>-2.290673675128005</c:v>
                </c:pt>
                <c:pt idx="6500">
                  <c:v>-2.2309689739809926</c:v>
                </c:pt>
                <c:pt idx="6501">
                  <c:v>1.4631347286560015</c:v>
                </c:pt>
                <c:pt idx="6502">
                  <c:v>1.3644765732480124</c:v>
                </c:pt>
                <c:pt idx="6503">
                  <c:v>1.3143853234710008</c:v>
                </c:pt>
                <c:pt idx="6504">
                  <c:v>2.0601535971010065</c:v>
                </c:pt>
                <c:pt idx="6505">
                  <c:v>-9.1136028860034912E-3</c:v>
                </c:pt>
                <c:pt idx="6506">
                  <c:v>-0.87013914971998929</c:v>
                </c:pt>
                <c:pt idx="6507">
                  <c:v>1.7660266967920109</c:v>
                </c:pt>
                <c:pt idx="6508">
                  <c:v>1.4255797998189905</c:v>
                </c:pt>
                <c:pt idx="6509">
                  <c:v>7.2462470828000392E-2</c:v>
                </c:pt>
                <c:pt idx="6510">
                  <c:v>0.1063818406000081</c:v>
                </c:pt>
                <c:pt idx="6511">
                  <c:v>-2.5389053034329834</c:v>
                </c:pt>
                <c:pt idx="6512">
                  <c:v>-0.20671409921899908</c:v>
                </c:pt>
                <c:pt idx="6513">
                  <c:v>1.8567441174230055</c:v>
                </c:pt>
                <c:pt idx="6514">
                  <c:v>-0.71013269462599737</c:v>
                </c:pt>
                <c:pt idx="6515">
                  <c:v>-1.6447438468850066</c:v>
                </c:pt>
                <c:pt idx="6516">
                  <c:v>0.45111346529601803</c:v>
                </c:pt>
                <c:pt idx="6517">
                  <c:v>-0.84879038344799085</c:v>
                </c:pt>
                <c:pt idx="6518">
                  <c:v>0.55148265564400845</c:v>
                </c:pt>
                <c:pt idx="6519">
                  <c:v>-1.0108923081660066</c:v>
                </c:pt>
                <c:pt idx="6520">
                  <c:v>0.60217191127401293</c:v>
                </c:pt>
                <c:pt idx="6521">
                  <c:v>-0.20176818649397887</c:v>
                </c:pt>
                <c:pt idx="6522">
                  <c:v>0.31505254716699937</c:v>
                </c:pt>
                <c:pt idx="6523">
                  <c:v>-9.0290655910990836E-2</c:v>
                </c:pt>
                <c:pt idx="6524">
                  <c:v>-0.54934693800399259</c:v>
                </c:pt>
                <c:pt idx="6525">
                  <c:v>1.7040880488719949</c:v>
                </c:pt>
                <c:pt idx="6526">
                  <c:v>-1.4155155294559876</c:v>
                </c:pt>
                <c:pt idx="6527">
                  <c:v>-3.3339597746900012</c:v>
                </c:pt>
                <c:pt idx="6528">
                  <c:v>-4.3660460233480052</c:v>
                </c:pt>
                <c:pt idx="6529">
                  <c:v>-3.6791434544859953</c:v>
                </c:pt>
                <c:pt idx="6530">
                  <c:v>4.9861288110008672E-2</c:v>
                </c:pt>
                <c:pt idx="6531">
                  <c:v>-0.74253406865999239</c:v>
                </c:pt>
                <c:pt idx="6532">
                  <c:v>0.87044583928299346</c:v>
                </c:pt>
                <c:pt idx="6533">
                  <c:v>-1.2669070715719926</c:v>
                </c:pt>
                <c:pt idx="6534">
                  <c:v>-2.0286512825859973</c:v>
                </c:pt>
                <c:pt idx="6535">
                  <c:v>-1.0389590283079855</c:v>
                </c:pt>
                <c:pt idx="6536">
                  <c:v>-0.19277592011398781</c:v>
                </c:pt>
                <c:pt idx="6537">
                  <c:v>3.3749620318005213E-2</c:v>
                </c:pt>
                <c:pt idx="6538">
                  <c:v>-0.15809344223899302</c:v>
                </c:pt>
                <c:pt idx="6539">
                  <c:v>0.3418383249660053</c:v>
                </c:pt>
                <c:pt idx="6540">
                  <c:v>0.98993012261000501</c:v>
                </c:pt>
                <c:pt idx="6541">
                  <c:v>-0.33278308189899519</c:v>
                </c:pt>
                <c:pt idx="6542">
                  <c:v>0.14632075165700087</c:v>
                </c:pt>
                <c:pt idx="6543">
                  <c:v>-1.7465476778869942</c:v>
                </c:pt>
                <c:pt idx="6544">
                  <c:v>2.5819688427510101</c:v>
                </c:pt>
                <c:pt idx="6545">
                  <c:v>1.6880925715639989</c:v>
                </c:pt>
                <c:pt idx="6546">
                  <c:v>-0.6414970192849978</c:v>
                </c:pt>
                <c:pt idx="6547">
                  <c:v>-1.6404157564490021</c:v>
                </c:pt>
                <c:pt idx="6548">
                  <c:v>0.8749740368620138</c:v>
                </c:pt>
                <c:pt idx="6549">
                  <c:v>-0.58044259285000521</c:v>
                </c:pt>
                <c:pt idx="6550">
                  <c:v>-1.4655495777279981</c:v>
                </c:pt>
                <c:pt idx="6551">
                  <c:v>0.59536618551200604</c:v>
                </c:pt>
                <c:pt idx="6552">
                  <c:v>-2.9512245730950042</c:v>
                </c:pt>
                <c:pt idx="6553">
                  <c:v>1.649926815501999</c:v>
                </c:pt>
                <c:pt idx="6554">
                  <c:v>-1.7876184128480048</c:v>
                </c:pt>
                <c:pt idx="6555">
                  <c:v>-0.11024172299798352</c:v>
                </c:pt>
                <c:pt idx="6556">
                  <c:v>1.2528015042510106</c:v>
                </c:pt>
                <c:pt idx="6557">
                  <c:v>0.99911780079099799</c:v>
                </c:pt>
                <c:pt idx="6558">
                  <c:v>1.4869194826110004</c:v>
                </c:pt>
                <c:pt idx="6559">
                  <c:v>-0.90423410917399849</c:v>
                </c:pt>
                <c:pt idx="6560">
                  <c:v>-0.92353681419999134</c:v>
                </c:pt>
                <c:pt idx="6561">
                  <c:v>-0.9163309634879937</c:v>
                </c:pt>
                <c:pt idx="6562">
                  <c:v>-1.2988512390189868</c:v>
                </c:pt>
                <c:pt idx="6563">
                  <c:v>0.63104168073800793</c:v>
                </c:pt>
                <c:pt idx="6564">
                  <c:v>0.90760057870599553</c:v>
                </c:pt>
                <c:pt idx="6565">
                  <c:v>0.65468808769099951</c:v>
                </c:pt>
                <c:pt idx="6566">
                  <c:v>0.58510477014600326</c:v>
                </c:pt>
                <c:pt idx="6567">
                  <c:v>-1.7476610009539968</c:v>
                </c:pt>
                <c:pt idx="6568">
                  <c:v>1.5484856320910012</c:v>
                </c:pt>
                <c:pt idx="6569">
                  <c:v>-0.57714948100300489</c:v>
                </c:pt>
                <c:pt idx="6570">
                  <c:v>0.42030566750000276</c:v>
                </c:pt>
                <c:pt idx="6571">
                  <c:v>0.91289855841800716</c:v>
                </c:pt>
                <c:pt idx="6572">
                  <c:v>-0.95721895289000258</c:v>
                </c:pt>
                <c:pt idx="6573">
                  <c:v>-0.78752382690899481</c:v>
                </c:pt>
                <c:pt idx="6574">
                  <c:v>-0.48599866664500269</c:v>
                </c:pt>
                <c:pt idx="6575">
                  <c:v>-0.58339689074099965</c:v>
                </c:pt>
                <c:pt idx="6576">
                  <c:v>0.98974764694699502</c:v>
                </c:pt>
                <c:pt idx="6577">
                  <c:v>-1.3159980293000046</c:v>
                </c:pt>
                <c:pt idx="6578">
                  <c:v>2.1621309522490151</c:v>
                </c:pt>
                <c:pt idx="6579">
                  <c:v>2.3314148956829968</c:v>
                </c:pt>
                <c:pt idx="6580">
                  <c:v>-0.57505299694599898</c:v>
                </c:pt>
                <c:pt idx="6581">
                  <c:v>-1.2909618358110038</c:v>
                </c:pt>
                <c:pt idx="6582">
                  <c:v>-0.95313056608299007</c:v>
                </c:pt>
                <c:pt idx="6583">
                  <c:v>-0.13205736576300353</c:v>
                </c:pt>
                <c:pt idx="6584">
                  <c:v>-0.20523907340600545</c:v>
                </c:pt>
                <c:pt idx="6585">
                  <c:v>1.1168564831290126</c:v>
                </c:pt>
                <c:pt idx="6586">
                  <c:v>-2.0174442229869953</c:v>
                </c:pt>
                <c:pt idx="6587">
                  <c:v>0.54139568173400221</c:v>
                </c:pt>
                <c:pt idx="6588">
                  <c:v>0.39338970862499423</c:v>
                </c:pt>
                <c:pt idx="6589">
                  <c:v>-0.89199644763499464</c:v>
                </c:pt>
                <c:pt idx="6590">
                  <c:v>-1.7558165645239967</c:v>
                </c:pt>
                <c:pt idx="6591">
                  <c:v>0.97850720160300853</c:v>
                </c:pt>
                <c:pt idx="6592">
                  <c:v>-1.0272486966480017</c:v>
                </c:pt>
                <c:pt idx="6593">
                  <c:v>6.8096290894004596E-2</c:v>
                </c:pt>
                <c:pt idx="6594">
                  <c:v>-0.85107988159599302</c:v>
                </c:pt>
                <c:pt idx="6595">
                  <c:v>-0.43764922363199332</c:v>
                </c:pt>
                <c:pt idx="6596">
                  <c:v>2.23165914427301</c:v>
                </c:pt>
                <c:pt idx="6597">
                  <c:v>-0.51204482607899138</c:v>
                </c:pt>
                <c:pt idx="6598">
                  <c:v>0.84007559107600116</c:v>
                </c:pt>
                <c:pt idx="6599">
                  <c:v>2.3522174598420094</c:v>
                </c:pt>
                <c:pt idx="6600">
                  <c:v>0.99326308701900246</c:v>
                </c:pt>
                <c:pt idx="6601">
                  <c:v>-2.0158339716709861</c:v>
                </c:pt>
                <c:pt idx="6602">
                  <c:v>-1.6455190050929929</c:v>
                </c:pt>
                <c:pt idx="6603">
                  <c:v>0.91652204476000065</c:v>
                </c:pt>
                <c:pt idx="6604">
                  <c:v>0.14089944515301056</c:v>
                </c:pt>
                <c:pt idx="6605">
                  <c:v>-0.48661675441100272</c:v>
                </c:pt>
                <c:pt idx="6606">
                  <c:v>8.7873862161004013E-2</c:v>
                </c:pt>
                <c:pt idx="6607">
                  <c:v>-0.94173068341598309</c:v>
                </c:pt>
                <c:pt idx="6608">
                  <c:v>2.6135122407100084</c:v>
                </c:pt>
                <c:pt idx="6609">
                  <c:v>1.6394341441910143</c:v>
                </c:pt>
                <c:pt idx="6610">
                  <c:v>-1.8072791117649842</c:v>
                </c:pt>
                <c:pt idx="6611">
                  <c:v>-0.40565068528898962</c:v>
                </c:pt>
                <c:pt idx="6612">
                  <c:v>1.208326550939006</c:v>
                </c:pt>
                <c:pt idx="6613">
                  <c:v>-2.5943366909899623E-3</c:v>
                </c:pt>
                <c:pt idx="6614">
                  <c:v>1.0460792972980073</c:v>
                </c:pt>
                <c:pt idx="6615">
                  <c:v>2.149775141987007</c:v>
                </c:pt>
                <c:pt idx="6616">
                  <c:v>0.3116896046930151</c:v>
                </c:pt>
                <c:pt idx="6617">
                  <c:v>-1.4542154923439909</c:v>
                </c:pt>
                <c:pt idx="6618">
                  <c:v>1.567323822947003</c:v>
                </c:pt>
                <c:pt idx="6619">
                  <c:v>-0.19728448910800012</c:v>
                </c:pt>
                <c:pt idx="6620">
                  <c:v>1.3616661486800012</c:v>
                </c:pt>
                <c:pt idx="6621">
                  <c:v>-0.20991272943099659</c:v>
                </c:pt>
                <c:pt idx="6622">
                  <c:v>-1.9713327477969926</c:v>
                </c:pt>
                <c:pt idx="6623">
                  <c:v>3.017614585973007</c:v>
                </c:pt>
                <c:pt idx="6624">
                  <c:v>-0.19720882755599689</c:v>
                </c:pt>
                <c:pt idx="6625">
                  <c:v>1.842817266588014</c:v>
                </c:pt>
                <c:pt idx="6626">
                  <c:v>-0.15557920861400021</c:v>
                </c:pt>
                <c:pt idx="6627">
                  <c:v>-1.9650553240349922</c:v>
                </c:pt>
                <c:pt idx="6628">
                  <c:v>0.38769518539000103</c:v>
                </c:pt>
                <c:pt idx="6629">
                  <c:v>2.3440082471570065</c:v>
                </c:pt>
                <c:pt idx="6630">
                  <c:v>1.9306523610590176</c:v>
                </c:pt>
                <c:pt idx="6631">
                  <c:v>0.70933344416100397</c:v>
                </c:pt>
                <c:pt idx="6632">
                  <c:v>-0.11318007334399738</c:v>
                </c:pt>
                <c:pt idx="6633">
                  <c:v>0.75799625403300297</c:v>
                </c:pt>
                <c:pt idx="6634">
                  <c:v>-0.16177648231899866</c:v>
                </c:pt>
                <c:pt idx="6635">
                  <c:v>1.8807255390480009</c:v>
                </c:pt>
                <c:pt idx="6636">
                  <c:v>-0.17644849157798603</c:v>
                </c:pt>
                <c:pt idx="6637">
                  <c:v>0.80950812701100006</c:v>
                </c:pt>
                <c:pt idx="6638">
                  <c:v>-1.7415695270290001</c:v>
                </c:pt>
                <c:pt idx="6639">
                  <c:v>-0.27442906583799243</c:v>
                </c:pt>
                <c:pt idx="6640">
                  <c:v>-0.98988557870099214</c:v>
                </c:pt>
                <c:pt idx="6641">
                  <c:v>0.9025221184830059</c:v>
                </c:pt>
                <c:pt idx="6642">
                  <c:v>-0.63808605749299829</c:v>
                </c:pt>
                <c:pt idx="6643">
                  <c:v>1.7443898656100032</c:v>
                </c:pt>
                <c:pt idx="6644">
                  <c:v>-0.85769915106500605</c:v>
                </c:pt>
                <c:pt idx="6645">
                  <c:v>-0.61884723690799603</c:v>
                </c:pt>
                <c:pt idx="6646">
                  <c:v>-0.28653190872898904</c:v>
                </c:pt>
                <c:pt idx="6647">
                  <c:v>-0.17477183533199536</c:v>
                </c:pt>
                <c:pt idx="6648">
                  <c:v>2.6344940443439953</c:v>
                </c:pt>
                <c:pt idx="6649">
                  <c:v>1.4046976999970013</c:v>
                </c:pt>
                <c:pt idx="6650">
                  <c:v>-0.72034502432899217</c:v>
                </c:pt>
                <c:pt idx="6651">
                  <c:v>1.0830521025399946</c:v>
                </c:pt>
                <c:pt idx="6652">
                  <c:v>-0.99773501509999107</c:v>
                </c:pt>
                <c:pt idx="6653">
                  <c:v>0.12719144946800043</c:v>
                </c:pt>
                <c:pt idx="6654">
                  <c:v>0.33949107489100072</c:v>
                </c:pt>
                <c:pt idx="6655">
                  <c:v>-1.3571987764769915</c:v>
                </c:pt>
                <c:pt idx="6656">
                  <c:v>0.87530539450600031</c:v>
                </c:pt>
                <c:pt idx="6657">
                  <c:v>0.95010177533501405</c:v>
                </c:pt>
                <c:pt idx="6658">
                  <c:v>0.15847442000101353</c:v>
                </c:pt>
                <c:pt idx="6659">
                  <c:v>-1.0033234170540055</c:v>
                </c:pt>
                <c:pt idx="6660">
                  <c:v>2.1560442009700154</c:v>
                </c:pt>
                <c:pt idx="6661">
                  <c:v>1.5891476186029934</c:v>
                </c:pt>
                <c:pt idx="6662">
                  <c:v>0.74247988516499674</c:v>
                </c:pt>
                <c:pt idx="6663">
                  <c:v>0.50127021784200565</c:v>
                </c:pt>
                <c:pt idx="6664">
                  <c:v>0.97645733354499953</c:v>
                </c:pt>
                <c:pt idx="6665">
                  <c:v>-2.1731313403730042</c:v>
                </c:pt>
                <c:pt idx="6666">
                  <c:v>0.60070080444199903</c:v>
                </c:pt>
                <c:pt idx="6667">
                  <c:v>0.85028994808099867</c:v>
                </c:pt>
                <c:pt idx="6668">
                  <c:v>0.98787847954000085</c:v>
                </c:pt>
                <c:pt idx="6669">
                  <c:v>1.4259738098980108</c:v>
                </c:pt>
                <c:pt idx="6670">
                  <c:v>0.12865671997299444</c:v>
                </c:pt>
                <c:pt idx="6671">
                  <c:v>-1.4090894027429925</c:v>
                </c:pt>
                <c:pt idx="6672">
                  <c:v>-1.341835981146005</c:v>
                </c:pt>
                <c:pt idx="6673">
                  <c:v>1.6373943966730167</c:v>
                </c:pt>
                <c:pt idx="6674">
                  <c:v>1.1740176491319971</c:v>
                </c:pt>
                <c:pt idx="6675">
                  <c:v>-0.78231977387397933</c:v>
                </c:pt>
                <c:pt idx="6676">
                  <c:v>-0.88642902974899584</c:v>
                </c:pt>
                <c:pt idx="6677">
                  <c:v>1.9446310264920044</c:v>
                </c:pt>
                <c:pt idx="6678">
                  <c:v>0.75254582710500983</c:v>
                </c:pt>
                <c:pt idx="6679">
                  <c:v>4.3755933704005656E-2</c:v>
                </c:pt>
                <c:pt idx="6680">
                  <c:v>-0.2365338633550067</c:v>
                </c:pt>
                <c:pt idx="6681">
                  <c:v>-1.2980414536580014</c:v>
                </c:pt>
                <c:pt idx="6682">
                  <c:v>2.0549420872340107</c:v>
                </c:pt>
                <c:pt idx="6683">
                  <c:v>-0.33240256315500005</c:v>
                </c:pt>
                <c:pt idx="6684">
                  <c:v>-1.0359454711770013</c:v>
                </c:pt>
                <c:pt idx="6685">
                  <c:v>1.8204616965870031</c:v>
                </c:pt>
                <c:pt idx="6686">
                  <c:v>9.7852176611993968E-2</c:v>
                </c:pt>
                <c:pt idx="6687">
                  <c:v>-0.92950892938799257</c:v>
                </c:pt>
                <c:pt idx="6688">
                  <c:v>-0.57134818737000614</c:v>
                </c:pt>
                <c:pt idx="6689">
                  <c:v>-0.34987655347899249</c:v>
                </c:pt>
                <c:pt idx="6690">
                  <c:v>0.3375806093719973</c:v>
                </c:pt>
                <c:pt idx="6691">
                  <c:v>-0.76556035202699491</c:v>
                </c:pt>
                <c:pt idx="6692">
                  <c:v>1.0641749774080012</c:v>
                </c:pt>
                <c:pt idx="6693">
                  <c:v>-1.4464357162159871</c:v>
                </c:pt>
                <c:pt idx="6694">
                  <c:v>1.9469220592770142</c:v>
                </c:pt>
                <c:pt idx="6695">
                  <c:v>-0.24883282864799128</c:v>
                </c:pt>
                <c:pt idx="6696">
                  <c:v>0.23082326133999231</c:v>
                </c:pt>
                <c:pt idx="6697">
                  <c:v>-0.17737977084000534</c:v>
                </c:pt>
                <c:pt idx="6698">
                  <c:v>-0.99467476429100543</c:v>
                </c:pt>
                <c:pt idx="6699">
                  <c:v>6.2496795427009033E-2</c:v>
                </c:pt>
                <c:pt idx="6700">
                  <c:v>-1.0430299401739944</c:v>
                </c:pt>
                <c:pt idx="6701">
                  <c:v>0.36042628359700757</c:v>
                </c:pt>
                <c:pt idx="6702">
                  <c:v>1.9566601965569959</c:v>
                </c:pt>
                <c:pt idx="6703">
                  <c:v>-0.47989526937298876</c:v>
                </c:pt>
                <c:pt idx="6704">
                  <c:v>2.0260326899559971</c:v>
                </c:pt>
                <c:pt idx="6705">
                  <c:v>1.5644183242520171</c:v>
                </c:pt>
                <c:pt idx="6706">
                  <c:v>-1.4482416250630052</c:v>
                </c:pt>
                <c:pt idx="6707">
                  <c:v>1.0139702808270101</c:v>
                </c:pt>
                <c:pt idx="6708">
                  <c:v>-2.2049480626149887</c:v>
                </c:pt>
                <c:pt idx="6709">
                  <c:v>0.4640418899610097</c:v>
                </c:pt>
                <c:pt idx="6710">
                  <c:v>-1.5432521003879884</c:v>
                </c:pt>
                <c:pt idx="6711">
                  <c:v>0.90962294620099726</c:v>
                </c:pt>
                <c:pt idx="6712">
                  <c:v>-0.8613552232430095</c:v>
                </c:pt>
                <c:pt idx="6713">
                  <c:v>-2.7387235963749959</c:v>
                </c:pt>
                <c:pt idx="6714">
                  <c:v>-1.3652164103369984</c:v>
                </c:pt>
                <c:pt idx="6715">
                  <c:v>-0.43456574473898968</c:v>
                </c:pt>
                <c:pt idx="6716">
                  <c:v>0.33532474177201266</c:v>
                </c:pt>
                <c:pt idx="6717">
                  <c:v>1.0462784466330106</c:v>
                </c:pt>
                <c:pt idx="6718">
                  <c:v>-1.3135172255329906</c:v>
                </c:pt>
                <c:pt idx="6719">
                  <c:v>2.7129943274019297E-2</c:v>
                </c:pt>
                <c:pt idx="6720">
                  <c:v>-1.6254911684459898</c:v>
                </c:pt>
                <c:pt idx="6721">
                  <c:v>0.63298302259801176</c:v>
                </c:pt>
                <c:pt idx="6722">
                  <c:v>-0.30185185453198926</c:v>
                </c:pt>
                <c:pt idx="6723">
                  <c:v>0.82147400231700374</c:v>
                </c:pt>
                <c:pt idx="6724">
                  <c:v>-0.72915240596699959</c:v>
                </c:pt>
                <c:pt idx="6725">
                  <c:v>0.33154207886801146</c:v>
                </c:pt>
                <c:pt idx="6726">
                  <c:v>-0.8002445895070025</c:v>
                </c:pt>
                <c:pt idx="6727">
                  <c:v>-1.0745318485869859</c:v>
                </c:pt>
                <c:pt idx="6728">
                  <c:v>0.88194430144500302</c:v>
                </c:pt>
                <c:pt idx="6729">
                  <c:v>0.26413072566499807</c:v>
                </c:pt>
                <c:pt idx="6730">
                  <c:v>-1.7996483844949864</c:v>
                </c:pt>
                <c:pt idx="6731">
                  <c:v>-0.48913733795599512</c:v>
                </c:pt>
                <c:pt idx="6732">
                  <c:v>-1.4718762795299938</c:v>
                </c:pt>
                <c:pt idx="6733">
                  <c:v>-2.1927739606500012</c:v>
                </c:pt>
                <c:pt idx="6734">
                  <c:v>3.5216083815190018</c:v>
                </c:pt>
                <c:pt idx="6735">
                  <c:v>0.57885277936600232</c:v>
                </c:pt>
                <c:pt idx="6736">
                  <c:v>-0.68989917184899241</c:v>
                </c:pt>
                <c:pt idx="6737">
                  <c:v>0.46425298059399722</c:v>
                </c:pt>
                <c:pt idx="6738">
                  <c:v>-0.74787252935399806</c:v>
                </c:pt>
                <c:pt idx="6739">
                  <c:v>1.9435105651970019</c:v>
                </c:pt>
                <c:pt idx="6740">
                  <c:v>-1.9817993503949936</c:v>
                </c:pt>
                <c:pt idx="6741">
                  <c:v>7.9648852793013702E-2</c:v>
                </c:pt>
                <c:pt idx="6742">
                  <c:v>9.5173336632001337E-2</c:v>
                </c:pt>
                <c:pt idx="6743">
                  <c:v>0.706386743850004</c:v>
                </c:pt>
                <c:pt idx="6744">
                  <c:v>0.57900126705101229</c:v>
                </c:pt>
                <c:pt idx="6745">
                  <c:v>-0.34865646176700693</c:v>
                </c:pt>
                <c:pt idx="6746">
                  <c:v>-0.55872044971799539</c:v>
                </c:pt>
                <c:pt idx="6747">
                  <c:v>-0.35827285911399542</c:v>
                </c:pt>
                <c:pt idx="6748">
                  <c:v>0.64225723857599348</c:v>
                </c:pt>
                <c:pt idx="6749">
                  <c:v>-1.3285544016769961</c:v>
                </c:pt>
                <c:pt idx="6750">
                  <c:v>0.49314839424000922</c:v>
                </c:pt>
                <c:pt idx="6751">
                  <c:v>6.9953779770003166E-2</c:v>
                </c:pt>
                <c:pt idx="6752">
                  <c:v>2.1504916290040086</c:v>
                </c:pt>
                <c:pt idx="6753">
                  <c:v>-0.64111173239800223</c:v>
                </c:pt>
                <c:pt idx="6754">
                  <c:v>-0.25438185969598237</c:v>
                </c:pt>
                <c:pt idx="6755">
                  <c:v>-1.6868700755799892</c:v>
                </c:pt>
                <c:pt idx="6756">
                  <c:v>1.1441918552419992</c:v>
                </c:pt>
                <c:pt idx="6757">
                  <c:v>0.14778649024501078</c:v>
                </c:pt>
                <c:pt idx="6758">
                  <c:v>-1.6366684012249948</c:v>
                </c:pt>
                <c:pt idx="6759">
                  <c:v>-1.1880502378350002</c:v>
                </c:pt>
                <c:pt idx="6760">
                  <c:v>0.5753321195600023</c:v>
                </c:pt>
                <c:pt idx="6761">
                  <c:v>0.52376656303300706</c:v>
                </c:pt>
                <c:pt idx="6762">
                  <c:v>-0.23288602140098646</c:v>
                </c:pt>
                <c:pt idx="6763">
                  <c:v>-0.93397773690699637</c:v>
                </c:pt>
                <c:pt idx="6764">
                  <c:v>3.7037573012014491E-2</c:v>
                </c:pt>
                <c:pt idx="6765">
                  <c:v>-1.8331676051030001</c:v>
                </c:pt>
                <c:pt idx="6766">
                  <c:v>-0.79461604792498974</c:v>
                </c:pt>
                <c:pt idx="6767">
                  <c:v>0.29643711261699934</c:v>
                </c:pt>
                <c:pt idx="6768">
                  <c:v>-0.51554314234599019</c:v>
                </c:pt>
                <c:pt idx="6769">
                  <c:v>-0.76907047434899312</c:v>
                </c:pt>
                <c:pt idx="6770">
                  <c:v>0.84978994935701735</c:v>
                </c:pt>
                <c:pt idx="6771">
                  <c:v>-0.67230422635900311</c:v>
                </c:pt>
                <c:pt idx="6772">
                  <c:v>-2.4385250437830024</c:v>
                </c:pt>
                <c:pt idx="6773">
                  <c:v>1.4861082819210054</c:v>
                </c:pt>
                <c:pt idx="6774">
                  <c:v>-0.42214943661399218</c:v>
                </c:pt>
                <c:pt idx="6775">
                  <c:v>-0.48408711263599002</c:v>
                </c:pt>
                <c:pt idx="6776">
                  <c:v>1.6089539968980091</c:v>
                </c:pt>
                <c:pt idx="6777">
                  <c:v>-1.6048793164409858</c:v>
                </c:pt>
                <c:pt idx="6778">
                  <c:v>-0.14137720883999805</c:v>
                </c:pt>
                <c:pt idx="6779">
                  <c:v>-0.41876696726399132</c:v>
                </c:pt>
                <c:pt idx="6780">
                  <c:v>-2.9590214040370029</c:v>
                </c:pt>
                <c:pt idx="6781">
                  <c:v>-0.38762561971000764</c:v>
                </c:pt>
                <c:pt idx="6782">
                  <c:v>-2.3296074480459907</c:v>
                </c:pt>
                <c:pt idx="6783">
                  <c:v>1.3548339358519996</c:v>
                </c:pt>
                <c:pt idx="6784">
                  <c:v>0.67943656714300005</c:v>
                </c:pt>
                <c:pt idx="6785">
                  <c:v>-1.7732152976080044</c:v>
                </c:pt>
                <c:pt idx="6786">
                  <c:v>-0.34681566517699025</c:v>
                </c:pt>
                <c:pt idx="6787">
                  <c:v>-0.27749501045698821</c:v>
                </c:pt>
                <c:pt idx="6788">
                  <c:v>0.43888565850801342</c:v>
                </c:pt>
                <c:pt idx="6789">
                  <c:v>1.9296502327720191</c:v>
                </c:pt>
                <c:pt idx="6790">
                  <c:v>-2.3055294246379958</c:v>
                </c:pt>
                <c:pt idx="6791">
                  <c:v>-0.91746198468199225</c:v>
                </c:pt>
                <c:pt idx="6792">
                  <c:v>-0.10806985368600408</c:v>
                </c:pt>
                <c:pt idx="6793">
                  <c:v>0.14485662044000946</c:v>
                </c:pt>
                <c:pt idx="6794">
                  <c:v>1.7915033774550011</c:v>
                </c:pt>
                <c:pt idx="6795">
                  <c:v>0.28480943926399505</c:v>
                </c:pt>
                <c:pt idx="6796">
                  <c:v>0.59979641385601212</c:v>
                </c:pt>
                <c:pt idx="6797">
                  <c:v>0.22665385836499752</c:v>
                </c:pt>
                <c:pt idx="6798">
                  <c:v>-1.4124578582369907</c:v>
                </c:pt>
                <c:pt idx="6799">
                  <c:v>0.26158523501401021</c:v>
                </c:pt>
                <c:pt idx="6800">
                  <c:v>-1.9302505782869872</c:v>
                </c:pt>
                <c:pt idx="6801">
                  <c:v>-0.38029071691198624</c:v>
                </c:pt>
                <c:pt idx="6802">
                  <c:v>-0.32990423587598627</c:v>
                </c:pt>
                <c:pt idx="6803">
                  <c:v>0.74990169621800362</c:v>
                </c:pt>
                <c:pt idx="6804">
                  <c:v>-0.26530294977199276</c:v>
                </c:pt>
                <c:pt idx="6805">
                  <c:v>0.52608315322900978</c:v>
                </c:pt>
                <c:pt idx="6806">
                  <c:v>1.4950760956350138</c:v>
                </c:pt>
                <c:pt idx="6807">
                  <c:v>-1.3715274374559954</c:v>
                </c:pt>
                <c:pt idx="6808">
                  <c:v>-0.58342384129799996</c:v>
                </c:pt>
                <c:pt idx="6809">
                  <c:v>0.67798899456499839</c:v>
                </c:pt>
                <c:pt idx="6810">
                  <c:v>1.1818485021560008</c:v>
                </c:pt>
                <c:pt idx="6811">
                  <c:v>-4.0716900114950079</c:v>
                </c:pt>
                <c:pt idx="6812">
                  <c:v>-0.76978437905599151</c:v>
                </c:pt>
                <c:pt idx="6813">
                  <c:v>-2.424040233155992</c:v>
                </c:pt>
                <c:pt idx="6814">
                  <c:v>0.30328360236501339</c:v>
                </c:pt>
                <c:pt idx="6815">
                  <c:v>-1.0066545837139955</c:v>
                </c:pt>
                <c:pt idx="6816">
                  <c:v>-3.2609424867039962</c:v>
                </c:pt>
                <c:pt idx="6817">
                  <c:v>-1.0057541047790011</c:v>
                </c:pt>
                <c:pt idx="6818">
                  <c:v>-0.52720841276500607</c:v>
                </c:pt>
                <c:pt idx="6819">
                  <c:v>-0.50101956881498211</c:v>
                </c:pt>
                <c:pt idx="6820">
                  <c:v>-1.8165094612629957</c:v>
                </c:pt>
                <c:pt idx="6821">
                  <c:v>0.83776134291599647</c:v>
                </c:pt>
                <c:pt idx="6822">
                  <c:v>0.21647383393900554</c:v>
                </c:pt>
                <c:pt idx="6823">
                  <c:v>-0.3699021035429837</c:v>
                </c:pt>
                <c:pt idx="6824">
                  <c:v>0.22682919031402093</c:v>
                </c:pt>
                <c:pt idx="6825">
                  <c:v>0.532705425088011</c:v>
                </c:pt>
                <c:pt idx="6826">
                  <c:v>-0.98149051471798998</c:v>
                </c:pt>
                <c:pt idx="6827">
                  <c:v>0.64919321722200607</c:v>
                </c:pt>
                <c:pt idx="6828">
                  <c:v>-1.4945768553329941</c:v>
                </c:pt>
                <c:pt idx="6829">
                  <c:v>2.7819450850300029</c:v>
                </c:pt>
                <c:pt idx="6830">
                  <c:v>1.5739626359700054</c:v>
                </c:pt>
                <c:pt idx="6831">
                  <c:v>-3.0407217382789895</c:v>
                </c:pt>
                <c:pt idx="6832">
                  <c:v>-0.9116449829219988</c:v>
                </c:pt>
                <c:pt idx="6833">
                  <c:v>-2.0763858864879836</c:v>
                </c:pt>
                <c:pt idx="6834">
                  <c:v>-0.64617574288398316</c:v>
                </c:pt>
                <c:pt idx="6835">
                  <c:v>-0.86168109334998633</c:v>
                </c:pt>
                <c:pt idx="6836">
                  <c:v>-0.14473718881700393</c:v>
                </c:pt>
                <c:pt idx="6837">
                  <c:v>-0.71081649832498783</c:v>
                </c:pt>
                <c:pt idx="6838">
                  <c:v>-1.096127867373994</c:v>
                </c:pt>
                <c:pt idx="6839">
                  <c:v>-0.94273969222598453</c:v>
                </c:pt>
                <c:pt idx="6840">
                  <c:v>0.49122851953600843</c:v>
                </c:pt>
                <c:pt idx="6841">
                  <c:v>1.0797487433570154</c:v>
                </c:pt>
                <c:pt idx="6842">
                  <c:v>-2.5020864889639824</c:v>
                </c:pt>
                <c:pt idx="6843">
                  <c:v>-2.2607242738329916</c:v>
                </c:pt>
                <c:pt idx="6844">
                  <c:v>0.6150699433880078</c:v>
                </c:pt>
                <c:pt idx="6845">
                  <c:v>-2.9976191546149948</c:v>
                </c:pt>
                <c:pt idx="6846">
                  <c:v>-0.61564996871300082</c:v>
                </c:pt>
                <c:pt idx="6847">
                  <c:v>1.2227763059890151</c:v>
                </c:pt>
                <c:pt idx="6848">
                  <c:v>-0.21784738524198133</c:v>
                </c:pt>
                <c:pt idx="6849">
                  <c:v>1.0584725615200057</c:v>
                </c:pt>
                <c:pt idx="6850">
                  <c:v>0.24720043504700584</c:v>
                </c:pt>
                <c:pt idx="6851">
                  <c:v>0.15424825598100256</c:v>
                </c:pt>
                <c:pt idx="6852">
                  <c:v>-0.2445138489059957</c:v>
                </c:pt>
                <c:pt idx="6853">
                  <c:v>0.14894218062102027</c:v>
                </c:pt>
                <c:pt idx="6854">
                  <c:v>-1.9925183711749952</c:v>
                </c:pt>
                <c:pt idx="6855">
                  <c:v>2.1254456604659993</c:v>
                </c:pt>
                <c:pt idx="6856">
                  <c:v>1.1818326536430135</c:v>
                </c:pt>
                <c:pt idx="6857">
                  <c:v>-1.1416300887629802</c:v>
                </c:pt>
                <c:pt idx="6858">
                  <c:v>-1.6748484765629996</c:v>
                </c:pt>
                <c:pt idx="6859">
                  <c:v>1.4333738909310085</c:v>
                </c:pt>
                <c:pt idx="6860">
                  <c:v>-0.43121282596798949</c:v>
                </c:pt>
                <c:pt idx="6861">
                  <c:v>1.2649568637960016</c:v>
                </c:pt>
                <c:pt idx="6862">
                  <c:v>-8.1990188356002136E-2</c:v>
                </c:pt>
                <c:pt idx="6863">
                  <c:v>0.22473476932199787</c:v>
                </c:pt>
                <c:pt idx="6864">
                  <c:v>-0.29220643020100567</c:v>
                </c:pt>
                <c:pt idx="6865">
                  <c:v>-2.2712349610029889</c:v>
                </c:pt>
                <c:pt idx="6866">
                  <c:v>-0.4561227952419955</c:v>
                </c:pt>
                <c:pt idx="6867">
                  <c:v>-0.17909101181999176</c:v>
                </c:pt>
                <c:pt idx="6868">
                  <c:v>-1.1582355881180035</c:v>
                </c:pt>
                <c:pt idx="6869">
                  <c:v>-1.0429447560340037</c:v>
                </c:pt>
                <c:pt idx="6870">
                  <c:v>-0.85297945430599498</c:v>
                </c:pt>
                <c:pt idx="6871">
                  <c:v>-1.0118752785179908</c:v>
                </c:pt>
                <c:pt idx="6872">
                  <c:v>0.1167358324500043</c:v>
                </c:pt>
                <c:pt idx="6873">
                  <c:v>-1.6773232001479954</c:v>
                </c:pt>
                <c:pt idx="6874">
                  <c:v>-1.9712166482020024</c:v>
                </c:pt>
                <c:pt idx="6875">
                  <c:v>-0.12083350545000826</c:v>
                </c:pt>
                <c:pt idx="6876">
                  <c:v>0.16791006014199183</c:v>
                </c:pt>
                <c:pt idx="6877">
                  <c:v>-0.45409856824699091</c:v>
                </c:pt>
                <c:pt idx="6878">
                  <c:v>0.15373845005800035</c:v>
                </c:pt>
                <c:pt idx="6879">
                  <c:v>-1.7019594077993361E-2</c:v>
                </c:pt>
                <c:pt idx="6880">
                  <c:v>1.2351637683930079</c:v>
                </c:pt>
                <c:pt idx="6881">
                  <c:v>-0.90957449531899215</c:v>
                </c:pt>
                <c:pt idx="6882">
                  <c:v>-0.40646374587799983</c:v>
                </c:pt>
                <c:pt idx="6883">
                  <c:v>1.4293267352610002</c:v>
                </c:pt>
                <c:pt idx="6884">
                  <c:v>-0.87808901854199917</c:v>
                </c:pt>
                <c:pt idx="6885">
                  <c:v>-1.8828326959010013</c:v>
                </c:pt>
                <c:pt idx="6886">
                  <c:v>0.79114982765901232</c:v>
                </c:pt>
                <c:pt idx="6887">
                  <c:v>-0.32846653915598267</c:v>
                </c:pt>
                <c:pt idx="6888">
                  <c:v>-1.9802006198009963</c:v>
                </c:pt>
                <c:pt idx="6889">
                  <c:v>-0.94796959632799371</c:v>
                </c:pt>
                <c:pt idx="6890">
                  <c:v>-2.9188783403359935</c:v>
                </c:pt>
                <c:pt idx="6891">
                  <c:v>0.41573726538700839</c:v>
                </c:pt>
                <c:pt idx="6892">
                  <c:v>-2.5189546898970008</c:v>
                </c:pt>
                <c:pt idx="6893">
                  <c:v>-0.9775002354679998</c:v>
                </c:pt>
                <c:pt idx="6894">
                  <c:v>-1.7143986670860016</c:v>
                </c:pt>
                <c:pt idx="6895">
                  <c:v>-2.1372370531369995</c:v>
                </c:pt>
                <c:pt idx="6896">
                  <c:v>-0.52416116531999535</c:v>
                </c:pt>
                <c:pt idx="6897">
                  <c:v>3.2799971700510042</c:v>
                </c:pt>
                <c:pt idx="6898">
                  <c:v>-0.796622948205993</c:v>
                </c:pt>
                <c:pt idx="6899">
                  <c:v>-0.60885403092299839</c:v>
                </c:pt>
                <c:pt idx="6900">
                  <c:v>6.0197902542000747E-2</c:v>
                </c:pt>
                <c:pt idx="6901">
                  <c:v>-5.6370025750993591E-2</c:v>
                </c:pt>
                <c:pt idx="6902">
                  <c:v>1.5746931807010043</c:v>
                </c:pt>
                <c:pt idx="6903">
                  <c:v>0.69206016699399697</c:v>
                </c:pt>
                <c:pt idx="6904">
                  <c:v>-0.68075501285099449</c:v>
                </c:pt>
                <c:pt idx="6905">
                  <c:v>-0.55611069990800388</c:v>
                </c:pt>
                <c:pt idx="6906">
                  <c:v>-0.77684936296100204</c:v>
                </c:pt>
                <c:pt idx="6907">
                  <c:v>-0.54728259628498677</c:v>
                </c:pt>
                <c:pt idx="6908">
                  <c:v>-1.7912169880509907</c:v>
                </c:pt>
                <c:pt idx="6909">
                  <c:v>2.6745556722959947</c:v>
                </c:pt>
                <c:pt idx="6910">
                  <c:v>8.7426804298004868E-2</c:v>
                </c:pt>
                <c:pt idx="6911">
                  <c:v>6.0065624566007614E-2</c:v>
                </c:pt>
                <c:pt idx="6912">
                  <c:v>-0.73366036779398769</c:v>
                </c:pt>
                <c:pt idx="6913">
                  <c:v>-0.16181744527598596</c:v>
                </c:pt>
                <c:pt idx="6914">
                  <c:v>1.5555445569119968</c:v>
                </c:pt>
                <c:pt idx="6915">
                  <c:v>-0.32452279743898771</c:v>
                </c:pt>
                <c:pt idx="6916">
                  <c:v>0.63331774971700838</c:v>
                </c:pt>
                <c:pt idx="6917">
                  <c:v>1.6571707383440071</c:v>
                </c:pt>
                <c:pt idx="6918">
                  <c:v>-1.0760568533210062</c:v>
                </c:pt>
                <c:pt idx="6919">
                  <c:v>0.19086384738601225</c:v>
                </c:pt>
                <c:pt idx="6920">
                  <c:v>3.8171952469910053</c:v>
                </c:pt>
                <c:pt idx="6921">
                  <c:v>-0.39454133672698788</c:v>
                </c:pt>
                <c:pt idx="6922">
                  <c:v>-0.26228038039599255</c:v>
                </c:pt>
                <c:pt idx="6923">
                  <c:v>0.92661680096699683</c:v>
                </c:pt>
                <c:pt idx="6924">
                  <c:v>-0.59293318632198577</c:v>
                </c:pt>
                <c:pt idx="6925">
                  <c:v>-1.4138837514459937</c:v>
                </c:pt>
                <c:pt idx="6926">
                  <c:v>-2.7297921646269998</c:v>
                </c:pt>
                <c:pt idx="6927">
                  <c:v>1.044577429482004</c:v>
                </c:pt>
                <c:pt idx="6928">
                  <c:v>0.55288924461301292</c:v>
                </c:pt>
                <c:pt idx="6929">
                  <c:v>3.3876608523760154</c:v>
                </c:pt>
                <c:pt idx="6930">
                  <c:v>-0.2617903953359928</c:v>
                </c:pt>
                <c:pt idx="6931">
                  <c:v>1.5151194649170066</c:v>
                </c:pt>
                <c:pt idx="6932">
                  <c:v>-2.3581503323469946</c:v>
                </c:pt>
                <c:pt idx="6933">
                  <c:v>1.8486405302560058</c:v>
                </c:pt>
                <c:pt idx="6934">
                  <c:v>3.5524565516993789E-2</c:v>
                </c:pt>
                <c:pt idx="6935">
                  <c:v>-2.5146702822199956</c:v>
                </c:pt>
                <c:pt idx="6936">
                  <c:v>0.99370011263100366</c:v>
                </c:pt>
                <c:pt idx="6937">
                  <c:v>1.9205703115960091</c:v>
                </c:pt>
                <c:pt idx="6938">
                  <c:v>0.6260630707390078</c:v>
                </c:pt>
                <c:pt idx="6939">
                  <c:v>-0.32290953946599643</c:v>
                </c:pt>
                <c:pt idx="6940">
                  <c:v>-0.25191132401297978</c:v>
                </c:pt>
                <c:pt idx="6941">
                  <c:v>-0.91810595538498774</c:v>
                </c:pt>
                <c:pt idx="6942">
                  <c:v>0.20026316459001237</c:v>
                </c:pt>
                <c:pt idx="6943">
                  <c:v>0.79720000259700896</c:v>
                </c:pt>
                <c:pt idx="6944">
                  <c:v>-1.0059236178669977</c:v>
                </c:pt>
                <c:pt idx="6945">
                  <c:v>-0.48625676838199183</c:v>
                </c:pt>
                <c:pt idx="6946">
                  <c:v>-2.292570381144003</c:v>
                </c:pt>
                <c:pt idx="6947">
                  <c:v>-2.09743513869401</c:v>
                </c:pt>
                <c:pt idx="6948">
                  <c:v>0.75780480287400565</c:v>
                </c:pt>
                <c:pt idx="6949">
                  <c:v>-0.69914246320799123</c:v>
                </c:pt>
                <c:pt idx="6950">
                  <c:v>-0.36199020419699934</c:v>
                </c:pt>
                <c:pt idx="6951">
                  <c:v>0.8784518826400074</c:v>
                </c:pt>
                <c:pt idx="6952">
                  <c:v>-2.169251921868991</c:v>
                </c:pt>
                <c:pt idx="6953">
                  <c:v>0.51751852483300809</c:v>
                </c:pt>
                <c:pt idx="6954">
                  <c:v>-0.47835785118898855</c:v>
                </c:pt>
                <c:pt idx="6955">
                  <c:v>0.8057820553170103</c:v>
                </c:pt>
                <c:pt idx="6956">
                  <c:v>2.6831553415410099</c:v>
                </c:pt>
                <c:pt idx="6957">
                  <c:v>-0.85434604871099395</c:v>
                </c:pt>
                <c:pt idx="6958">
                  <c:v>0.58422364152001194</c:v>
                </c:pt>
                <c:pt idx="6959">
                  <c:v>0.65370277750599826</c:v>
                </c:pt>
                <c:pt idx="6960">
                  <c:v>1.0232133437520048</c:v>
                </c:pt>
                <c:pt idx="6961">
                  <c:v>1.2482616396240189</c:v>
                </c:pt>
                <c:pt idx="6962">
                  <c:v>-1.312021229598983</c:v>
                </c:pt>
                <c:pt idx="6963">
                  <c:v>0.26039637259600568</c:v>
                </c:pt>
                <c:pt idx="6964">
                  <c:v>0.16985156994701356</c:v>
                </c:pt>
                <c:pt idx="6965">
                  <c:v>-0.90547649062099822</c:v>
                </c:pt>
                <c:pt idx="6966">
                  <c:v>0.15922378490999733</c:v>
                </c:pt>
                <c:pt idx="6967">
                  <c:v>-2.4926743289669986</c:v>
                </c:pt>
                <c:pt idx="6968">
                  <c:v>1.4740290938990199</c:v>
                </c:pt>
                <c:pt idx="6969">
                  <c:v>0.31545628367801726</c:v>
                </c:pt>
                <c:pt idx="6970">
                  <c:v>-0.26376128489198436</c:v>
                </c:pt>
                <c:pt idx="6971">
                  <c:v>1.1863928909070154</c:v>
                </c:pt>
                <c:pt idx="6972">
                  <c:v>-2.6823993049549983</c:v>
                </c:pt>
                <c:pt idx="6973">
                  <c:v>0.32928471557100636</c:v>
                </c:pt>
                <c:pt idx="6974">
                  <c:v>-0.20287811326400629</c:v>
                </c:pt>
                <c:pt idx="6975">
                  <c:v>-0.58529527487898747</c:v>
                </c:pt>
                <c:pt idx="6976">
                  <c:v>-3.0461090075669972</c:v>
                </c:pt>
                <c:pt idx="6977">
                  <c:v>-1.5940462096979928</c:v>
                </c:pt>
                <c:pt idx="6978">
                  <c:v>0.58697858621101773</c:v>
                </c:pt>
                <c:pt idx="6979">
                  <c:v>-1.8733512328719826</c:v>
                </c:pt>
                <c:pt idx="6980">
                  <c:v>1.474856435559019</c:v>
                </c:pt>
                <c:pt idx="6981">
                  <c:v>-0.47383742872800383</c:v>
                </c:pt>
                <c:pt idx="6982">
                  <c:v>1.9225279578160013</c:v>
                </c:pt>
                <c:pt idx="6983">
                  <c:v>1.3039498185910077</c:v>
                </c:pt>
                <c:pt idx="6984">
                  <c:v>-0.1608593872299906</c:v>
                </c:pt>
                <c:pt idx="6985">
                  <c:v>0.87598608957500801</c:v>
                </c:pt>
                <c:pt idx="6986">
                  <c:v>-0.33975158251000437</c:v>
                </c:pt>
                <c:pt idx="6987">
                  <c:v>-0.81291322763900098</c:v>
                </c:pt>
                <c:pt idx="6988">
                  <c:v>0.48796976502700318</c:v>
                </c:pt>
                <c:pt idx="6989">
                  <c:v>1.0172172449790082</c:v>
                </c:pt>
                <c:pt idx="6990">
                  <c:v>1.3226527229160041</c:v>
                </c:pt>
                <c:pt idx="6991">
                  <c:v>-0.16629870083498588</c:v>
                </c:pt>
                <c:pt idx="6992">
                  <c:v>-1.6499957702079939</c:v>
                </c:pt>
                <c:pt idx="6993">
                  <c:v>0.47369639619600434</c:v>
                </c:pt>
                <c:pt idx="6994">
                  <c:v>-2.761185002902991</c:v>
                </c:pt>
                <c:pt idx="6995">
                  <c:v>-1.0615456197949982</c:v>
                </c:pt>
                <c:pt idx="6996">
                  <c:v>0.31467424666399779</c:v>
                </c:pt>
                <c:pt idx="6997">
                  <c:v>1.5654052084560135</c:v>
                </c:pt>
                <c:pt idx="6998">
                  <c:v>-2.3223990718900041</c:v>
                </c:pt>
                <c:pt idx="6999">
                  <c:v>0.1381046179459986</c:v>
                </c:pt>
                <c:pt idx="7000">
                  <c:v>-0.90027547941799924</c:v>
                </c:pt>
                <c:pt idx="7001">
                  <c:v>-0.70983016317399006</c:v>
                </c:pt>
                <c:pt idx="7002">
                  <c:v>1.3055988964940042</c:v>
                </c:pt>
                <c:pt idx="7003">
                  <c:v>0.10157928843300112</c:v>
                </c:pt>
                <c:pt idx="7004">
                  <c:v>-1.6953525184389946</c:v>
                </c:pt>
                <c:pt idx="7005">
                  <c:v>0.34078078344001028</c:v>
                </c:pt>
                <c:pt idx="7006">
                  <c:v>-0.61213023442299175</c:v>
                </c:pt>
                <c:pt idx="7007">
                  <c:v>-0.39476698522099696</c:v>
                </c:pt>
                <c:pt idx="7008">
                  <c:v>1.9205122364350018</c:v>
                </c:pt>
                <c:pt idx="7009">
                  <c:v>-1.4808667971680052</c:v>
                </c:pt>
                <c:pt idx="7010">
                  <c:v>-0.97301160925600527</c:v>
                </c:pt>
                <c:pt idx="7011">
                  <c:v>-1.0331114414889839</c:v>
                </c:pt>
                <c:pt idx="7012">
                  <c:v>2.0017061061010111</c:v>
                </c:pt>
                <c:pt idx="7013">
                  <c:v>-0.50258080741599542</c:v>
                </c:pt>
                <c:pt idx="7014">
                  <c:v>-2.3161808587099841</c:v>
                </c:pt>
                <c:pt idx="7015">
                  <c:v>-1.0362250242089885</c:v>
                </c:pt>
                <c:pt idx="7016">
                  <c:v>3.930801584100152E-2</c:v>
                </c:pt>
                <c:pt idx="7017">
                  <c:v>0.51966749596701334</c:v>
                </c:pt>
                <c:pt idx="7018">
                  <c:v>-2.2059039301850021</c:v>
                </c:pt>
                <c:pt idx="7019">
                  <c:v>-1.6592720904569944</c:v>
                </c:pt>
                <c:pt idx="7020">
                  <c:v>0.39861361262600781</c:v>
                </c:pt>
                <c:pt idx="7021">
                  <c:v>-1.8037944225630014</c:v>
                </c:pt>
                <c:pt idx="7022">
                  <c:v>3.3450954441129994</c:v>
                </c:pt>
                <c:pt idx="7023">
                  <c:v>-0.71900351270900842</c:v>
                </c:pt>
                <c:pt idx="7024">
                  <c:v>1.2014579790999989</c:v>
                </c:pt>
                <c:pt idx="7025">
                  <c:v>0.89419137986200781</c:v>
                </c:pt>
                <c:pt idx="7026">
                  <c:v>1.8958350593060089</c:v>
                </c:pt>
                <c:pt idx="7027">
                  <c:v>-0.51498905836500342</c:v>
                </c:pt>
                <c:pt idx="7028">
                  <c:v>1.3584916729240035</c:v>
                </c:pt>
                <c:pt idx="7029">
                  <c:v>-2.0075044921909893</c:v>
                </c:pt>
                <c:pt idx="7030">
                  <c:v>2.2632640099299977</c:v>
                </c:pt>
                <c:pt idx="7031">
                  <c:v>-2.0844614089189974</c:v>
                </c:pt>
                <c:pt idx="7032">
                  <c:v>-1.9236290164139973</c:v>
                </c:pt>
                <c:pt idx="7033">
                  <c:v>-2.4134631720959874</c:v>
                </c:pt>
                <c:pt idx="7034">
                  <c:v>-0.33959669201598786</c:v>
                </c:pt>
                <c:pt idx="7035">
                  <c:v>0.59737319409799738</c:v>
                </c:pt>
                <c:pt idx="7036">
                  <c:v>0.19475442492500861</c:v>
                </c:pt>
                <c:pt idx="7037">
                  <c:v>0.9612428525759924</c:v>
                </c:pt>
                <c:pt idx="7038">
                  <c:v>-1.495961942786991</c:v>
                </c:pt>
                <c:pt idx="7039">
                  <c:v>1.6118171035770104</c:v>
                </c:pt>
                <c:pt idx="7040">
                  <c:v>1.3868889522920114</c:v>
                </c:pt>
                <c:pt idx="7041">
                  <c:v>-1.9710832727669896</c:v>
                </c:pt>
                <c:pt idx="7042">
                  <c:v>2.4680504815340072</c:v>
                </c:pt>
                <c:pt idx="7043">
                  <c:v>-0.58855979484999921</c:v>
                </c:pt>
                <c:pt idx="7044">
                  <c:v>-6.0640922074995274E-2</c:v>
                </c:pt>
                <c:pt idx="7045">
                  <c:v>-0.45949842915199213</c:v>
                </c:pt>
                <c:pt idx="7046">
                  <c:v>-0.40902626290599642</c:v>
                </c:pt>
                <c:pt idx="7047">
                  <c:v>-0.70696723963699526</c:v>
                </c:pt>
                <c:pt idx="7048">
                  <c:v>-0.67523946052398287</c:v>
                </c:pt>
                <c:pt idx="7049">
                  <c:v>1.4980392525370121</c:v>
                </c:pt>
                <c:pt idx="7050">
                  <c:v>0.3395257149699944</c:v>
                </c:pt>
                <c:pt idx="7051">
                  <c:v>-1.021670505700996</c:v>
                </c:pt>
                <c:pt idx="7052">
                  <c:v>0.70505767666399777</c:v>
                </c:pt>
                <c:pt idx="7053">
                  <c:v>-1.1271896423459964</c:v>
                </c:pt>
                <c:pt idx="7054">
                  <c:v>1.5633003795300056</c:v>
                </c:pt>
                <c:pt idx="7055">
                  <c:v>-1.4090275821660043</c:v>
                </c:pt>
                <c:pt idx="7056">
                  <c:v>0.45537927725899863</c:v>
                </c:pt>
                <c:pt idx="7057">
                  <c:v>0.10255112285200596</c:v>
                </c:pt>
                <c:pt idx="7058">
                  <c:v>-1.6607020694209922</c:v>
                </c:pt>
                <c:pt idx="7059">
                  <c:v>-1.7790761754000073E-2</c:v>
                </c:pt>
                <c:pt idx="7060">
                  <c:v>0.10556819355099378</c:v>
                </c:pt>
                <c:pt idx="7061">
                  <c:v>0.18320669944800727</c:v>
                </c:pt>
                <c:pt idx="7062">
                  <c:v>0.32491182194600299</c:v>
                </c:pt>
                <c:pt idx="7063">
                  <c:v>0.5198990736310094</c:v>
                </c:pt>
                <c:pt idx="7064">
                  <c:v>-0.43746915845999013</c:v>
                </c:pt>
                <c:pt idx="7065">
                  <c:v>0.95203128923600389</c:v>
                </c:pt>
                <c:pt idx="7066">
                  <c:v>3.4034549143800064</c:v>
                </c:pt>
                <c:pt idx="7067">
                  <c:v>-1.8163880109149915</c:v>
                </c:pt>
                <c:pt idx="7068">
                  <c:v>-2.1919979146449862</c:v>
                </c:pt>
                <c:pt idx="7069">
                  <c:v>0.9619437181400059</c:v>
                </c:pt>
                <c:pt idx="7070">
                  <c:v>0.29997546703600619</c:v>
                </c:pt>
                <c:pt idx="7071">
                  <c:v>-1.6091576435379977</c:v>
                </c:pt>
                <c:pt idx="7072">
                  <c:v>-2.0303681462649905</c:v>
                </c:pt>
                <c:pt idx="7073">
                  <c:v>-0.40730338881198236</c:v>
                </c:pt>
                <c:pt idx="7074">
                  <c:v>0.68781402775900347</c:v>
                </c:pt>
                <c:pt idx="7075">
                  <c:v>-0.71530364703198757</c:v>
                </c:pt>
                <c:pt idx="7076">
                  <c:v>0.90507569448000424</c:v>
                </c:pt>
                <c:pt idx="7077">
                  <c:v>-0.69874746642699392</c:v>
                </c:pt>
                <c:pt idx="7078">
                  <c:v>-0.24429236738600935</c:v>
                </c:pt>
                <c:pt idx="7079">
                  <c:v>-2.3717314411649966</c:v>
                </c:pt>
                <c:pt idx="7080">
                  <c:v>-1.160550165421995</c:v>
                </c:pt>
                <c:pt idx="7081">
                  <c:v>1.2066498710083806E-3</c:v>
                </c:pt>
                <c:pt idx="7082">
                  <c:v>1.5323942082169992</c:v>
                </c:pt>
                <c:pt idx="7083">
                  <c:v>-2.2387681306729945</c:v>
                </c:pt>
                <c:pt idx="7084">
                  <c:v>0.61551863632300297</c:v>
                </c:pt>
                <c:pt idx="7085">
                  <c:v>2.3489417565910031</c:v>
                </c:pt>
                <c:pt idx="7086">
                  <c:v>0.1239830212849995</c:v>
                </c:pt>
                <c:pt idx="7087">
                  <c:v>0.20065447683300874</c:v>
                </c:pt>
                <c:pt idx="7088">
                  <c:v>-0.77582831702000021</c:v>
                </c:pt>
                <c:pt idx="7089">
                  <c:v>0.7892270140790032</c:v>
                </c:pt>
                <c:pt idx="7090">
                  <c:v>-1.4685543018690055</c:v>
                </c:pt>
                <c:pt idx="7091">
                  <c:v>-0.76436751338798103</c:v>
                </c:pt>
                <c:pt idx="7092">
                  <c:v>0.96718536678201872</c:v>
                </c:pt>
                <c:pt idx="7093">
                  <c:v>2.2528842116003034E-2</c:v>
                </c:pt>
                <c:pt idx="7094">
                  <c:v>-1.5991313926570001</c:v>
                </c:pt>
                <c:pt idx="7095">
                  <c:v>0.24943163345599828</c:v>
                </c:pt>
                <c:pt idx="7096">
                  <c:v>-1.865357575697999</c:v>
                </c:pt>
                <c:pt idx="7097">
                  <c:v>-0.50105764869698532</c:v>
                </c:pt>
                <c:pt idx="7098">
                  <c:v>-0.96040268343199386</c:v>
                </c:pt>
                <c:pt idx="7099">
                  <c:v>0.74314785446399867</c:v>
                </c:pt>
                <c:pt idx="7100">
                  <c:v>-0.87260649849999083</c:v>
                </c:pt>
                <c:pt idx="7101">
                  <c:v>1.6300984533820042</c:v>
                </c:pt>
                <c:pt idx="7102">
                  <c:v>-9.9452925669993419E-2</c:v>
                </c:pt>
                <c:pt idx="7103">
                  <c:v>0.82005527300800907</c:v>
                </c:pt>
                <c:pt idx="7104">
                  <c:v>-0.74475591205299452</c:v>
                </c:pt>
                <c:pt idx="7105">
                  <c:v>-1.5558669197809962</c:v>
                </c:pt>
                <c:pt idx="7106">
                  <c:v>-0.35200315803299986</c:v>
                </c:pt>
                <c:pt idx="7107">
                  <c:v>1.0532232235420054</c:v>
                </c:pt>
                <c:pt idx="7108">
                  <c:v>-0.86869808430799367</c:v>
                </c:pt>
                <c:pt idx="7109">
                  <c:v>-2.562424066979986</c:v>
                </c:pt>
                <c:pt idx="7110">
                  <c:v>0.55512709858200537</c:v>
                </c:pt>
                <c:pt idx="7111">
                  <c:v>0.11791653157601445</c:v>
                </c:pt>
                <c:pt idx="7112">
                  <c:v>-0.2956219422160018</c:v>
                </c:pt>
                <c:pt idx="7113">
                  <c:v>0.86965945507100173</c:v>
                </c:pt>
                <c:pt idx="7114">
                  <c:v>1.4196081952070045</c:v>
                </c:pt>
                <c:pt idx="7115">
                  <c:v>-6.8411069571993721E-2</c:v>
                </c:pt>
                <c:pt idx="7116">
                  <c:v>-0.54643301956899393</c:v>
                </c:pt>
                <c:pt idx="7117">
                  <c:v>-1.5840717943389961</c:v>
                </c:pt>
                <c:pt idx="7118">
                  <c:v>-0.56738618683999675</c:v>
                </c:pt>
                <c:pt idx="7119">
                  <c:v>0.58575579039300862</c:v>
                </c:pt>
                <c:pt idx="7120">
                  <c:v>0.55072789270801081</c:v>
                </c:pt>
                <c:pt idx="7121">
                  <c:v>-1.3810866384959866</c:v>
                </c:pt>
                <c:pt idx="7122">
                  <c:v>-2.4185866400983969E-2</c:v>
                </c:pt>
                <c:pt idx="7123">
                  <c:v>1.8790863125770016</c:v>
                </c:pt>
                <c:pt idx="7124">
                  <c:v>6.9189375890005067E-2</c:v>
                </c:pt>
                <c:pt idx="7125">
                  <c:v>0.6134933927690156</c:v>
                </c:pt>
                <c:pt idx="7126">
                  <c:v>-2.2925817101930051</c:v>
                </c:pt>
                <c:pt idx="7127">
                  <c:v>-0.43043415060000711</c:v>
                </c:pt>
                <c:pt idx="7128">
                  <c:v>0.6576035794710009</c:v>
                </c:pt>
                <c:pt idx="7129">
                  <c:v>-1.7109637887879927</c:v>
                </c:pt>
                <c:pt idx="7130">
                  <c:v>-1.3022348736479898</c:v>
                </c:pt>
                <c:pt idx="7131">
                  <c:v>0.89111947593501384</c:v>
                </c:pt>
                <c:pt idx="7132">
                  <c:v>-2.6088453254839976</c:v>
                </c:pt>
                <c:pt idx="7133">
                  <c:v>-1.2471606762030092</c:v>
                </c:pt>
                <c:pt idx="7134">
                  <c:v>-0.86888230426400526</c:v>
                </c:pt>
                <c:pt idx="7135">
                  <c:v>-0.14963044774498258</c:v>
                </c:pt>
                <c:pt idx="7136">
                  <c:v>-1.0730038184189965</c:v>
                </c:pt>
                <c:pt idx="7137">
                  <c:v>-1.5338676812569929</c:v>
                </c:pt>
                <c:pt idx="7138">
                  <c:v>-0.1019849069910066</c:v>
                </c:pt>
                <c:pt idx="7139">
                  <c:v>2.7685923782420048</c:v>
                </c:pt>
                <c:pt idx="7140">
                  <c:v>-0.67550767263298894</c:v>
                </c:pt>
                <c:pt idx="7141">
                  <c:v>0.89610842315400419</c:v>
                </c:pt>
                <c:pt idx="7142">
                  <c:v>1.5665939504369959</c:v>
                </c:pt>
                <c:pt idx="7143">
                  <c:v>0.6390854653359952</c:v>
                </c:pt>
                <c:pt idx="7144">
                  <c:v>0.27627153993800846</c:v>
                </c:pt>
                <c:pt idx="7145">
                  <c:v>1.743441675590006</c:v>
                </c:pt>
                <c:pt idx="7146">
                  <c:v>6.0022858938012291E-2</c:v>
                </c:pt>
                <c:pt idx="7147">
                  <c:v>-1.3113153180379982</c:v>
                </c:pt>
                <c:pt idx="7148">
                  <c:v>-1.1385316054980024</c:v>
                </c:pt>
                <c:pt idx="7149">
                  <c:v>-1.3199193148539905</c:v>
                </c:pt>
                <c:pt idx="7150">
                  <c:v>1.2295155722460152</c:v>
                </c:pt>
                <c:pt idx="7151">
                  <c:v>-1.1241642273589889</c:v>
                </c:pt>
                <c:pt idx="7152">
                  <c:v>0.81386341629099945</c:v>
                </c:pt>
                <c:pt idx="7153">
                  <c:v>-0.72452677178999636</c:v>
                </c:pt>
                <c:pt idx="7154">
                  <c:v>0.28176850383701435</c:v>
                </c:pt>
                <c:pt idx="7155">
                  <c:v>-1.3123313516819906</c:v>
                </c:pt>
                <c:pt idx="7156">
                  <c:v>-0.37566515171398862</c:v>
                </c:pt>
                <c:pt idx="7157">
                  <c:v>-2.3276314938829898</c:v>
                </c:pt>
                <c:pt idx="7158">
                  <c:v>1.6165116095859986</c:v>
                </c:pt>
                <c:pt idx="7159">
                  <c:v>0.47696437778699874</c:v>
                </c:pt>
                <c:pt idx="7160">
                  <c:v>-0.15316434560699577</c:v>
                </c:pt>
                <c:pt idx="7161">
                  <c:v>0.19943664830999808</c:v>
                </c:pt>
                <c:pt idx="7162">
                  <c:v>-1.2457278214579901</c:v>
                </c:pt>
                <c:pt idx="7163">
                  <c:v>-0.28479572076798831</c:v>
                </c:pt>
                <c:pt idx="7164">
                  <c:v>-0.2660741201869854</c:v>
                </c:pt>
                <c:pt idx="7165">
                  <c:v>0.9417325807700081</c:v>
                </c:pt>
                <c:pt idx="7166">
                  <c:v>1.2403705635429958</c:v>
                </c:pt>
                <c:pt idx="7167">
                  <c:v>-0.83409418431699578</c:v>
                </c:pt>
                <c:pt idx="7168">
                  <c:v>-0.25069452360500577</c:v>
                </c:pt>
                <c:pt idx="7169">
                  <c:v>1.4102715828630039</c:v>
                </c:pt>
                <c:pt idx="7170">
                  <c:v>1.0249128716680076</c:v>
                </c:pt>
                <c:pt idx="7171">
                  <c:v>0.19852778126600867</c:v>
                </c:pt>
                <c:pt idx="7172">
                  <c:v>-0.35903572620999569</c:v>
                </c:pt>
                <c:pt idx="7173">
                  <c:v>-0.4868288330749948</c:v>
                </c:pt>
                <c:pt idx="7174">
                  <c:v>1.0137372020290059</c:v>
                </c:pt>
                <c:pt idx="7175">
                  <c:v>-0.10329612352698803</c:v>
                </c:pt>
                <c:pt idx="7176">
                  <c:v>1.8728350508040137</c:v>
                </c:pt>
                <c:pt idx="7177">
                  <c:v>3.1383271389998413E-2</c:v>
                </c:pt>
                <c:pt idx="7178">
                  <c:v>-0.10069274269298489</c:v>
                </c:pt>
                <c:pt idx="7179">
                  <c:v>0.16297067521800557</c:v>
                </c:pt>
                <c:pt idx="7180">
                  <c:v>-1.287766237667995</c:v>
                </c:pt>
                <c:pt idx="7181">
                  <c:v>2.5976196488016967E-2</c:v>
                </c:pt>
                <c:pt idx="7182">
                  <c:v>-2.9743437009790057</c:v>
                </c:pt>
                <c:pt idx="7183">
                  <c:v>0.41335617092501309</c:v>
                </c:pt>
                <c:pt idx="7184">
                  <c:v>-2.0503386008002167E-2</c:v>
                </c:pt>
                <c:pt idx="7185">
                  <c:v>0.63360397332000673</c:v>
                </c:pt>
                <c:pt idx="7186">
                  <c:v>-1.3719475823299945</c:v>
                </c:pt>
                <c:pt idx="7187">
                  <c:v>2.9782831382780017</c:v>
                </c:pt>
                <c:pt idx="7188">
                  <c:v>0.11830236868200927</c:v>
                </c:pt>
                <c:pt idx="7189">
                  <c:v>-1.0732718276309896</c:v>
                </c:pt>
                <c:pt idx="7190">
                  <c:v>2.3270824612470165</c:v>
                </c:pt>
                <c:pt idx="7191">
                  <c:v>0.63273144548901428</c:v>
                </c:pt>
                <c:pt idx="7192">
                  <c:v>0.72679781712099611</c:v>
                </c:pt>
                <c:pt idx="7193">
                  <c:v>0.68906425771501745</c:v>
                </c:pt>
                <c:pt idx="7194">
                  <c:v>-1.1827139145009937</c:v>
                </c:pt>
                <c:pt idx="7195">
                  <c:v>1.9830664684889996</c:v>
                </c:pt>
                <c:pt idx="7196">
                  <c:v>-0.38163684914100315</c:v>
                </c:pt>
                <c:pt idx="7197">
                  <c:v>-0.2665443763179951</c:v>
                </c:pt>
                <c:pt idx="7198">
                  <c:v>0.63189698892000479</c:v>
                </c:pt>
                <c:pt idx="7199">
                  <c:v>2.1361492350389994</c:v>
                </c:pt>
                <c:pt idx="7200">
                  <c:v>1.006256198959008</c:v>
                </c:pt>
                <c:pt idx="7201">
                  <c:v>-5.6379683135986625E-2</c:v>
                </c:pt>
                <c:pt idx="7202">
                  <c:v>-0.56492095041699031</c:v>
                </c:pt>
                <c:pt idx="7203">
                  <c:v>0.13118828966801743</c:v>
                </c:pt>
                <c:pt idx="7204">
                  <c:v>4.1649302291006052E-2</c:v>
                </c:pt>
                <c:pt idx="7205">
                  <c:v>-1.0593948677159801</c:v>
                </c:pt>
                <c:pt idx="7206">
                  <c:v>0.81942040747800604</c:v>
                </c:pt>
                <c:pt idx="7207">
                  <c:v>0.56931100983000249</c:v>
                </c:pt>
                <c:pt idx="7208">
                  <c:v>-1.8831277824079962</c:v>
                </c:pt>
                <c:pt idx="7209">
                  <c:v>1.3972440086450177</c:v>
                </c:pt>
                <c:pt idx="7210">
                  <c:v>-0.23830619043499723</c:v>
                </c:pt>
                <c:pt idx="7211">
                  <c:v>-0.63030396581299897</c:v>
                </c:pt>
                <c:pt idx="7212">
                  <c:v>1.2401978249020118</c:v>
                </c:pt>
                <c:pt idx="7213">
                  <c:v>-0.52394317635398124</c:v>
                </c:pt>
                <c:pt idx="7214">
                  <c:v>-1.0088896642330099</c:v>
                </c:pt>
                <c:pt idx="7215">
                  <c:v>0.3729915030140063</c:v>
                </c:pt>
                <c:pt idx="7216">
                  <c:v>-0.95949669841198215</c:v>
                </c:pt>
                <c:pt idx="7217">
                  <c:v>-0.27218070229000091</c:v>
                </c:pt>
                <c:pt idx="7218">
                  <c:v>-9.5322362469005384E-2</c:v>
                </c:pt>
                <c:pt idx="7219">
                  <c:v>2.0994678571130123</c:v>
                </c:pt>
                <c:pt idx="7220">
                  <c:v>1.1868520435996288E-2</c:v>
                </c:pt>
                <c:pt idx="7221">
                  <c:v>-0.55628907358300239</c:v>
                </c:pt>
                <c:pt idx="7222">
                  <c:v>0.20631270119501721</c:v>
                </c:pt>
                <c:pt idx="7223">
                  <c:v>-1.6066090889950004</c:v>
                </c:pt>
                <c:pt idx="7224">
                  <c:v>0.44073908375800386</c:v>
                </c:pt>
                <c:pt idx="7225">
                  <c:v>1.3305496466110043</c:v>
                </c:pt>
                <c:pt idx="7226">
                  <c:v>-1.5156652474170045</c:v>
                </c:pt>
                <c:pt idx="7227">
                  <c:v>-1.2821205665519955</c:v>
                </c:pt>
                <c:pt idx="7228">
                  <c:v>-1.741641353963999</c:v>
                </c:pt>
                <c:pt idx="7229">
                  <c:v>-0.93490134106599498</c:v>
                </c:pt>
                <c:pt idx="7230">
                  <c:v>2.691531437010994</c:v>
                </c:pt>
                <c:pt idx="7231">
                  <c:v>1.2599528637719999</c:v>
                </c:pt>
                <c:pt idx="7232">
                  <c:v>0.2639632048440177</c:v>
                </c:pt>
                <c:pt idx="7233">
                  <c:v>1.1329576405730108</c:v>
                </c:pt>
                <c:pt idx="7234">
                  <c:v>1.9009466633810064</c:v>
                </c:pt>
                <c:pt idx="7235">
                  <c:v>0.25179557014099885</c:v>
                </c:pt>
                <c:pt idx="7236">
                  <c:v>-1.4915940507309955</c:v>
                </c:pt>
                <c:pt idx="7237">
                  <c:v>1.9571677082140013</c:v>
                </c:pt>
                <c:pt idx="7238">
                  <c:v>3.0332987734450114</c:v>
                </c:pt>
                <c:pt idx="7239">
                  <c:v>-0.12924241257599078</c:v>
                </c:pt>
                <c:pt idx="7240">
                  <c:v>-2.3654750245029987</c:v>
                </c:pt>
                <c:pt idx="7241">
                  <c:v>-0.47671988910100538</c:v>
                </c:pt>
                <c:pt idx="7242">
                  <c:v>1.1421883983090027</c:v>
                </c:pt>
                <c:pt idx="7243">
                  <c:v>5.1740162998001438E-2</c:v>
                </c:pt>
                <c:pt idx="7244">
                  <c:v>-1.0450020529609958</c:v>
                </c:pt>
                <c:pt idx="7245">
                  <c:v>2.423516070616003</c:v>
                </c:pt>
                <c:pt idx="7246">
                  <c:v>1.2905851354005904E-2</c:v>
                </c:pt>
                <c:pt idx="7247">
                  <c:v>1.7626367446310098</c:v>
                </c:pt>
                <c:pt idx="7248">
                  <c:v>-0.59045067875599955</c:v>
                </c:pt>
                <c:pt idx="7249">
                  <c:v>0.4159161737819943</c:v>
                </c:pt>
                <c:pt idx="7250">
                  <c:v>-0.80722375249399647</c:v>
                </c:pt>
                <c:pt idx="7251">
                  <c:v>-0.23498146999898495</c:v>
                </c:pt>
                <c:pt idx="7252">
                  <c:v>0.90931556596299856</c:v>
                </c:pt>
                <c:pt idx="7253">
                  <c:v>-1.2362990399809917</c:v>
                </c:pt>
                <c:pt idx="7254">
                  <c:v>-0.70011789471099917</c:v>
                </c:pt>
                <c:pt idx="7255">
                  <c:v>9.6830212779934755E-3</c:v>
                </c:pt>
                <c:pt idx="7256">
                  <c:v>-0.99213690402498855</c:v>
                </c:pt>
                <c:pt idx="7257">
                  <c:v>-2.7587978177209891</c:v>
                </c:pt>
                <c:pt idx="7258">
                  <c:v>1.0744764940720017</c:v>
                </c:pt>
                <c:pt idx="7259">
                  <c:v>-0.63006668649798314</c:v>
                </c:pt>
                <c:pt idx="7260">
                  <c:v>-1.5833300073259977</c:v>
                </c:pt>
                <c:pt idx="7261">
                  <c:v>-0.58716629235900086</c:v>
                </c:pt>
                <c:pt idx="7262">
                  <c:v>-0.45966741785598231</c:v>
                </c:pt>
                <c:pt idx="7263">
                  <c:v>-1.6025189853070003</c:v>
                </c:pt>
                <c:pt idx="7264">
                  <c:v>0.85823115701199981</c:v>
                </c:pt>
                <c:pt idx="7265">
                  <c:v>-0.92970477355399339</c:v>
                </c:pt>
                <c:pt idx="7266">
                  <c:v>-1.0017868895129993</c:v>
                </c:pt>
                <c:pt idx="7267">
                  <c:v>-0.33162360786900535</c:v>
                </c:pt>
                <c:pt idx="7268">
                  <c:v>-0.54022615432899102</c:v>
                </c:pt>
                <c:pt idx="7269">
                  <c:v>1.2771850156870102</c:v>
                </c:pt>
                <c:pt idx="7270">
                  <c:v>-0.89672852964899619</c:v>
                </c:pt>
                <c:pt idx="7271">
                  <c:v>0.73572500209002101</c:v>
                </c:pt>
                <c:pt idx="7272">
                  <c:v>0.22985488870200754</c:v>
                </c:pt>
                <c:pt idx="7273">
                  <c:v>-0.71078021849200468</c:v>
                </c:pt>
                <c:pt idx="7274">
                  <c:v>0.13399022094600355</c:v>
                </c:pt>
                <c:pt idx="7275">
                  <c:v>1.8637950769230116</c:v>
                </c:pt>
                <c:pt idx="7276">
                  <c:v>-0.30220272686699445</c:v>
                </c:pt>
                <c:pt idx="7277">
                  <c:v>-1.4473278000839969</c:v>
                </c:pt>
                <c:pt idx="7278">
                  <c:v>1.4103956926480095</c:v>
                </c:pt>
                <c:pt idx="7279">
                  <c:v>-0.42623638413400045</c:v>
                </c:pt>
                <c:pt idx="7280">
                  <c:v>-2.2540055725429795</c:v>
                </c:pt>
                <c:pt idx="7281">
                  <c:v>-0.34275927942300655</c:v>
                </c:pt>
                <c:pt idx="7282">
                  <c:v>0.79540862262200562</c:v>
                </c:pt>
                <c:pt idx="7283">
                  <c:v>-0.32712699986998928</c:v>
                </c:pt>
                <c:pt idx="7284">
                  <c:v>-0.99223332325298941</c:v>
                </c:pt>
                <c:pt idx="7285">
                  <c:v>-3.6048530446990412E-2</c:v>
                </c:pt>
                <c:pt idx="7286">
                  <c:v>0.40492863824199787</c:v>
                </c:pt>
                <c:pt idx="7287">
                  <c:v>-1.433590476978992</c:v>
                </c:pt>
                <c:pt idx="7288">
                  <c:v>0.39335214645700489</c:v>
                </c:pt>
                <c:pt idx="7289">
                  <c:v>0.75844865658700655</c:v>
                </c:pt>
                <c:pt idx="7290">
                  <c:v>-1.5082185472460026</c:v>
                </c:pt>
                <c:pt idx="7291">
                  <c:v>-0.2516160904489908</c:v>
                </c:pt>
                <c:pt idx="7292">
                  <c:v>-1.4243464178859995</c:v>
                </c:pt>
                <c:pt idx="7293">
                  <c:v>-1.4963636096969992</c:v>
                </c:pt>
                <c:pt idx="7294">
                  <c:v>-1.0978946123439925</c:v>
                </c:pt>
                <c:pt idx="7295">
                  <c:v>-1.0395271936899917</c:v>
                </c:pt>
                <c:pt idx="7296">
                  <c:v>2.4057525627400054</c:v>
                </c:pt>
                <c:pt idx="7297">
                  <c:v>-0.74475906267500136</c:v>
                </c:pt>
                <c:pt idx="7298">
                  <c:v>1.14329958591901</c:v>
                </c:pt>
                <c:pt idx="7299">
                  <c:v>1.2548300446890011</c:v>
                </c:pt>
                <c:pt idx="7300">
                  <c:v>0.13933209231501564</c:v>
                </c:pt>
                <c:pt idx="7301">
                  <c:v>-2.5117169919899851</c:v>
                </c:pt>
                <c:pt idx="7302">
                  <c:v>-0.34348683332899554</c:v>
                </c:pt>
                <c:pt idx="7303">
                  <c:v>-8.9105311198991899E-2</c:v>
                </c:pt>
                <c:pt idx="7304">
                  <c:v>-2.0777777975069966</c:v>
                </c:pt>
                <c:pt idx="7305">
                  <c:v>0.11481714346901128</c:v>
                </c:pt>
                <c:pt idx="7306">
                  <c:v>1.4590752711380048</c:v>
                </c:pt>
                <c:pt idx="7307">
                  <c:v>0.89083153659900915</c:v>
                </c:pt>
                <c:pt idx="7308">
                  <c:v>0.32939601886400283</c:v>
                </c:pt>
                <c:pt idx="7309">
                  <c:v>2.4758766813069997</c:v>
                </c:pt>
                <c:pt idx="7310">
                  <c:v>0.16599424545600527</c:v>
                </c:pt>
                <c:pt idx="7311">
                  <c:v>1.8352747622869998</c:v>
                </c:pt>
                <c:pt idx="7312">
                  <c:v>0.90727231355100457</c:v>
                </c:pt>
                <c:pt idx="7313">
                  <c:v>-0.6630701621299977</c:v>
                </c:pt>
                <c:pt idx="7314">
                  <c:v>1.6890012081990022</c:v>
                </c:pt>
                <c:pt idx="7315">
                  <c:v>0.76576173118601787</c:v>
                </c:pt>
                <c:pt idx="7316">
                  <c:v>-0.8762547367469864</c:v>
                </c:pt>
                <c:pt idx="7317">
                  <c:v>-0.74590151760899914</c:v>
                </c:pt>
                <c:pt idx="7318">
                  <c:v>-1.1191178245479989</c:v>
                </c:pt>
                <c:pt idx="7319">
                  <c:v>1.2043851313460152</c:v>
                </c:pt>
                <c:pt idx="7320">
                  <c:v>-1.6998882318739987</c:v>
                </c:pt>
                <c:pt idx="7321">
                  <c:v>0.19339848166701756</c:v>
                </c:pt>
                <c:pt idx="7322">
                  <c:v>-2.2631737257149922</c:v>
                </c:pt>
                <c:pt idx="7323">
                  <c:v>-0.53199383621699781</c:v>
                </c:pt>
                <c:pt idx="7324">
                  <c:v>-0.20891631285499557</c:v>
                </c:pt>
                <c:pt idx="7325">
                  <c:v>0.17903136557600874</c:v>
                </c:pt>
                <c:pt idx="7326">
                  <c:v>2.6168593672900045</c:v>
                </c:pt>
                <c:pt idx="7327">
                  <c:v>-0.10377009686898475</c:v>
                </c:pt>
                <c:pt idx="7328">
                  <c:v>0.18866985221100663</c:v>
                </c:pt>
                <c:pt idx="7329">
                  <c:v>-5.8260578287985254E-2</c:v>
                </c:pt>
                <c:pt idx="7330">
                  <c:v>-5.0652046596994182E-2</c:v>
                </c:pt>
                <c:pt idx="7331">
                  <c:v>-1.2695397824540038</c:v>
                </c:pt>
                <c:pt idx="7332">
                  <c:v>-2.1801789987879943</c:v>
                </c:pt>
                <c:pt idx="7333">
                  <c:v>0.69571134418501401</c:v>
                </c:pt>
                <c:pt idx="7334">
                  <c:v>-0.3731442632669939</c:v>
                </c:pt>
                <c:pt idx="7335">
                  <c:v>-0.89995399410800303</c:v>
                </c:pt>
                <c:pt idx="7336">
                  <c:v>-0.99098183406700002</c:v>
                </c:pt>
                <c:pt idx="7337">
                  <c:v>-1.2892832238189982</c:v>
                </c:pt>
                <c:pt idx="7338">
                  <c:v>-7.6382942312989144E-2</c:v>
                </c:pt>
                <c:pt idx="7339">
                  <c:v>-1.5745021716769969</c:v>
                </c:pt>
                <c:pt idx="7340">
                  <c:v>0.4695218373030059</c:v>
                </c:pt>
                <c:pt idx="7341">
                  <c:v>0.56997398225500717</c:v>
                </c:pt>
                <c:pt idx="7342">
                  <c:v>-0.16389108409498476</c:v>
                </c:pt>
                <c:pt idx="7343">
                  <c:v>-1.8008184209169968</c:v>
                </c:pt>
                <c:pt idx="7344">
                  <c:v>-1.6190303758479985</c:v>
                </c:pt>
                <c:pt idx="7345">
                  <c:v>-1.2186495596230031</c:v>
                </c:pt>
                <c:pt idx="7346">
                  <c:v>-0.95568360358700488</c:v>
                </c:pt>
                <c:pt idx="7347">
                  <c:v>0.3004938604070162</c:v>
                </c:pt>
                <c:pt idx="7348">
                  <c:v>0.13024155560501072</c:v>
                </c:pt>
                <c:pt idx="7349">
                  <c:v>0.52550099097399539</c:v>
                </c:pt>
                <c:pt idx="7350">
                  <c:v>0.4428203426199957</c:v>
                </c:pt>
                <c:pt idx="7351">
                  <c:v>-0.48092161744399675</c:v>
                </c:pt>
                <c:pt idx="7352">
                  <c:v>-2.0463581352570088</c:v>
                </c:pt>
                <c:pt idx="7353">
                  <c:v>-1.2082408205489941</c:v>
                </c:pt>
                <c:pt idx="7354">
                  <c:v>0.73409862689700844</c:v>
                </c:pt>
                <c:pt idx="7355">
                  <c:v>0.51131419409401246</c:v>
                </c:pt>
                <c:pt idx="7356">
                  <c:v>1.5494502837790094</c:v>
                </c:pt>
                <c:pt idx="7357">
                  <c:v>-0.19457824268199886</c:v>
                </c:pt>
                <c:pt idx="7358">
                  <c:v>-1.2724339322600002</c:v>
                </c:pt>
                <c:pt idx="7359">
                  <c:v>0.29249845616200787</c:v>
                </c:pt>
                <c:pt idx="7360">
                  <c:v>0.8188519196650077</c:v>
                </c:pt>
                <c:pt idx="7361">
                  <c:v>-2.0596313589229851</c:v>
                </c:pt>
                <c:pt idx="7362">
                  <c:v>-2.2227622838489935</c:v>
                </c:pt>
                <c:pt idx="7363">
                  <c:v>1.1855920896449987</c:v>
                </c:pt>
                <c:pt idx="7364">
                  <c:v>0.20644501443500474</c:v>
                </c:pt>
                <c:pt idx="7365">
                  <c:v>-1.4879035074949911</c:v>
                </c:pt>
                <c:pt idx="7366">
                  <c:v>-2.0974420281630017</c:v>
                </c:pt>
                <c:pt idx="7367">
                  <c:v>0.58800526457500268</c:v>
                </c:pt>
                <c:pt idx="7368">
                  <c:v>-1.2507252966999971</c:v>
                </c:pt>
                <c:pt idx="7369">
                  <c:v>3.8488260663996243E-2</c:v>
                </c:pt>
                <c:pt idx="7370">
                  <c:v>0.19248007348600993</c:v>
                </c:pt>
                <c:pt idx="7371">
                  <c:v>1.6949467749430056</c:v>
                </c:pt>
                <c:pt idx="7372">
                  <c:v>-0.72555987144298228</c:v>
                </c:pt>
                <c:pt idx="7373">
                  <c:v>-0.2086587069469914</c:v>
                </c:pt>
                <c:pt idx="7374">
                  <c:v>-1.1400551591480053</c:v>
                </c:pt>
                <c:pt idx="7375">
                  <c:v>1.6874328055880028</c:v>
                </c:pt>
                <c:pt idx="7376">
                  <c:v>0.66052663114200527</c:v>
                </c:pt>
                <c:pt idx="7377">
                  <c:v>-1.9175555132739817</c:v>
                </c:pt>
                <c:pt idx="7378">
                  <c:v>1.0421906771080103</c:v>
                </c:pt>
                <c:pt idx="7379">
                  <c:v>0.11023910376701451</c:v>
                </c:pt>
                <c:pt idx="7380">
                  <c:v>2.8603526979720186</c:v>
                </c:pt>
                <c:pt idx="7381">
                  <c:v>2.1113428739710116</c:v>
                </c:pt>
                <c:pt idx="7382">
                  <c:v>1.479488138183001</c:v>
                </c:pt>
                <c:pt idx="7383">
                  <c:v>1.2562979811490038</c:v>
                </c:pt>
                <c:pt idx="7384">
                  <c:v>0.36023844952401873</c:v>
                </c:pt>
                <c:pt idx="7385">
                  <c:v>-0.2969127510049816</c:v>
                </c:pt>
                <c:pt idx="7386">
                  <c:v>6.1376198585008979E-2</c:v>
                </c:pt>
                <c:pt idx="7387">
                  <c:v>-0.4792630797209938</c:v>
                </c:pt>
                <c:pt idx="7388">
                  <c:v>0.85986253678899516</c:v>
                </c:pt>
                <c:pt idx="7389">
                  <c:v>6.7835460753997268E-2</c:v>
                </c:pt>
                <c:pt idx="7390">
                  <c:v>0.73264802562100328</c:v>
                </c:pt>
                <c:pt idx="7391">
                  <c:v>0.85747350253600985</c:v>
                </c:pt>
                <c:pt idx="7392">
                  <c:v>0.18492909979300975</c:v>
                </c:pt>
                <c:pt idx="7393">
                  <c:v>0.62299430334100236</c:v>
                </c:pt>
                <c:pt idx="7394">
                  <c:v>-1.6442395032610051</c:v>
                </c:pt>
                <c:pt idx="7395">
                  <c:v>-1.1678331873419978</c:v>
                </c:pt>
                <c:pt idx="7396">
                  <c:v>0.59835318748599775</c:v>
                </c:pt>
                <c:pt idx="7397">
                  <c:v>-0.58446220512099956</c:v>
                </c:pt>
                <c:pt idx="7398">
                  <c:v>1.7929092971410086</c:v>
                </c:pt>
                <c:pt idx="7399">
                  <c:v>-0.55833798780099642</c:v>
                </c:pt>
                <c:pt idx="7400">
                  <c:v>-2.5599279793219978</c:v>
                </c:pt>
                <c:pt idx="7401">
                  <c:v>1.7067260915400198</c:v>
                </c:pt>
                <c:pt idx="7402">
                  <c:v>-0.25069950250400552</c:v>
                </c:pt>
                <c:pt idx="7403">
                  <c:v>-1.7497045812199872</c:v>
                </c:pt>
                <c:pt idx="7404">
                  <c:v>-0.58315711532598868</c:v>
                </c:pt>
                <c:pt idx="7405">
                  <c:v>2.6828087991006555E-2</c:v>
                </c:pt>
                <c:pt idx="7406">
                  <c:v>0.82881041064000271</c:v>
                </c:pt>
                <c:pt idx="7407">
                  <c:v>-0.49626412415898358</c:v>
                </c:pt>
                <c:pt idx="7408">
                  <c:v>-3.2672747113991818E-2</c:v>
                </c:pt>
                <c:pt idx="7409">
                  <c:v>1.0436143518370073</c:v>
                </c:pt>
                <c:pt idx="7410">
                  <c:v>-1.7099715073469923</c:v>
                </c:pt>
                <c:pt idx="7411">
                  <c:v>2.0973833261259927</c:v>
                </c:pt>
                <c:pt idx="7412">
                  <c:v>-0.688383065859</c:v>
                </c:pt>
                <c:pt idx="7413">
                  <c:v>-0.69732496231600294</c:v>
                </c:pt>
                <c:pt idx="7414">
                  <c:v>0.13104370855501202</c:v>
                </c:pt>
                <c:pt idx="7415">
                  <c:v>1.03628701161702</c:v>
                </c:pt>
                <c:pt idx="7416">
                  <c:v>1.561981920647014</c:v>
                </c:pt>
                <c:pt idx="7417">
                  <c:v>0.39954653843901156</c:v>
                </c:pt>
                <c:pt idx="7418">
                  <c:v>-0.75049397172199406</c:v>
                </c:pt>
                <c:pt idx="7419">
                  <c:v>-1.077600507040998</c:v>
                </c:pt>
                <c:pt idx="7420">
                  <c:v>2.0142471768029964</c:v>
                </c:pt>
                <c:pt idx="7421">
                  <c:v>2.6287740920025726E-3</c:v>
                </c:pt>
                <c:pt idx="7422">
                  <c:v>-0.36288829173199133</c:v>
                </c:pt>
                <c:pt idx="7423">
                  <c:v>-1.2296976180429908</c:v>
                </c:pt>
                <c:pt idx="7424">
                  <c:v>-0.29918234782698505</c:v>
                </c:pt>
                <c:pt idx="7425">
                  <c:v>-0.1275453239140063</c:v>
                </c:pt>
                <c:pt idx="7426">
                  <c:v>0.5280796634660021</c:v>
                </c:pt>
                <c:pt idx="7427">
                  <c:v>-0.1790326644510003</c:v>
                </c:pt>
                <c:pt idx="7428">
                  <c:v>0.46549607277501082</c:v>
                </c:pt>
                <c:pt idx="7429">
                  <c:v>1.1391618174300078</c:v>
                </c:pt>
                <c:pt idx="7430">
                  <c:v>1.6787813480029996</c:v>
                </c:pt>
                <c:pt idx="7431">
                  <c:v>1.2706670126169968</c:v>
                </c:pt>
                <c:pt idx="7432">
                  <c:v>-0.51156874111198647</c:v>
                </c:pt>
                <c:pt idx="7433">
                  <c:v>-1.3848845777269929</c:v>
                </c:pt>
                <c:pt idx="7434">
                  <c:v>-0.51650462900300909</c:v>
                </c:pt>
                <c:pt idx="7435">
                  <c:v>0.68691680566499258</c:v>
                </c:pt>
                <c:pt idx="7436">
                  <c:v>1.8095969707850088</c:v>
                </c:pt>
                <c:pt idx="7437">
                  <c:v>-1.821761198732986</c:v>
                </c:pt>
                <c:pt idx="7438">
                  <c:v>-1.2307150453089832</c:v>
                </c:pt>
                <c:pt idx="7439">
                  <c:v>0.77273180229900618</c:v>
                </c:pt>
                <c:pt idx="7440">
                  <c:v>0.34279364832501358</c:v>
                </c:pt>
                <c:pt idx="7441">
                  <c:v>-1.6364230536210016</c:v>
                </c:pt>
                <c:pt idx="7442">
                  <c:v>1.5890429727370048</c:v>
                </c:pt>
                <c:pt idx="7443">
                  <c:v>-0.34791639743099267</c:v>
                </c:pt>
                <c:pt idx="7444">
                  <c:v>0.81820425471001101</c:v>
                </c:pt>
                <c:pt idx="7445">
                  <c:v>-2.354068261221002</c:v>
                </c:pt>
                <c:pt idx="7446">
                  <c:v>-1.1082821607279811</c:v>
                </c:pt>
                <c:pt idx="7447">
                  <c:v>-2.0988547460449922</c:v>
                </c:pt>
                <c:pt idx="7448">
                  <c:v>1.0089256888579996</c:v>
                </c:pt>
                <c:pt idx="7449">
                  <c:v>-0.24012526655300803</c:v>
                </c:pt>
                <c:pt idx="7450">
                  <c:v>0.8275726695249972</c:v>
                </c:pt>
                <c:pt idx="7451">
                  <c:v>-2.0601701859950055</c:v>
                </c:pt>
                <c:pt idx="7452">
                  <c:v>-0.12050073184499865</c:v>
                </c:pt>
                <c:pt idx="7453">
                  <c:v>0.29830501140202159</c:v>
                </c:pt>
                <c:pt idx="7454">
                  <c:v>-2.903917258557982</c:v>
                </c:pt>
                <c:pt idx="7455">
                  <c:v>0.55441766685100902</c:v>
                </c:pt>
                <c:pt idx="7456">
                  <c:v>0.46596481792499844</c:v>
                </c:pt>
                <c:pt idx="7457">
                  <c:v>0.16142163098800211</c:v>
                </c:pt>
                <c:pt idx="7458">
                  <c:v>2.6990125806150047</c:v>
                </c:pt>
                <c:pt idx="7459">
                  <c:v>-0.84160073723499806</c:v>
                </c:pt>
                <c:pt idx="7460">
                  <c:v>-0.41437245637399656</c:v>
                </c:pt>
                <c:pt idx="7461">
                  <c:v>1.6902870354440012</c:v>
                </c:pt>
                <c:pt idx="7462">
                  <c:v>1.9973607426150153</c:v>
                </c:pt>
                <c:pt idx="7463">
                  <c:v>0.25304647657401347</c:v>
                </c:pt>
                <c:pt idx="7464">
                  <c:v>2.9740747184740144</c:v>
                </c:pt>
                <c:pt idx="7465">
                  <c:v>1.7997994843000242E-2</c:v>
                </c:pt>
                <c:pt idx="7466">
                  <c:v>2.0383438135600045</c:v>
                </c:pt>
                <c:pt idx="7467">
                  <c:v>2.1885864566570064</c:v>
                </c:pt>
                <c:pt idx="7468">
                  <c:v>-3.0055212365829931</c:v>
                </c:pt>
                <c:pt idx="7469">
                  <c:v>3.3429795905820043</c:v>
                </c:pt>
                <c:pt idx="7470">
                  <c:v>-0.83417290326899263</c:v>
                </c:pt>
                <c:pt idx="7471">
                  <c:v>-0.51450311565599804</c:v>
                </c:pt>
                <c:pt idx="7472">
                  <c:v>1.1926337808910148</c:v>
                </c:pt>
                <c:pt idx="7473">
                  <c:v>-0.59953325466200624</c:v>
                </c:pt>
                <c:pt idx="7474">
                  <c:v>1.0216566745850031</c:v>
                </c:pt>
                <c:pt idx="7475">
                  <c:v>0.12093245768400607</c:v>
                </c:pt>
                <c:pt idx="7476">
                  <c:v>1.8609588477250014</c:v>
                </c:pt>
                <c:pt idx="7477">
                  <c:v>0.79834507724800119</c:v>
                </c:pt>
                <c:pt idx="7478">
                  <c:v>-2.293424161027005</c:v>
                </c:pt>
                <c:pt idx="7479">
                  <c:v>-0.92512163504500222</c:v>
                </c:pt>
                <c:pt idx="7480">
                  <c:v>-0.1163512323019944</c:v>
                </c:pt>
                <c:pt idx="7481">
                  <c:v>-0.60058896154097852</c:v>
                </c:pt>
                <c:pt idx="7482">
                  <c:v>-2.8737930121379804</c:v>
                </c:pt>
                <c:pt idx="7483">
                  <c:v>-1.6698681241839921</c:v>
                </c:pt>
                <c:pt idx="7484">
                  <c:v>-1.4584261552419946</c:v>
                </c:pt>
                <c:pt idx="7485">
                  <c:v>-0.45502540160600802</c:v>
                </c:pt>
                <c:pt idx="7486">
                  <c:v>-0.90220403745698263</c:v>
                </c:pt>
                <c:pt idx="7487">
                  <c:v>-1.7526345074160048</c:v>
                </c:pt>
                <c:pt idx="7488">
                  <c:v>-1.3548337939609922</c:v>
                </c:pt>
                <c:pt idx="7489">
                  <c:v>0.82733220837300792</c:v>
                </c:pt>
                <c:pt idx="7490">
                  <c:v>2.096120661109012</c:v>
                </c:pt>
                <c:pt idx="7491">
                  <c:v>-1.6413256865020003</c:v>
                </c:pt>
                <c:pt idx="7492">
                  <c:v>0.51585164171599729</c:v>
                </c:pt>
                <c:pt idx="7493">
                  <c:v>-1.0255454347749975</c:v>
                </c:pt>
                <c:pt idx="7494">
                  <c:v>-1.8020789068099816</c:v>
                </c:pt>
                <c:pt idx="7495">
                  <c:v>-0.6870519753460087</c:v>
                </c:pt>
                <c:pt idx="7496">
                  <c:v>0.35224111200001573</c:v>
                </c:pt>
                <c:pt idx="7497">
                  <c:v>-0.20522642130899271</c:v>
                </c:pt>
                <c:pt idx="7498">
                  <c:v>2.1567841653480144</c:v>
                </c:pt>
                <c:pt idx="7499">
                  <c:v>-0.11883459349199654</c:v>
                </c:pt>
                <c:pt idx="7500">
                  <c:v>-0.59587971782897853</c:v>
                </c:pt>
                <c:pt idx="7501">
                  <c:v>1.120335019575009</c:v>
                </c:pt>
                <c:pt idx="7502">
                  <c:v>-0.97564148359199976</c:v>
                </c:pt>
                <c:pt idx="7503">
                  <c:v>1.9141784723870217</c:v>
                </c:pt>
                <c:pt idx="7504">
                  <c:v>-1.8366050888119787</c:v>
                </c:pt>
                <c:pt idx="7505">
                  <c:v>-1.5839188369829884</c:v>
                </c:pt>
                <c:pt idx="7506">
                  <c:v>1.3803695739310058</c:v>
                </c:pt>
                <c:pt idx="7507">
                  <c:v>2.4478354543470005</c:v>
                </c:pt>
                <c:pt idx="7508">
                  <c:v>-8.6286476050986494E-2</c:v>
                </c:pt>
                <c:pt idx="7509">
                  <c:v>1.4629367594319973</c:v>
                </c:pt>
                <c:pt idx="7510">
                  <c:v>-0.18359647011499192</c:v>
                </c:pt>
                <c:pt idx="7511">
                  <c:v>-1.1370579708299857</c:v>
                </c:pt>
                <c:pt idx="7512">
                  <c:v>-0.69044470452500661</c:v>
                </c:pt>
                <c:pt idx="7513">
                  <c:v>0.57956601403499519</c:v>
                </c:pt>
                <c:pt idx="7514">
                  <c:v>1.8391448468480007</c:v>
                </c:pt>
                <c:pt idx="7515">
                  <c:v>-0.11800761011099326</c:v>
                </c:pt>
                <c:pt idx="7516">
                  <c:v>1.8278861348729976</c:v>
                </c:pt>
                <c:pt idx="7517">
                  <c:v>-0.42954742235998822</c:v>
                </c:pt>
                <c:pt idx="7518">
                  <c:v>0.15948668528400844</c:v>
                </c:pt>
                <c:pt idx="7519">
                  <c:v>0.75566446530399389</c:v>
                </c:pt>
                <c:pt idx="7520">
                  <c:v>-1.7337629042019955</c:v>
                </c:pt>
                <c:pt idx="7521">
                  <c:v>-1.0635289243160031</c:v>
                </c:pt>
                <c:pt idx="7522">
                  <c:v>-0.58453922789900048</c:v>
                </c:pt>
                <c:pt idx="7523">
                  <c:v>-0.4688626842429926</c:v>
                </c:pt>
                <c:pt idx="7524">
                  <c:v>0.97045361414299691</c:v>
                </c:pt>
                <c:pt idx="7525">
                  <c:v>-0.37333936941699619</c:v>
                </c:pt>
                <c:pt idx="7526">
                  <c:v>-0.45309932774898698</c:v>
                </c:pt>
                <c:pt idx="7527">
                  <c:v>-0.66890455385498626</c:v>
                </c:pt>
                <c:pt idx="7528">
                  <c:v>0.21521447809500671</c:v>
                </c:pt>
                <c:pt idx="7529">
                  <c:v>-0.49036955813699024</c:v>
                </c:pt>
                <c:pt idx="7530">
                  <c:v>-1.1708988591839784</c:v>
                </c:pt>
                <c:pt idx="7531">
                  <c:v>9.5268924389998233E-2</c:v>
                </c:pt>
                <c:pt idx="7532">
                  <c:v>-0.94686174292499459</c:v>
                </c:pt>
                <c:pt idx="7533">
                  <c:v>1.2566713911250105</c:v>
                </c:pt>
                <c:pt idx="7534">
                  <c:v>-0.67008379839798238</c:v>
                </c:pt>
                <c:pt idx="7535">
                  <c:v>1.6965922575890033</c:v>
                </c:pt>
                <c:pt idx="7536">
                  <c:v>0.61861578436200659</c:v>
                </c:pt>
                <c:pt idx="7537">
                  <c:v>-5.4715419172993052E-2</c:v>
                </c:pt>
                <c:pt idx="7538">
                  <c:v>-3.3414986218759992</c:v>
                </c:pt>
                <c:pt idx="7539">
                  <c:v>-0.35995903081399661</c:v>
                </c:pt>
                <c:pt idx="7540">
                  <c:v>-2.7762890227400021</c:v>
                </c:pt>
                <c:pt idx="7541">
                  <c:v>-1.763087869966995</c:v>
                </c:pt>
                <c:pt idx="7542">
                  <c:v>-3.3018352684469932</c:v>
                </c:pt>
                <c:pt idx="7543">
                  <c:v>4.4374864385005708E-2</c:v>
                </c:pt>
                <c:pt idx="7544">
                  <c:v>-7.8293738856984874E-2</c:v>
                </c:pt>
                <c:pt idx="7545">
                  <c:v>0.9404337627340027</c:v>
                </c:pt>
                <c:pt idx="7546">
                  <c:v>-1.148497736091997</c:v>
                </c:pt>
                <c:pt idx="7547">
                  <c:v>-1.6671258339110011</c:v>
                </c:pt>
                <c:pt idx="7548">
                  <c:v>2.2098244750520024</c:v>
                </c:pt>
                <c:pt idx="7549">
                  <c:v>-0.76303641407299949</c:v>
                </c:pt>
                <c:pt idx="7550">
                  <c:v>0.51187176185001704</c:v>
                </c:pt>
                <c:pt idx="7551">
                  <c:v>-0.646942949538996</c:v>
                </c:pt>
                <c:pt idx="7552">
                  <c:v>0.90084070739800381</c:v>
                </c:pt>
                <c:pt idx="7553">
                  <c:v>0.25095182398800375</c:v>
                </c:pt>
                <c:pt idx="7554">
                  <c:v>8.1522745575995259E-2</c:v>
                </c:pt>
                <c:pt idx="7555">
                  <c:v>9.4495748211997466E-2</c:v>
                </c:pt>
                <c:pt idx="7556">
                  <c:v>0.54445682983600818</c:v>
                </c:pt>
                <c:pt idx="7557">
                  <c:v>-1.2264586676209888</c:v>
                </c:pt>
                <c:pt idx="7558">
                  <c:v>-0.41418058753798448</c:v>
                </c:pt>
                <c:pt idx="7559">
                  <c:v>0.63490372337101064</c:v>
                </c:pt>
                <c:pt idx="7560">
                  <c:v>1.8255298847270041</c:v>
                </c:pt>
                <c:pt idx="7561">
                  <c:v>0.51727642253700878</c:v>
                </c:pt>
                <c:pt idx="7562">
                  <c:v>-0.62572841795299894</c:v>
                </c:pt>
                <c:pt idx="7563">
                  <c:v>0.92723624788500558</c:v>
                </c:pt>
                <c:pt idx="7564">
                  <c:v>-0.52683935095399193</c:v>
                </c:pt>
                <c:pt idx="7565">
                  <c:v>1.2412360075960009</c:v>
                </c:pt>
                <c:pt idx="7566">
                  <c:v>1.7306519110810115</c:v>
                </c:pt>
                <c:pt idx="7567">
                  <c:v>1.0965994520790048</c:v>
                </c:pt>
                <c:pt idx="7568">
                  <c:v>2.0690333414899982</c:v>
                </c:pt>
                <c:pt idx="7569">
                  <c:v>0.30743449914901078</c:v>
                </c:pt>
                <c:pt idx="7570">
                  <c:v>0.10869013421201146</c:v>
                </c:pt>
                <c:pt idx="7571">
                  <c:v>0.13691696994700919</c:v>
                </c:pt>
                <c:pt idx="7572">
                  <c:v>-0.5663549326239945</c:v>
                </c:pt>
                <c:pt idx="7573">
                  <c:v>-0.59222961737700075</c:v>
                </c:pt>
                <c:pt idx="7574">
                  <c:v>-0.11348490773200126</c:v>
                </c:pt>
                <c:pt idx="7575">
                  <c:v>-0.35056706957199424</c:v>
                </c:pt>
                <c:pt idx="7576">
                  <c:v>0.2927803223710157</c:v>
                </c:pt>
                <c:pt idx="7577">
                  <c:v>1.3851823251740001</c:v>
                </c:pt>
                <c:pt idx="7578">
                  <c:v>0.80707118688999913</c:v>
                </c:pt>
                <c:pt idx="7579">
                  <c:v>-1.3389126841209986</c:v>
                </c:pt>
                <c:pt idx="7580">
                  <c:v>0.80290176909900879</c:v>
                </c:pt>
                <c:pt idx="7581">
                  <c:v>0.96382334014600701</c:v>
                </c:pt>
                <c:pt idx="7582">
                  <c:v>1.218531180840003</c:v>
                </c:pt>
                <c:pt idx="7583">
                  <c:v>-0.73351670112799638</c:v>
                </c:pt>
                <c:pt idx="7584">
                  <c:v>2.4105790889030061</c:v>
                </c:pt>
                <c:pt idx="7585">
                  <c:v>1.825912701690001</c:v>
                </c:pt>
                <c:pt idx="7586">
                  <c:v>0.41648927892100573</c:v>
                </c:pt>
                <c:pt idx="7587">
                  <c:v>1.8699836326530033</c:v>
                </c:pt>
                <c:pt idx="7588">
                  <c:v>-0.55439194353098742</c:v>
                </c:pt>
                <c:pt idx="7589">
                  <c:v>1.1893913105469949</c:v>
                </c:pt>
                <c:pt idx="7590">
                  <c:v>0.99908346919400515</c:v>
                </c:pt>
                <c:pt idx="7591">
                  <c:v>0.65295588286599582</c:v>
                </c:pt>
                <c:pt idx="7592">
                  <c:v>-0.22745851821599672</c:v>
                </c:pt>
                <c:pt idx="7593">
                  <c:v>0.72154274786100814</c:v>
                </c:pt>
                <c:pt idx="7594">
                  <c:v>-1.8972128425329942</c:v>
                </c:pt>
                <c:pt idx="7595">
                  <c:v>-0.71070469835800054</c:v>
                </c:pt>
                <c:pt idx="7596">
                  <c:v>2.7798828928650039</c:v>
                </c:pt>
                <c:pt idx="7597">
                  <c:v>-0.25352271706799456</c:v>
                </c:pt>
                <c:pt idx="7598">
                  <c:v>-1.3930290980529918</c:v>
                </c:pt>
                <c:pt idx="7599">
                  <c:v>2.760925379307011</c:v>
                </c:pt>
                <c:pt idx="7600">
                  <c:v>-0.84582596878999539</c:v>
                </c:pt>
                <c:pt idx="7601">
                  <c:v>1.2140920728780031</c:v>
                </c:pt>
                <c:pt idx="7602">
                  <c:v>-0.93323171588899356</c:v>
                </c:pt>
                <c:pt idx="7603">
                  <c:v>-1.303485772800002</c:v>
                </c:pt>
                <c:pt idx="7604">
                  <c:v>-0.72180553880498621</c:v>
                </c:pt>
                <c:pt idx="7605">
                  <c:v>-2.393291514970997</c:v>
                </c:pt>
                <c:pt idx="7606">
                  <c:v>-1.2683721891689856</c:v>
                </c:pt>
                <c:pt idx="7607">
                  <c:v>-0.23903334307398438</c:v>
                </c:pt>
                <c:pt idx="7608">
                  <c:v>-0.44071335499998554</c:v>
                </c:pt>
                <c:pt idx="7609">
                  <c:v>-0.18036971980998828</c:v>
                </c:pt>
                <c:pt idx="7610">
                  <c:v>-0.50585471357199197</c:v>
                </c:pt>
                <c:pt idx="7611">
                  <c:v>0.80597293258999514</c:v>
                </c:pt>
                <c:pt idx="7612">
                  <c:v>0.2221325759980175</c:v>
                </c:pt>
                <c:pt idx="7613">
                  <c:v>2.1932719617100105</c:v>
                </c:pt>
                <c:pt idx="7614">
                  <c:v>-0.92786216030299329</c:v>
                </c:pt>
                <c:pt idx="7615">
                  <c:v>-0.71590846219000071</c:v>
                </c:pt>
                <c:pt idx="7616">
                  <c:v>-1.7210897334630033</c:v>
                </c:pt>
                <c:pt idx="7617">
                  <c:v>-0.25793785303598327</c:v>
                </c:pt>
                <c:pt idx="7618">
                  <c:v>0.69471534702401527</c:v>
                </c:pt>
                <c:pt idx="7619">
                  <c:v>-2.3665443334190002</c:v>
                </c:pt>
                <c:pt idx="7620">
                  <c:v>0.61519708149300811</c:v>
                </c:pt>
                <c:pt idx="7621">
                  <c:v>1.2928419388539965</c:v>
                </c:pt>
                <c:pt idx="7622">
                  <c:v>1.1232527088030082</c:v>
                </c:pt>
                <c:pt idx="7623">
                  <c:v>-0.53321580945899427</c:v>
                </c:pt>
                <c:pt idx="7624">
                  <c:v>0.58519237676401303</c:v>
                </c:pt>
                <c:pt idx="7625">
                  <c:v>-0.34595878276499548</c:v>
                </c:pt>
                <c:pt idx="7626">
                  <c:v>-1.7653743472830001</c:v>
                </c:pt>
                <c:pt idx="7627">
                  <c:v>-1.2244208018090035</c:v>
                </c:pt>
                <c:pt idx="7628">
                  <c:v>-0.65762536539799044</c:v>
                </c:pt>
                <c:pt idx="7629">
                  <c:v>-2.0862085078319836</c:v>
                </c:pt>
                <c:pt idx="7630">
                  <c:v>-0.67473127140699773</c:v>
                </c:pt>
                <c:pt idx="7631">
                  <c:v>-0.32260490381199247</c:v>
                </c:pt>
                <c:pt idx="7632">
                  <c:v>-0.69613607602698835</c:v>
                </c:pt>
                <c:pt idx="7633">
                  <c:v>0.87493638955400854</c:v>
                </c:pt>
                <c:pt idx="7634">
                  <c:v>0.56835435775701626</c:v>
                </c:pt>
                <c:pt idx="7635">
                  <c:v>0.4813499710970035</c:v>
                </c:pt>
                <c:pt idx="7636">
                  <c:v>-0.54639342729299756</c:v>
                </c:pt>
                <c:pt idx="7637">
                  <c:v>-2.2449996255299993</c:v>
                </c:pt>
                <c:pt idx="7638">
                  <c:v>-1.7304356540709875</c:v>
                </c:pt>
                <c:pt idx="7639">
                  <c:v>1.3774123563670173</c:v>
                </c:pt>
                <c:pt idx="7640">
                  <c:v>-3.6832849398869882</c:v>
                </c:pt>
                <c:pt idx="7641">
                  <c:v>1.5937383576430051</c:v>
                </c:pt>
                <c:pt idx="7642">
                  <c:v>-1.0576857915969953</c:v>
                </c:pt>
                <c:pt idx="7643">
                  <c:v>0.62483716539799161</c:v>
                </c:pt>
                <c:pt idx="7644">
                  <c:v>1.586645278271007</c:v>
                </c:pt>
                <c:pt idx="7645">
                  <c:v>0.2819381101020042</c:v>
                </c:pt>
                <c:pt idx="7646">
                  <c:v>3.3173756299910053</c:v>
                </c:pt>
                <c:pt idx="7647">
                  <c:v>2.137174154771003</c:v>
                </c:pt>
                <c:pt idx="7648">
                  <c:v>-0.45334278571799302</c:v>
                </c:pt>
                <c:pt idx="7649">
                  <c:v>0.39886173867199659</c:v>
                </c:pt>
                <c:pt idx="7650">
                  <c:v>-0.46964567118099865</c:v>
                </c:pt>
                <c:pt idx="7651">
                  <c:v>0.64282996691200367</c:v>
                </c:pt>
                <c:pt idx="7652">
                  <c:v>0.42790894046500227</c:v>
                </c:pt>
                <c:pt idx="7653">
                  <c:v>-0.81188328815498778</c:v>
                </c:pt>
                <c:pt idx="7654">
                  <c:v>0.22192752363501711</c:v>
                </c:pt>
                <c:pt idx="7655">
                  <c:v>1.2358922099780045</c:v>
                </c:pt>
                <c:pt idx="7656">
                  <c:v>-0.43772353060597879</c:v>
                </c:pt>
                <c:pt idx="7657">
                  <c:v>0.14106818401999988</c:v>
                </c:pt>
                <c:pt idx="7658">
                  <c:v>-1.0000790576779934</c:v>
                </c:pt>
                <c:pt idx="7659">
                  <c:v>0.80843722284600972</c:v>
                </c:pt>
                <c:pt idx="7660">
                  <c:v>-5.896250907800038E-2</c:v>
                </c:pt>
                <c:pt idx="7661">
                  <c:v>-1.1612000284700059</c:v>
                </c:pt>
                <c:pt idx="7662">
                  <c:v>-0.53998016718399811</c:v>
                </c:pt>
                <c:pt idx="7663">
                  <c:v>-0.97098295592499539</c:v>
                </c:pt>
                <c:pt idx="7664">
                  <c:v>1.0573338466439992</c:v>
                </c:pt>
                <c:pt idx="7665">
                  <c:v>-1.6692394938999939</c:v>
                </c:pt>
                <c:pt idx="7666">
                  <c:v>-1.2718203995110002</c:v>
                </c:pt>
                <c:pt idx="7667">
                  <c:v>1.0256683714259935</c:v>
                </c:pt>
                <c:pt idx="7668">
                  <c:v>-1.0279384936209937</c:v>
                </c:pt>
                <c:pt idx="7669">
                  <c:v>1.2242078243220078</c:v>
                </c:pt>
                <c:pt idx="7670">
                  <c:v>2.4602079870050062</c:v>
                </c:pt>
                <c:pt idx="7671">
                  <c:v>-0.11516521774998978</c:v>
                </c:pt>
                <c:pt idx="7672">
                  <c:v>-1.3113728740219983</c:v>
                </c:pt>
                <c:pt idx="7673">
                  <c:v>-1.0128257104549903</c:v>
                </c:pt>
                <c:pt idx="7674">
                  <c:v>1.206932310137006</c:v>
                </c:pt>
                <c:pt idx="7675">
                  <c:v>0.72369982708300995</c:v>
                </c:pt>
                <c:pt idx="7676">
                  <c:v>-0.36286286656299183</c:v>
                </c:pt>
                <c:pt idx="7677">
                  <c:v>0.22540580672200861</c:v>
                </c:pt>
                <c:pt idx="7678">
                  <c:v>6.466172456300967E-2</c:v>
                </c:pt>
                <c:pt idx="7679">
                  <c:v>-0.19164631236698426</c:v>
                </c:pt>
                <c:pt idx="7680">
                  <c:v>9.4325261500216584E-4</c:v>
                </c:pt>
                <c:pt idx="7681">
                  <c:v>-2.9791897152429954</c:v>
                </c:pt>
                <c:pt idx="7682">
                  <c:v>-0.67468315259098688</c:v>
                </c:pt>
                <c:pt idx="7683">
                  <c:v>0.94370672656199872</c:v>
                </c:pt>
                <c:pt idx="7684">
                  <c:v>-1.0801324583549956</c:v>
                </c:pt>
                <c:pt idx="7685">
                  <c:v>-2.2622867007620044</c:v>
                </c:pt>
                <c:pt idx="7686">
                  <c:v>-0.71446030873400446</c:v>
                </c:pt>
                <c:pt idx="7687">
                  <c:v>0.20304028759100845</c:v>
                </c:pt>
                <c:pt idx="7688">
                  <c:v>1.2236145215819931</c:v>
                </c:pt>
                <c:pt idx="7689">
                  <c:v>1.2030650320890146</c:v>
                </c:pt>
                <c:pt idx="7690">
                  <c:v>1.5443994278249988</c:v>
                </c:pt>
                <c:pt idx="7691">
                  <c:v>1.1989127749690027</c:v>
                </c:pt>
                <c:pt idx="7692">
                  <c:v>1.150751935255002</c:v>
                </c:pt>
                <c:pt idx="7693">
                  <c:v>-0.23886732702598579</c:v>
                </c:pt>
                <c:pt idx="7694">
                  <c:v>-1.5170962927179943</c:v>
                </c:pt>
                <c:pt idx="7695">
                  <c:v>-0.73916951845799872</c:v>
                </c:pt>
                <c:pt idx="7696">
                  <c:v>-1.0357037350629952</c:v>
                </c:pt>
                <c:pt idx="7697">
                  <c:v>2.9991277089299899</c:v>
                </c:pt>
                <c:pt idx="7698">
                  <c:v>1.1806459801880038</c:v>
                </c:pt>
                <c:pt idx="7699">
                  <c:v>-1.0784028349490029</c:v>
                </c:pt>
                <c:pt idx="7700">
                  <c:v>-0.40396603473799075</c:v>
                </c:pt>
                <c:pt idx="7701">
                  <c:v>-1.6550056875059909</c:v>
                </c:pt>
                <c:pt idx="7702">
                  <c:v>-1.0380654983509885</c:v>
                </c:pt>
                <c:pt idx="7703">
                  <c:v>-0.86249491564500147</c:v>
                </c:pt>
                <c:pt idx="7704">
                  <c:v>0.580462943396995</c:v>
                </c:pt>
                <c:pt idx="7705">
                  <c:v>0.16067366049600196</c:v>
                </c:pt>
                <c:pt idx="7706">
                  <c:v>-1.557756258385993</c:v>
                </c:pt>
                <c:pt idx="7707">
                  <c:v>0.15347298914001328</c:v>
                </c:pt>
                <c:pt idx="7708">
                  <c:v>-2.1093735222760017</c:v>
                </c:pt>
                <c:pt idx="7709">
                  <c:v>-1.6827066290149872</c:v>
                </c:pt>
                <c:pt idx="7710">
                  <c:v>-1.3557237002259939</c:v>
                </c:pt>
                <c:pt idx="7711">
                  <c:v>-2.8450884369988216E-2</c:v>
                </c:pt>
                <c:pt idx="7712">
                  <c:v>0.49028320600700681</c:v>
                </c:pt>
                <c:pt idx="7713">
                  <c:v>-0.98414565464300097</c:v>
                </c:pt>
                <c:pt idx="7714">
                  <c:v>1.5453726508930004</c:v>
                </c:pt>
                <c:pt idx="7715">
                  <c:v>0.38570930457601094</c:v>
                </c:pt>
                <c:pt idx="7716">
                  <c:v>-0.45950989104800044</c:v>
                </c:pt>
                <c:pt idx="7717">
                  <c:v>-1.0935495437249898</c:v>
                </c:pt>
                <c:pt idx="7718">
                  <c:v>0.35944601557200428</c:v>
                </c:pt>
                <c:pt idx="7719">
                  <c:v>-1.1230793375799806</c:v>
                </c:pt>
                <c:pt idx="7720">
                  <c:v>1.0540516989640025</c:v>
                </c:pt>
                <c:pt idx="7721">
                  <c:v>0.68097362582300036</c:v>
                </c:pt>
                <c:pt idx="7722">
                  <c:v>-0.95849306671200907</c:v>
                </c:pt>
                <c:pt idx="7723">
                  <c:v>-0.26148302409299617</c:v>
                </c:pt>
                <c:pt idx="7724">
                  <c:v>-1.9452036764589877</c:v>
                </c:pt>
                <c:pt idx="7725">
                  <c:v>1.0289276218750132</c:v>
                </c:pt>
                <c:pt idx="7726">
                  <c:v>2.1172123008520032</c:v>
                </c:pt>
                <c:pt idx="7727">
                  <c:v>1.3694698843840172</c:v>
                </c:pt>
                <c:pt idx="7728">
                  <c:v>0.41232919107800114</c:v>
                </c:pt>
                <c:pt idx="7729">
                  <c:v>-1.8468268126249967</c:v>
                </c:pt>
                <c:pt idx="7730">
                  <c:v>1.2195549739880107</c:v>
                </c:pt>
                <c:pt idx="7731">
                  <c:v>0.46353865308000763</c:v>
                </c:pt>
                <c:pt idx="7732">
                  <c:v>2.2014552227210089</c:v>
                </c:pt>
                <c:pt idx="7733">
                  <c:v>1.8627987371149999</c:v>
                </c:pt>
                <c:pt idx="7734">
                  <c:v>2.1769071944790142</c:v>
                </c:pt>
                <c:pt idx="7735">
                  <c:v>1.8978376489239963</c:v>
                </c:pt>
                <c:pt idx="7736">
                  <c:v>0.65944366108800523</c:v>
                </c:pt>
                <c:pt idx="7737">
                  <c:v>1.2013883498800055</c:v>
                </c:pt>
                <c:pt idx="7738">
                  <c:v>0.25973466454199468</c:v>
                </c:pt>
                <c:pt idx="7739">
                  <c:v>1.0883942741200059</c:v>
                </c:pt>
                <c:pt idx="7740">
                  <c:v>1.3072531776470129</c:v>
                </c:pt>
                <c:pt idx="7741">
                  <c:v>1.7051444439020145</c:v>
                </c:pt>
                <c:pt idx="7742">
                  <c:v>-3.1741576168909944</c:v>
                </c:pt>
                <c:pt idx="7743">
                  <c:v>2.5120634743800139</c:v>
                </c:pt>
                <c:pt idx="7744">
                  <c:v>-0.12044933492498444</c:v>
                </c:pt>
                <c:pt idx="7745">
                  <c:v>-7.5500735850994261E-2</c:v>
                </c:pt>
                <c:pt idx="7746">
                  <c:v>0.57705659185401714</c:v>
                </c:pt>
                <c:pt idx="7747">
                  <c:v>-0.177368352437</c:v>
                </c:pt>
                <c:pt idx="7748">
                  <c:v>-2.067656304431992</c:v>
                </c:pt>
                <c:pt idx="7749">
                  <c:v>0.27449752668199778</c:v>
                </c:pt>
                <c:pt idx="7750">
                  <c:v>-0.29137582663499018</c:v>
                </c:pt>
                <c:pt idx="7751">
                  <c:v>1.173750086446006</c:v>
                </c:pt>
                <c:pt idx="7752">
                  <c:v>0.25899300819300208</c:v>
                </c:pt>
                <c:pt idx="7753">
                  <c:v>1.3758214468380032</c:v>
                </c:pt>
                <c:pt idx="7754">
                  <c:v>-1.0074441194049939</c:v>
                </c:pt>
                <c:pt idx="7755">
                  <c:v>-0.85978862915200693</c:v>
                </c:pt>
                <c:pt idx="7756">
                  <c:v>1.3807130767019942</c:v>
                </c:pt>
                <c:pt idx="7757">
                  <c:v>-1.9993819306129978</c:v>
                </c:pt>
                <c:pt idx="7758">
                  <c:v>0.63615773955800137</c:v>
                </c:pt>
                <c:pt idx="7759">
                  <c:v>-7.057598419498845E-2</c:v>
                </c:pt>
                <c:pt idx="7760">
                  <c:v>-1.1282120269999893</c:v>
                </c:pt>
                <c:pt idx="7761">
                  <c:v>6.7949814341005776E-2</c:v>
                </c:pt>
                <c:pt idx="7762">
                  <c:v>0.27424189715100056</c:v>
                </c:pt>
                <c:pt idx="7763">
                  <c:v>-0.70907173561799652</c:v>
                </c:pt>
                <c:pt idx="7764">
                  <c:v>-0.83393417174198703</c:v>
                </c:pt>
                <c:pt idx="7765">
                  <c:v>1.1467601993070105</c:v>
                </c:pt>
                <c:pt idx="7766">
                  <c:v>-0.19847573026399346</c:v>
                </c:pt>
                <c:pt idx="7767">
                  <c:v>2.7011315038739951</c:v>
                </c:pt>
                <c:pt idx="7768">
                  <c:v>-0.28291800790600519</c:v>
                </c:pt>
                <c:pt idx="7769">
                  <c:v>-8.583995057698246E-2</c:v>
                </c:pt>
                <c:pt idx="7770">
                  <c:v>3.2019529089110108</c:v>
                </c:pt>
                <c:pt idx="7771">
                  <c:v>1.1103097094710108</c:v>
                </c:pt>
                <c:pt idx="7772">
                  <c:v>-0.86644076440899198</c:v>
                </c:pt>
                <c:pt idx="7773">
                  <c:v>-1.422656561772996</c:v>
                </c:pt>
                <c:pt idx="7774">
                  <c:v>-0.791613810922982</c:v>
                </c:pt>
                <c:pt idx="7775">
                  <c:v>-0.46104855684498602</c:v>
                </c:pt>
                <c:pt idx="7776">
                  <c:v>1.288298551826017</c:v>
                </c:pt>
                <c:pt idx="7777">
                  <c:v>-1.39234539942899</c:v>
                </c:pt>
                <c:pt idx="7778">
                  <c:v>1.4504075871590061</c:v>
                </c:pt>
                <c:pt idx="7779">
                  <c:v>1.6565114280760014</c:v>
                </c:pt>
                <c:pt idx="7780">
                  <c:v>-0.74021889835599097</c:v>
                </c:pt>
                <c:pt idx="7781">
                  <c:v>-1.2809220141219981</c:v>
                </c:pt>
                <c:pt idx="7782">
                  <c:v>1.1690508420430064</c:v>
                </c:pt>
                <c:pt idx="7783">
                  <c:v>-0.18603721765299497</c:v>
                </c:pt>
                <c:pt idx="7784">
                  <c:v>2.4384291994710026</c:v>
                </c:pt>
                <c:pt idx="7785">
                  <c:v>-0.6058443418889965</c:v>
                </c:pt>
                <c:pt idx="7786">
                  <c:v>1.0959297950359996</c:v>
                </c:pt>
                <c:pt idx="7787">
                  <c:v>-0.97282017928898767</c:v>
                </c:pt>
                <c:pt idx="7788">
                  <c:v>2.6389363325210127</c:v>
                </c:pt>
                <c:pt idx="7789">
                  <c:v>0.17840238717801071</c:v>
                </c:pt>
                <c:pt idx="7790">
                  <c:v>-1.9434189899390049</c:v>
                </c:pt>
                <c:pt idx="7791">
                  <c:v>-4.4725116897180044</c:v>
                </c:pt>
                <c:pt idx="7792">
                  <c:v>-2.6664077171089957</c:v>
                </c:pt>
                <c:pt idx="7793">
                  <c:v>-0.23327882575799208</c:v>
                </c:pt>
                <c:pt idx="7794">
                  <c:v>-1.0169617476460076</c:v>
                </c:pt>
                <c:pt idx="7795">
                  <c:v>1.0458923055930001</c:v>
                </c:pt>
                <c:pt idx="7796">
                  <c:v>1.869683279642004</c:v>
                </c:pt>
                <c:pt idx="7797">
                  <c:v>-0.76071352838999928</c:v>
                </c:pt>
                <c:pt idx="7798">
                  <c:v>-8.884843504900175E-2</c:v>
                </c:pt>
                <c:pt idx="7799">
                  <c:v>2.2708801206030103</c:v>
                </c:pt>
                <c:pt idx="7800">
                  <c:v>4.3811303851001071E-2</c:v>
                </c:pt>
                <c:pt idx="7801">
                  <c:v>-2.2362826418299875</c:v>
                </c:pt>
                <c:pt idx="7802">
                  <c:v>2.7754450222520006</c:v>
                </c:pt>
                <c:pt idx="7803">
                  <c:v>1.5654593238970023</c:v>
                </c:pt>
                <c:pt idx="7804">
                  <c:v>1.4088650509810066</c:v>
                </c:pt>
                <c:pt idx="7805">
                  <c:v>-3.096358244873997</c:v>
                </c:pt>
                <c:pt idx="7806">
                  <c:v>0.77590782285801652</c:v>
                </c:pt>
                <c:pt idx="7807">
                  <c:v>0.36126689145500279</c:v>
                </c:pt>
                <c:pt idx="7808">
                  <c:v>-0.9751810206760041</c:v>
                </c:pt>
                <c:pt idx="7809">
                  <c:v>-0.56923344924598496</c:v>
                </c:pt>
                <c:pt idx="7810">
                  <c:v>-1.7181572022489888</c:v>
                </c:pt>
                <c:pt idx="7811">
                  <c:v>1.9720102822530094</c:v>
                </c:pt>
                <c:pt idx="7812">
                  <c:v>-0.49563103016400589</c:v>
                </c:pt>
                <c:pt idx="7813">
                  <c:v>-1.6345806798719877</c:v>
                </c:pt>
                <c:pt idx="7814">
                  <c:v>0.50257537839401323</c:v>
                </c:pt>
                <c:pt idx="7815">
                  <c:v>0.25918760947800479</c:v>
                </c:pt>
                <c:pt idx="7816">
                  <c:v>0.96389210563100391</c:v>
                </c:pt>
                <c:pt idx="7817">
                  <c:v>-0.55376778731599074</c:v>
                </c:pt>
                <c:pt idx="7818">
                  <c:v>-0.49474813092399472</c:v>
                </c:pt>
                <c:pt idx="7819">
                  <c:v>0.66559435163600256</c:v>
                </c:pt>
                <c:pt idx="7820">
                  <c:v>0.23992031626499966</c:v>
                </c:pt>
                <c:pt idx="7821">
                  <c:v>-0.97270463913500294</c:v>
                </c:pt>
                <c:pt idx="7822">
                  <c:v>-0.15482760954500918</c:v>
                </c:pt>
                <c:pt idx="7823">
                  <c:v>-1.7312145418899973</c:v>
                </c:pt>
                <c:pt idx="7824">
                  <c:v>0.55590834168499725</c:v>
                </c:pt>
                <c:pt idx="7825">
                  <c:v>0.60933309091200272</c:v>
                </c:pt>
                <c:pt idx="7826">
                  <c:v>-1.7245507660229862</c:v>
                </c:pt>
                <c:pt idx="7827">
                  <c:v>-2.3226348097549874</c:v>
                </c:pt>
                <c:pt idx="7828">
                  <c:v>2.0092616821480078</c:v>
                </c:pt>
                <c:pt idx="7829">
                  <c:v>0.43017452318501626</c:v>
                </c:pt>
                <c:pt idx="7830">
                  <c:v>-0.75157410589298479</c:v>
                </c:pt>
                <c:pt idx="7831">
                  <c:v>-0.6986409469259911</c:v>
                </c:pt>
                <c:pt idx="7832">
                  <c:v>-0.62340601521398753</c:v>
                </c:pt>
                <c:pt idx="7833">
                  <c:v>1.3570646877860071</c:v>
                </c:pt>
                <c:pt idx="7834">
                  <c:v>-9.1950232073997995E-2</c:v>
                </c:pt>
                <c:pt idx="7835">
                  <c:v>-0.38917020411500403</c:v>
                </c:pt>
                <c:pt idx="7836">
                  <c:v>2.4394413805560191</c:v>
                </c:pt>
                <c:pt idx="7837">
                  <c:v>-0.61652192819299501</c:v>
                </c:pt>
                <c:pt idx="7838">
                  <c:v>-1.11835421446699</c:v>
                </c:pt>
                <c:pt idx="7839">
                  <c:v>0.41114570668500505</c:v>
                </c:pt>
                <c:pt idx="7840">
                  <c:v>-1.0893760773719805</c:v>
                </c:pt>
                <c:pt idx="7841">
                  <c:v>2.0576294716020129</c:v>
                </c:pt>
                <c:pt idx="7842">
                  <c:v>0.67303796189101206</c:v>
                </c:pt>
                <c:pt idx="7843">
                  <c:v>1.2260514854006033E-2</c:v>
                </c:pt>
                <c:pt idx="7844">
                  <c:v>1.448328441112011</c:v>
                </c:pt>
                <c:pt idx="7845">
                  <c:v>1.215653372077</c:v>
                </c:pt>
                <c:pt idx="7846">
                  <c:v>2.1394042645950151</c:v>
                </c:pt>
                <c:pt idx="7847">
                  <c:v>1.2258773608940032</c:v>
                </c:pt>
                <c:pt idx="7848">
                  <c:v>1.5361421035350133</c:v>
                </c:pt>
                <c:pt idx="7849">
                  <c:v>-1.3673002986599982</c:v>
                </c:pt>
                <c:pt idx="7850">
                  <c:v>0.21131136004599682</c:v>
                </c:pt>
                <c:pt idx="7851">
                  <c:v>2.0585604699007831E-2</c:v>
                </c:pt>
                <c:pt idx="7852">
                  <c:v>0.15255719681201185</c:v>
                </c:pt>
                <c:pt idx="7853">
                  <c:v>-1.4811167405590027</c:v>
                </c:pt>
                <c:pt idx="7854">
                  <c:v>-1.9214324004059904</c:v>
                </c:pt>
                <c:pt idx="7855">
                  <c:v>-0.16691931683500627</c:v>
                </c:pt>
                <c:pt idx="7856">
                  <c:v>-1.868100053731979</c:v>
                </c:pt>
                <c:pt idx="7857">
                  <c:v>0.40431772157000978</c:v>
                </c:pt>
                <c:pt idx="7858">
                  <c:v>5.1348295021659993</c:v>
                </c:pt>
                <c:pt idx="7859">
                  <c:v>-0.33211595557999374</c:v>
                </c:pt>
                <c:pt idx="7860">
                  <c:v>1.2527224463490114</c:v>
                </c:pt>
                <c:pt idx="7861">
                  <c:v>0.23502513400501357</c:v>
                </c:pt>
                <c:pt idx="7862">
                  <c:v>0.91503365029299744</c:v>
                </c:pt>
                <c:pt idx="7863">
                  <c:v>-3.5536007075990028E-2</c:v>
                </c:pt>
                <c:pt idx="7864">
                  <c:v>-0.25549241540099388</c:v>
                </c:pt>
                <c:pt idx="7865">
                  <c:v>0.31161561987701702</c:v>
                </c:pt>
                <c:pt idx="7866">
                  <c:v>0.21683695494499489</c:v>
                </c:pt>
                <c:pt idx="7867">
                  <c:v>0.16647724290700694</c:v>
                </c:pt>
                <c:pt idx="7868">
                  <c:v>-0.21588201662699191</c:v>
                </c:pt>
                <c:pt idx="7869">
                  <c:v>-0.46589734360600232</c:v>
                </c:pt>
                <c:pt idx="7870">
                  <c:v>1.3343136921319996</c:v>
                </c:pt>
                <c:pt idx="7871">
                  <c:v>-1.2044179983039953</c:v>
                </c:pt>
                <c:pt idx="7872">
                  <c:v>-1.8853565023679977</c:v>
                </c:pt>
                <c:pt idx="7873">
                  <c:v>2.9540217732340182</c:v>
                </c:pt>
                <c:pt idx="7874">
                  <c:v>0.92442692638600477</c:v>
                </c:pt>
                <c:pt idx="7875">
                  <c:v>-1.5201801681329954</c:v>
                </c:pt>
                <c:pt idx="7876">
                  <c:v>9.2453516198020225E-2</c:v>
                </c:pt>
                <c:pt idx="7877">
                  <c:v>0.15888039393601616</c:v>
                </c:pt>
                <c:pt idx="7878">
                  <c:v>1.1221418976010114</c:v>
                </c:pt>
                <c:pt idx="7879">
                  <c:v>1.2307215787120072</c:v>
                </c:pt>
                <c:pt idx="7880">
                  <c:v>-1.7534729686939841</c:v>
                </c:pt>
                <c:pt idx="7881">
                  <c:v>-1.0423970486889971</c:v>
                </c:pt>
                <c:pt idx="7882">
                  <c:v>-1.3975464317029918</c:v>
                </c:pt>
                <c:pt idx="7883">
                  <c:v>0.55829332189200898</c:v>
                </c:pt>
                <c:pt idx="7884">
                  <c:v>-0.99028084660899651</c:v>
                </c:pt>
                <c:pt idx="7885">
                  <c:v>-1.2030385546669891</c:v>
                </c:pt>
                <c:pt idx="7886">
                  <c:v>-0.20112255077299324</c:v>
                </c:pt>
                <c:pt idx="7887">
                  <c:v>0.85965553227501346</c:v>
                </c:pt>
                <c:pt idx="7888">
                  <c:v>1.6665981724819972</c:v>
                </c:pt>
                <c:pt idx="7889">
                  <c:v>-0.99781445891200349</c:v>
                </c:pt>
                <c:pt idx="7890">
                  <c:v>0.6393387164890072</c:v>
                </c:pt>
                <c:pt idx="7891">
                  <c:v>-0.12103482093299078</c:v>
                </c:pt>
                <c:pt idx="7892">
                  <c:v>-0.22691399200799367</c:v>
                </c:pt>
                <c:pt idx="7893">
                  <c:v>0.64000817380500052</c:v>
                </c:pt>
                <c:pt idx="7894">
                  <c:v>1.2193307533200084</c:v>
                </c:pt>
                <c:pt idx="7895">
                  <c:v>-0.21727611802597835</c:v>
                </c:pt>
                <c:pt idx="7896">
                  <c:v>1.8191809942720027</c:v>
                </c:pt>
                <c:pt idx="7897">
                  <c:v>-0.86468694011298908</c:v>
                </c:pt>
                <c:pt idx="7898">
                  <c:v>2.1192717724005661E-2</c:v>
                </c:pt>
                <c:pt idx="7899">
                  <c:v>1.3621607128520026</c:v>
                </c:pt>
                <c:pt idx="7900">
                  <c:v>1.638147401910004</c:v>
                </c:pt>
                <c:pt idx="7901">
                  <c:v>1.734788123317017</c:v>
                </c:pt>
                <c:pt idx="7902">
                  <c:v>0.26223971294301407</c:v>
                </c:pt>
                <c:pt idx="7903">
                  <c:v>0.39517102291600281</c:v>
                </c:pt>
                <c:pt idx="7904">
                  <c:v>0.68869765328700794</c:v>
                </c:pt>
                <c:pt idx="7905">
                  <c:v>-2.4245863067770017</c:v>
                </c:pt>
                <c:pt idx="7906">
                  <c:v>0.86329535422700587</c:v>
                </c:pt>
                <c:pt idx="7907">
                  <c:v>1.4935126082989996</c:v>
                </c:pt>
                <c:pt idx="7908">
                  <c:v>-2.6539116699993315E-2</c:v>
                </c:pt>
                <c:pt idx="7909">
                  <c:v>-0.33960343956299255</c:v>
                </c:pt>
                <c:pt idx="7910">
                  <c:v>-0.24075732174499365</c:v>
                </c:pt>
                <c:pt idx="7911">
                  <c:v>-1.1704221103939858</c:v>
                </c:pt>
                <c:pt idx="7912">
                  <c:v>0.13435892877600963</c:v>
                </c:pt>
                <c:pt idx="7913">
                  <c:v>-7.4329064636984299E-2</c:v>
                </c:pt>
                <c:pt idx="7914">
                  <c:v>1.4025880182180117</c:v>
                </c:pt>
                <c:pt idx="7915">
                  <c:v>-0.11368394684599537</c:v>
                </c:pt>
                <c:pt idx="7916">
                  <c:v>1.0631227467220015</c:v>
                </c:pt>
                <c:pt idx="7917">
                  <c:v>2.489285440279005</c:v>
                </c:pt>
                <c:pt idx="7918">
                  <c:v>-1.7790588226019821</c:v>
                </c:pt>
                <c:pt idx="7919">
                  <c:v>0.70490517326300051</c:v>
                </c:pt>
                <c:pt idx="7920">
                  <c:v>-0.91850655229299605</c:v>
                </c:pt>
                <c:pt idx="7921">
                  <c:v>2.9011424736359999</c:v>
                </c:pt>
                <c:pt idx="7922">
                  <c:v>-0.82154804306600226</c:v>
                </c:pt>
                <c:pt idx="7923">
                  <c:v>0.36077753759400366</c:v>
                </c:pt>
                <c:pt idx="7924">
                  <c:v>-0.85231860284699223</c:v>
                </c:pt>
                <c:pt idx="7925">
                  <c:v>-0.17396941837198199</c:v>
                </c:pt>
                <c:pt idx="7926">
                  <c:v>-0.44285804363899217</c:v>
                </c:pt>
                <c:pt idx="7927">
                  <c:v>-1.5114893223809958</c:v>
                </c:pt>
                <c:pt idx="7928">
                  <c:v>0.57798741885899574</c:v>
                </c:pt>
                <c:pt idx="7929">
                  <c:v>-0.89689042346199699</c:v>
                </c:pt>
                <c:pt idx="7930">
                  <c:v>-1.5138767459749971</c:v>
                </c:pt>
                <c:pt idx="7931">
                  <c:v>1.9375114567000082</c:v>
                </c:pt>
                <c:pt idx="7932">
                  <c:v>0.7984293972349974</c:v>
                </c:pt>
                <c:pt idx="7933">
                  <c:v>0.88998042459002136</c:v>
                </c:pt>
                <c:pt idx="7934">
                  <c:v>1.5620540226810107</c:v>
                </c:pt>
                <c:pt idx="7935">
                  <c:v>-1.3682175255320033</c:v>
                </c:pt>
                <c:pt idx="7936">
                  <c:v>-1.3769341192509899</c:v>
                </c:pt>
                <c:pt idx="7937">
                  <c:v>-2.0779088629879965</c:v>
                </c:pt>
                <c:pt idx="7938">
                  <c:v>-0.49193679217799513</c:v>
                </c:pt>
                <c:pt idx="7939">
                  <c:v>5.5207898367015673E-2</c:v>
                </c:pt>
                <c:pt idx="7940">
                  <c:v>-0.83488188280999509</c:v>
                </c:pt>
                <c:pt idx="7941">
                  <c:v>-1.0554147087529913</c:v>
                </c:pt>
                <c:pt idx="7942">
                  <c:v>0.44005788134600721</c:v>
                </c:pt>
                <c:pt idx="7943">
                  <c:v>0.13409118137199982</c:v>
                </c:pt>
                <c:pt idx="7944">
                  <c:v>0.12571129846701012</c:v>
                </c:pt>
                <c:pt idx="7945">
                  <c:v>-0.3897076936549837</c:v>
                </c:pt>
                <c:pt idx="7946">
                  <c:v>7.792102072002649E-3</c:v>
                </c:pt>
                <c:pt idx="7947">
                  <c:v>5.7312834121006517E-2</c:v>
                </c:pt>
                <c:pt idx="7948">
                  <c:v>-0.49972708402599153</c:v>
                </c:pt>
                <c:pt idx="7949">
                  <c:v>0.97140482881400203</c:v>
                </c:pt>
                <c:pt idx="7950">
                  <c:v>0.61998926258701204</c:v>
                </c:pt>
                <c:pt idx="7951">
                  <c:v>1.766329590875003</c:v>
                </c:pt>
                <c:pt idx="7952">
                  <c:v>-1.0059791898739832</c:v>
                </c:pt>
                <c:pt idx="7953">
                  <c:v>1.1262680136750021</c:v>
                </c:pt>
                <c:pt idx="7954">
                  <c:v>0.78600451997701271</c:v>
                </c:pt>
                <c:pt idx="7955">
                  <c:v>-4.3857760506995191E-2</c:v>
                </c:pt>
                <c:pt idx="7956">
                  <c:v>-2.5498673748300007</c:v>
                </c:pt>
                <c:pt idx="7957">
                  <c:v>0.43540587262201313</c:v>
                </c:pt>
                <c:pt idx="7958">
                  <c:v>-0.41368763526399732</c:v>
                </c:pt>
                <c:pt idx="7959">
                  <c:v>-0.74611000682499196</c:v>
                </c:pt>
                <c:pt idx="7960">
                  <c:v>3.6735954572110074</c:v>
                </c:pt>
                <c:pt idx="7961">
                  <c:v>-0.59595140318798201</c:v>
                </c:pt>
                <c:pt idx="7962">
                  <c:v>1.2571668911720053</c:v>
                </c:pt>
                <c:pt idx="7963">
                  <c:v>0.49559374330600292</c:v>
                </c:pt>
                <c:pt idx="7964">
                  <c:v>-0.67978956558098957</c:v>
                </c:pt>
                <c:pt idx="7965">
                  <c:v>-1.5659234437089964</c:v>
                </c:pt>
                <c:pt idx="7966">
                  <c:v>0.15505987971600632</c:v>
                </c:pt>
                <c:pt idx="7967">
                  <c:v>-1.7353756828299964</c:v>
                </c:pt>
                <c:pt idx="7968">
                  <c:v>-0.5585624887559959</c:v>
                </c:pt>
                <c:pt idx="7969">
                  <c:v>-1.779047328678999</c:v>
                </c:pt>
                <c:pt idx="7970">
                  <c:v>-2.0959491456719945</c:v>
                </c:pt>
                <c:pt idx="7971">
                  <c:v>-0.44543639341900132</c:v>
                </c:pt>
                <c:pt idx="7972">
                  <c:v>-1.4820093130119858</c:v>
                </c:pt>
                <c:pt idx="7973">
                  <c:v>-0.50375313225399054</c:v>
                </c:pt>
                <c:pt idx="7974">
                  <c:v>1.3143414258859991</c:v>
                </c:pt>
                <c:pt idx="7975">
                  <c:v>2.6388726158820077</c:v>
                </c:pt>
                <c:pt idx="7976">
                  <c:v>0.80689836693700556</c:v>
                </c:pt>
                <c:pt idx="7977">
                  <c:v>-1.7559177068669953</c:v>
                </c:pt>
                <c:pt idx="7978">
                  <c:v>3.1465962996009011E-2</c:v>
                </c:pt>
                <c:pt idx="7979">
                  <c:v>3.1011198591016864E-2</c:v>
                </c:pt>
                <c:pt idx="7980">
                  <c:v>-2.2812310612569888</c:v>
                </c:pt>
                <c:pt idx="7981">
                  <c:v>-0.9653351621589934</c:v>
                </c:pt>
                <c:pt idx="7982">
                  <c:v>0.62465991275399801</c:v>
                </c:pt>
                <c:pt idx="7983">
                  <c:v>0.57614282839301723</c:v>
                </c:pt>
                <c:pt idx="7984">
                  <c:v>-0.19295329240100045</c:v>
                </c:pt>
                <c:pt idx="7985">
                  <c:v>-1.3202852835739947</c:v>
                </c:pt>
                <c:pt idx="7986">
                  <c:v>1.1795644669150107</c:v>
                </c:pt>
                <c:pt idx="7987">
                  <c:v>-0.16212625265799829</c:v>
                </c:pt>
                <c:pt idx="7988">
                  <c:v>1.5126552989880082</c:v>
                </c:pt>
                <c:pt idx="7989">
                  <c:v>-0.81861476787798892</c:v>
                </c:pt>
                <c:pt idx="7990">
                  <c:v>0.95408784685801606</c:v>
                </c:pt>
                <c:pt idx="7991">
                  <c:v>1.1539270260969943</c:v>
                </c:pt>
                <c:pt idx="7992">
                  <c:v>-2.4106776108029919</c:v>
                </c:pt>
                <c:pt idx="7993">
                  <c:v>-0.17567017528298834</c:v>
                </c:pt>
                <c:pt idx="7994">
                  <c:v>-0.97520158809399504</c:v>
                </c:pt>
                <c:pt idx="7995">
                  <c:v>-0.95105189962299619</c:v>
                </c:pt>
                <c:pt idx="7996">
                  <c:v>0.36158574930099974</c:v>
                </c:pt>
                <c:pt idx="7997">
                  <c:v>0.1947213226160045</c:v>
                </c:pt>
                <c:pt idx="7998">
                  <c:v>0.60645817381200118</c:v>
                </c:pt>
                <c:pt idx="7999">
                  <c:v>0.78618837678300224</c:v>
                </c:pt>
                <c:pt idx="8000">
                  <c:v>-1.1397891824429962</c:v>
                </c:pt>
                <c:pt idx="8001">
                  <c:v>-1.0118458832490091</c:v>
                </c:pt>
                <c:pt idx="8002">
                  <c:v>-0.71996393039600548</c:v>
                </c:pt>
                <c:pt idx="8003">
                  <c:v>-1.7753382709449994</c:v>
                </c:pt>
                <c:pt idx="8004">
                  <c:v>1.010742985782997</c:v>
                </c:pt>
                <c:pt idx="8005">
                  <c:v>-1.2138617751089953</c:v>
                </c:pt>
                <c:pt idx="8006">
                  <c:v>0.3551405535630181</c:v>
                </c:pt>
                <c:pt idx="8007">
                  <c:v>0.15428225399099915</c:v>
                </c:pt>
                <c:pt idx="8008">
                  <c:v>-1.7497005440689861</c:v>
                </c:pt>
                <c:pt idx="8009">
                  <c:v>-1.3662503834729876</c:v>
                </c:pt>
                <c:pt idx="8010">
                  <c:v>-0.84080790431798391</c:v>
                </c:pt>
                <c:pt idx="8011">
                  <c:v>-0.65093779946499808</c:v>
                </c:pt>
                <c:pt idx="8012">
                  <c:v>1.3017464454510019</c:v>
                </c:pt>
                <c:pt idx="8013">
                  <c:v>0.27256795044500848</c:v>
                </c:pt>
                <c:pt idx="8014">
                  <c:v>-0.25827092158299081</c:v>
                </c:pt>
                <c:pt idx="8015">
                  <c:v>0.69155282962799447</c:v>
                </c:pt>
                <c:pt idx="8016">
                  <c:v>5.9235971083012373E-2</c:v>
                </c:pt>
                <c:pt idx="8017">
                  <c:v>-2.4622416630369912</c:v>
                </c:pt>
                <c:pt idx="8018">
                  <c:v>0.34348825723600385</c:v>
                </c:pt>
                <c:pt idx="8019">
                  <c:v>-0.75804187540198598</c:v>
                </c:pt>
                <c:pt idx="8020">
                  <c:v>0.18467166715200278</c:v>
                </c:pt>
                <c:pt idx="8021">
                  <c:v>1.9435611099180079</c:v>
                </c:pt>
                <c:pt idx="8022">
                  <c:v>2.0761786935809994</c:v>
                </c:pt>
                <c:pt idx="8023">
                  <c:v>0.59475889608600596</c:v>
                </c:pt>
                <c:pt idx="8024">
                  <c:v>1.009190065048017</c:v>
                </c:pt>
                <c:pt idx="8025">
                  <c:v>-0.60461188816299227</c:v>
                </c:pt>
                <c:pt idx="8026">
                  <c:v>-2.4681015091039882</c:v>
                </c:pt>
                <c:pt idx="8027">
                  <c:v>0.47399275594500523</c:v>
                </c:pt>
                <c:pt idx="8028">
                  <c:v>2.739879401801204E-2</c:v>
                </c:pt>
                <c:pt idx="8029">
                  <c:v>-1.0729208394329959</c:v>
                </c:pt>
                <c:pt idx="8030">
                  <c:v>-2.8666918009989928</c:v>
                </c:pt>
                <c:pt idx="8031">
                  <c:v>-2.4765807072219985</c:v>
                </c:pt>
                <c:pt idx="8032">
                  <c:v>0.22648158735800905</c:v>
                </c:pt>
                <c:pt idx="8033">
                  <c:v>-0.71519403698198403</c:v>
                </c:pt>
                <c:pt idx="8034">
                  <c:v>-8.8887781277009026E-2</c:v>
                </c:pt>
                <c:pt idx="8035">
                  <c:v>-4.0321917517985639E-2</c:v>
                </c:pt>
                <c:pt idx="8036">
                  <c:v>0.60698855679100916</c:v>
                </c:pt>
                <c:pt idx="8037">
                  <c:v>-1.2284558081169905</c:v>
                </c:pt>
                <c:pt idx="8038">
                  <c:v>-0.89331471474899615</c:v>
                </c:pt>
                <c:pt idx="8039">
                  <c:v>0.24421552169800975</c:v>
                </c:pt>
                <c:pt idx="8040">
                  <c:v>1.1045915262470061</c:v>
                </c:pt>
                <c:pt idx="8041">
                  <c:v>-0.25300208756900133</c:v>
                </c:pt>
                <c:pt idx="8042">
                  <c:v>2.5542265186630004</c:v>
                </c:pt>
                <c:pt idx="8043">
                  <c:v>0.12699307131400417</c:v>
                </c:pt>
                <c:pt idx="8044">
                  <c:v>0.93009789104200991</c:v>
                </c:pt>
                <c:pt idx="8045">
                  <c:v>0.21960526384199852</c:v>
                </c:pt>
                <c:pt idx="8046">
                  <c:v>-0.89713481442299781</c:v>
                </c:pt>
                <c:pt idx="8047">
                  <c:v>0.26081872759800717</c:v>
                </c:pt>
                <c:pt idx="8048">
                  <c:v>0.71142853299600972</c:v>
                </c:pt>
                <c:pt idx="8049">
                  <c:v>0.9908670790739933</c:v>
                </c:pt>
                <c:pt idx="8050">
                  <c:v>-0.69641078132698908</c:v>
                </c:pt>
                <c:pt idx="8051">
                  <c:v>0.42953575509301345</c:v>
                </c:pt>
                <c:pt idx="8052">
                  <c:v>0.60400479755500669</c:v>
                </c:pt>
                <c:pt idx="8053">
                  <c:v>-1.0304258802759847</c:v>
                </c:pt>
                <c:pt idx="8054">
                  <c:v>-0.37054619100399577</c:v>
                </c:pt>
                <c:pt idx="8055">
                  <c:v>-0.64320595924299084</c:v>
                </c:pt>
                <c:pt idx="8056">
                  <c:v>-0.26130736608000404</c:v>
                </c:pt>
                <c:pt idx="8057">
                  <c:v>-1.1704766190619864</c:v>
                </c:pt>
                <c:pt idx="8058">
                  <c:v>-0.43270089730199857</c:v>
                </c:pt>
                <c:pt idx="8059">
                  <c:v>-3.721106668641994</c:v>
                </c:pt>
                <c:pt idx="8060">
                  <c:v>0.55210138402199505</c:v>
                </c:pt>
                <c:pt idx="8061">
                  <c:v>0.87613839558201789</c:v>
                </c:pt>
                <c:pt idx="8062">
                  <c:v>-0.15338426895799273</c:v>
                </c:pt>
                <c:pt idx="8063">
                  <c:v>4.7173147199970344E-3</c:v>
                </c:pt>
                <c:pt idx="8064">
                  <c:v>-2.1403970624179891</c:v>
                </c:pt>
                <c:pt idx="8065">
                  <c:v>1.1776013959620144</c:v>
                </c:pt>
                <c:pt idx="8066">
                  <c:v>-0.88651768988498247</c:v>
                </c:pt>
                <c:pt idx="8067">
                  <c:v>0.90497355175800465</c:v>
                </c:pt>
                <c:pt idx="8068">
                  <c:v>0.97933375090900654</c:v>
                </c:pt>
                <c:pt idx="8069">
                  <c:v>0.23785119033600211</c:v>
                </c:pt>
                <c:pt idx="8070">
                  <c:v>1.1673595073510086</c:v>
                </c:pt>
                <c:pt idx="8071">
                  <c:v>0.2683251784670091</c:v>
                </c:pt>
                <c:pt idx="8072">
                  <c:v>-1.8781109710169943</c:v>
                </c:pt>
                <c:pt idx="8073">
                  <c:v>1.1453403775680044</c:v>
                </c:pt>
                <c:pt idx="8074">
                  <c:v>-0.99305867914799251</c:v>
                </c:pt>
                <c:pt idx="8075">
                  <c:v>-0.8836989976529992</c:v>
                </c:pt>
                <c:pt idx="8076">
                  <c:v>-0.84057033370399381</c:v>
                </c:pt>
                <c:pt idx="8077">
                  <c:v>-6.6440111012994407E-2</c:v>
                </c:pt>
                <c:pt idx="8078">
                  <c:v>-2.1301042694010022</c:v>
                </c:pt>
                <c:pt idx="8079">
                  <c:v>1.0429268773090001</c:v>
                </c:pt>
                <c:pt idx="8080">
                  <c:v>-1.4276606892800032</c:v>
                </c:pt>
                <c:pt idx="8081">
                  <c:v>-1.1026084743620004</c:v>
                </c:pt>
                <c:pt idx="8082">
                  <c:v>0.62275047732001099</c:v>
                </c:pt>
                <c:pt idx="8083">
                  <c:v>-0.4425437825479861</c:v>
                </c:pt>
                <c:pt idx="8084">
                  <c:v>0.48800046376599937</c:v>
                </c:pt>
                <c:pt idx="8085">
                  <c:v>1.3830530264490051</c:v>
                </c:pt>
                <c:pt idx="8086">
                  <c:v>-1.4337218190849796</c:v>
                </c:pt>
                <c:pt idx="8087">
                  <c:v>-8.7559759116999203E-2</c:v>
                </c:pt>
                <c:pt idx="8088">
                  <c:v>1.0902030605180073</c:v>
                </c:pt>
                <c:pt idx="8089">
                  <c:v>0.6281648005840168</c:v>
                </c:pt>
                <c:pt idx="8090">
                  <c:v>-3.7565475797849928</c:v>
                </c:pt>
                <c:pt idx="8091">
                  <c:v>0.1987502430999939</c:v>
                </c:pt>
                <c:pt idx="8092">
                  <c:v>-2.529051820174999</c:v>
                </c:pt>
                <c:pt idx="8093">
                  <c:v>0.21449379580701589</c:v>
                </c:pt>
                <c:pt idx="8094">
                  <c:v>-0.12158173129299144</c:v>
                </c:pt>
                <c:pt idx="8095">
                  <c:v>1.8223874720100071</c:v>
                </c:pt>
                <c:pt idx="8096">
                  <c:v>1.4360848164950113</c:v>
                </c:pt>
                <c:pt idx="8097">
                  <c:v>0.28886859816401511</c:v>
                </c:pt>
                <c:pt idx="8098">
                  <c:v>-0.46441135440699099</c:v>
                </c:pt>
                <c:pt idx="8099">
                  <c:v>-0.7281592344159975</c:v>
                </c:pt>
                <c:pt idx="8100">
                  <c:v>-0.88852548926098507</c:v>
                </c:pt>
                <c:pt idx="8101">
                  <c:v>-0.29379988395899659</c:v>
                </c:pt>
                <c:pt idx="8102">
                  <c:v>0.10908587139000758</c:v>
                </c:pt>
                <c:pt idx="8103">
                  <c:v>0.60782462333600051</c:v>
                </c:pt>
                <c:pt idx="8104">
                  <c:v>0.16761284257000852</c:v>
                </c:pt>
                <c:pt idx="8105">
                  <c:v>-1.4388745336059827</c:v>
                </c:pt>
                <c:pt idx="8106">
                  <c:v>-4.714689522400306E-2</c:v>
                </c:pt>
                <c:pt idx="8107">
                  <c:v>-0.52628217908299746</c:v>
                </c:pt>
                <c:pt idx="8108">
                  <c:v>0.56878273095699683</c:v>
                </c:pt>
                <c:pt idx="8109">
                  <c:v>-1.1492816305829905</c:v>
                </c:pt>
                <c:pt idx="8110">
                  <c:v>0.10925852487901011</c:v>
                </c:pt>
                <c:pt idx="8111">
                  <c:v>0.56325480170301034</c:v>
                </c:pt>
                <c:pt idx="8112">
                  <c:v>0.77542414094401124</c:v>
                </c:pt>
                <c:pt idx="8113">
                  <c:v>0.28166034418599395</c:v>
                </c:pt>
                <c:pt idx="8114">
                  <c:v>-9.3707223387994532E-2</c:v>
                </c:pt>
                <c:pt idx="8115">
                  <c:v>-1.5921522129919907</c:v>
                </c:pt>
                <c:pt idx="8116">
                  <c:v>0.84490241865600524</c:v>
                </c:pt>
                <c:pt idx="8117">
                  <c:v>-0.64847565222798664</c:v>
                </c:pt>
                <c:pt idx="8118">
                  <c:v>-8.5959435779997762E-2</c:v>
                </c:pt>
                <c:pt idx="8119">
                  <c:v>-0.42373771033800267</c:v>
                </c:pt>
                <c:pt idx="8120">
                  <c:v>0.61125286730199946</c:v>
                </c:pt>
                <c:pt idx="8121">
                  <c:v>-0.89921887048298288</c:v>
                </c:pt>
                <c:pt idx="8122">
                  <c:v>-0.73757718585099497</c:v>
                </c:pt>
                <c:pt idx="8123">
                  <c:v>-0.76427123532999985</c:v>
                </c:pt>
                <c:pt idx="8124">
                  <c:v>-0.80226005341499729</c:v>
                </c:pt>
                <c:pt idx="8125">
                  <c:v>0.52260297056599825</c:v>
                </c:pt>
                <c:pt idx="8126">
                  <c:v>0.9868918041670014</c:v>
                </c:pt>
                <c:pt idx="8127">
                  <c:v>-2.6128572641089818</c:v>
                </c:pt>
                <c:pt idx="8128">
                  <c:v>-2.836029766016992</c:v>
                </c:pt>
                <c:pt idx="8129">
                  <c:v>0.65007937917300751</c:v>
                </c:pt>
                <c:pt idx="8130">
                  <c:v>-1.3784686747789863</c:v>
                </c:pt>
                <c:pt idx="8131">
                  <c:v>-0.12052123444698282</c:v>
                </c:pt>
                <c:pt idx="8132">
                  <c:v>-9.3807080245994712E-2</c:v>
                </c:pt>
                <c:pt idx="8133">
                  <c:v>-1.048196747495993</c:v>
                </c:pt>
                <c:pt idx="8134">
                  <c:v>-0.54384605722600554</c:v>
                </c:pt>
                <c:pt idx="8135">
                  <c:v>1.1764258221929964</c:v>
                </c:pt>
                <c:pt idx="8136">
                  <c:v>-2.1380603283879793</c:v>
                </c:pt>
                <c:pt idx="8137">
                  <c:v>0.56735055371299836</c:v>
                </c:pt>
                <c:pt idx="8138">
                  <c:v>-1.0982768691159919</c:v>
                </c:pt>
                <c:pt idx="8139">
                  <c:v>-0.18872646816899419</c:v>
                </c:pt>
                <c:pt idx="8140">
                  <c:v>-0.20550030956698606</c:v>
                </c:pt>
                <c:pt idx="8141">
                  <c:v>-1.7162749925549861</c:v>
                </c:pt>
                <c:pt idx="8142">
                  <c:v>-1.0971981139109914</c:v>
                </c:pt>
                <c:pt idx="8143">
                  <c:v>-0.57863755503800007</c:v>
                </c:pt>
                <c:pt idx="8144">
                  <c:v>-1.9574116477759986</c:v>
                </c:pt>
                <c:pt idx="8145">
                  <c:v>-2.1839182398319963</c:v>
                </c:pt>
                <c:pt idx="8146">
                  <c:v>0.3850170908229984</c:v>
                </c:pt>
                <c:pt idx="8147">
                  <c:v>-1.4835940382269968</c:v>
                </c:pt>
                <c:pt idx="8148">
                  <c:v>-0.61426195385799076</c:v>
                </c:pt>
                <c:pt idx="8149">
                  <c:v>1.8547800787040103</c:v>
                </c:pt>
                <c:pt idx="8150">
                  <c:v>0.89735088462300894</c:v>
                </c:pt>
                <c:pt idx="8151">
                  <c:v>1.8472006555730047</c:v>
                </c:pt>
                <c:pt idx="8152">
                  <c:v>-2.4633496090999074E-2</c:v>
                </c:pt>
                <c:pt idx="8153">
                  <c:v>0.93478842885200208</c:v>
                </c:pt>
                <c:pt idx="8154">
                  <c:v>-0.98098796715999015</c:v>
                </c:pt>
                <c:pt idx="8155">
                  <c:v>-0.2061574407979947</c:v>
                </c:pt>
                <c:pt idx="8156">
                  <c:v>-1.8631164225079857</c:v>
                </c:pt>
                <c:pt idx="8157">
                  <c:v>-2.3122100750429979</c:v>
                </c:pt>
                <c:pt idx="8158">
                  <c:v>0.9916823161360071</c:v>
                </c:pt>
                <c:pt idx="8159">
                  <c:v>-0.25089006974799588</c:v>
                </c:pt>
                <c:pt idx="8160">
                  <c:v>0.82669981894299838</c:v>
                </c:pt>
                <c:pt idx="8161">
                  <c:v>-1.9689480982419951</c:v>
                </c:pt>
                <c:pt idx="8162">
                  <c:v>-1.4079949311399957</c:v>
                </c:pt>
                <c:pt idx="8163">
                  <c:v>1.1595416056100021</c:v>
                </c:pt>
                <c:pt idx="8164">
                  <c:v>-1.0230090587510006</c:v>
                </c:pt>
                <c:pt idx="8165">
                  <c:v>-1.8067101157939902</c:v>
                </c:pt>
                <c:pt idx="8166">
                  <c:v>0.2840241390640017</c:v>
                </c:pt>
                <c:pt idx="8167">
                  <c:v>-3.9777288562469835</c:v>
                </c:pt>
                <c:pt idx="8168">
                  <c:v>-1.5038458277539917</c:v>
                </c:pt>
                <c:pt idx="8169">
                  <c:v>-0.75714273351299255</c:v>
                </c:pt>
                <c:pt idx="8170">
                  <c:v>-2.0485503600779964</c:v>
                </c:pt>
                <c:pt idx="8171">
                  <c:v>-0.11822257764798394</c:v>
                </c:pt>
                <c:pt idx="8172">
                  <c:v>0.58688898817401025</c:v>
                </c:pt>
                <c:pt idx="8173">
                  <c:v>-1.1073450205979896</c:v>
                </c:pt>
                <c:pt idx="8174">
                  <c:v>-1.337677643895006</c:v>
                </c:pt>
                <c:pt idx="8175">
                  <c:v>-0.34075119092898376</c:v>
                </c:pt>
                <c:pt idx="8176">
                  <c:v>-2.37809500763899</c:v>
                </c:pt>
                <c:pt idx="8177">
                  <c:v>-1.0607572836539987</c:v>
                </c:pt>
                <c:pt idx="8178">
                  <c:v>1.4103997801680066</c:v>
                </c:pt>
                <c:pt idx="8179">
                  <c:v>0.3043582904269897</c:v>
                </c:pt>
                <c:pt idx="8180">
                  <c:v>-2.5788417045987444E-2</c:v>
                </c:pt>
                <c:pt idx="8181">
                  <c:v>-1.8121324591939896</c:v>
                </c:pt>
                <c:pt idx="8182">
                  <c:v>1.165671734979</c:v>
                </c:pt>
                <c:pt idx="8183">
                  <c:v>-0.38846824105598898</c:v>
                </c:pt>
                <c:pt idx="8184">
                  <c:v>1.5129409476480049</c:v>
                </c:pt>
                <c:pt idx="8185">
                  <c:v>-2.0599871783279866</c:v>
                </c:pt>
                <c:pt idx="8186">
                  <c:v>0.99605697751201205</c:v>
                </c:pt>
                <c:pt idx="8187">
                  <c:v>2.4207680031209975</c:v>
                </c:pt>
                <c:pt idx="8188">
                  <c:v>0.51394316994000633</c:v>
                </c:pt>
                <c:pt idx="8189">
                  <c:v>0.39202408146300627</c:v>
                </c:pt>
                <c:pt idx="8190">
                  <c:v>0.14297479118400247</c:v>
                </c:pt>
                <c:pt idx="8191">
                  <c:v>-0.16812311607999675</c:v>
                </c:pt>
                <c:pt idx="8192">
                  <c:v>0.46596292537500972</c:v>
                </c:pt>
                <c:pt idx="8193">
                  <c:v>-0.20018993109499661</c:v>
                </c:pt>
                <c:pt idx="8194">
                  <c:v>-3.3136903019936881E-3</c:v>
                </c:pt>
                <c:pt idx="8195">
                  <c:v>5.6258210698999278E-2</c:v>
                </c:pt>
                <c:pt idx="8196">
                  <c:v>3.4922491126060038</c:v>
                </c:pt>
                <c:pt idx="8197">
                  <c:v>0.14304693240499944</c:v>
                </c:pt>
                <c:pt idx="8198">
                  <c:v>-2.2703018560989108E-2</c:v>
                </c:pt>
                <c:pt idx="8199">
                  <c:v>1.1271156464320029</c:v>
                </c:pt>
                <c:pt idx="8200">
                  <c:v>-1.8828468787120016</c:v>
                </c:pt>
                <c:pt idx="8201">
                  <c:v>1.4455790055710054</c:v>
                </c:pt>
                <c:pt idx="8202">
                  <c:v>-0.53758961326899168</c:v>
                </c:pt>
                <c:pt idx="8203">
                  <c:v>-9.0900559990004126E-2</c:v>
                </c:pt>
                <c:pt idx="8204">
                  <c:v>9.5219483764992674E-2</c:v>
                </c:pt>
                <c:pt idx="8205">
                  <c:v>1.9525261602559993</c:v>
                </c:pt>
                <c:pt idx="8206">
                  <c:v>0.40460299456600524</c:v>
                </c:pt>
                <c:pt idx="8207">
                  <c:v>-0.88638847156998679</c:v>
                </c:pt>
                <c:pt idx="8208">
                  <c:v>1.0929329980749998</c:v>
                </c:pt>
                <c:pt idx="8209">
                  <c:v>0.23145704282400459</c:v>
                </c:pt>
                <c:pt idx="8210">
                  <c:v>-0.11713463129800061</c:v>
                </c:pt>
                <c:pt idx="8211">
                  <c:v>-1.1815804842459841</c:v>
                </c:pt>
                <c:pt idx="8212">
                  <c:v>4.9621827083996095E-2</c:v>
                </c:pt>
                <c:pt idx="8213">
                  <c:v>-0.78697530924499404</c:v>
                </c:pt>
                <c:pt idx="8214">
                  <c:v>-1.0536136587119813</c:v>
                </c:pt>
                <c:pt idx="8215">
                  <c:v>-0.93816869783000811</c:v>
                </c:pt>
                <c:pt idx="8216">
                  <c:v>0.13893357186699973</c:v>
                </c:pt>
                <c:pt idx="8217">
                  <c:v>-1.8096878335559978</c:v>
                </c:pt>
                <c:pt idx="8218">
                  <c:v>0.15446101054101291</c:v>
                </c:pt>
                <c:pt idx="8219">
                  <c:v>0.84413798843300469</c:v>
                </c:pt>
                <c:pt idx="8220">
                  <c:v>1.9123821950109914</c:v>
                </c:pt>
                <c:pt idx="8221">
                  <c:v>-2.0207728261460005</c:v>
                </c:pt>
                <c:pt idx="8222">
                  <c:v>-1.5734676302199944</c:v>
                </c:pt>
                <c:pt idx="8223">
                  <c:v>-0.50898353018899911</c:v>
                </c:pt>
                <c:pt idx="8224">
                  <c:v>-0.31011681418398496</c:v>
                </c:pt>
                <c:pt idx="8225">
                  <c:v>-2.0324649301819875</c:v>
                </c:pt>
                <c:pt idx="8226">
                  <c:v>-0.32793994318799946</c:v>
                </c:pt>
                <c:pt idx="8227">
                  <c:v>-1.9394497433650031</c:v>
                </c:pt>
                <c:pt idx="8228">
                  <c:v>-0.1051561556739955</c:v>
                </c:pt>
                <c:pt idx="8229">
                  <c:v>-5.5120153670998207E-2</c:v>
                </c:pt>
                <c:pt idx="8230">
                  <c:v>-0.21041704946199502</c:v>
                </c:pt>
                <c:pt idx="8231">
                  <c:v>0.68869514599100512</c:v>
                </c:pt>
                <c:pt idx="8232">
                  <c:v>0.62230907732001128</c:v>
                </c:pt>
                <c:pt idx="8233">
                  <c:v>0.89851005869500966</c:v>
                </c:pt>
                <c:pt idx="8234">
                  <c:v>0.95770430764500247</c:v>
                </c:pt>
                <c:pt idx="8235">
                  <c:v>0.60678963711900735</c:v>
                </c:pt>
                <c:pt idx="8236">
                  <c:v>-1.2947011335979965</c:v>
                </c:pt>
                <c:pt idx="8237">
                  <c:v>8.5326975329010679E-2</c:v>
                </c:pt>
                <c:pt idx="8238">
                  <c:v>1.7754980053400118</c:v>
                </c:pt>
                <c:pt idx="8239">
                  <c:v>1.9638014237730061</c:v>
                </c:pt>
                <c:pt idx="8240">
                  <c:v>-1.0058333757760067</c:v>
                </c:pt>
                <c:pt idx="8241">
                  <c:v>-1.1324233620769917</c:v>
                </c:pt>
                <c:pt idx="8242">
                  <c:v>-9.3306540602995369E-2</c:v>
                </c:pt>
                <c:pt idx="8243">
                  <c:v>-0.1643745849380025</c:v>
                </c:pt>
                <c:pt idx="8244">
                  <c:v>-0.98214150227798314</c:v>
                </c:pt>
                <c:pt idx="8245">
                  <c:v>0.20137001443600866</c:v>
                </c:pt>
                <c:pt idx="8246">
                  <c:v>1.8247051240240069</c:v>
                </c:pt>
                <c:pt idx="8247">
                  <c:v>1.4838238453800159</c:v>
                </c:pt>
                <c:pt idx="8248">
                  <c:v>0.80039621441700604</c:v>
                </c:pt>
                <c:pt idx="8249">
                  <c:v>-1.8817078741369926</c:v>
                </c:pt>
                <c:pt idx="8250">
                  <c:v>2.0411496523450126</c:v>
                </c:pt>
                <c:pt idx="8251">
                  <c:v>-9.0832183009993628E-2</c:v>
                </c:pt>
                <c:pt idx="8252">
                  <c:v>0.98213920869801541</c:v>
                </c:pt>
                <c:pt idx="8253">
                  <c:v>0.59237174204299947</c:v>
                </c:pt>
                <c:pt idx="8254">
                  <c:v>0.8809297652530006</c:v>
                </c:pt>
                <c:pt idx="8255">
                  <c:v>-1.0726878256099894</c:v>
                </c:pt>
                <c:pt idx="8256">
                  <c:v>-0.16321219265499565</c:v>
                </c:pt>
                <c:pt idx="8257">
                  <c:v>1.0732322312500031</c:v>
                </c:pt>
                <c:pt idx="8258">
                  <c:v>-0.69618763646298021</c:v>
                </c:pt>
                <c:pt idx="8259">
                  <c:v>-2.1669504331949838</c:v>
                </c:pt>
                <c:pt idx="8260">
                  <c:v>1.0703936564210039</c:v>
                </c:pt>
                <c:pt idx="8261">
                  <c:v>0.8235808451290012</c:v>
                </c:pt>
                <c:pt idx="8262">
                  <c:v>-0.20251012630899368</c:v>
                </c:pt>
                <c:pt idx="8263">
                  <c:v>-0.35820359347600572</c:v>
                </c:pt>
                <c:pt idx="8264">
                  <c:v>-1.3531847645109849</c:v>
                </c:pt>
                <c:pt idx="8265">
                  <c:v>0.38283940235901071</c:v>
                </c:pt>
                <c:pt idx="8266">
                  <c:v>-1.4648403262259961</c:v>
                </c:pt>
                <c:pt idx="8267">
                  <c:v>4.7905432261003966E-2</c:v>
                </c:pt>
                <c:pt idx="8268">
                  <c:v>0.60380928873800599</c:v>
                </c:pt>
                <c:pt idx="8269">
                  <c:v>1.0277698008210052</c:v>
                </c:pt>
                <c:pt idx="8270">
                  <c:v>-0.20478910690398777</c:v>
                </c:pt>
                <c:pt idx="8271">
                  <c:v>-0.87448211714300328</c:v>
                </c:pt>
                <c:pt idx="8272">
                  <c:v>-0.96056329174699329</c:v>
                </c:pt>
                <c:pt idx="8273">
                  <c:v>1.4025573239180034</c:v>
                </c:pt>
                <c:pt idx="8274">
                  <c:v>4.1028196936011341E-2</c:v>
                </c:pt>
                <c:pt idx="8275">
                  <c:v>0.26118452793001268</c:v>
                </c:pt>
                <c:pt idx="8276">
                  <c:v>0.48852388959100779</c:v>
                </c:pt>
                <c:pt idx="8277">
                  <c:v>-3.0939996318509912</c:v>
                </c:pt>
                <c:pt idx="8278">
                  <c:v>0.65321350120899524</c:v>
                </c:pt>
                <c:pt idx="8279">
                  <c:v>-0.81643637489699472</c:v>
                </c:pt>
                <c:pt idx="8280">
                  <c:v>-0.73341696133300616</c:v>
                </c:pt>
                <c:pt idx="8281">
                  <c:v>-2.3558633892159975</c:v>
                </c:pt>
                <c:pt idx="8282">
                  <c:v>-2.4138710875299978</c:v>
                </c:pt>
                <c:pt idx="8283">
                  <c:v>0.73742268792500454</c:v>
                </c:pt>
                <c:pt idx="8284">
                  <c:v>2.0748510010610062</c:v>
                </c:pt>
                <c:pt idx="8285">
                  <c:v>-1.3214735477259865</c:v>
                </c:pt>
                <c:pt idx="8286">
                  <c:v>-0.79010278329398886</c:v>
                </c:pt>
                <c:pt idx="8287">
                  <c:v>-0.3332080070879897</c:v>
                </c:pt>
                <c:pt idx="8288">
                  <c:v>2.0640729239330113</c:v>
                </c:pt>
                <c:pt idx="8289">
                  <c:v>0.45854492664500413</c:v>
                </c:pt>
                <c:pt idx="8290">
                  <c:v>1.2921959218690091</c:v>
                </c:pt>
                <c:pt idx="8291">
                  <c:v>-0.7536649511249891</c:v>
                </c:pt>
                <c:pt idx="8292">
                  <c:v>3.2772372176540046</c:v>
                </c:pt>
                <c:pt idx="8293">
                  <c:v>0.37226687265901148</c:v>
                </c:pt>
                <c:pt idx="8294">
                  <c:v>-0.14102226624798675</c:v>
                </c:pt>
                <c:pt idx="8295">
                  <c:v>-2.8623138790149909</c:v>
                </c:pt>
                <c:pt idx="8296">
                  <c:v>-1.8412927068049925</c:v>
                </c:pt>
                <c:pt idx="8297">
                  <c:v>0.78088232606799579</c:v>
                </c:pt>
                <c:pt idx="8298">
                  <c:v>-0.23916602130398701</c:v>
                </c:pt>
                <c:pt idx="8299">
                  <c:v>5.8231126621009821E-2</c:v>
                </c:pt>
                <c:pt idx="8300">
                  <c:v>1.9356169809720001</c:v>
                </c:pt>
                <c:pt idx="8301">
                  <c:v>0.12261299321102115</c:v>
                </c:pt>
                <c:pt idx="8302">
                  <c:v>0.78955766336400757</c:v>
                </c:pt>
                <c:pt idx="8303">
                  <c:v>-0.55566650490499114</c:v>
                </c:pt>
                <c:pt idx="8304">
                  <c:v>0.98955601016101014</c:v>
                </c:pt>
                <c:pt idx="8305">
                  <c:v>0.81497237459601024</c:v>
                </c:pt>
                <c:pt idx="8306">
                  <c:v>-0.17142293315799861</c:v>
                </c:pt>
                <c:pt idx="8307">
                  <c:v>2.4827887274539933</c:v>
                </c:pt>
                <c:pt idx="8308">
                  <c:v>-0.36889223808499594</c:v>
                </c:pt>
                <c:pt idx="8309">
                  <c:v>3.0075269002010003</c:v>
                </c:pt>
                <c:pt idx="8310">
                  <c:v>0.70639474436200089</c:v>
                </c:pt>
                <c:pt idx="8311">
                  <c:v>2.853464533489003</c:v>
                </c:pt>
                <c:pt idx="8312">
                  <c:v>-0.43838591785500114</c:v>
                </c:pt>
                <c:pt idx="8313">
                  <c:v>0.44882094478401768</c:v>
                </c:pt>
                <c:pt idx="8314">
                  <c:v>0.21305826583800069</c:v>
                </c:pt>
                <c:pt idx="8315">
                  <c:v>5.9271505601998342E-2</c:v>
                </c:pt>
                <c:pt idx="8316">
                  <c:v>0.53073037053600558</c:v>
                </c:pt>
                <c:pt idx="8317">
                  <c:v>0.11909344705500757</c:v>
                </c:pt>
                <c:pt idx="8318">
                  <c:v>0.64439915181301899</c:v>
                </c:pt>
                <c:pt idx="8319">
                  <c:v>0.88603159991001235</c:v>
                </c:pt>
                <c:pt idx="8320">
                  <c:v>-1.2134851380549918</c:v>
                </c:pt>
                <c:pt idx="8321">
                  <c:v>-2.2867738645849869</c:v>
                </c:pt>
                <c:pt idx="8322">
                  <c:v>1.2717738305920108</c:v>
                </c:pt>
                <c:pt idx="8323">
                  <c:v>0.43086700399200595</c:v>
                </c:pt>
                <c:pt idx="8324">
                  <c:v>-0.61775807514999315</c:v>
                </c:pt>
                <c:pt idx="8325">
                  <c:v>-0.29405458427700637</c:v>
                </c:pt>
                <c:pt idx="8326">
                  <c:v>-0.39115220936299977</c:v>
                </c:pt>
                <c:pt idx="8327">
                  <c:v>0.34336894896901526</c:v>
                </c:pt>
                <c:pt idx="8328">
                  <c:v>-0.32389380561899372</c:v>
                </c:pt>
                <c:pt idx="8329">
                  <c:v>-0.16192822556499209</c:v>
                </c:pt>
                <c:pt idx="8330">
                  <c:v>-2.5380492173529916</c:v>
                </c:pt>
                <c:pt idx="8331">
                  <c:v>0.61048790163400213</c:v>
                </c:pt>
                <c:pt idx="8332">
                  <c:v>-1.2908339335789947</c:v>
                </c:pt>
                <c:pt idx="8333">
                  <c:v>-1.2204452977159974</c:v>
                </c:pt>
                <c:pt idx="8334">
                  <c:v>2.0383557651550177</c:v>
                </c:pt>
                <c:pt idx="8335">
                  <c:v>1.3678384139199977</c:v>
                </c:pt>
                <c:pt idx="8336">
                  <c:v>-1.0769327616519888</c:v>
                </c:pt>
                <c:pt idx="8337">
                  <c:v>0.73453094207501124</c:v>
                </c:pt>
                <c:pt idx="8338">
                  <c:v>-2.2999048043709962</c:v>
                </c:pt>
                <c:pt idx="8339">
                  <c:v>0.78335798488299702</c:v>
                </c:pt>
                <c:pt idx="8340">
                  <c:v>0.55265911924301747</c:v>
                </c:pt>
                <c:pt idx="8341">
                  <c:v>-1.0492830247050051</c:v>
                </c:pt>
                <c:pt idx="8342">
                  <c:v>-0.68536725142699595</c:v>
                </c:pt>
                <c:pt idx="8343">
                  <c:v>-0.37274291082198374</c:v>
                </c:pt>
                <c:pt idx="8344">
                  <c:v>-0.54689770300799978</c:v>
                </c:pt>
                <c:pt idx="8345">
                  <c:v>2.8669945015290068</c:v>
                </c:pt>
                <c:pt idx="8346">
                  <c:v>1.2333046154460021</c:v>
                </c:pt>
                <c:pt idx="8347">
                  <c:v>1.360917899509019</c:v>
                </c:pt>
                <c:pt idx="8348">
                  <c:v>-1.004404444657979</c:v>
                </c:pt>
                <c:pt idx="8349">
                  <c:v>-1.430324790548994</c:v>
                </c:pt>
                <c:pt idx="8350">
                  <c:v>-1.3965393503870018</c:v>
                </c:pt>
                <c:pt idx="8351">
                  <c:v>-1.8037733391992106E-2</c:v>
                </c:pt>
                <c:pt idx="8352">
                  <c:v>-2.3801813658169948</c:v>
                </c:pt>
                <c:pt idx="8353">
                  <c:v>-1.5276342500280009</c:v>
                </c:pt>
                <c:pt idx="8354">
                  <c:v>0.37509571200499181</c:v>
                </c:pt>
                <c:pt idx="8355">
                  <c:v>-0.42956074087399543</c:v>
                </c:pt>
                <c:pt idx="8356">
                  <c:v>-0.66355895294299216</c:v>
                </c:pt>
                <c:pt idx="8357">
                  <c:v>1.4525604978400111</c:v>
                </c:pt>
                <c:pt idx="8358">
                  <c:v>-1.2892072675309976</c:v>
                </c:pt>
                <c:pt idx="8359">
                  <c:v>1.3152078136120053</c:v>
                </c:pt>
                <c:pt idx="8360">
                  <c:v>-0.91303058990199304</c:v>
                </c:pt>
                <c:pt idx="8361">
                  <c:v>0.10646292713299488</c:v>
                </c:pt>
                <c:pt idx="8362">
                  <c:v>1.8029178074670114</c:v>
                </c:pt>
                <c:pt idx="8363">
                  <c:v>-0.85940279493399885</c:v>
                </c:pt>
                <c:pt idx="8364">
                  <c:v>-0.46044664642599287</c:v>
                </c:pt>
                <c:pt idx="8365">
                  <c:v>-0.38150079807599013</c:v>
                </c:pt>
                <c:pt idx="8366">
                  <c:v>-0.2658000751980012</c:v>
                </c:pt>
                <c:pt idx="8367">
                  <c:v>-1.6779045379400088</c:v>
                </c:pt>
                <c:pt idx="8368">
                  <c:v>0.91884665771199536</c:v>
                </c:pt>
                <c:pt idx="8369">
                  <c:v>1.616244011340001</c:v>
                </c:pt>
                <c:pt idx="8370">
                  <c:v>-0.12920993537898084</c:v>
                </c:pt>
                <c:pt idx="8371">
                  <c:v>-0.84768909010998073</c:v>
                </c:pt>
                <c:pt idx="8372">
                  <c:v>0.25555898064300209</c:v>
                </c:pt>
                <c:pt idx="8373">
                  <c:v>-7.1783283548995769E-2</c:v>
                </c:pt>
                <c:pt idx="8374">
                  <c:v>0.25086239432400248</c:v>
                </c:pt>
                <c:pt idx="8375">
                  <c:v>8.3677065963996711E-2</c:v>
                </c:pt>
                <c:pt idx="8376">
                  <c:v>1.0671187337960077</c:v>
                </c:pt>
                <c:pt idx="8377">
                  <c:v>-0.14271236274800003</c:v>
                </c:pt>
                <c:pt idx="8378">
                  <c:v>-0.34607187515999271</c:v>
                </c:pt>
                <c:pt idx="8379">
                  <c:v>-0.26263790494300565</c:v>
                </c:pt>
                <c:pt idx="8380">
                  <c:v>-1.0583940859529974</c:v>
                </c:pt>
                <c:pt idx="8381">
                  <c:v>0.90603979078301222</c:v>
                </c:pt>
                <c:pt idx="8382">
                  <c:v>-0.83787844508799481</c:v>
                </c:pt>
                <c:pt idx="8383">
                  <c:v>-0.78974508809899646</c:v>
                </c:pt>
                <c:pt idx="8384">
                  <c:v>-0.43314393106099658</c:v>
                </c:pt>
                <c:pt idx="8385">
                  <c:v>0.17681147516100282</c:v>
                </c:pt>
                <c:pt idx="8386">
                  <c:v>-0.75448800080100398</c:v>
                </c:pt>
                <c:pt idx="8387">
                  <c:v>0.38006330007699773</c:v>
                </c:pt>
                <c:pt idx="8388">
                  <c:v>-2.5389335510979976</c:v>
                </c:pt>
                <c:pt idx="8389">
                  <c:v>-1.4573861265049857</c:v>
                </c:pt>
                <c:pt idx="8390">
                  <c:v>-2.2742955041670001</c:v>
                </c:pt>
                <c:pt idx="8391">
                  <c:v>-2.5543903457999875</c:v>
                </c:pt>
                <c:pt idx="8392">
                  <c:v>1.309802431280005</c:v>
                </c:pt>
                <c:pt idx="8393">
                  <c:v>0.76479352757100116</c:v>
                </c:pt>
                <c:pt idx="8394">
                  <c:v>-1.9404862980509989</c:v>
                </c:pt>
                <c:pt idx="8395">
                  <c:v>0.48854036453300864</c:v>
                </c:pt>
                <c:pt idx="8396">
                  <c:v>0.34468279587601103</c:v>
                </c:pt>
                <c:pt idx="8397">
                  <c:v>2.3749347124330029</c:v>
                </c:pt>
                <c:pt idx="8398">
                  <c:v>1.1149940442600013</c:v>
                </c:pt>
                <c:pt idx="8399">
                  <c:v>-0.69498093270600236</c:v>
                </c:pt>
                <c:pt idx="8400">
                  <c:v>1.2573250276639953</c:v>
                </c:pt>
                <c:pt idx="8401">
                  <c:v>-1.3319152827409937</c:v>
                </c:pt>
                <c:pt idx="8402">
                  <c:v>-0.38243592578699293</c:v>
                </c:pt>
                <c:pt idx="8403">
                  <c:v>-4.8811992387001624E-2</c:v>
                </c:pt>
                <c:pt idx="8404">
                  <c:v>-2.0875919960549965</c:v>
                </c:pt>
                <c:pt idx="8405">
                  <c:v>2.6426030157540055</c:v>
                </c:pt>
                <c:pt idx="8406">
                  <c:v>-0.38214126339300947</c:v>
                </c:pt>
                <c:pt idx="8407">
                  <c:v>1.0601891244770059</c:v>
                </c:pt>
                <c:pt idx="8408">
                  <c:v>-1.3644545832239885</c:v>
                </c:pt>
                <c:pt idx="8409">
                  <c:v>2.9947699776219991</c:v>
                </c:pt>
                <c:pt idx="8410">
                  <c:v>-1.0791004597620031</c:v>
                </c:pt>
                <c:pt idx="8411">
                  <c:v>-0.31458626569099124</c:v>
                </c:pt>
                <c:pt idx="8412">
                  <c:v>-8.850853825990157E-3</c:v>
                </c:pt>
                <c:pt idx="8413">
                  <c:v>1.4351943485660144</c:v>
                </c:pt>
                <c:pt idx="8414">
                  <c:v>-0.89412064269500036</c:v>
                </c:pt>
                <c:pt idx="8415">
                  <c:v>-0.55351603955300277</c:v>
                </c:pt>
                <c:pt idx="8416">
                  <c:v>-1.6966781786789795</c:v>
                </c:pt>
                <c:pt idx="8417">
                  <c:v>0.36950162947400145</c:v>
                </c:pt>
                <c:pt idx="8418">
                  <c:v>0.37349925662000771</c:v>
                </c:pt>
                <c:pt idx="8419">
                  <c:v>-1.7369117601379855</c:v>
                </c:pt>
                <c:pt idx="8420">
                  <c:v>-2.0946837764879831</c:v>
                </c:pt>
                <c:pt idx="8421">
                  <c:v>1.3051992263640102</c:v>
                </c:pt>
                <c:pt idx="8422">
                  <c:v>1.7904275057580037</c:v>
                </c:pt>
                <c:pt idx="8423">
                  <c:v>-0.25117967734399826</c:v>
                </c:pt>
                <c:pt idx="8424">
                  <c:v>-0.61528706718698345</c:v>
                </c:pt>
                <c:pt idx="8425">
                  <c:v>-2.6944851872709989</c:v>
                </c:pt>
                <c:pt idx="8426">
                  <c:v>-0.98164801451599715</c:v>
                </c:pt>
                <c:pt idx="8427">
                  <c:v>-2.3295917998620013</c:v>
                </c:pt>
                <c:pt idx="8428">
                  <c:v>-0.70715207223699394</c:v>
                </c:pt>
                <c:pt idx="8429">
                  <c:v>0.67934293383501654</c:v>
                </c:pt>
                <c:pt idx="8430">
                  <c:v>0.94009219579101</c:v>
                </c:pt>
                <c:pt idx="8431">
                  <c:v>-0.18006272538299584</c:v>
                </c:pt>
                <c:pt idx="8432">
                  <c:v>0.56772157547401036</c:v>
                </c:pt>
                <c:pt idx="8433">
                  <c:v>-1.1467979770509942</c:v>
                </c:pt>
                <c:pt idx="8434">
                  <c:v>1.3754806375750093</c:v>
                </c:pt>
                <c:pt idx="8435">
                  <c:v>2.0937562267170051</c:v>
                </c:pt>
                <c:pt idx="8436">
                  <c:v>-0.31199816570199346</c:v>
                </c:pt>
                <c:pt idx="8437">
                  <c:v>1.6628156734469997</c:v>
                </c:pt>
                <c:pt idx="8438">
                  <c:v>-0.16833999579799297</c:v>
                </c:pt>
                <c:pt idx="8439">
                  <c:v>-0.33095668557000124</c:v>
                </c:pt>
                <c:pt idx="8440">
                  <c:v>-2.6963544000169861</c:v>
                </c:pt>
                <c:pt idx="8441">
                  <c:v>-0.3701210368169825</c:v>
                </c:pt>
                <c:pt idx="8442">
                  <c:v>-0.8109145037999923</c:v>
                </c:pt>
                <c:pt idx="8443">
                  <c:v>-0.26928583859599087</c:v>
                </c:pt>
                <c:pt idx="8444">
                  <c:v>0.52385089966101361</c:v>
                </c:pt>
                <c:pt idx="8445">
                  <c:v>-0.78348105010199731</c:v>
                </c:pt>
                <c:pt idx="8446">
                  <c:v>0.1990358474739935</c:v>
                </c:pt>
                <c:pt idx="8447">
                  <c:v>0.21482035292301305</c:v>
                </c:pt>
                <c:pt idx="8448">
                  <c:v>-0.59371485093399201</c:v>
                </c:pt>
                <c:pt idx="8449">
                  <c:v>-0.58074542928999051</c:v>
                </c:pt>
                <c:pt idx="8450">
                  <c:v>1.0863676459680107</c:v>
                </c:pt>
                <c:pt idx="8451">
                  <c:v>2.9472034620110037</c:v>
                </c:pt>
                <c:pt idx="8452">
                  <c:v>-0.30879001314198717</c:v>
                </c:pt>
                <c:pt idx="8453">
                  <c:v>-0.11251135861698458</c:v>
                </c:pt>
                <c:pt idx="8454">
                  <c:v>2.429817226930993</c:v>
                </c:pt>
                <c:pt idx="8455">
                  <c:v>0.53703423810000572</c:v>
                </c:pt>
                <c:pt idx="8456">
                  <c:v>-0.37116030279898382</c:v>
                </c:pt>
                <c:pt idx="8457">
                  <c:v>-0.98705050135899342</c:v>
                </c:pt>
                <c:pt idx="8458">
                  <c:v>-0.51901115956499666</c:v>
                </c:pt>
                <c:pt idx="8459">
                  <c:v>-0.89178067548898809</c:v>
                </c:pt>
                <c:pt idx="8460">
                  <c:v>-0.10589737426698775</c:v>
                </c:pt>
                <c:pt idx="8461">
                  <c:v>-0.24284300411000004</c:v>
                </c:pt>
                <c:pt idx="8462">
                  <c:v>-0.3206144179949888</c:v>
                </c:pt>
                <c:pt idx="8463">
                  <c:v>-1.0867495790879786</c:v>
                </c:pt>
                <c:pt idx="8464">
                  <c:v>-1.8527226542040012</c:v>
                </c:pt>
                <c:pt idx="8465">
                  <c:v>1.4126966000859937</c:v>
                </c:pt>
                <c:pt idx="8466">
                  <c:v>0.17654597093601865</c:v>
                </c:pt>
                <c:pt idx="8467">
                  <c:v>-0.51567929865498741</c:v>
                </c:pt>
                <c:pt idx="8468">
                  <c:v>-2.2011327765849842</c:v>
                </c:pt>
                <c:pt idx="8469">
                  <c:v>-0.75223399123399304</c:v>
                </c:pt>
                <c:pt idx="8470">
                  <c:v>-3.0546143663579954</c:v>
                </c:pt>
                <c:pt idx="8471">
                  <c:v>0.46229901793600447</c:v>
                </c:pt>
                <c:pt idx="8472">
                  <c:v>-0.58885493938498712</c:v>
                </c:pt>
                <c:pt idx="8473">
                  <c:v>-1.1501968025109903</c:v>
                </c:pt>
                <c:pt idx="8474">
                  <c:v>0.35656736055099714</c:v>
                </c:pt>
                <c:pt idx="8475">
                  <c:v>0.58886517739800581</c:v>
                </c:pt>
                <c:pt idx="8476">
                  <c:v>-0.33583785471499539</c:v>
                </c:pt>
                <c:pt idx="8477">
                  <c:v>0.45278707257800477</c:v>
                </c:pt>
                <c:pt idx="8478">
                  <c:v>-1.7714002669109874</c:v>
                </c:pt>
                <c:pt idx="8479">
                  <c:v>-0.59270855565199554</c:v>
                </c:pt>
                <c:pt idx="8480">
                  <c:v>-1.641657701000554E-3</c:v>
                </c:pt>
                <c:pt idx="8481">
                  <c:v>2.3090802407490116</c:v>
                </c:pt>
                <c:pt idx="8482">
                  <c:v>-0.40132998482698667</c:v>
                </c:pt>
                <c:pt idx="8483">
                  <c:v>0.21827353803300298</c:v>
                </c:pt>
                <c:pt idx="8484">
                  <c:v>1.2389559563510062</c:v>
                </c:pt>
                <c:pt idx="8485">
                  <c:v>-0.69248167195098631</c:v>
                </c:pt>
                <c:pt idx="8486">
                  <c:v>-1.4006857650570055</c:v>
                </c:pt>
                <c:pt idx="8487">
                  <c:v>-1.0871519976879966</c:v>
                </c:pt>
                <c:pt idx="8488">
                  <c:v>1.2499115462809982</c:v>
                </c:pt>
                <c:pt idx="8489">
                  <c:v>-1.3434200829699989</c:v>
                </c:pt>
                <c:pt idx="8490">
                  <c:v>-0.75899144451899758</c:v>
                </c:pt>
                <c:pt idx="8491">
                  <c:v>1.0237244362469937</c:v>
                </c:pt>
                <c:pt idx="8492">
                  <c:v>0.8739198124870029</c:v>
                </c:pt>
                <c:pt idx="8493">
                  <c:v>-0.14223368653497914</c:v>
                </c:pt>
                <c:pt idx="8494">
                  <c:v>1.1235707575850142</c:v>
                </c:pt>
                <c:pt idx="8495">
                  <c:v>-0.26972525884998788</c:v>
                </c:pt>
                <c:pt idx="8496">
                  <c:v>-1.778532588600001</c:v>
                </c:pt>
                <c:pt idx="8497">
                  <c:v>1.8545081876100085</c:v>
                </c:pt>
                <c:pt idx="8498">
                  <c:v>-0.3424239855299902</c:v>
                </c:pt>
                <c:pt idx="8499">
                  <c:v>-7.3912932518993557E-2</c:v>
                </c:pt>
                <c:pt idx="8500">
                  <c:v>0.92839280549100067</c:v>
                </c:pt>
                <c:pt idx="8501">
                  <c:v>-0.91290995612999382</c:v>
                </c:pt>
                <c:pt idx="8502">
                  <c:v>1.312233342419006</c:v>
                </c:pt>
                <c:pt idx="8503">
                  <c:v>0.4261844785240072</c:v>
                </c:pt>
                <c:pt idx="8504">
                  <c:v>1.7831865633530128</c:v>
                </c:pt>
                <c:pt idx="8505">
                  <c:v>0.58125980859500714</c:v>
                </c:pt>
                <c:pt idx="8506">
                  <c:v>0.39703470596300861</c:v>
                </c:pt>
                <c:pt idx="8507">
                  <c:v>2.317304719273011</c:v>
                </c:pt>
                <c:pt idx="8508">
                  <c:v>0.49855230251500871</c:v>
                </c:pt>
                <c:pt idx="8509">
                  <c:v>1.0642031435679939</c:v>
                </c:pt>
                <c:pt idx="8510">
                  <c:v>-0.41290315676098999</c:v>
                </c:pt>
                <c:pt idx="8511">
                  <c:v>-0.57714601010198407</c:v>
                </c:pt>
                <c:pt idx="8512">
                  <c:v>0.82937005642700967</c:v>
                </c:pt>
                <c:pt idx="8513">
                  <c:v>0.41326360740600876</c:v>
                </c:pt>
                <c:pt idx="8514">
                  <c:v>-1.0610374612909936</c:v>
                </c:pt>
                <c:pt idx="8515">
                  <c:v>-6.5611492061989907E-2</c:v>
                </c:pt>
                <c:pt idx="8516">
                  <c:v>1.196607153199011</c:v>
                </c:pt>
                <c:pt idx="8517">
                  <c:v>1.0189586679020124</c:v>
                </c:pt>
                <c:pt idx="8518">
                  <c:v>-3.2830876610269968</c:v>
                </c:pt>
                <c:pt idx="8519">
                  <c:v>-7.6779015103994652E-2</c:v>
                </c:pt>
                <c:pt idx="8520">
                  <c:v>-0.13866214628798446</c:v>
                </c:pt>
                <c:pt idx="8521">
                  <c:v>0.91026815987999044</c:v>
                </c:pt>
                <c:pt idx="8522">
                  <c:v>-0.70336200126899939</c:v>
                </c:pt>
                <c:pt idx="8523">
                  <c:v>1.0074984148170074</c:v>
                </c:pt>
                <c:pt idx="8524">
                  <c:v>-1.0239854889919968</c:v>
                </c:pt>
                <c:pt idx="8525">
                  <c:v>-2.0172377750259898</c:v>
                </c:pt>
                <c:pt idx="8526">
                  <c:v>-2.5193267852419865</c:v>
                </c:pt>
                <c:pt idx="8527">
                  <c:v>-1.3492403191489899</c:v>
                </c:pt>
                <c:pt idx="8528">
                  <c:v>-0.33825081358898501</c:v>
                </c:pt>
                <c:pt idx="8529">
                  <c:v>-0.23007544557898996</c:v>
                </c:pt>
                <c:pt idx="8530">
                  <c:v>-0.52015238485499538</c:v>
                </c:pt>
                <c:pt idx="8531">
                  <c:v>-0.64716543267799409</c:v>
                </c:pt>
                <c:pt idx="8532">
                  <c:v>1.1261214117240002</c:v>
                </c:pt>
                <c:pt idx="8533">
                  <c:v>0.47652466920901304</c:v>
                </c:pt>
                <c:pt idx="8534">
                  <c:v>0.44802100776101383</c:v>
                </c:pt>
                <c:pt idx="8535">
                  <c:v>-1.8915186234719954</c:v>
                </c:pt>
                <c:pt idx="8536">
                  <c:v>-7.4543302119991495E-2</c:v>
                </c:pt>
                <c:pt idx="8537">
                  <c:v>2.6911297094997622E-2</c:v>
                </c:pt>
                <c:pt idx="8538">
                  <c:v>0.81263796793899701</c:v>
                </c:pt>
                <c:pt idx="8539">
                  <c:v>0.99060606305098986</c:v>
                </c:pt>
                <c:pt idx="8540">
                  <c:v>0.31356886360902081</c:v>
                </c:pt>
                <c:pt idx="8541">
                  <c:v>0.64292818676200625</c:v>
                </c:pt>
                <c:pt idx="8542">
                  <c:v>0.12911377112800437</c:v>
                </c:pt>
                <c:pt idx="8543">
                  <c:v>-0.10888731922298689</c:v>
                </c:pt>
                <c:pt idx="8544">
                  <c:v>-0.92128696099898377</c:v>
                </c:pt>
                <c:pt idx="8545">
                  <c:v>0.52879095910100204</c:v>
                </c:pt>
                <c:pt idx="8546">
                  <c:v>-0.67382615222700792</c:v>
                </c:pt>
                <c:pt idx="8547">
                  <c:v>-1.2832443963090014</c:v>
                </c:pt>
                <c:pt idx="8548">
                  <c:v>-0.79507364872299036</c:v>
                </c:pt>
                <c:pt idx="8549">
                  <c:v>1.2122990941929999</c:v>
                </c:pt>
                <c:pt idx="8550">
                  <c:v>1.496240483974006</c:v>
                </c:pt>
                <c:pt idx="8551">
                  <c:v>-1.4406310888529958</c:v>
                </c:pt>
                <c:pt idx="8552">
                  <c:v>0.75034086786099863</c:v>
                </c:pt>
                <c:pt idx="8553">
                  <c:v>-1.4945937420430084</c:v>
                </c:pt>
                <c:pt idx="8554">
                  <c:v>-0.68911496463698541</c:v>
                </c:pt>
                <c:pt idx="8555">
                  <c:v>0.57745553769201763</c:v>
                </c:pt>
                <c:pt idx="8556">
                  <c:v>2.0744604298010074</c:v>
                </c:pt>
                <c:pt idx="8557">
                  <c:v>-0.16934916122599475</c:v>
                </c:pt>
                <c:pt idx="8558">
                  <c:v>-0.95414147723198539</c:v>
                </c:pt>
                <c:pt idx="8559">
                  <c:v>0.83950980219000826</c:v>
                </c:pt>
                <c:pt idx="8560">
                  <c:v>1.7061354551860006</c:v>
                </c:pt>
                <c:pt idx="8561">
                  <c:v>-0.37149770508997904</c:v>
                </c:pt>
                <c:pt idx="8562">
                  <c:v>-1.0668245237869911</c:v>
                </c:pt>
                <c:pt idx="8563">
                  <c:v>-0.63910812714098597</c:v>
                </c:pt>
                <c:pt idx="8564">
                  <c:v>1.8342741954100035</c:v>
                </c:pt>
                <c:pt idx="8565">
                  <c:v>0.80061506690201156</c:v>
                </c:pt>
                <c:pt idx="8566">
                  <c:v>0.23332044306800981</c:v>
                </c:pt>
                <c:pt idx="8567">
                  <c:v>1.0739743912800037</c:v>
                </c:pt>
                <c:pt idx="8568">
                  <c:v>1.1861329067170061</c:v>
                </c:pt>
                <c:pt idx="8569">
                  <c:v>0.45994262445400125</c:v>
                </c:pt>
                <c:pt idx="8570">
                  <c:v>-0.65210626076698475</c:v>
                </c:pt>
                <c:pt idx="8571">
                  <c:v>-0.50044819816099562</c:v>
                </c:pt>
                <c:pt idx="8572">
                  <c:v>-0.15449978706199374</c:v>
                </c:pt>
                <c:pt idx="8573">
                  <c:v>-0.35563487941399785</c:v>
                </c:pt>
                <c:pt idx="8574">
                  <c:v>-1.5612095188869972</c:v>
                </c:pt>
                <c:pt idx="8575">
                  <c:v>2.0441875324320051</c:v>
                </c:pt>
                <c:pt idx="8576">
                  <c:v>3.4034741158009751E-2</c:v>
                </c:pt>
                <c:pt idx="8577">
                  <c:v>-1.0195730819010009</c:v>
                </c:pt>
                <c:pt idx="8578">
                  <c:v>-1.4725027412589924</c:v>
                </c:pt>
                <c:pt idx="8579">
                  <c:v>0.55964521602599859</c:v>
                </c:pt>
                <c:pt idx="8580">
                  <c:v>-3.5738224072986213E-2</c:v>
                </c:pt>
                <c:pt idx="8581">
                  <c:v>0.32715032848301462</c:v>
                </c:pt>
                <c:pt idx="8582">
                  <c:v>0.74011870517701084</c:v>
                </c:pt>
                <c:pt idx="8583">
                  <c:v>1.110478308928009</c:v>
                </c:pt>
                <c:pt idx="8584">
                  <c:v>1.8178071308830113</c:v>
                </c:pt>
                <c:pt idx="8585">
                  <c:v>-0.75844506546799551</c:v>
                </c:pt>
                <c:pt idx="8586">
                  <c:v>-0.60473002722298475</c:v>
                </c:pt>
                <c:pt idx="8587">
                  <c:v>-0.33838889652699322</c:v>
                </c:pt>
                <c:pt idx="8588">
                  <c:v>0.42506184021500815</c:v>
                </c:pt>
                <c:pt idx="8589">
                  <c:v>-1.9026345153619957</c:v>
                </c:pt>
                <c:pt idx="8590">
                  <c:v>0.40091304116501192</c:v>
                </c:pt>
                <c:pt idx="8591">
                  <c:v>-0.94503537735999998</c:v>
                </c:pt>
                <c:pt idx="8592">
                  <c:v>1.3067234261590102</c:v>
                </c:pt>
                <c:pt idx="8593">
                  <c:v>0.1340575013820029</c:v>
                </c:pt>
                <c:pt idx="8594">
                  <c:v>1.8066935030099955</c:v>
                </c:pt>
                <c:pt idx="8595">
                  <c:v>-2.091994681317999</c:v>
                </c:pt>
                <c:pt idx="8596">
                  <c:v>0.72667226205700786</c:v>
                </c:pt>
                <c:pt idx="8597">
                  <c:v>3.6471059131900176</c:v>
                </c:pt>
                <c:pt idx="8598">
                  <c:v>-1.427083257378996</c:v>
                </c:pt>
                <c:pt idx="8599">
                  <c:v>-3.2456829965994416E-2</c:v>
                </c:pt>
                <c:pt idx="8600">
                  <c:v>-1.5783210079479915</c:v>
                </c:pt>
                <c:pt idx="8601">
                  <c:v>0.52022538079499725</c:v>
                </c:pt>
                <c:pt idx="8602">
                  <c:v>0.74493712238201226</c:v>
                </c:pt>
                <c:pt idx="8603">
                  <c:v>-0.41020139686600032</c:v>
                </c:pt>
                <c:pt idx="8604">
                  <c:v>0.27478144931100701</c:v>
                </c:pt>
                <c:pt idx="8605">
                  <c:v>-1.159535364232994</c:v>
                </c:pt>
                <c:pt idx="8606">
                  <c:v>0.28721417876701594</c:v>
                </c:pt>
                <c:pt idx="8607">
                  <c:v>-1.1553804242319927</c:v>
                </c:pt>
                <c:pt idx="8608">
                  <c:v>0.94236929431299643</c:v>
                </c:pt>
                <c:pt idx="8609">
                  <c:v>1.3724975732800004</c:v>
                </c:pt>
                <c:pt idx="8610">
                  <c:v>-0.7038214702119916</c:v>
                </c:pt>
                <c:pt idx="8611">
                  <c:v>-2.8561877442049877</c:v>
                </c:pt>
                <c:pt idx="8612">
                  <c:v>2.0195169410996527E-2</c:v>
                </c:pt>
                <c:pt idx="8613">
                  <c:v>3.7697804432320083</c:v>
                </c:pt>
                <c:pt idx="8614">
                  <c:v>-0.21923364976098014</c:v>
                </c:pt>
                <c:pt idx="8615">
                  <c:v>-0.88127853479498697</c:v>
                </c:pt>
                <c:pt idx="8616">
                  <c:v>-0.38965583556299066</c:v>
                </c:pt>
                <c:pt idx="8617">
                  <c:v>1.1110451462610058</c:v>
                </c:pt>
                <c:pt idx="8618">
                  <c:v>0.81949548783300941</c:v>
                </c:pt>
                <c:pt idx="8619">
                  <c:v>1.5331175616490214</c:v>
                </c:pt>
                <c:pt idx="8620">
                  <c:v>-0.18820649979998905</c:v>
                </c:pt>
                <c:pt idx="8621">
                  <c:v>2.1448804965449995</c:v>
                </c:pt>
                <c:pt idx="8622">
                  <c:v>0.32284692027499773</c:v>
                </c:pt>
                <c:pt idx="8623">
                  <c:v>-0.83727488023099284</c:v>
                </c:pt>
                <c:pt idx="8624">
                  <c:v>0.73137105332001795</c:v>
                </c:pt>
                <c:pt idx="8625">
                  <c:v>1.4297899152980165</c:v>
                </c:pt>
                <c:pt idx="8626">
                  <c:v>-0.65657690591000062</c:v>
                </c:pt>
                <c:pt idx="8627">
                  <c:v>-1.0868146297830066</c:v>
                </c:pt>
                <c:pt idx="8628">
                  <c:v>-0.80087280454698373</c:v>
                </c:pt>
                <c:pt idx="8629">
                  <c:v>-0.10149028506600644</c:v>
                </c:pt>
                <c:pt idx="8630">
                  <c:v>0.60763664772201764</c:v>
                </c:pt>
                <c:pt idx="8631">
                  <c:v>1.0086457118360102</c:v>
                </c:pt>
                <c:pt idx="8632">
                  <c:v>-1.4478201698290007</c:v>
                </c:pt>
                <c:pt idx="8633">
                  <c:v>1.0110984064780126</c:v>
                </c:pt>
                <c:pt idx="8634">
                  <c:v>-1.9431918259080021</c:v>
                </c:pt>
                <c:pt idx="8635">
                  <c:v>1.4253186028080052</c:v>
                </c:pt>
                <c:pt idx="8636">
                  <c:v>-1.1990164015089988</c:v>
                </c:pt>
                <c:pt idx="8637">
                  <c:v>0.36269810897401555</c:v>
                </c:pt>
                <c:pt idx="8638">
                  <c:v>0.71966813885200054</c:v>
                </c:pt>
                <c:pt idx="8639">
                  <c:v>0.87208209409601523</c:v>
                </c:pt>
                <c:pt idx="8640">
                  <c:v>-5.1252642747996902E-2</c:v>
                </c:pt>
                <c:pt idx="8641">
                  <c:v>0.88347278048399858</c:v>
                </c:pt>
                <c:pt idx="8642">
                  <c:v>0.48503494312301143</c:v>
                </c:pt>
                <c:pt idx="8643">
                  <c:v>-0.41078868661000456</c:v>
                </c:pt>
                <c:pt idx="8644">
                  <c:v>-0.30809371654099493</c:v>
                </c:pt>
                <c:pt idx="8645">
                  <c:v>-0.37299996366499499</c:v>
                </c:pt>
                <c:pt idx="8646">
                  <c:v>1.7531454824440118</c:v>
                </c:pt>
                <c:pt idx="8647">
                  <c:v>-0.33354822263198969</c:v>
                </c:pt>
                <c:pt idx="8648">
                  <c:v>1.3936771141040083</c:v>
                </c:pt>
                <c:pt idx="8649">
                  <c:v>0.6638805571970039</c:v>
                </c:pt>
                <c:pt idx="8650">
                  <c:v>0.96172322292200363</c:v>
                </c:pt>
                <c:pt idx="8651">
                  <c:v>-1.6235002018329965</c:v>
                </c:pt>
                <c:pt idx="8652">
                  <c:v>-1.0051509761299826</c:v>
                </c:pt>
                <c:pt idx="8653">
                  <c:v>-0.53323487694399319</c:v>
                </c:pt>
                <c:pt idx="8654">
                  <c:v>-0.88664604618300302</c:v>
                </c:pt>
                <c:pt idx="8655">
                  <c:v>-2.0058743151540028</c:v>
                </c:pt>
                <c:pt idx="8656">
                  <c:v>9.0823967337001932E-2</c:v>
                </c:pt>
                <c:pt idx="8657">
                  <c:v>8.8619498561996579E-2</c:v>
                </c:pt>
                <c:pt idx="8658">
                  <c:v>-2.2767669209979857</c:v>
                </c:pt>
                <c:pt idx="8659">
                  <c:v>-0.2740197765729846</c:v>
                </c:pt>
                <c:pt idx="8660">
                  <c:v>1.1173967523380099</c:v>
                </c:pt>
                <c:pt idx="8661">
                  <c:v>-0.85251374381800815</c:v>
                </c:pt>
                <c:pt idx="8662">
                  <c:v>1.5801430752460135</c:v>
                </c:pt>
                <c:pt idx="8663">
                  <c:v>-0.47160791670899016</c:v>
                </c:pt>
                <c:pt idx="8664">
                  <c:v>-0.19028178145299535</c:v>
                </c:pt>
                <c:pt idx="8665">
                  <c:v>-0.75371976089599002</c:v>
                </c:pt>
                <c:pt idx="8666">
                  <c:v>1.5214181344630049</c:v>
                </c:pt>
                <c:pt idx="8667">
                  <c:v>0.81484629140599907</c:v>
                </c:pt>
                <c:pt idx="8668">
                  <c:v>0.52168316182900298</c:v>
                </c:pt>
                <c:pt idx="8669">
                  <c:v>-1.4069023568589927</c:v>
                </c:pt>
                <c:pt idx="8670">
                  <c:v>-1.1148798971389908</c:v>
                </c:pt>
                <c:pt idx="8671">
                  <c:v>0.98953978200100323</c:v>
                </c:pt>
                <c:pt idx="8672">
                  <c:v>-0.8253521540480051</c:v>
                </c:pt>
                <c:pt idx="8673">
                  <c:v>-0.4164100729539939</c:v>
                </c:pt>
                <c:pt idx="8674">
                  <c:v>-0.86133948997199639</c:v>
                </c:pt>
                <c:pt idx="8675">
                  <c:v>-0.81929727888599757</c:v>
                </c:pt>
                <c:pt idx="8676">
                  <c:v>0.12225805848501636</c:v>
                </c:pt>
                <c:pt idx="8677">
                  <c:v>0.21022174330801136</c:v>
                </c:pt>
                <c:pt idx="8678">
                  <c:v>1.3876830856549986</c:v>
                </c:pt>
                <c:pt idx="8679">
                  <c:v>-1.0736603449969948</c:v>
                </c:pt>
                <c:pt idx="8680">
                  <c:v>1.9914113518140084</c:v>
                </c:pt>
                <c:pt idx="8681">
                  <c:v>3.1558192483300047</c:v>
                </c:pt>
                <c:pt idx="8682">
                  <c:v>1.1233724609320035</c:v>
                </c:pt>
                <c:pt idx="8683">
                  <c:v>0.37075356251200731</c:v>
                </c:pt>
                <c:pt idx="8684">
                  <c:v>7.8953081164996775E-2</c:v>
                </c:pt>
                <c:pt idx="8685">
                  <c:v>1.7952013961979958</c:v>
                </c:pt>
                <c:pt idx="8686">
                  <c:v>-0.54245969703399055</c:v>
                </c:pt>
                <c:pt idx="8687">
                  <c:v>0.33869019630199659</c:v>
                </c:pt>
                <c:pt idx="8688">
                  <c:v>-1.2077713215389849</c:v>
                </c:pt>
                <c:pt idx="8689">
                  <c:v>-0.14223899935599604</c:v>
                </c:pt>
                <c:pt idx="8690">
                  <c:v>-2.1082176278239899</c:v>
                </c:pt>
                <c:pt idx="8691">
                  <c:v>-0.45151507473099173</c:v>
                </c:pt>
                <c:pt idx="8692">
                  <c:v>-8.9767494699799499E-4</c:v>
                </c:pt>
                <c:pt idx="8693">
                  <c:v>1.0924179000770096</c:v>
                </c:pt>
                <c:pt idx="8694">
                  <c:v>-0.30518698352099705</c:v>
                </c:pt>
                <c:pt idx="8695">
                  <c:v>0.69421334053299688</c:v>
                </c:pt>
                <c:pt idx="8696">
                  <c:v>8.4019898060034848E-3</c:v>
                </c:pt>
                <c:pt idx="8697">
                  <c:v>1.0413458807930027</c:v>
                </c:pt>
                <c:pt idx="8698">
                  <c:v>0.43474188737600628</c:v>
                </c:pt>
                <c:pt idx="8699">
                  <c:v>-0.57882108847998381</c:v>
                </c:pt>
                <c:pt idx="8700">
                  <c:v>-0.41258449601798475</c:v>
                </c:pt>
                <c:pt idx="8701">
                  <c:v>-3.930010055199773E-2</c:v>
                </c:pt>
                <c:pt idx="8702">
                  <c:v>-1.1612074180699921</c:v>
                </c:pt>
                <c:pt idx="8703">
                  <c:v>0.57460383667400095</c:v>
                </c:pt>
                <c:pt idx="8704">
                  <c:v>0.71439518987901351</c:v>
                </c:pt>
                <c:pt idx="8705">
                  <c:v>-2.7336329117986224E-2</c:v>
                </c:pt>
                <c:pt idx="8706">
                  <c:v>-2.7826628089059824</c:v>
                </c:pt>
                <c:pt idx="8707">
                  <c:v>-0.80027597337098655</c:v>
                </c:pt>
                <c:pt idx="8708">
                  <c:v>0.33969187276801449</c:v>
                </c:pt>
                <c:pt idx="8709">
                  <c:v>-1.9926513639189949</c:v>
                </c:pt>
                <c:pt idx="8710">
                  <c:v>1.0711312137059963</c:v>
                </c:pt>
                <c:pt idx="8711">
                  <c:v>5.7623043409009256E-2</c:v>
                </c:pt>
                <c:pt idx="8712">
                  <c:v>-0.90267093987299063</c:v>
                </c:pt>
                <c:pt idx="8713">
                  <c:v>-0.73356878406499959</c:v>
                </c:pt>
                <c:pt idx="8714">
                  <c:v>-1.6609955129449929</c:v>
                </c:pt>
                <c:pt idx="8715">
                  <c:v>1.7538332584310012</c:v>
                </c:pt>
                <c:pt idx="8716">
                  <c:v>0.92506536341100798</c:v>
                </c:pt>
                <c:pt idx="8717">
                  <c:v>-1.2361517438880014</c:v>
                </c:pt>
                <c:pt idx="8718">
                  <c:v>-0.51543387783799233</c:v>
                </c:pt>
                <c:pt idx="8719">
                  <c:v>0.28294626649000065</c:v>
                </c:pt>
                <c:pt idx="8720">
                  <c:v>0.66029597629301406</c:v>
                </c:pt>
                <c:pt idx="8721">
                  <c:v>-1.3686018802869881</c:v>
                </c:pt>
                <c:pt idx="8722">
                  <c:v>-0.47972000485698629</c:v>
                </c:pt>
                <c:pt idx="8723">
                  <c:v>0.42666399272201261</c:v>
                </c:pt>
                <c:pt idx="8724">
                  <c:v>0.49040560800101218</c:v>
                </c:pt>
                <c:pt idx="8725">
                  <c:v>0.42813766128000452</c:v>
                </c:pt>
                <c:pt idx="8726">
                  <c:v>-0.44149809998199885</c:v>
                </c:pt>
                <c:pt idx="8727">
                  <c:v>-0.81522340421898321</c:v>
                </c:pt>
                <c:pt idx="8728">
                  <c:v>-1.5866764743259978</c:v>
                </c:pt>
                <c:pt idx="8729">
                  <c:v>-0.30493573897999227</c:v>
                </c:pt>
                <c:pt idx="8730">
                  <c:v>-0.92807764640700441</c:v>
                </c:pt>
                <c:pt idx="8731">
                  <c:v>0.72584047976000932</c:v>
                </c:pt>
                <c:pt idx="8732">
                  <c:v>-0.13137630781599796</c:v>
                </c:pt>
                <c:pt idx="8733">
                  <c:v>0.14637627374101214</c:v>
                </c:pt>
                <c:pt idx="8734">
                  <c:v>2.6847943596100095</c:v>
                </c:pt>
                <c:pt idx="8735">
                  <c:v>1.3748299380900164</c:v>
                </c:pt>
                <c:pt idx="8736">
                  <c:v>1.0548245182330049</c:v>
                </c:pt>
                <c:pt idx="8737">
                  <c:v>0.83185206431201664</c:v>
                </c:pt>
                <c:pt idx="8738">
                  <c:v>-1.4655235035849898</c:v>
                </c:pt>
                <c:pt idx="8739">
                  <c:v>3.0245753478180148</c:v>
                </c:pt>
                <c:pt idx="8740">
                  <c:v>-0.81004531386400913</c:v>
                </c:pt>
                <c:pt idx="8741">
                  <c:v>0.41233240498200985</c:v>
                </c:pt>
                <c:pt idx="8742">
                  <c:v>1.5961088652030071</c:v>
                </c:pt>
                <c:pt idx="8743">
                  <c:v>-0.78943482138299714</c:v>
                </c:pt>
                <c:pt idx="8744">
                  <c:v>0.38957931011800895</c:v>
                </c:pt>
                <c:pt idx="8745">
                  <c:v>-1.0168507373540052</c:v>
                </c:pt>
                <c:pt idx="8746">
                  <c:v>4.6408033840009466E-2</c:v>
                </c:pt>
                <c:pt idx="8747">
                  <c:v>-0.25523687523298122</c:v>
                </c:pt>
                <c:pt idx="8748">
                  <c:v>1.4278645943940091</c:v>
                </c:pt>
                <c:pt idx="8749">
                  <c:v>-0.73851299832398354</c:v>
                </c:pt>
                <c:pt idx="8750">
                  <c:v>-0.80526772140999014</c:v>
                </c:pt>
                <c:pt idx="8751">
                  <c:v>-0.7196741383459937</c:v>
                </c:pt>
                <c:pt idx="8752">
                  <c:v>-0.62860070154698633</c:v>
                </c:pt>
                <c:pt idx="8753">
                  <c:v>-0.61289856494300921</c:v>
                </c:pt>
                <c:pt idx="8754">
                  <c:v>-2.0184991677599839</c:v>
                </c:pt>
                <c:pt idx="8755">
                  <c:v>-1.1570553506779788</c:v>
                </c:pt>
                <c:pt idx="8756">
                  <c:v>0.89701150880500791</c:v>
                </c:pt>
                <c:pt idx="8757">
                  <c:v>-2.6465861520399869</c:v>
                </c:pt>
                <c:pt idx="8758">
                  <c:v>-0.58222827590398651</c:v>
                </c:pt>
                <c:pt idx="8759">
                  <c:v>0.98460317747601778</c:v>
                </c:pt>
                <c:pt idx="8760">
                  <c:v>-0.22226054135998652</c:v>
                </c:pt>
                <c:pt idx="8761">
                  <c:v>1.6110717123600011</c:v>
                </c:pt>
                <c:pt idx="8762">
                  <c:v>0.20508581388399705</c:v>
                </c:pt>
                <c:pt idx="8763">
                  <c:v>0.55279004183799429</c:v>
                </c:pt>
                <c:pt idx="8764">
                  <c:v>2.3996297409170211</c:v>
                </c:pt>
                <c:pt idx="8765">
                  <c:v>-1.1174301682110013</c:v>
                </c:pt>
                <c:pt idx="8766">
                  <c:v>-2.0521633875539891</c:v>
                </c:pt>
                <c:pt idx="8767">
                  <c:v>-0.30413147097299031</c:v>
                </c:pt>
                <c:pt idx="8768">
                  <c:v>-0.27952658504999306</c:v>
                </c:pt>
                <c:pt idx="8769">
                  <c:v>0.99878665908100572</c:v>
                </c:pt>
                <c:pt idx="8770">
                  <c:v>2.1081236009650013</c:v>
                </c:pt>
                <c:pt idx="8771">
                  <c:v>0.60446801813201034</c:v>
                </c:pt>
                <c:pt idx="8772">
                  <c:v>0.8623605006220032</c:v>
                </c:pt>
                <c:pt idx="8773">
                  <c:v>-0.86045662336699991</c:v>
                </c:pt>
                <c:pt idx="8774">
                  <c:v>0.66632040287501582</c:v>
                </c:pt>
                <c:pt idx="8775">
                  <c:v>-4.8614176775998885E-2</c:v>
                </c:pt>
                <c:pt idx="8776">
                  <c:v>0.40838060490199268</c:v>
                </c:pt>
                <c:pt idx="8777">
                  <c:v>-0.67504561670999408</c:v>
                </c:pt>
                <c:pt idx="8778">
                  <c:v>0.92593207953200363</c:v>
                </c:pt>
                <c:pt idx="8779">
                  <c:v>-0.48525999539599241</c:v>
                </c:pt>
                <c:pt idx="8780">
                  <c:v>1.0553687751880148</c:v>
                </c:pt>
                <c:pt idx="8781">
                  <c:v>-1.6632930636789922</c:v>
                </c:pt>
                <c:pt idx="8782">
                  <c:v>-0.67042300432399315</c:v>
                </c:pt>
                <c:pt idx="8783">
                  <c:v>0.88089068413000859</c:v>
                </c:pt>
                <c:pt idx="8784">
                  <c:v>0.64309318813600669</c:v>
                </c:pt>
                <c:pt idx="8785">
                  <c:v>-0.63419669859598571</c:v>
                </c:pt>
                <c:pt idx="8786">
                  <c:v>2.8661901695997472E-2</c:v>
                </c:pt>
                <c:pt idx="8787">
                  <c:v>3.7819988849050077</c:v>
                </c:pt>
                <c:pt idx="8788">
                  <c:v>-0.82244270794700469</c:v>
                </c:pt>
                <c:pt idx="8789">
                  <c:v>0.89857881914299753</c:v>
                </c:pt>
                <c:pt idx="8790">
                  <c:v>6.6988255588000811E-2</c:v>
                </c:pt>
                <c:pt idx="8791">
                  <c:v>-0.20601456391398187</c:v>
                </c:pt>
                <c:pt idx="8792">
                  <c:v>1.5221409387540064</c:v>
                </c:pt>
                <c:pt idx="8793">
                  <c:v>-0.82032022586800224</c:v>
                </c:pt>
                <c:pt idx="8794">
                  <c:v>-1.2167095187620021</c:v>
                </c:pt>
                <c:pt idx="8795">
                  <c:v>2.7944185737230072</c:v>
                </c:pt>
                <c:pt idx="8796">
                  <c:v>1.9173175084689973</c:v>
                </c:pt>
                <c:pt idx="8797">
                  <c:v>-1.9059814983520056</c:v>
                </c:pt>
                <c:pt idx="8798">
                  <c:v>0.20870341187600161</c:v>
                </c:pt>
                <c:pt idx="8799">
                  <c:v>-0.87099564871799373</c:v>
                </c:pt>
                <c:pt idx="8800">
                  <c:v>-0.77762645746800274</c:v>
                </c:pt>
                <c:pt idx="8801">
                  <c:v>-8.6668442967010151E-2</c:v>
                </c:pt>
                <c:pt idx="8802">
                  <c:v>-1.2731046624309954</c:v>
                </c:pt>
                <c:pt idx="8803">
                  <c:v>0.9581939846899985</c:v>
                </c:pt>
                <c:pt idx="8804">
                  <c:v>-0.58471726731499984</c:v>
                </c:pt>
                <c:pt idx="8805">
                  <c:v>0.50786837836299981</c:v>
                </c:pt>
                <c:pt idx="8806">
                  <c:v>-0.56360297448898677</c:v>
                </c:pt>
                <c:pt idx="8807">
                  <c:v>0.57061554499802014</c:v>
                </c:pt>
                <c:pt idx="8808">
                  <c:v>0.95785095082200655</c:v>
                </c:pt>
                <c:pt idx="8809">
                  <c:v>1.5160745423580124</c:v>
                </c:pt>
                <c:pt idx="8810">
                  <c:v>-0.8934297526789976</c:v>
                </c:pt>
                <c:pt idx="8811">
                  <c:v>0.53436049737599944</c:v>
                </c:pt>
                <c:pt idx="8812">
                  <c:v>2.3386578669660025</c:v>
                </c:pt>
                <c:pt idx="8813">
                  <c:v>-1.3907926878159884</c:v>
                </c:pt>
                <c:pt idx="8814">
                  <c:v>-0.60962896351900042</c:v>
                </c:pt>
                <c:pt idx="8815">
                  <c:v>-1.7852129555789986</c:v>
                </c:pt>
                <c:pt idx="8816">
                  <c:v>0.6460351025540092</c:v>
                </c:pt>
                <c:pt idx="8817">
                  <c:v>0.36332021155901373</c:v>
                </c:pt>
                <c:pt idx="8818">
                  <c:v>1.3815362533110118</c:v>
                </c:pt>
                <c:pt idx="8819">
                  <c:v>-0.12352013603198486</c:v>
                </c:pt>
                <c:pt idx="8820">
                  <c:v>2.2419744806369977</c:v>
                </c:pt>
                <c:pt idx="8821">
                  <c:v>-1.9058264454409937</c:v>
                </c:pt>
                <c:pt idx="8822">
                  <c:v>1.4339859784190168</c:v>
                </c:pt>
                <c:pt idx="8823">
                  <c:v>0.53394879858700506</c:v>
                </c:pt>
                <c:pt idx="8824">
                  <c:v>0.12916605096700096</c:v>
                </c:pt>
                <c:pt idx="8825">
                  <c:v>0.86056423281999628</c:v>
                </c:pt>
                <c:pt idx="8826">
                  <c:v>-1.0385114793469938</c:v>
                </c:pt>
                <c:pt idx="8827">
                  <c:v>-0.7327685729889879</c:v>
                </c:pt>
                <c:pt idx="8828">
                  <c:v>-0.3411310710609996</c:v>
                </c:pt>
                <c:pt idx="8829">
                  <c:v>9.9350691614006337E-2</c:v>
                </c:pt>
                <c:pt idx="8830">
                  <c:v>-1.3014193945300008</c:v>
                </c:pt>
                <c:pt idx="8831">
                  <c:v>-2.4478232734799832</c:v>
                </c:pt>
                <c:pt idx="8832">
                  <c:v>0.88773383550801555</c:v>
                </c:pt>
                <c:pt idx="8833">
                  <c:v>0.68714476918600553</c:v>
                </c:pt>
                <c:pt idx="8834">
                  <c:v>-0.19233497790798992</c:v>
                </c:pt>
                <c:pt idx="8835">
                  <c:v>0.25101868982699216</c:v>
                </c:pt>
                <c:pt idx="8836">
                  <c:v>0.12307751468802053</c:v>
                </c:pt>
                <c:pt idx="8837">
                  <c:v>-2.3757846744139925</c:v>
                </c:pt>
                <c:pt idx="8838">
                  <c:v>0.91559476875701762</c:v>
                </c:pt>
                <c:pt idx="8839">
                  <c:v>-1.1602804921080008</c:v>
                </c:pt>
                <c:pt idx="8840">
                  <c:v>-0.60405532406299756</c:v>
                </c:pt>
                <c:pt idx="8841">
                  <c:v>2.0009015858509969</c:v>
                </c:pt>
                <c:pt idx="8842">
                  <c:v>0.19600660689700078</c:v>
                </c:pt>
                <c:pt idx="8843">
                  <c:v>0.8778500795230002</c:v>
                </c:pt>
                <c:pt idx="8844">
                  <c:v>2.018701285841999</c:v>
                </c:pt>
                <c:pt idx="8845">
                  <c:v>-1.0742605981079834</c:v>
                </c:pt>
                <c:pt idx="8846">
                  <c:v>0.53339201630799948</c:v>
                </c:pt>
                <c:pt idx="8847">
                  <c:v>1.8105156004530016</c:v>
                </c:pt>
                <c:pt idx="8848">
                  <c:v>1.3908556400910044</c:v>
                </c:pt>
                <c:pt idx="8849">
                  <c:v>-0.41351247129500734</c:v>
                </c:pt>
                <c:pt idx="8850">
                  <c:v>-7.2788972249995254E-2</c:v>
                </c:pt>
                <c:pt idx="8851">
                  <c:v>0.84039166153701217</c:v>
                </c:pt>
                <c:pt idx="8852">
                  <c:v>0.75178861920700513</c:v>
                </c:pt>
                <c:pt idx="8853">
                  <c:v>-0.49169534103999979</c:v>
                </c:pt>
                <c:pt idx="8854">
                  <c:v>-0.66797538454699179</c:v>
                </c:pt>
                <c:pt idx="8855">
                  <c:v>-0.28077582067999174</c:v>
                </c:pt>
                <c:pt idx="8856">
                  <c:v>0.68079929045900656</c:v>
                </c:pt>
                <c:pt idx="8857">
                  <c:v>-1.3484912634529991</c:v>
                </c:pt>
                <c:pt idx="8858">
                  <c:v>1.7138156201680061</c:v>
                </c:pt>
                <c:pt idx="8859">
                  <c:v>-1.0337344611949959</c:v>
                </c:pt>
                <c:pt idx="8860">
                  <c:v>-1.4100949327309991</c:v>
                </c:pt>
                <c:pt idx="8861">
                  <c:v>-0.97740918895399886</c:v>
                </c:pt>
                <c:pt idx="8862">
                  <c:v>0.49039489856900786</c:v>
                </c:pt>
                <c:pt idx="8863">
                  <c:v>0.22673187993400745</c:v>
                </c:pt>
                <c:pt idx="8864">
                  <c:v>-4.2312505253769928</c:v>
                </c:pt>
                <c:pt idx="8865">
                  <c:v>0.4545198143920004</c:v>
                </c:pt>
                <c:pt idx="8866">
                  <c:v>3.4003878590120138</c:v>
                </c:pt>
                <c:pt idx="8867">
                  <c:v>1.8879174549830111</c:v>
                </c:pt>
                <c:pt idx="8868">
                  <c:v>-0.36858351404598011</c:v>
                </c:pt>
                <c:pt idx="8869">
                  <c:v>0.6375829050180073</c:v>
                </c:pt>
                <c:pt idx="8870">
                  <c:v>-1.0976684960659924</c:v>
                </c:pt>
                <c:pt idx="8871">
                  <c:v>2.001773441293011</c:v>
                </c:pt>
                <c:pt idx="8872">
                  <c:v>-0.54361128213599841</c:v>
                </c:pt>
                <c:pt idx="8873">
                  <c:v>-1.3993021319239887</c:v>
                </c:pt>
                <c:pt idx="8874">
                  <c:v>-1.4461822607559895</c:v>
                </c:pt>
                <c:pt idx="8875">
                  <c:v>-2.1416224129922057E-3</c:v>
                </c:pt>
                <c:pt idx="8876">
                  <c:v>-2.522961045206003</c:v>
                </c:pt>
                <c:pt idx="8877">
                  <c:v>-1.0983823513479933</c:v>
                </c:pt>
                <c:pt idx="8878">
                  <c:v>0.36118588510400684</c:v>
                </c:pt>
                <c:pt idx="8879">
                  <c:v>0.96235087785399287</c:v>
                </c:pt>
                <c:pt idx="8880">
                  <c:v>-0.86480424608899398</c:v>
                </c:pt>
                <c:pt idx="8881">
                  <c:v>-0.84169062241699066</c:v>
                </c:pt>
                <c:pt idx="8882">
                  <c:v>-0.804025276033002</c:v>
                </c:pt>
                <c:pt idx="8883">
                  <c:v>0.67582269248100602</c:v>
                </c:pt>
                <c:pt idx="8884">
                  <c:v>-0.72454755489999911</c:v>
                </c:pt>
                <c:pt idx="8885">
                  <c:v>-0.27693931149099171</c:v>
                </c:pt>
                <c:pt idx="8886">
                  <c:v>-1.5347749045789953</c:v>
                </c:pt>
                <c:pt idx="8887">
                  <c:v>0.87097700605301043</c:v>
                </c:pt>
                <c:pt idx="8888">
                  <c:v>1.0465521345960127</c:v>
                </c:pt>
                <c:pt idx="8889">
                  <c:v>-1.9372255720009832</c:v>
                </c:pt>
                <c:pt idx="8890">
                  <c:v>0.68527371700101014</c:v>
                </c:pt>
                <c:pt idx="8891">
                  <c:v>0.39657192466400204</c:v>
                </c:pt>
                <c:pt idx="8892">
                  <c:v>1.3393630668340109</c:v>
                </c:pt>
                <c:pt idx="8893">
                  <c:v>0.59550923957701229</c:v>
                </c:pt>
                <c:pt idx="8894">
                  <c:v>-0.25403732093499798</c:v>
                </c:pt>
                <c:pt idx="8895">
                  <c:v>-0.83780406957399123</c:v>
                </c:pt>
                <c:pt idx="8896">
                  <c:v>1.6633939128279991</c:v>
                </c:pt>
                <c:pt idx="8897">
                  <c:v>-0.88206446360899804</c:v>
                </c:pt>
                <c:pt idx="8898">
                  <c:v>-1.1354865564800036</c:v>
                </c:pt>
                <c:pt idx="8899">
                  <c:v>1.0701757887650132</c:v>
                </c:pt>
                <c:pt idx="8900">
                  <c:v>-1.4550936241130046</c:v>
                </c:pt>
                <c:pt idx="8901">
                  <c:v>-1.446442355013005</c:v>
                </c:pt>
                <c:pt idx="8902">
                  <c:v>0.59813941094400036</c:v>
                </c:pt>
                <c:pt idx="8903">
                  <c:v>-1.7860949586429911</c:v>
                </c:pt>
                <c:pt idx="8904">
                  <c:v>-0.37559036996999851</c:v>
                </c:pt>
                <c:pt idx="8905">
                  <c:v>-0.90398840228598942</c:v>
                </c:pt>
                <c:pt idx="8906">
                  <c:v>-7.7885438392002015E-2</c:v>
                </c:pt>
                <c:pt idx="8907">
                  <c:v>0.73176778213900207</c:v>
                </c:pt>
                <c:pt idx="8908">
                  <c:v>2.7774283709349987</c:v>
                </c:pt>
                <c:pt idx="8909">
                  <c:v>1.5762604949439947</c:v>
                </c:pt>
                <c:pt idx="8910">
                  <c:v>1.1009839299280202</c:v>
                </c:pt>
                <c:pt idx="8911">
                  <c:v>-1.0618875101339853</c:v>
                </c:pt>
                <c:pt idx="8912">
                  <c:v>-1.3184131735049931</c:v>
                </c:pt>
                <c:pt idx="8913">
                  <c:v>-0.50486121054598243</c:v>
                </c:pt>
                <c:pt idx="8914">
                  <c:v>-0.10209708629699321</c:v>
                </c:pt>
                <c:pt idx="8915">
                  <c:v>-4.0905836676219991</c:v>
                </c:pt>
                <c:pt idx="8916">
                  <c:v>3.8067585272997917E-2</c:v>
                </c:pt>
                <c:pt idx="8917">
                  <c:v>-0.43453485142998716</c:v>
                </c:pt>
                <c:pt idx="8918">
                  <c:v>1.6279593506289984</c:v>
                </c:pt>
                <c:pt idx="8919">
                  <c:v>3.2568456873109994</c:v>
                </c:pt>
                <c:pt idx="8920">
                  <c:v>0.28110084881700459</c:v>
                </c:pt>
                <c:pt idx="8921">
                  <c:v>2.508831112823998</c:v>
                </c:pt>
                <c:pt idx="8922">
                  <c:v>0.62948097677900705</c:v>
                </c:pt>
                <c:pt idx="8923">
                  <c:v>-0.5716974823509986</c:v>
                </c:pt>
                <c:pt idx="8924">
                  <c:v>-0.91283298182798944</c:v>
                </c:pt>
                <c:pt idx="8925">
                  <c:v>1.0792363997820189</c:v>
                </c:pt>
                <c:pt idx="8926">
                  <c:v>-0.150330883264985</c:v>
                </c:pt>
                <c:pt idx="8927">
                  <c:v>-2.2997969115849912</c:v>
                </c:pt>
                <c:pt idx="8928">
                  <c:v>-0.52185161559899029</c:v>
                </c:pt>
                <c:pt idx="8929">
                  <c:v>-0.40271441910797989</c:v>
                </c:pt>
                <c:pt idx="8930">
                  <c:v>1.1055673127620054</c:v>
                </c:pt>
                <c:pt idx="8931">
                  <c:v>0.10118223301600437</c:v>
                </c:pt>
                <c:pt idx="8932">
                  <c:v>1.5002329569500006</c:v>
                </c:pt>
                <c:pt idx="8933">
                  <c:v>-2.3765101411981959E-2</c:v>
                </c:pt>
                <c:pt idx="8934">
                  <c:v>-0.57710911283000144</c:v>
                </c:pt>
                <c:pt idx="8935">
                  <c:v>2.2804532959014523E-2</c:v>
                </c:pt>
                <c:pt idx="8936">
                  <c:v>-0.87428973494499473</c:v>
                </c:pt>
                <c:pt idx="8937">
                  <c:v>-1.9180381576319974</c:v>
                </c:pt>
                <c:pt idx="8938">
                  <c:v>0.15134599685501371</c:v>
                </c:pt>
                <c:pt idx="8939">
                  <c:v>-2.4643546211279954</c:v>
                </c:pt>
                <c:pt idx="8940">
                  <c:v>-0.40290312392099281</c:v>
                </c:pt>
                <c:pt idx="8941">
                  <c:v>1.8592700812640004</c:v>
                </c:pt>
                <c:pt idx="8942">
                  <c:v>0.15196981526199238</c:v>
                </c:pt>
                <c:pt idx="8943">
                  <c:v>0.20471601702200815</c:v>
                </c:pt>
                <c:pt idx="8944">
                  <c:v>-1.0973785846779975</c:v>
                </c:pt>
                <c:pt idx="8945">
                  <c:v>-1.1971080230269848</c:v>
                </c:pt>
                <c:pt idx="8946">
                  <c:v>1.0351200962200124</c:v>
                </c:pt>
                <c:pt idx="8947">
                  <c:v>0.72017081829400809</c:v>
                </c:pt>
                <c:pt idx="8948">
                  <c:v>-0.4738450241069927</c:v>
                </c:pt>
                <c:pt idx="8949">
                  <c:v>0.29282632105001483</c:v>
                </c:pt>
                <c:pt idx="8950">
                  <c:v>0.66308027715301421</c:v>
                </c:pt>
                <c:pt idx="8951">
                  <c:v>-0.51492489454500401</c:v>
                </c:pt>
                <c:pt idx="8952">
                  <c:v>-1.3360624420179903</c:v>
                </c:pt>
                <c:pt idx="8953">
                  <c:v>0.37896724477300836</c:v>
                </c:pt>
                <c:pt idx="8954">
                  <c:v>0.24860669553000037</c:v>
                </c:pt>
                <c:pt idx="8955">
                  <c:v>4.8312269700590207</c:v>
                </c:pt>
                <c:pt idx="8956">
                  <c:v>-0.37335702433898632</c:v>
                </c:pt>
                <c:pt idx="8957">
                  <c:v>0.23299972596700513</c:v>
                </c:pt>
                <c:pt idx="8958">
                  <c:v>-1.3667899764229929</c:v>
                </c:pt>
                <c:pt idx="8959">
                  <c:v>-0.7674460076399896</c:v>
                </c:pt>
                <c:pt idx="8960">
                  <c:v>0.59051174184399713</c:v>
                </c:pt>
                <c:pt idx="8961">
                  <c:v>-0.56646956597799658</c:v>
                </c:pt>
                <c:pt idx="8962">
                  <c:v>1.3516700377520152</c:v>
                </c:pt>
                <c:pt idx="8963">
                  <c:v>-0.77567905474299437</c:v>
                </c:pt>
                <c:pt idx="8964">
                  <c:v>1.3154529406949962</c:v>
                </c:pt>
                <c:pt idx="8965">
                  <c:v>0.45400185601201315</c:v>
                </c:pt>
                <c:pt idx="8966">
                  <c:v>1.145798338342999</c:v>
                </c:pt>
                <c:pt idx="8967">
                  <c:v>0.97410558701000127</c:v>
                </c:pt>
                <c:pt idx="8968">
                  <c:v>-0.86491855116598515</c:v>
                </c:pt>
                <c:pt idx="8969">
                  <c:v>-0.54188788605499383</c:v>
                </c:pt>
                <c:pt idx="8970">
                  <c:v>-2.060428954327989</c:v>
                </c:pt>
                <c:pt idx="8971">
                  <c:v>-1.9961825907309958</c:v>
                </c:pt>
                <c:pt idx="8972">
                  <c:v>-0.92656348758100648</c:v>
                </c:pt>
                <c:pt idx="8973">
                  <c:v>0.30777332942800228</c:v>
                </c:pt>
                <c:pt idx="8974">
                  <c:v>-0.84475461542399444</c:v>
                </c:pt>
                <c:pt idx="8975">
                  <c:v>0.56183571879100214</c:v>
                </c:pt>
                <c:pt idx="8976">
                  <c:v>0.27390170864400432</c:v>
                </c:pt>
                <c:pt idx="8977">
                  <c:v>1.3653356893760105</c:v>
                </c:pt>
                <c:pt idx="8978">
                  <c:v>0.93097391585601486</c:v>
                </c:pt>
                <c:pt idx="8979">
                  <c:v>0.34334237084600261</c:v>
                </c:pt>
                <c:pt idx="8980">
                  <c:v>1.6525151269970024</c:v>
                </c:pt>
                <c:pt idx="8981">
                  <c:v>1.7905212989570174</c:v>
                </c:pt>
                <c:pt idx="8982">
                  <c:v>-0.78470607716400309</c:v>
                </c:pt>
                <c:pt idx="8983">
                  <c:v>5.7624416327001882E-2</c:v>
                </c:pt>
                <c:pt idx="8984">
                  <c:v>7.1184711348990959E-2</c:v>
                </c:pt>
                <c:pt idx="8985">
                  <c:v>-0.40760541445499143</c:v>
                </c:pt>
                <c:pt idx="8986">
                  <c:v>0.72125951299599933</c:v>
                </c:pt>
                <c:pt idx="8987">
                  <c:v>4.967839755201453E-2</c:v>
                </c:pt>
                <c:pt idx="8988">
                  <c:v>0.2227198562010102</c:v>
                </c:pt>
                <c:pt idx="8989">
                  <c:v>0.19390416151500744</c:v>
                </c:pt>
                <c:pt idx="8990">
                  <c:v>-1.6359721067539823</c:v>
                </c:pt>
                <c:pt idx="8991">
                  <c:v>1.1814234814300164</c:v>
                </c:pt>
                <c:pt idx="8992">
                  <c:v>0.66313150515300379</c:v>
                </c:pt>
                <c:pt idx="8993">
                  <c:v>-1.0586148239819977</c:v>
                </c:pt>
                <c:pt idx="8994">
                  <c:v>-1.4135828846530103</c:v>
                </c:pt>
                <c:pt idx="8995">
                  <c:v>9.8853728579015865E-2</c:v>
                </c:pt>
                <c:pt idx="8996">
                  <c:v>1.4824397041199973</c:v>
                </c:pt>
                <c:pt idx="8997">
                  <c:v>-6.7193331760989849E-2</c:v>
                </c:pt>
                <c:pt idx="8998">
                  <c:v>-0.87151662108999517</c:v>
                </c:pt>
                <c:pt idx="8999">
                  <c:v>6.2197224651001193E-2</c:v>
                </c:pt>
                <c:pt idx="9000">
                  <c:v>-1.0465457234369921</c:v>
                </c:pt>
                <c:pt idx="9001">
                  <c:v>0.26934284063700886</c:v>
                </c:pt>
                <c:pt idx="9002">
                  <c:v>0.91928822287700029</c:v>
                </c:pt>
                <c:pt idx="9003">
                  <c:v>-0.6035756494759994</c:v>
                </c:pt>
                <c:pt idx="9004">
                  <c:v>0.76514784466100139</c:v>
                </c:pt>
                <c:pt idx="9005">
                  <c:v>0.38805229284500342</c:v>
                </c:pt>
                <c:pt idx="9006">
                  <c:v>0.56840206735199672</c:v>
                </c:pt>
                <c:pt idx="9007">
                  <c:v>1.4044683159380043</c:v>
                </c:pt>
                <c:pt idx="9008">
                  <c:v>-1.9419167484740001</c:v>
                </c:pt>
                <c:pt idx="9009">
                  <c:v>0.22133633953600906</c:v>
                </c:pt>
                <c:pt idx="9010">
                  <c:v>0.55522275108999963</c:v>
                </c:pt>
                <c:pt idx="9011">
                  <c:v>-2.339206421898993</c:v>
                </c:pt>
                <c:pt idx="9012">
                  <c:v>-1.9164250752809977</c:v>
                </c:pt>
                <c:pt idx="9013">
                  <c:v>-0.29401035301098943</c:v>
                </c:pt>
                <c:pt idx="9014">
                  <c:v>-2.5581491979810096</c:v>
                </c:pt>
                <c:pt idx="9015">
                  <c:v>0.72168277920100365</c:v>
                </c:pt>
                <c:pt idx="9016">
                  <c:v>1.4299586691320201</c:v>
                </c:pt>
                <c:pt idx="9017">
                  <c:v>-2.0391242406919901</c:v>
                </c:pt>
                <c:pt idx="9018">
                  <c:v>-0.23657960287599167</c:v>
                </c:pt>
                <c:pt idx="9019">
                  <c:v>6.9214053055006275E-2</c:v>
                </c:pt>
                <c:pt idx="9020">
                  <c:v>0.25173453705899362</c:v>
                </c:pt>
                <c:pt idx="9021">
                  <c:v>5.0131768390002662E-2</c:v>
                </c:pt>
                <c:pt idx="9022">
                  <c:v>-1.2828246001819821</c:v>
                </c:pt>
                <c:pt idx="9023">
                  <c:v>0.91475763984800551</c:v>
                </c:pt>
                <c:pt idx="9024">
                  <c:v>0.57430437605600559</c:v>
                </c:pt>
                <c:pt idx="9025">
                  <c:v>0.71836862294600223</c:v>
                </c:pt>
                <c:pt idx="9026">
                  <c:v>-0.40117449343098599</c:v>
                </c:pt>
                <c:pt idx="9027">
                  <c:v>-1.7404876743995601E-2</c:v>
                </c:pt>
                <c:pt idx="9028">
                  <c:v>-0.12634817836800494</c:v>
                </c:pt>
                <c:pt idx="9029">
                  <c:v>-0.78570210158198961</c:v>
                </c:pt>
                <c:pt idx="9030">
                  <c:v>1.6442273083169994</c:v>
                </c:pt>
                <c:pt idx="9031">
                  <c:v>-0.34804082247299561</c:v>
                </c:pt>
                <c:pt idx="9032">
                  <c:v>0.93615899802800584</c:v>
                </c:pt>
                <c:pt idx="9033">
                  <c:v>-1.1433845032960051</c:v>
                </c:pt>
                <c:pt idx="9034">
                  <c:v>0.66487497839599996</c:v>
                </c:pt>
                <c:pt idx="9035">
                  <c:v>0.15536542227101791</c:v>
                </c:pt>
                <c:pt idx="9036">
                  <c:v>0.1936860394690143</c:v>
                </c:pt>
                <c:pt idx="9037">
                  <c:v>-0.54458176655100488</c:v>
                </c:pt>
                <c:pt idx="9038">
                  <c:v>-4.2915117894989976</c:v>
                </c:pt>
                <c:pt idx="9039">
                  <c:v>-1.926293123827989</c:v>
                </c:pt>
                <c:pt idx="9040">
                  <c:v>2.522127428491018</c:v>
                </c:pt>
                <c:pt idx="9041">
                  <c:v>0.40290502914601234</c:v>
                </c:pt>
                <c:pt idx="9042">
                  <c:v>0.56696683299800554</c:v>
                </c:pt>
                <c:pt idx="9043">
                  <c:v>-0.89171466066599692</c:v>
                </c:pt>
                <c:pt idx="9044">
                  <c:v>1.7827728052990039</c:v>
                </c:pt>
                <c:pt idx="9045">
                  <c:v>0.37607261341400999</c:v>
                </c:pt>
                <c:pt idx="9046">
                  <c:v>0.31519082086700223</c:v>
                </c:pt>
                <c:pt idx="9047">
                  <c:v>-0.18252052587399703</c:v>
                </c:pt>
                <c:pt idx="9048">
                  <c:v>0.68800534045800532</c:v>
                </c:pt>
                <c:pt idx="9049">
                  <c:v>0.62222485068699029</c:v>
                </c:pt>
                <c:pt idx="9050">
                  <c:v>-0.15133684938099634</c:v>
                </c:pt>
                <c:pt idx="9051">
                  <c:v>1.8426899835760082</c:v>
                </c:pt>
                <c:pt idx="9052">
                  <c:v>-0.27332664767099857</c:v>
                </c:pt>
                <c:pt idx="9053">
                  <c:v>0.76008769589900282</c:v>
                </c:pt>
                <c:pt idx="9054">
                  <c:v>8.7523710270005495E-2</c:v>
                </c:pt>
                <c:pt idx="9055">
                  <c:v>1.1711474821670009</c:v>
                </c:pt>
                <c:pt idx="9056">
                  <c:v>-0.57672849058999986</c:v>
                </c:pt>
                <c:pt idx="9057">
                  <c:v>0.52080315617800466</c:v>
                </c:pt>
                <c:pt idx="9058">
                  <c:v>0.61927278838101074</c:v>
                </c:pt>
                <c:pt idx="9059">
                  <c:v>1.0067786521450017</c:v>
                </c:pt>
                <c:pt idx="9060">
                  <c:v>-0.40293064668900058</c:v>
                </c:pt>
                <c:pt idx="9061">
                  <c:v>-0.93576101388998723</c:v>
                </c:pt>
                <c:pt idx="9062">
                  <c:v>0.66031852086300091</c:v>
                </c:pt>
                <c:pt idx="9063">
                  <c:v>-0.26689210933099616</c:v>
                </c:pt>
                <c:pt idx="9064">
                  <c:v>-0.68219853940098574</c:v>
                </c:pt>
                <c:pt idx="9065">
                  <c:v>-0.54406512310599453</c:v>
                </c:pt>
                <c:pt idx="9066">
                  <c:v>0.19514765723999972</c:v>
                </c:pt>
                <c:pt idx="9067">
                  <c:v>-1.1498863425899941</c:v>
                </c:pt>
                <c:pt idx="9068">
                  <c:v>1.8574567361600032</c:v>
                </c:pt>
                <c:pt idx="9069">
                  <c:v>-0.1846428175460062</c:v>
                </c:pt>
                <c:pt idx="9070">
                  <c:v>0.68235174858099867</c:v>
                </c:pt>
                <c:pt idx="9071">
                  <c:v>-2.3340238676799885</c:v>
                </c:pt>
                <c:pt idx="9072">
                  <c:v>-0.92855499205700198</c:v>
                </c:pt>
                <c:pt idx="9073">
                  <c:v>-0.23281491334599025</c:v>
                </c:pt>
                <c:pt idx="9074">
                  <c:v>1.2098705206480105</c:v>
                </c:pt>
                <c:pt idx="9075">
                  <c:v>-1.2956676479439864</c:v>
                </c:pt>
                <c:pt idx="9076">
                  <c:v>-2.9126160849920097</c:v>
                </c:pt>
                <c:pt idx="9077">
                  <c:v>-0.4166176637880028</c:v>
                </c:pt>
                <c:pt idx="9078">
                  <c:v>-4.2594680841986587E-2</c:v>
                </c:pt>
                <c:pt idx="9079">
                  <c:v>-9.7934921629985183E-2</c:v>
                </c:pt>
                <c:pt idx="9080">
                  <c:v>0.67521115617701355</c:v>
                </c:pt>
                <c:pt idx="9081">
                  <c:v>-1.4281432898529971</c:v>
                </c:pt>
                <c:pt idx="9082">
                  <c:v>-0.4597847376319919</c:v>
                </c:pt>
                <c:pt idx="9083">
                  <c:v>-0.24928511215100002</c:v>
                </c:pt>
                <c:pt idx="9084">
                  <c:v>-1.2024331843600038</c:v>
                </c:pt>
                <c:pt idx="9085">
                  <c:v>0.15668308937999598</c:v>
                </c:pt>
                <c:pt idx="9086">
                  <c:v>-1.8795855262509917</c:v>
                </c:pt>
                <c:pt idx="9087">
                  <c:v>1.9586587242290108</c:v>
                </c:pt>
                <c:pt idx="9088">
                  <c:v>0.48728090313400685</c:v>
                </c:pt>
                <c:pt idx="9089">
                  <c:v>0.11703810018801164</c:v>
                </c:pt>
                <c:pt idx="9090">
                  <c:v>-0.7331240279049922</c:v>
                </c:pt>
                <c:pt idx="9091">
                  <c:v>2.662646355300069E-2</c:v>
                </c:pt>
                <c:pt idx="9092">
                  <c:v>2.5456594541012123E-2</c:v>
                </c:pt>
                <c:pt idx="9093">
                  <c:v>-1.6786323874719926</c:v>
                </c:pt>
                <c:pt idx="9094">
                  <c:v>0.26516046348200462</c:v>
                </c:pt>
                <c:pt idx="9095">
                  <c:v>-0.94232648175798772</c:v>
                </c:pt>
                <c:pt idx="9096">
                  <c:v>-2.2169891201340022</c:v>
                </c:pt>
                <c:pt idx="9097">
                  <c:v>-0.71943721916400705</c:v>
                </c:pt>
                <c:pt idx="9098">
                  <c:v>0.74779157099899862</c:v>
                </c:pt>
                <c:pt idx="9099">
                  <c:v>-2.3497674730589893</c:v>
                </c:pt>
                <c:pt idx="9100">
                  <c:v>1.0856257668420142</c:v>
                </c:pt>
                <c:pt idx="9101">
                  <c:v>3.1916596670630071</c:v>
                </c:pt>
                <c:pt idx="9102">
                  <c:v>1.5555210619550053</c:v>
                </c:pt>
                <c:pt idx="9103">
                  <c:v>0.49721876690399824</c:v>
                </c:pt>
                <c:pt idx="9104">
                  <c:v>-0.58567158358999905</c:v>
                </c:pt>
                <c:pt idx="9105">
                  <c:v>-1.9652753746709948</c:v>
                </c:pt>
                <c:pt idx="9106">
                  <c:v>0.20440655640200589</c:v>
                </c:pt>
                <c:pt idx="9107">
                  <c:v>-2.1226339614349854</c:v>
                </c:pt>
                <c:pt idx="9108">
                  <c:v>-1.682841815885979</c:v>
                </c:pt>
                <c:pt idx="9109">
                  <c:v>1.5004999438420015</c:v>
                </c:pt>
                <c:pt idx="9110">
                  <c:v>1.1163883222190094</c:v>
                </c:pt>
                <c:pt idx="9111">
                  <c:v>-1.5089335439599836</c:v>
                </c:pt>
                <c:pt idx="9112">
                  <c:v>-0.44300094635400455</c:v>
                </c:pt>
                <c:pt idx="9113">
                  <c:v>1.0244048772379983</c:v>
                </c:pt>
                <c:pt idx="9114">
                  <c:v>-0.18408594636500197</c:v>
                </c:pt>
                <c:pt idx="9115">
                  <c:v>0.71054629191500851</c:v>
                </c:pt>
                <c:pt idx="9116">
                  <c:v>0.94149874294399183</c:v>
                </c:pt>
                <c:pt idx="9117">
                  <c:v>0.25701893429400968</c:v>
                </c:pt>
                <c:pt idx="9118">
                  <c:v>-6.3411566698988509E-2</c:v>
                </c:pt>
                <c:pt idx="9119">
                  <c:v>-1.77366836706301</c:v>
                </c:pt>
                <c:pt idx="9120">
                  <c:v>-0.79280790285599778</c:v>
                </c:pt>
                <c:pt idx="9121">
                  <c:v>1.1596106736940044</c:v>
                </c:pt>
                <c:pt idx="9122">
                  <c:v>-0.43895785018898437</c:v>
                </c:pt>
                <c:pt idx="9123">
                  <c:v>-0.92144286704299816</c:v>
                </c:pt>
                <c:pt idx="9124">
                  <c:v>-6.7392053503994021E-2</c:v>
                </c:pt>
                <c:pt idx="9125">
                  <c:v>0.19698406015700698</c:v>
                </c:pt>
                <c:pt idx="9126">
                  <c:v>-3.0823903352950026</c:v>
                </c:pt>
                <c:pt idx="9127">
                  <c:v>0.45425626087300941</c:v>
                </c:pt>
                <c:pt idx="9128">
                  <c:v>-0.53548234899498937</c:v>
                </c:pt>
                <c:pt idx="9129">
                  <c:v>-1.0165661544259876</c:v>
                </c:pt>
                <c:pt idx="9130">
                  <c:v>-1.9826067372259928</c:v>
                </c:pt>
                <c:pt idx="9131">
                  <c:v>0.30618457654699682</c:v>
                </c:pt>
                <c:pt idx="9132">
                  <c:v>3.284528371427001</c:v>
                </c:pt>
                <c:pt idx="9133">
                  <c:v>0.24121918440999934</c:v>
                </c:pt>
                <c:pt idx="9134">
                  <c:v>-0.57790754954299928</c:v>
                </c:pt>
                <c:pt idx="9135">
                  <c:v>0.47029040308501635</c:v>
                </c:pt>
                <c:pt idx="9136">
                  <c:v>0.20748778326999684</c:v>
                </c:pt>
                <c:pt idx="9137">
                  <c:v>3.1816774013000071</c:v>
                </c:pt>
                <c:pt idx="9138">
                  <c:v>-2.7350331552160014</c:v>
                </c:pt>
                <c:pt idx="9139">
                  <c:v>0.74229645164700742</c:v>
                </c:pt>
                <c:pt idx="9140">
                  <c:v>2.3400697060100129</c:v>
                </c:pt>
                <c:pt idx="9141">
                  <c:v>-0.19025774793298922</c:v>
                </c:pt>
                <c:pt idx="9142">
                  <c:v>-0.75224292675000015</c:v>
                </c:pt>
                <c:pt idx="9143">
                  <c:v>-0.45514625627498617</c:v>
                </c:pt>
                <c:pt idx="9144">
                  <c:v>0.39780293803100619</c:v>
                </c:pt>
                <c:pt idx="9145">
                  <c:v>0.20289178583200851</c:v>
                </c:pt>
                <c:pt idx="9146">
                  <c:v>-1.2257214375079997</c:v>
                </c:pt>
                <c:pt idx="9147">
                  <c:v>-0.97297989786800088</c:v>
                </c:pt>
                <c:pt idx="9148">
                  <c:v>-1.4975974085920001</c:v>
                </c:pt>
                <c:pt idx="9149">
                  <c:v>1.4208491545589936</c:v>
                </c:pt>
                <c:pt idx="9150">
                  <c:v>-1.1418849504530044</c:v>
                </c:pt>
                <c:pt idx="9151">
                  <c:v>-0.32319332795599109</c:v>
                </c:pt>
                <c:pt idx="9152">
                  <c:v>4.9020190156994659E-2</c:v>
                </c:pt>
                <c:pt idx="9153">
                  <c:v>-2.5276077429439994</c:v>
                </c:pt>
                <c:pt idx="9154">
                  <c:v>0.69623670108799729</c:v>
                </c:pt>
                <c:pt idx="9155">
                  <c:v>2.142305836231003</c:v>
                </c:pt>
                <c:pt idx="9156">
                  <c:v>0.5533634517030066</c:v>
                </c:pt>
                <c:pt idx="9157">
                  <c:v>0.88272437415000127</c:v>
                </c:pt>
                <c:pt idx="9158">
                  <c:v>-0.56669487161200038</c:v>
                </c:pt>
                <c:pt idx="9159">
                  <c:v>-2.3933810557619921</c:v>
                </c:pt>
                <c:pt idx="9160">
                  <c:v>-1.5030733891520072</c:v>
                </c:pt>
                <c:pt idx="9161">
                  <c:v>-1.6026597158609945</c:v>
                </c:pt>
                <c:pt idx="9162">
                  <c:v>-0.47718984343700299</c:v>
                </c:pt>
                <c:pt idx="9163">
                  <c:v>-0.93589223081799844</c:v>
                </c:pt>
                <c:pt idx="9164">
                  <c:v>-3.5120248279099968</c:v>
                </c:pt>
                <c:pt idx="9165">
                  <c:v>-1.105282632860991</c:v>
                </c:pt>
                <c:pt idx="9166">
                  <c:v>-0.37937878498799193</c:v>
                </c:pt>
                <c:pt idx="9167">
                  <c:v>0.79264017752799987</c:v>
                </c:pt>
                <c:pt idx="9168">
                  <c:v>-1.4103476008219928</c:v>
                </c:pt>
                <c:pt idx="9169">
                  <c:v>0.59615500865400861</c:v>
                </c:pt>
                <c:pt idx="9170">
                  <c:v>-0.94942755314798433</c:v>
                </c:pt>
                <c:pt idx="9171">
                  <c:v>0.45577725144900683</c:v>
                </c:pt>
                <c:pt idx="9172">
                  <c:v>-0.72880680912199125</c:v>
                </c:pt>
                <c:pt idx="9173">
                  <c:v>0.10189682118200949</c:v>
                </c:pt>
                <c:pt idx="9174">
                  <c:v>0.34503817824301564</c:v>
                </c:pt>
                <c:pt idx="9175">
                  <c:v>1.1720452525420058</c:v>
                </c:pt>
                <c:pt idx="9176">
                  <c:v>1.3104848981330122</c:v>
                </c:pt>
                <c:pt idx="9177">
                  <c:v>-1.590951228093985</c:v>
                </c:pt>
                <c:pt idx="9178">
                  <c:v>-6.9937165762979703E-2</c:v>
                </c:pt>
                <c:pt idx="9179">
                  <c:v>-2.0546681232509911</c:v>
                </c:pt>
                <c:pt idx="9180">
                  <c:v>-5.3543619239988516E-2</c:v>
                </c:pt>
                <c:pt idx="9181">
                  <c:v>4.0499239422999267E-2</c:v>
                </c:pt>
                <c:pt idx="9182">
                  <c:v>-1.2460666663319842</c:v>
                </c:pt>
                <c:pt idx="9183">
                  <c:v>1.2661880048519976</c:v>
                </c:pt>
                <c:pt idx="9184">
                  <c:v>-2.1122384596299923</c:v>
                </c:pt>
                <c:pt idx="9185">
                  <c:v>0.79291018208401454</c:v>
                </c:pt>
                <c:pt idx="9186">
                  <c:v>-1.4303725040349917</c:v>
                </c:pt>
                <c:pt idx="9187">
                  <c:v>-0.64771876520200067</c:v>
                </c:pt>
                <c:pt idx="9188">
                  <c:v>1.2521016673219947</c:v>
                </c:pt>
                <c:pt idx="9189">
                  <c:v>-1.2894572824219921</c:v>
                </c:pt>
                <c:pt idx="9190">
                  <c:v>1.4790066691880099</c:v>
                </c:pt>
                <c:pt idx="9191">
                  <c:v>0.30809627948201523</c:v>
                </c:pt>
                <c:pt idx="9192">
                  <c:v>-1.6074565664410017</c:v>
                </c:pt>
                <c:pt idx="9193">
                  <c:v>0.89307578053100656</c:v>
                </c:pt>
                <c:pt idx="9194">
                  <c:v>0.70276902624401316</c:v>
                </c:pt>
                <c:pt idx="9195">
                  <c:v>-0.19391076808398111</c:v>
                </c:pt>
                <c:pt idx="9196">
                  <c:v>-0.33289867000698337</c:v>
                </c:pt>
                <c:pt idx="9197">
                  <c:v>2.2061456635589991</c:v>
                </c:pt>
                <c:pt idx="9198">
                  <c:v>-3.0288449696629982</c:v>
                </c:pt>
                <c:pt idx="9199">
                  <c:v>-1.3541685376519865</c:v>
                </c:pt>
                <c:pt idx="9200">
                  <c:v>0.79055486026200583</c:v>
                </c:pt>
                <c:pt idx="9201">
                  <c:v>0.15933450984201158</c:v>
                </c:pt>
                <c:pt idx="9202">
                  <c:v>1.1123612169940031</c:v>
                </c:pt>
                <c:pt idx="9203">
                  <c:v>1.5563230901930183</c:v>
                </c:pt>
                <c:pt idx="9204">
                  <c:v>-0.8929701553959859</c:v>
                </c:pt>
                <c:pt idx="9205">
                  <c:v>-0.35775769429099569</c:v>
                </c:pt>
                <c:pt idx="9206">
                  <c:v>0.66999581503601746</c:v>
                </c:pt>
                <c:pt idx="9207">
                  <c:v>0.67476050383599784</c:v>
                </c:pt>
                <c:pt idx="9208">
                  <c:v>-0.30109520205598983</c:v>
                </c:pt>
                <c:pt idx="9209">
                  <c:v>0.49400964299401551</c:v>
                </c:pt>
                <c:pt idx="9210">
                  <c:v>1.2936104471009457E-2</c:v>
                </c:pt>
                <c:pt idx="9211">
                  <c:v>-1.0578721286349833</c:v>
                </c:pt>
                <c:pt idx="9212">
                  <c:v>1.4032479734029977</c:v>
                </c:pt>
                <c:pt idx="9213">
                  <c:v>1.1291159072730039</c:v>
                </c:pt>
                <c:pt idx="9214">
                  <c:v>-0.96347442222699442</c:v>
                </c:pt>
                <c:pt idx="9215">
                  <c:v>1.7708971449410171</c:v>
                </c:pt>
                <c:pt idx="9216">
                  <c:v>-0.61748828512598664</c:v>
                </c:pt>
                <c:pt idx="9217">
                  <c:v>-0.93096520795398874</c:v>
                </c:pt>
                <c:pt idx="9218">
                  <c:v>-0.73654093761999206</c:v>
                </c:pt>
                <c:pt idx="9219">
                  <c:v>-1.2709217820059848</c:v>
                </c:pt>
                <c:pt idx="9220">
                  <c:v>-2.1235672874030058</c:v>
                </c:pt>
                <c:pt idx="9221">
                  <c:v>0.4457615170030067</c:v>
                </c:pt>
                <c:pt idx="9222">
                  <c:v>0.68465036317699912</c:v>
                </c:pt>
                <c:pt idx="9223">
                  <c:v>1.9763845324510072</c:v>
                </c:pt>
                <c:pt idx="9224">
                  <c:v>-7.754629236984556E-3</c:v>
                </c:pt>
                <c:pt idx="9225">
                  <c:v>-0.44598727288499163</c:v>
                </c:pt>
                <c:pt idx="9226">
                  <c:v>-0.44513971080098713</c:v>
                </c:pt>
                <c:pt idx="9227">
                  <c:v>0.36251700105100326</c:v>
                </c:pt>
                <c:pt idx="9228">
                  <c:v>-2.535541642815005</c:v>
                </c:pt>
                <c:pt idx="9229">
                  <c:v>-1.4423912239069949</c:v>
                </c:pt>
                <c:pt idx="9230">
                  <c:v>-0.23224832196099499</c:v>
                </c:pt>
                <c:pt idx="9231">
                  <c:v>1.3999152643820167</c:v>
                </c:pt>
                <c:pt idx="9232">
                  <c:v>1.052680043673007</c:v>
                </c:pt>
                <c:pt idx="9233">
                  <c:v>-3.4210095265620026</c:v>
                </c:pt>
                <c:pt idx="9234">
                  <c:v>-0.38075797833099045</c:v>
                </c:pt>
                <c:pt idx="9235">
                  <c:v>2.2466673015329945</c:v>
                </c:pt>
                <c:pt idx="9236">
                  <c:v>-1.2874827918070082</c:v>
                </c:pt>
                <c:pt idx="9237">
                  <c:v>0.32244264234900299</c:v>
                </c:pt>
                <c:pt idx="9238">
                  <c:v>-1.3112140532589933</c:v>
                </c:pt>
                <c:pt idx="9239">
                  <c:v>-1.3404209167999994</c:v>
                </c:pt>
                <c:pt idx="9240">
                  <c:v>-1.0977624581769874</c:v>
                </c:pt>
                <c:pt idx="9241">
                  <c:v>0.1985923527740141</c:v>
                </c:pt>
                <c:pt idx="9242">
                  <c:v>-0.89445629409200933</c:v>
                </c:pt>
                <c:pt idx="9243">
                  <c:v>-1.0713770132819889</c:v>
                </c:pt>
                <c:pt idx="9244">
                  <c:v>1.0640228827370066</c:v>
                </c:pt>
                <c:pt idx="9245">
                  <c:v>1.4387407378040109</c:v>
                </c:pt>
                <c:pt idx="9246">
                  <c:v>2.5422739124260119</c:v>
                </c:pt>
                <c:pt idx="9247">
                  <c:v>0.51593497306899394</c:v>
                </c:pt>
                <c:pt idx="9248">
                  <c:v>-0.54261800386399273</c:v>
                </c:pt>
                <c:pt idx="9249">
                  <c:v>0.60315751004301887</c:v>
                </c:pt>
                <c:pt idx="9250">
                  <c:v>1.8931032301960045</c:v>
                </c:pt>
                <c:pt idx="9251">
                  <c:v>-0.14441147894500261</c:v>
                </c:pt>
                <c:pt idx="9252">
                  <c:v>0.49285137748400132</c:v>
                </c:pt>
                <c:pt idx="9253">
                  <c:v>1.4246080285149958</c:v>
                </c:pt>
                <c:pt idx="9254">
                  <c:v>-0.10899760968298722</c:v>
                </c:pt>
                <c:pt idx="9255">
                  <c:v>4.8865828488999341E-2</c:v>
                </c:pt>
                <c:pt idx="9256">
                  <c:v>-0.88593943316500656</c:v>
                </c:pt>
                <c:pt idx="9257">
                  <c:v>0.91314739776601073</c:v>
                </c:pt>
                <c:pt idx="9258">
                  <c:v>0.80130972809600109</c:v>
                </c:pt>
                <c:pt idx="9259">
                  <c:v>1.3093862069450068</c:v>
                </c:pt>
                <c:pt idx="9260">
                  <c:v>0.14976425281500383</c:v>
                </c:pt>
                <c:pt idx="9261">
                  <c:v>1.4368523310079979</c:v>
                </c:pt>
                <c:pt idx="9262">
                  <c:v>-3.1278026949991045E-2</c:v>
                </c:pt>
                <c:pt idx="9263">
                  <c:v>-1.189289192114984</c:v>
                </c:pt>
                <c:pt idx="9264">
                  <c:v>0.90880159479200984</c:v>
                </c:pt>
                <c:pt idx="9265">
                  <c:v>0.23790725528800749</c:v>
                </c:pt>
                <c:pt idx="9266">
                  <c:v>4.4587818401012669E-2</c:v>
                </c:pt>
                <c:pt idx="9267">
                  <c:v>1.7516018004430123</c:v>
                </c:pt>
                <c:pt idx="9268">
                  <c:v>-0.42233388595398935</c:v>
                </c:pt>
                <c:pt idx="9269">
                  <c:v>0.31668234915201765</c:v>
                </c:pt>
                <c:pt idx="9270">
                  <c:v>-0.57644258384199532</c:v>
                </c:pt>
                <c:pt idx="9271">
                  <c:v>-0.41803434888998936</c:v>
                </c:pt>
                <c:pt idx="9272">
                  <c:v>-0.95923388659900866</c:v>
                </c:pt>
                <c:pt idx="9273">
                  <c:v>-0.25694605110999191</c:v>
                </c:pt>
                <c:pt idx="9274">
                  <c:v>1.0388623756589936</c:v>
                </c:pt>
                <c:pt idx="9275">
                  <c:v>2.5274677704500021</c:v>
                </c:pt>
                <c:pt idx="9276">
                  <c:v>-1.7667854551199866</c:v>
                </c:pt>
                <c:pt idx="9277">
                  <c:v>1.8816832593490176</c:v>
                </c:pt>
                <c:pt idx="9278">
                  <c:v>1.2330400705129989</c:v>
                </c:pt>
                <c:pt idx="9279">
                  <c:v>-0.2381723201209951</c:v>
                </c:pt>
                <c:pt idx="9280">
                  <c:v>0.75441054487799875</c:v>
                </c:pt>
                <c:pt idx="9281">
                  <c:v>0.53233030839800222</c:v>
                </c:pt>
                <c:pt idx="9282">
                  <c:v>-0.70497101678398622</c:v>
                </c:pt>
                <c:pt idx="9283">
                  <c:v>0.66324343297601729</c:v>
                </c:pt>
                <c:pt idx="9284">
                  <c:v>0.8395211564819931</c:v>
                </c:pt>
                <c:pt idx="9285">
                  <c:v>-1.6068155285630041</c:v>
                </c:pt>
                <c:pt idx="9286">
                  <c:v>-2.0537821964969964</c:v>
                </c:pt>
                <c:pt idx="9287">
                  <c:v>-1.3104293958929958</c:v>
                </c:pt>
                <c:pt idx="9288">
                  <c:v>-0.2469610459079945</c:v>
                </c:pt>
                <c:pt idx="9289">
                  <c:v>-1.4931910527999861</c:v>
                </c:pt>
                <c:pt idx="9290">
                  <c:v>-0.70470617008399472</c:v>
                </c:pt>
                <c:pt idx="9291">
                  <c:v>-1.3559524875209945</c:v>
                </c:pt>
                <c:pt idx="9292">
                  <c:v>-2.299689411998429E-2</c:v>
                </c:pt>
                <c:pt idx="9293">
                  <c:v>1.7869096749030007</c:v>
                </c:pt>
                <c:pt idx="9294">
                  <c:v>1.0156596655999977</c:v>
                </c:pt>
                <c:pt idx="9295">
                  <c:v>0.40544598865301396</c:v>
                </c:pt>
                <c:pt idx="9296">
                  <c:v>1.1104635029480079</c:v>
                </c:pt>
                <c:pt idx="9297">
                  <c:v>1.2477058220630113</c:v>
                </c:pt>
                <c:pt idx="9298">
                  <c:v>-6.5013721230002375E-2</c:v>
                </c:pt>
                <c:pt idx="9299">
                  <c:v>1.2149534469760113</c:v>
                </c:pt>
                <c:pt idx="9300">
                  <c:v>1.0257760055090159</c:v>
                </c:pt>
                <c:pt idx="9301">
                  <c:v>0.7409132882920062</c:v>
                </c:pt>
                <c:pt idx="9302">
                  <c:v>-2.6137760000349886</c:v>
                </c:pt>
                <c:pt idx="9303">
                  <c:v>1.5718589287530023</c:v>
                </c:pt>
                <c:pt idx="9304">
                  <c:v>1.0601580884340081</c:v>
                </c:pt>
                <c:pt idx="9305">
                  <c:v>-0.28182693865198871</c:v>
                </c:pt>
                <c:pt idx="9306">
                  <c:v>1.1083946191530032</c:v>
                </c:pt>
                <c:pt idx="9307">
                  <c:v>1.9709027735160021</c:v>
                </c:pt>
                <c:pt idx="9308">
                  <c:v>-1.1175783402569976</c:v>
                </c:pt>
                <c:pt idx="9309">
                  <c:v>-0.80588024304398687</c:v>
                </c:pt>
                <c:pt idx="9310">
                  <c:v>1.4583354986570072</c:v>
                </c:pt>
                <c:pt idx="9311">
                  <c:v>-2.6056057677660078</c:v>
                </c:pt>
                <c:pt idx="9312">
                  <c:v>0.89673623388500801</c:v>
                </c:pt>
                <c:pt idx="9313">
                  <c:v>1.3312318969269938</c:v>
                </c:pt>
                <c:pt idx="9314">
                  <c:v>1.1712959618050007</c:v>
                </c:pt>
                <c:pt idx="9315">
                  <c:v>-0.15537650042999473</c:v>
                </c:pt>
                <c:pt idx="9316">
                  <c:v>1.2545981750850075</c:v>
                </c:pt>
                <c:pt idx="9317">
                  <c:v>-0.32437424943300641</c:v>
                </c:pt>
                <c:pt idx="9318">
                  <c:v>1.2651955875440137</c:v>
                </c:pt>
                <c:pt idx="9319">
                  <c:v>-0.40538563957899498</c:v>
                </c:pt>
                <c:pt idx="9320">
                  <c:v>1.2297981218210055</c:v>
                </c:pt>
                <c:pt idx="9321">
                  <c:v>1.4614406696740048</c:v>
                </c:pt>
                <c:pt idx="9322">
                  <c:v>9.601110936199575E-2</c:v>
                </c:pt>
                <c:pt idx="9323">
                  <c:v>0.48498104301100398</c:v>
                </c:pt>
                <c:pt idx="9324">
                  <c:v>-6.5770773587985332E-2</c:v>
                </c:pt>
                <c:pt idx="9325">
                  <c:v>1.5088332732279923</c:v>
                </c:pt>
                <c:pt idx="9326">
                  <c:v>0.75943578134101131</c:v>
                </c:pt>
                <c:pt idx="9327">
                  <c:v>-0.16967506635499774</c:v>
                </c:pt>
                <c:pt idx="9328">
                  <c:v>-0.84707790984299436</c:v>
                </c:pt>
                <c:pt idx="9329">
                  <c:v>-0.72859966558999645</c:v>
                </c:pt>
                <c:pt idx="9330">
                  <c:v>3.5372488676160003</c:v>
                </c:pt>
                <c:pt idx="9331">
                  <c:v>3.7413802903970037</c:v>
                </c:pt>
                <c:pt idx="9332">
                  <c:v>-0.46759497268999439</c:v>
                </c:pt>
                <c:pt idx="9333">
                  <c:v>1.557447128085002</c:v>
                </c:pt>
                <c:pt idx="9334">
                  <c:v>-1.8622460814480064</c:v>
                </c:pt>
                <c:pt idx="9335">
                  <c:v>0.56242284888801919</c:v>
                </c:pt>
                <c:pt idx="9336">
                  <c:v>-0.53693555550700012</c:v>
                </c:pt>
                <c:pt idx="9337">
                  <c:v>0.38581493603601302</c:v>
                </c:pt>
                <c:pt idx="9338">
                  <c:v>-0.2811866399989924</c:v>
                </c:pt>
                <c:pt idx="9339">
                  <c:v>-1.4904924787059883</c:v>
                </c:pt>
                <c:pt idx="9340">
                  <c:v>-1.115565640619991</c:v>
                </c:pt>
                <c:pt idx="9341">
                  <c:v>-0.78508401591798815</c:v>
                </c:pt>
                <c:pt idx="9342">
                  <c:v>-2.5873814595029785</c:v>
                </c:pt>
                <c:pt idx="9343">
                  <c:v>-3.022076796500528E-2</c:v>
                </c:pt>
                <c:pt idx="9344">
                  <c:v>-1.2232877120209906</c:v>
                </c:pt>
                <c:pt idx="9345">
                  <c:v>9.9309262360009143E-2</c:v>
                </c:pt>
                <c:pt idx="9346">
                  <c:v>-2.691077657676999</c:v>
                </c:pt>
                <c:pt idx="9347">
                  <c:v>-0.77588469687600536</c:v>
                </c:pt>
                <c:pt idx="9348">
                  <c:v>0.73583545377300652</c:v>
                </c:pt>
                <c:pt idx="9349">
                  <c:v>-0.12882923144898939</c:v>
                </c:pt>
                <c:pt idx="9350">
                  <c:v>2.2748653992000101</c:v>
                </c:pt>
                <c:pt idx="9351">
                  <c:v>-2.0782395280149899</c:v>
                </c:pt>
                <c:pt idx="9352">
                  <c:v>-0.87097266195698353</c:v>
                </c:pt>
                <c:pt idx="9353">
                  <c:v>2.8979630155620129</c:v>
                </c:pt>
                <c:pt idx="9354">
                  <c:v>3.7472106031629977</c:v>
                </c:pt>
                <c:pt idx="9355">
                  <c:v>1.471876780600212E-2</c:v>
                </c:pt>
                <c:pt idx="9356">
                  <c:v>1.891812555495008</c:v>
                </c:pt>
                <c:pt idx="9357">
                  <c:v>1.8911307776600097</c:v>
                </c:pt>
                <c:pt idx="9358">
                  <c:v>-0.73581476280699576</c:v>
                </c:pt>
                <c:pt idx="9359">
                  <c:v>-1.2489492264819972</c:v>
                </c:pt>
                <c:pt idx="9360">
                  <c:v>-0.10761137964399836</c:v>
                </c:pt>
                <c:pt idx="9361">
                  <c:v>-1.1728721400269961</c:v>
                </c:pt>
                <c:pt idx="9362">
                  <c:v>-0.18791792357399117</c:v>
                </c:pt>
                <c:pt idx="9363">
                  <c:v>0.51916364794301728</c:v>
                </c:pt>
                <c:pt idx="9364">
                  <c:v>-0.58269263216197942</c:v>
                </c:pt>
                <c:pt idx="9365">
                  <c:v>-1.5985610897239866</c:v>
                </c:pt>
                <c:pt idx="9366">
                  <c:v>-1.8961000305219926</c:v>
                </c:pt>
                <c:pt idx="9367">
                  <c:v>0.6696330339420058</c:v>
                </c:pt>
                <c:pt idx="9368">
                  <c:v>2.7092710407149951</c:v>
                </c:pt>
                <c:pt idx="9369">
                  <c:v>-0.74611081681599956</c:v>
                </c:pt>
                <c:pt idx="9370">
                  <c:v>-2.7627308189159976</c:v>
                </c:pt>
                <c:pt idx="9371">
                  <c:v>8.2338333164017286E-2</c:v>
                </c:pt>
                <c:pt idx="9372">
                  <c:v>1.0947683211730066</c:v>
                </c:pt>
                <c:pt idx="9373">
                  <c:v>0.54505533008601503</c:v>
                </c:pt>
                <c:pt idx="9374">
                  <c:v>-0.78408317699799568</c:v>
                </c:pt>
                <c:pt idx="9375">
                  <c:v>0.59720928794999395</c:v>
                </c:pt>
                <c:pt idx="9376">
                  <c:v>-6.139280598915775E-5</c:v>
                </c:pt>
                <c:pt idx="9377">
                  <c:v>2.7257333840670128</c:v>
                </c:pt>
                <c:pt idx="9378">
                  <c:v>2.2810974638179999</c:v>
                </c:pt>
                <c:pt idx="9379">
                  <c:v>-1.5642702783499942</c:v>
                </c:pt>
                <c:pt idx="9380">
                  <c:v>-0.54376519807098589</c:v>
                </c:pt>
                <c:pt idx="9381">
                  <c:v>0.46404478187500331</c:v>
                </c:pt>
                <c:pt idx="9382">
                  <c:v>-3.7242163605995415E-2</c:v>
                </c:pt>
                <c:pt idx="9383">
                  <c:v>0.77030164125399381</c:v>
                </c:pt>
                <c:pt idx="9384">
                  <c:v>-0.14565990911398785</c:v>
                </c:pt>
                <c:pt idx="9385">
                  <c:v>-2.4906994532189941</c:v>
                </c:pt>
                <c:pt idx="9386">
                  <c:v>0.82945299922501192</c:v>
                </c:pt>
                <c:pt idx="9387">
                  <c:v>-0.58518989381499864</c:v>
                </c:pt>
                <c:pt idx="9388">
                  <c:v>-1.1452871574090011</c:v>
                </c:pt>
                <c:pt idx="9389">
                  <c:v>-1.4275669667480031</c:v>
                </c:pt>
                <c:pt idx="9390">
                  <c:v>-1.8599828387639974</c:v>
                </c:pt>
                <c:pt idx="9391">
                  <c:v>-3.9283975318994635E-2</c:v>
                </c:pt>
                <c:pt idx="9392">
                  <c:v>-1.4759267306709916</c:v>
                </c:pt>
                <c:pt idx="9393">
                  <c:v>6.5716969845013296E-2</c:v>
                </c:pt>
                <c:pt idx="9394">
                  <c:v>-0.97644232527498787</c:v>
                </c:pt>
                <c:pt idx="9395">
                  <c:v>0.45385399900601442</c:v>
                </c:pt>
                <c:pt idx="9396">
                  <c:v>-0.51260174382498747</c:v>
                </c:pt>
                <c:pt idx="9397">
                  <c:v>-2.4342719732530043</c:v>
                </c:pt>
                <c:pt idx="9398">
                  <c:v>-0.14110086159199398</c:v>
                </c:pt>
                <c:pt idx="9399">
                  <c:v>1.9303026985210181</c:v>
                </c:pt>
                <c:pt idx="9400">
                  <c:v>2.1709873169500042</c:v>
                </c:pt>
                <c:pt idx="9401">
                  <c:v>-1.4645144428079959</c:v>
                </c:pt>
                <c:pt idx="9402">
                  <c:v>-1.0254428338519972</c:v>
                </c:pt>
                <c:pt idx="9403">
                  <c:v>-1.4268544254869937</c:v>
                </c:pt>
                <c:pt idx="9404">
                  <c:v>-0.4243912898819957</c:v>
                </c:pt>
                <c:pt idx="9405">
                  <c:v>1.476314828174992</c:v>
                </c:pt>
                <c:pt idx="9406">
                  <c:v>0.37515033348100246</c:v>
                </c:pt>
                <c:pt idx="9407">
                  <c:v>-0.58482742847300528</c:v>
                </c:pt>
                <c:pt idx="9408">
                  <c:v>0.10090289206800662</c:v>
                </c:pt>
                <c:pt idx="9409">
                  <c:v>-1.7843693073770055</c:v>
                </c:pt>
                <c:pt idx="9410">
                  <c:v>-2.2091859521389949</c:v>
                </c:pt>
                <c:pt idx="9411">
                  <c:v>0.20502705412400246</c:v>
                </c:pt>
                <c:pt idx="9412">
                  <c:v>-0.578525310961993</c:v>
                </c:pt>
                <c:pt idx="9413">
                  <c:v>0.75485639565501117</c:v>
                </c:pt>
                <c:pt idx="9414">
                  <c:v>-2.3216885802640093</c:v>
                </c:pt>
                <c:pt idx="9415">
                  <c:v>0.10302829596500374</c:v>
                </c:pt>
                <c:pt idx="9416">
                  <c:v>-1.0436959603150058</c:v>
                </c:pt>
                <c:pt idx="9417">
                  <c:v>1.1883144332049937</c:v>
                </c:pt>
                <c:pt idx="9418">
                  <c:v>2.0514529589720212</c:v>
                </c:pt>
                <c:pt idx="9419">
                  <c:v>1.0384415370220097</c:v>
                </c:pt>
                <c:pt idx="9420">
                  <c:v>1.0526691774639971</c:v>
                </c:pt>
                <c:pt idx="9421">
                  <c:v>-0.51471569584099086</c:v>
                </c:pt>
                <c:pt idx="9422">
                  <c:v>1.1110346735370058</c:v>
                </c:pt>
                <c:pt idx="9423">
                  <c:v>-0.86732367837700508</c:v>
                </c:pt>
                <c:pt idx="9424">
                  <c:v>-6.3733869432994084E-2</c:v>
                </c:pt>
                <c:pt idx="9425">
                  <c:v>0.4865224445530032</c:v>
                </c:pt>
                <c:pt idx="9426">
                  <c:v>-1.3491072057239961</c:v>
                </c:pt>
                <c:pt idx="9427">
                  <c:v>1.5134765007079949</c:v>
                </c:pt>
                <c:pt idx="9428">
                  <c:v>0.87381233056200358</c:v>
                </c:pt>
                <c:pt idx="9429">
                  <c:v>-1.89773628824301</c:v>
                </c:pt>
                <c:pt idx="9430">
                  <c:v>1.0943980077800006</c:v>
                </c:pt>
                <c:pt idx="9431">
                  <c:v>0.74232855534199871</c:v>
                </c:pt>
                <c:pt idx="9432">
                  <c:v>-1.5392122849349903</c:v>
                </c:pt>
                <c:pt idx="9433">
                  <c:v>1.9673705625340006</c:v>
                </c:pt>
                <c:pt idx="9434">
                  <c:v>-1.2459106312599886</c:v>
                </c:pt>
                <c:pt idx="9435">
                  <c:v>1.8197071732620174</c:v>
                </c:pt>
                <c:pt idx="9436">
                  <c:v>-1.7493743703659845</c:v>
                </c:pt>
                <c:pt idx="9437">
                  <c:v>-2.2443907573769906</c:v>
                </c:pt>
                <c:pt idx="9438">
                  <c:v>-1.2256520315219888</c:v>
                </c:pt>
                <c:pt idx="9439">
                  <c:v>0.77481158514099491</c:v>
                </c:pt>
                <c:pt idx="9440">
                  <c:v>1.2209385211640011</c:v>
                </c:pt>
                <c:pt idx="9441">
                  <c:v>-0.97921992363400534</c:v>
                </c:pt>
                <c:pt idx="9442">
                  <c:v>-0.91870943671099781</c:v>
                </c:pt>
                <c:pt idx="9443">
                  <c:v>-0.93895930381299308</c:v>
                </c:pt>
                <c:pt idx="9444">
                  <c:v>1.5612606781660077</c:v>
                </c:pt>
                <c:pt idx="9445">
                  <c:v>-1.7202161865599805</c:v>
                </c:pt>
                <c:pt idx="9446">
                  <c:v>1.1299136924980075</c:v>
                </c:pt>
                <c:pt idx="9447">
                  <c:v>0.43671640563100311</c:v>
                </c:pt>
                <c:pt idx="9448">
                  <c:v>0.22528958407400523</c:v>
                </c:pt>
                <c:pt idx="9449">
                  <c:v>-0.19548128739299386</c:v>
                </c:pt>
                <c:pt idx="9450">
                  <c:v>-0.37946730804898721</c:v>
                </c:pt>
                <c:pt idx="9451">
                  <c:v>-1.1030351313209934</c:v>
                </c:pt>
                <c:pt idx="9452">
                  <c:v>-4.9869195894984841E-2</c:v>
                </c:pt>
                <c:pt idx="9453">
                  <c:v>9.5622692117004249E-2</c:v>
                </c:pt>
                <c:pt idx="9454">
                  <c:v>-0.20348566237097998</c:v>
                </c:pt>
                <c:pt idx="9455">
                  <c:v>-1.5550235635089962</c:v>
                </c:pt>
                <c:pt idx="9456">
                  <c:v>-0.79393066707899607</c:v>
                </c:pt>
                <c:pt idx="9457">
                  <c:v>-5.4661592101993506E-2</c:v>
                </c:pt>
                <c:pt idx="9458">
                  <c:v>-8.7875004795989753E-2</c:v>
                </c:pt>
                <c:pt idx="9459">
                  <c:v>-1.0369192729789916</c:v>
                </c:pt>
                <c:pt idx="9460">
                  <c:v>-0.50991973814799962</c:v>
                </c:pt>
                <c:pt idx="9461">
                  <c:v>-1.362387795956991</c:v>
                </c:pt>
                <c:pt idx="9462">
                  <c:v>1.4849388752679999</c:v>
                </c:pt>
                <c:pt idx="9463">
                  <c:v>0.4984744744710099</c:v>
                </c:pt>
                <c:pt idx="9464">
                  <c:v>-1.0180187236559846</c:v>
                </c:pt>
                <c:pt idx="9465">
                  <c:v>-7.6518162644987342E-2</c:v>
                </c:pt>
                <c:pt idx="9466">
                  <c:v>0.16453710148100242</c:v>
                </c:pt>
                <c:pt idx="9467">
                  <c:v>-6.7518307874991024E-2</c:v>
                </c:pt>
                <c:pt idx="9468">
                  <c:v>-1.5529718079330053</c:v>
                </c:pt>
                <c:pt idx="9469">
                  <c:v>-1.6448537576959978</c:v>
                </c:pt>
                <c:pt idx="9470">
                  <c:v>-1.8515747359109866</c:v>
                </c:pt>
                <c:pt idx="9471">
                  <c:v>-0.20005477109499736</c:v>
                </c:pt>
                <c:pt idx="9472">
                  <c:v>-1.061822411335001</c:v>
                </c:pt>
                <c:pt idx="9473">
                  <c:v>-5.0816602444996306E-2</c:v>
                </c:pt>
                <c:pt idx="9474">
                  <c:v>-2.6283959605590042</c:v>
                </c:pt>
                <c:pt idx="9475">
                  <c:v>-2.4366754559689952</c:v>
                </c:pt>
                <c:pt idx="9476">
                  <c:v>-0.44859452145898615</c:v>
                </c:pt>
                <c:pt idx="9477">
                  <c:v>0.35939244575399698</c:v>
                </c:pt>
                <c:pt idx="9478">
                  <c:v>0.61115377373000968</c:v>
                </c:pt>
                <c:pt idx="9479">
                  <c:v>2.1898649402650108</c:v>
                </c:pt>
                <c:pt idx="9480">
                  <c:v>0.21357304441102087</c:v>
                </c:pt>
                <c:pt idx="9481">
                  <c:v>1.9088701712010021</c:v>
                </c:pt>
                <c:pt idx="9482">
                  <c:v>2.2241836860600017</c:v>
                </c:pt>
                <c:pt idx="9483">
                  <c:v>-1.018334970684009</c:v>
                </c:pt>
                <c:pt idx="9484">
                  <c:v>0.29197699532400634</c:v>
                </c:pt>
                <c:pt idx="9485">
                  <c:v>-1.538530444651002</c:v>
                </c:pt>
                <c:pt idx="9486">
                  <c:v>1.9968080316880048</c:v>
                </c:pt>
                <c:pt idx="9487">
                  <c:v>-0.93075541071299028</c:v>
                </c:pt>
                <c:pt idx="9488">
                  <c:v>-0.11144404586998746</c:v>
                </c:pt>
                <c:pt idx="9489">
                  <c:v>-0.33959582367199914</c:v>
                </c:pt>
                <c:pt idx="9490">
                  <c:v>-1.0908823704489947</c:v>
                </c:pt>
                <c:pt idx="9491">
                  <c:v>-0.95427855792898697</c:v>
                </c:pt>
                <c:pt idx="9492">
                  <c:v>-0.60922266665698999</c:v>
                </c:pt>
                <c:pt idx="9493">
                  <c:v>1.9310886124609965</c:v>
                </c:pt>
                <c:pt idx="9494">
                  <c:v>0.72849208747800276</c:v>
                </c:pt>
                <c:pt idx="9495">
                  <c:v>-1.1134252147760009</c:v>
                </c:pt>
                <c:pt idx="9496">
                  <c:v>0.48382608304900998</c:v>
                </c:pt>
                <c:pt idx="9497">
                  <c:v>-8.4391291138999236E-2</c:v>
                </c:pt>
                <c:pt idx="9498">
                  <c:v>-0.56865216906200544</c:v>
                </c:pt>
                <c:pt idx="9499">
                  <c:v>0.19517212266100614</c:v>
                </c:pt>
                <c:pt idx="9500">
                  <c:v>-0.23194928325899866</c:v>
                </c:pt>
                <c:pt idx="9501">
                  <c:v>1.4055009945460029</c:v>
                </c:pt>
                <c:pt idx="9502">
                  <c:v>-2.840858728186987</c:v>
                </c:pt>
                <c:pt idx="9503">
                  <c:v>2.9124084632900065</c:v>
                </c:pt>
                <c:pt idx="9504">
                  <c:v>-3.7616606950990672E-2</c:v>
                </c:pt>
                <c:pt idx="9505">
                  <c:v>-1.1817403373569846</c:v>
                </c:pt>
                <c:pt idx="9506">
                  <c:v>-0.55047117116799882</c:v>
                </c:pt>
                <c:pt idx="9507">
                  <c:v>-3.0321801206600014</c:v>
                </c:pt>
                <c:pt idx="9508">
                  <c:v>-2.7572410441949984</c:v>
                </c:pt>
                <c:pt idx="9509">
                  <c:v>1.3952880768890026</c:v>
                </c:pt>
                <c:pt idx="9510">
                  <c:v>0.12704516953100153</c:v>
                </c:pt>
                <c:pt idx="9511">
                  <c:v>-1.3699734687930061</c:v>
                </c:pt>
                <c:pt idx="9512">
                  <c:v>-1.1597117341940049</c:v>
                </c:pt>
                <c:pt idx="9513">
                  <c:v>1.9639745764220038</c:v>
                </c:pt>
                <c:pt idx="9514">
                  <c:v>-1.0955430226329952</c:v>
                </c:pt>
                <c:pt idx="9515">
                  <c:v>-1.3414736921049979</c:v>
                </c:pt>
                <c:pt idx="9516">
                  <c:v>0.66263465894500939</c:v>
                </c:pt>
                <c:pt idx="9517">
                  <c:v>2.3470221793880057</c:v>
                </c:pt>
                <c:pt idx="9518">
                  <c:v>1.6402715916080126</c:v>
                </c:pt>
                <c:pt idx="9519">
                  <c:v>2.4482144881650072</c:v>
                </c:pt>
                <c:pt idx="9520">
                  <c:v>1.2335211408270084</c:v>
                </c:pt>
                <c:pt idx="9521">
                  <c:v>-1.7168164261219943</c:v>
                </c:pt>
                <c:pt idx="9522">
                  <c:v>5.1571494881002877E-2</c:v>
                </c:pt>
                <c:pt idx="9523">
                  <c:v>-1.6921282363149999</c:v>
                </c:pt>
                <c:pt idx="9524">
                  <c:v>2.0918632092689933</c:v>
                </c:pt>
                <c:pt idx="9525">
                  <c:v>-1.0277295771869888</c:v>
                </c:pt>
                <c:pt idx="9526">
                  <c:v>-1.1269187169799864</c:v>
                </c:pt>
                <c:pt idx="9527">
                  <c:v>-0.59717405580299499</c:v>
                </c:pt>
                <c:pt idx="9528">
                  <c:v>0.868741540543013</c:v>
                </c:pt>
                <c:pt idx="9529">
                  <c:v>-1.1913454101599967</c:v>
                </c:pt>
                <c:pt idx="9530">
                  <c:v>1.0197357276430097</c:v>
                </c:pt>
                <c:pt idx="9531">
                  <c:v>-1.7292418007889978</c:v>
                </c:pt>
                <c:pt idx="9532">
                  <c:v>0.99737538620900068</c:v>
                </c:pt>
                <c:pt idx="9533">
                  <c:v>2.3603667347090038</c:v>
                </c:pt>
                <c:pt idx="9534">
                  <c:v>1.6420037613630143</c:v>
                </c:pt>
                <c:pt idx="9535">
                  <c:v>0.46973556521101045</c:v>
                </c:pt>
                <c:pt idx="9536">
                  <c:v>0.33277722243400376</c:v>
                </c:pt>
                <c:pt idx="9537">
                  <c:v>1.797915685741998</c:v>
                </c:pt>
                <c:pt idx="9538">
                  <c:v>1.7007481416770105</c:v>
                </c:pt>
                <c:pt idx="9539">
                  <c:v>-0.2406295572079955</c:v>
                </c:pt>
                <c:pt idx="9540">
                  <c:v>-0.37536381255799256</c:v>
                </c:pt>
                <c:pt idx="9541">
                  <c:v>-1.7309250535129905</c:v>
                </c:pt>
                <c:pt idx="9542">
                  <c:v>0.87282566089599811</c:v>
                </c:pt>
                <c:pt idx="9543">
                  <c:v>-1.6257712244689912</c:v>
                </c:pt>
                <c:pt idx="9544">
                  <c:v>2.4924838540629963</c:v>
                </c:pt>
                <c:pt idx="9545">
                  <c:v>-6.4019265834986072E-2</c:v>
                </c:pt>
                <c:pt idx="9546">
                  <c:v>1.1756873798929917</c:v>
                </c:pt>
                <c:pt idx="9547">
                  <c:v>1.8430588619690127</c:v>
                </c:pt>
                <c:pt idx="9548">
                  <c:v>2.3612910084829934</c:v>
                </c:pt>
                <c:pt idx="9549">
                  <c:v>0.33152201254500824</c:v>
                </c:pt>
                <c:pt idx="9550">
                  <c:v>-0.54857072248499605</c:v>
                </c:pt>
                <c:pt idx="9551">
                  <c:v>0.54649393887399356</c:v>
                </c:pt>
                <c:pt idx="9552">
                  <c:v>-0.74246537611898589</c:v>
                </c:pt>
                <c:pt idx="9553">
                  <c:v>0.95228358651601752</c:v>
                </c:pt>
                <c:pt idx="9554">
                  <c:v>0.81536276817701037</c:v>
                </c:pt>
                <c:pt idx="9555">
                  <c:v>2.0291521934930046</c:v>
                </c:pt>
                <c:pt idx="9556">
                  <c:v>3.1084267987079954</c:v>
                </c:pt>
                <c:pt idx="9557">
                  <c:v>1.5001261253920006</c:v>
                </c:pt>
                <c:pt idx="9558">
                  <c:v>1.2568069995899975</c:v>
                </c:pt>
                <c:pt idx="9559">
                  <c:v>-1.1447158319929827</c:v>
                </c:pt>
                <c:pt idx="9560">
                  <c:v>0.1599395624959925</c:v>
                </c:pt>
                <c:pt idx="9561">
                  <c:v>1.7743209060620018</c:v>
                </c:pt>
                <c:pt idx="9562">
                  <c:v>-1.2853578465789894</c:v>
                </c:pt>
                <c:pt idx="9563">
                  <c:v>-2.98336664931999</c:v>
                </c:pt>
                <c:pt idx="9564">
                  <c:v>1.071142512687004</c:v>
                </c:pt>
                <c:pt idx="9565">
                  <c:v>-0.95467879299498293</c:v>
                </c:pt>
                <c:pt idx="9566">
                  <c:v>1.1501695291630085</c:v>
                </c:pt>
                <c:pt idx="9567">
                  <c:v>1.2435878611530171</c:v>
                </c:pt>
                <c:pt idx="9568">
                  <c:v>7.6621547851004834E-2</c:v>
                </c:pt>
                <c:pt idx="9569">
                  <c:v>1.3697138353959986</c:v>
                </c:pt>
                <c:pt idx="9570">
                  <c:v>1.4302267034870084</c:v>
                </c:pt>
                <c:pt idx="9571">
                  <c:v>-6.2826521257989043E-2</c:v>
                </c:pt>
                <c:pt idx="9572">
                  <c:v>-0.25639188306099925</c:v>
                </c:pt>
                <c:pt idx="9573">
                  <c:v>-0.41339242404099252</c:v>
                </c:pt>
                <c:pt idx="9574">
                  <c:v>0.70032718861000376</c:v>
                </c:pt>
                <c:pt idx="9575">
                  <c:v>1.7275428047700103</c:v>
                </c:pt>
                <c:pt idx="9576">
                  <c:v>0.97294504524901981</c:v>
                </c:pt>
                <c:pt idx="9577">
                  <c:v>-2.1982515998269889</c:v>
                </c:pt>
                <c:pt idx="9578">
                  <c:v>-5.8224476123996283E-2</c:v>
                </c:pt>
                <c:pt idx="9579">
                  <c:v>-0.46849862167398726</c:v>
                </c:pt>
                <c:pt idx="9580">
                  <c:v>1.5319822337419993</c:v>
                </c:pt>
                <c:pt idx="9581">
                  <c:v>-0.25477048977099059</c:v>
                </c:pt>
                <c:pt idx="9582">
                  <c:v>1.3755766987300007</c:v>
                </c:pt>
                <c:pt idx="9583">
                  <c:v>1.3776203643859901</c:v>
                </c:pt>
                <c:pt idx="9584">
                  <c:v>-2.6290152922390035</c:v>
                </c:pt>
                <c:pt idx="9585">
                  <c:v>-1.1006348990780026</c:v>
                </c:pt>
                <c:pt idx="9586">
                  <c:v>-3.7536837525991018E-2</c:v>
                </c:pt>
                <c:pt idx="9587">
                  <c:v>-1.0354451672060065</c:v>
                </c:pt>
                <c:pt idx="9588">
                  <c:v>-0.19871981623799684</c:v>
                </c:pt>
                <c:pt idx="9589">
                  <c:v>-1.5270698655709936</c:v>
                </c:pt>
                <c:pt idx="9590">
                  <c:v>-0.16984161119999897</c:v>
                </c:pt>
                <c:pt idx="9591">
                  <c:v>2.8597224037120128</c:v>
                </c:pt>
                <c:pt idx="9592">
                  <c:v>0.83074533527900485</c:v>
                </c:pt>
                <c:pt idx="9593">
                  <c:v>-2.9460269778169845</c:v>
                </c:pt>
                <c:pt idx="9594">
                  <c:v>0.22982249030400226</c:v>
                </c:pt>
                <c:pt idx="9595">
                  <c:v>1.3554182552109921</c:v>
                </c:pt>
                <c:pt idx="9596">
                  <c:v>-2.0084322168199975</c:v>
                </c:pt>
                <c:pt idx="9597">
                  <c:v>1.3681825223410016</c:v>
                </c:pt>
                <c:pt idx="9598">
                  <c:v>-0.28735730326899045</c:v>
                </c:pt>
                <c:pt idx="9599">
                  <c:v>1.8182116788400151</c:v>
                </c:pt>
                <c:pt idx="9600">
                  <c:v>-1.3108404076829885</c:v>
                </c:pt>
                <c:pt idx="9601">
                  <c:v>-4.0660090035599978</c:v>
                </c:pt>
                <c:pt idx="9602">
                  <c:v>-0.65546132578799643</c:v>
                </c:pt>
                <c:pt idx="9603">
                  <c:v>-0.92676394720498934</c:v>
                </c:pt>
                <c:pt idx="9604">
                  <c:v>3.6209739857420118</c:v>
                </c:pt>
                <c:pt idx="9605">
                  <c:v>0.17646927528900846</c:v>
                </c:pt>
                <c:pt idx="9606">
                  <c:v>-3.8095604525992144E-2</c:v>
                </c:pt>
                <c:pt idx="9607">
                  <c:v>3.0431953839013204E-2</c:v>
                </c:pt>
                <c:pt idx="9608">
                  <c:v>0.99548049320300436</c:v>
                </c:pt>
                <c:pt idx="9609">
                  <c:v>-0.34152742709099471</c:v>
                </c:pt>
                <c:pt idx="9610">
                  <c:v>0.14606935940500421</c:v>
                </c:pt>
                <c:pt idx="9611">
                  <c:v>-1.0587010192259925</c:v>
                </c:pt>
                <c:pt idx="9612">
                  <c:v>-0.51952135700699387</c:v>
                </c:pt>
                <c:pt idx="9613">
                  <c:v>-0.22385448676799058</c:v>
                </c:pt>
                <c:pt idx="9614">
                  <c:v>1.8354808474590101</c:v>
                </c:pt>
                <c:pt idx="9615">
                  <c:v>-0.70504913315400586</c:v>
                </c:pt>
                <c:pt idx="9616">
                  <c:v>0.19133024813001498</c:v>
                </c:pt>
                <c:pt idx="9617">
                  <c:v>0.40845937070901073</c:v>
                </c:pt>
                <c:pt idx="9618">
                  <c:v>0.22035699194499614</c:v>
                </c:pt>
                <c:pt idx="9619">
                  <c:v>0.44692970294400425</c:v>
                </c:pt>
                <c:pt idx="9620">
                  <c:v>-0.15808156527398864</c:v>
                </c:pt>
                <c:pt idx="9621">
                  <c:v>0.82909435587900759</c:v>
                </c:pt>
                <c:pt idx="9622">
                  <c:v>0.42851530042401009</c:v>
                </c:pt>
                <c:pt idx="9623">
                  <c:v>-0.29214704464000363</c:v>
                </c:pt>
                <c:pt idx="9624">
                  <c:v>-0.65143846539800165</c:v>
                </c:pt>
                <c:pt idx="9625">
                  <c:v>0.49655178724800919</c:v>
                </c:pt>
                <c:pt idx="9626">
                  <c:v>0.35084942523100437</c:v>
                </c:pt>
                <c:pt idx="9627">
                  <c:v>0.67724427861000436</c:v>
                </c:pt>
                <c:pt idx="9628">
                  <c:v>-0.69290842438098821</c:v>
                </c:pt>
                <c:pt idx="9629">
                  <c:v>1.5265768273830105</c:v>
                </c:pt>
                <c:pt idx="9630">
                  <c:v>0.86117409667501477</c:v>
                </c:pt>
                <c:pt idx="9631">
                  <c:v>2.1837271956920006</c:v>
                </c:pt>
                <c:pt idx="9632">
                  <c:v>0.47094784477800999</c:v>
                </c:pt>
                <c:pt idx="9633">
                  <c:v>-0.76197129682500986</c:v>
                </c:pt>
                <c:pt idx="9634">
                  <c:v>1.5413814994030162</c:v>
                </c:pt>
                <c:pt idx="9635">
                  <c:v>-2.2250475895319966</c:v>
                </c:pt>
                <c:pt idx="9636">
                  <c:v>-1.2043566092589941</c:v>
                </c:pt>
                <c:pt idx="9637">
                  <c:v>0.55222964664000074</c:v>
                </c:pt>
                <c:pt idx="9638">
                  <c:v>2.190374269160003</c:v>
                </c:pt>
                <c:pt idx="9639">
                  <c:v>0.67124787540700481</c:v>
                </c:pt>
                <c:pt idx="9640">
                  <c:v>0.30758461936301273</c:v>
                </c:pt>
                <c:pt idx="9641">
                  <c:v>-1.5928291119099924</c:v>
                </c:pt>
                <c:pt idx="9642">
                  <c:v>-0.23456215286299198</c:v>
                </c:pt>
                <c:pt idx="9643">
                  <c:v>-1.6255260827069975</c:v>
                </c:pt>
                <c:pt idx="9644">
                  <c:v>-0.31199088727498747</c:v>
                </c:pt>
                <c:pt idx="9645">
                  <c:v>1.1346632868470152</c:v>
                </c:pt>
                <c:pt idx="9646">
                  <c:v>-6.2942705126999954E-2</c:v>
                </c:pt>
                <c:pt idx="9647">
                  <c:v>1.3429535260609953</c:v>
                </c:pt>
                <c:pt idx="9648">
                  <c:v>-0.44503773095199506</c:v>
                </c:pt>
                <c:pt idx="9649">
                  <c:v>-0.66616270977199576</c:v>
                </c:pt>
                <c:pt idx="9650">
                  <c:v>1.3790781448320075</c:v>
                </c:pt>
                <c:pt idx="9651">
                  <c:v>-0.64090922055399346</c:v>
                </c:pt>
                <c:pt idx="9652">
                  <c:v>1.4516764615280096</c:v>
                </c:pt>
                <c:pt idx="9653">
                  <c:v>-1.0304156845639909</c:v>
                </c:pt>
                <c:pt idx="9654">
                  <c:v>-1.1613324330990054</c:v>
                </c:pt>
                <c:pt idx="9655">
                  <c:v>-4.5472993659004146E-2</c:v>
                </c:pt>
                <c:pt idx="9656">
                  <c:v>-2.2612594802839965</c:v>
                </c:pt>
                <c:pt idx="9657">
                  <c:v>-1.5006082645110013</c:v>
                </c:pt>
                <c:pt idx="9658">
                  <c:v>3.110292831286003</c:v>
                </c:pt>
                <c:pt idx="9659">
                  <c:v>-0.4323185213050067</c:v>
                </c:pt>
                <c:pt idx="9660">
                  <c:v>-0.37579641351000248</c:v>
                </c:pt>
                <c:pt idx="9661">
                  <c:v>1.5245420600680148</c:v>
                </c:pt>
                <c:pt idx="9662">
                  <c:v>-0.23818177649400241</c:v>
                </c:pt>
                <c:pt idx="9663">
                  <c:v>-0.76718321583000204</c:v>
                </c:pt>
                <c:pt idx="9664">
                  <c:v>0.63570881753400954</c:v>
                </c:pt>
                <c:pt idx="9665">
                  <c:v>-0.20429086769600246</c:v>
                </c:pt>
                <c:pt idx="9666">
                  <c:v>0.69514078357099152</c:v>
                </c:pt>
                <c:pt idx="9667">
                  <c:v>-2.2437839151530028</c:v>
                </c:pt>
                <c:pt idx="9668">
                  <c:v>-3.6652434608996032E-2</c:v>
                </c:pt>
                <c:pt idx="9669">
                  <c:v>2.9273134587940035</c:v>
                </c:pt>
                <c:pt idx="9670">
                  <c:v>1.5952468361220014</c:v>
                </c:pt>
                <c:pt idx="9671">
                  <c:v>1.4017073093320107</c:v>
                </c:pt>
                <c:pt idx="9672">
                  <c:v>-9.5930316318998621E-2</c:v>
                </c:pt>
                <c:pt idx="9673">
                  <c:v>2.5891502363090098</c:v>
                </c:pt>
                <c:pt idx="9674">
                  <c:v>1.4307713959820063</c:v>
                </c:pt>
                <c:pt idx="9675">
                  <c:v>-8.3704514787001472E-2</c:v>
                </c:pt>
                <c:pt idx="9676">
                  <c:v>-0.28480261126398432</c:v>
                </c:pt>
                <c:pt idx="9677">
                  <c:v>-1.359844772160983</c:v>
                </c:pt>
                <c:pt idx="9678">
                  <c:v>-2.1499662941379825</c:v>
                </c:pt>
                <c:pt idx="9679">
                  <c:v>0.36636298719301408</c:v>
                </c:pt>
                <c:pt idx="9680">
                  <c:v>1.3806609026260048</c:v>
                </c:pt>
                <c:pt idx="9681">
                  <c:v>0.88200524737200681</c:v>
                </c:pt>
                <c:pt idx="9682">
                  <c:v>-2.0642395481749958</c:v>
                </c:pt>
                <c:pt idx="9683">
                  <c:v>1.9139027996129983</c:v>
                </c:pt>
                <c:pt idx="9684">
                  <c:v>3.5807875353639957</c:v>
                </c:pt>
                <c:pt idx="9685">
                  <c:v>-0.74751550813400058</c:v>
                </c:pt>
                <c:pt idx="9686">
                  <c:v>-0.74120516042098927</c:v>
                </c:pt>
                <c:pt idx="9687">
                  <c:v>-0.72037830738599951</c:v>
                </c:pt>
                <c:pt idx="9688">
                  <c:v>-0.21751226962099679</c:v>
                </c:pt>
                <c:pt idx="9689">
                  <c:v>1.3708669200690053</c:v>
                </c:pt>
                <c:pt idx="9690">
                  <c:v>-0.67976493131098437</c:v>
                </c:pt>
                <c:pt idx="9691">
                  <c:v>-1.8082430958690026</c:v>
                </c:pt>
                <c:pt idx="9692">
                  <c:v>0.81348060599600558</c:v>
                </c:pt>
                <c:pt idx="9693">
                  <c:v>-1.1747880758989027E-2</c:v>
                </c:pt>
                <c:pt idx="9694">
                  <c:v>2.0722847948160137</c:v>
                </c:pt>
                <c:pt idx="9695">
                  <c:v>0.53133311844200648</c:v>
                </c:pt>
                <c:pt idx="9696">
                  <c:v>0.87369721250601629</c:v>
                </c:pt>
                <c:pt idx="9697">
                  <c:v>-1.7891430501690024</c:v>
                </c:pt>
                <c:pt idx="9698">
                  <c:v>-0.40744405178399745</c:v>
                </c:pt>
                <c:pt idx="9699">
                  <c:v>7.0811505325011126E-2</c:v>
                </c:pt>
                <c:pt idx="9700">
                  <c:v>0.32291710993200695</c:v>
                </c:pt>
                <c:pt idx="9701">
                  <c:v>2.0381797018760039</c:v>
                </c:pt>
                <c:pt idx="9702">
                  <c:v>-1.7247981064789855</c:v>
                </c:pt>
                <c:pt idx="9703">
                  <c:v>-0.3536280174440094</c:v>
                </c:pt>
                <c:pt idx="9704">
                  <c:v>-1.6301972410369956</c:v>
                </c:pt>
                <c:pt idx="9705">
                  <c:v>-3.5839862306810062</c:v>
                </c:pt>
                <c:pt idx="9706">
                  <c:v>0.30364415259799671</c:v>
                </c:pt>
                <c:pt idx="9707">
                  <c:v>-0.16216847592099271</c:v>
                </c:pt>
                <c:pt idx="9708">
                  <c:v>-0.75039540089498757</c:v>
                </c:pt>
                <c:pt idx="9709">
                  <c:v>-0.68546719905900488</c:v>
                </c:pt>
                <c:pt idx="9710">
                  <c:v>0.68557469440300167</c:v>
                </c:pt>
                <c:pt idx="9711">
                  <c:v>-0.49124209963500221</c:v>
                </c:pt>
                <c:pt idx="9712">
                  <c:v>-0.80537270333499578</c:v>
                </c:pt>
                <c:pt idx="9713">
                  <c:v>0.12233163804000924</c:v>
                </c:pt>
                <c:pt idx="9714">
                  <c:v>1.1858177582160181</c:v>
                </c:pt>
                <c:pt idx="9715">
                  <c:v>1.7342928484970059</c:v>
                </c:pt>
                <c:pt idx="9716">
                  <c:v>-1.0654554407849872</c:v>
                </c:pt>
                <c:pt idx="9717">
                  <c:v>-8.0696326435997889E-2</c:v>
                </c:pt>
                <c:pt idx="9718">
                  <c:v>-1.251626120198992</c:v>
                </c:pt>
                <c:pt idx="9719">
                  <c:v>-0.1567009752039894</c:v>
                </c:pt>
                <c:pt idx="9720">
                  <c:v>2.0554721368100104</c:v>
                </c:pt>
                <c:pt idx="9721">
                  <c:v>-1.2146604932399896</c:v>
                </c:pt>
                <c:pt idx="9722">
                  <c:v>1.1437357736139973</c:v>
                </c:pt>
                <c:pt idx="9723">
                  <c:v>0.80392010658400181</c:v>
                </c:pt>
                <c:pt idx="9724">
                  <c:v>2.1982350441799952</c:v>
                </c:pt>
                <c:pt idx="9725">
                  <c:v>1.2529266398790071</c:v>
                </c:pt>
                <c:pt idx="9726">
                  <c:v>1.3301600551110084</c:v>
                </c:pt>
                <c:pt idx="9727">
                  <c:v>-1.8711452098089865</c:v>
                </c:pt>
                <c:pt idx="9728">
                  <c:v>-1.6099987402459988</c:v>
                </c:pt>
                <c:pt idx="9729">
                  <c:v>0.14263017900699992</c:v>
                </c:pt>
                <c:pt idx="9730">
                  <c:v>1.4331079995130125</c:v>
                </c:pt>
                <c:pt idx="9731">
                  <c:v>-0.3921338072249938</c:v>
                </c:pt>
                <c:pt idx="9732">
                  <c:v>-0.93975402461200019</c:v>
                </c:pt>
                <c:pt idx="9733">
                  <c:v>7.8944076960013376E-2</c:v>
                </c:pt>
                <c:pt idx="9734">
                  <c:v>-0.78892550520899363</c:v>
                </c:pt>
                <c:pt idx="9735">
                  <c:v>0.12695535438700745</c:v>
                </c:pt>
                <c:pt idx="9736">
                  <c:v>0.41517202547200327</c:v>
                </c:pt>
                <c:pt idx="9737">
                  <c:v>-1.1720547135209927</c:v>
                </c:pt>
                <c:pt idx="9738">
                  <c:v>-0.11839543193998736</c:v>
                </c:pt>
                <c:pt idx="9739">
                  <c:v>-0.28479115423299106</c:v>
                </c:pt>
                <c:pt idx="9740">
                  <c:v>1.9777527013220038</c:v>
                </c:pt>
                <c:pt idx="9741">
                  <c:v>0.35159093072201131</c:v>
                </c:pt>
                <c:pt idx="9742">
                  <c:v>-1.418285233804994</c:v>
                </c:pt>
                <c:pt idx="9743">
                  <c:v>0.31097082833599643</c:v>
                </c:pt>
                <c:pt idx="9744">
                  <c:v>-0.65625439704399469</c:v>
                </c:pt>
                <c:pt idx="9745">
                  <c:v>3.3927405955700038</c:v>
                </c:pt>
                <c:pt idx="9746">
                  <c:v>-2.0569994965420051</c:v>
                </c:pt>
                <c:pt idx="9747">
                  <c:v>-2.0658052330809937</c:v>
                </c:pt>
                <c:pt idx="9748">
                  <c:v>-2.8094807039299923</c:v>
                </c:pt>
                <c:pt idx="9749">
                  <c:v>0.22438342473300565</c:v>
                </c:pt>
                <c:pt idx="9750">
                  <c:v>1.1896313946079999</c:v>
                </c:pt>
                <c:pt idx="9751">
                  <c:v>2.3714638985740066</c:v>
                </c:pt>
                <c:pt idx="9752">
                  <c:v>-1.7054695979949912</c:v>
                </c:pt>
                <c:pt idx="9753">
                  <c:v>0.6146828003009972</c:v>
                </c:pt>
                <c:pt idx="9754">
                  <c:v>-2.4115293996439959</c:v>
                </c:pt>
                <c:pt idx="9755">
                  <c:v>1.232779637174005</c:v>
                </c:pt>
                <c:pt idx="9756">
                  <c:v>-0.93371100977499566</c:v>
                </c:pt>
                <c:pt idx="9757">
                  <c:v>2.7341038450750119</c:v>
                </c:pt>
                <c:pt idx="9758">
                  <c:v>-1.2771397390699946</c:v>
                </c:pt>
                <c:pt idx="9759">
                  <c:v>2.3332512858270036</c:v>
                </c:pt>
                <c:pt idx="9760">
                  <c:v>-0.85274341094498141</c:v>
                </c:pt>
                <c:pt idx="9761">
                  <c:v>-1.8554647259740022</c:v>
                </c:pt>
                <c:pt idx="9762">
                  <c:v>-0.79044778736898991</c:v>
                </c:pt>
                <c:pt idx="9763">
                  <c:v>0.76121508467301169</c:v>
                </c:pt>
                <c:pt idx="9764">
                  <c:v>-1.7238991767039948</c:v>
                </c:pt>
                <c:pt idx="9765">
                  <c:v>-2.5944265343429862</c:v>
                </c:pt>
                <c:pt idx="9766">
                  <c:v>-1.459107830187989</c:v>
                </c:pt>
                <c:pt idx="9767">
                  <c:v>0.16608244857600596</c:v>
                </c:pt>
                <c:pt idx="9768">
                  <c:v>-8.6895223821983336E-2</c:v>
                </c:pt>
                <c:pt idx="9769">
                  <c:v>2.6256302844749939</c:v>
                </c:pt>
                <c:pt idx="9770">
                  <c:v>0.87613151299500203</c:v>
                </c:pt>
                <c:pt idx="9771">
                  <c:v>0.86673181486699491</c:v>
                </c:pt>
                <c:pt idx="9772">
                  <c:v>0.28264788878399827</c:v>
                </c:pt>
                <c:pt idx="9773">
                  <c:v>8.4262752693007315E-2</c:v>
                </c:pt>
                <c:pt idx="9774">
                  <c:v>-1.3113665913129893</c:v>
                </c:pt>
                <c:pt idx="9775">
                  <c:v>-0.55558565045699027</c:v>
                </c:pt>
                <c:pt idx="9776">
                  <c:v>0.76184675313400874</c:v>
                </c:pt>
                <c:pt idx="9777">
                  <c:v>-1.3480619175839905</c:v>
                </c:pt>
                <c:pt idx="9778">
                  <c:v>2.8470679703300164</c:v>
                </c:pt>
                <c:pt idx="9779">
                  <c:v>-1.5109156726599906</c:v>
                </c:pt>
                <c:pt idx="9780">
                  <c:v>-0.60576113510200003</c:v>
                </c:pt>
                <c:pt idx="9781">
                  <c:v>-0.48021265717798656</c:v>
                </c:pt>
                <c:pt idx="9782">
                  <c:v>-0.10189304737799887</c:v>
                </c:pt>
                <c:pt idx="9783">
                  <c:v>-0.88481306700899154</c:v>
                </c:pt>
                <c:pt idx="9784">
                  <c:v>3.1453614341430125</c:v>
                </c:pt>
                <c:pt idx="9785">
                  <c:v>0.89348179988300558</c:v>
                </c:pt>
                <c:pt idx="9786">
                  <c:v>-6.212911850300884E-2</c:v>
                </c:pt>
                <c:pt idx="9787">
                  <c:v>-3.1201080385309865</c:v>
                </c:pt>
                <c:pt idx="9788">
                  <c:v>-2.3351402949079869</c:v>
                </c:pt>
                <c:pt idx="9789">
                  <c:v>1.1104327628460027</c:v>
                </c:pt>
                <c:pt idx="9790">
                  <c:v>-6.8888054197984161E-2</c:v>
                </c:pt>
                <c:pt idx="9791">
                  <c:v>1.7736390556190003</c:v>
                </c:pt>
                <c:pt idx="9792">
                  <c:v>-1.1313796352769856</c:v>
                </c:pt>
                <c:pt idx="9793">
                  <c:v>-0.53417286206399694</c:v>
                </c:pt>
                <c:pt idx="9794">
                  <c:v>1.8925129918039971</c:v>
                </c:pt>
                <c:pt idx="9795">
                  <c:v>-0.66883342462098483</c:v>
                </c:pt>
                <c:pt idx="9796">
                  <c:v>2.9035110359150025</c:v>
                </c:pt>
                <c:pt idx="9797">
                  <c:v>-0.41230638641998496</c:v>
                </c:pt>
                <c:pt idx="9798">
                  <c:v>1.8637896887549914</c:v>
                </c:pt>
                <c:pt idx="9799">
                  <c:v>1.8980580949760082</c:v>
                </c:pt>
                <c:pt idx="9800">
                  <c:v>9.022898466702145E-2</c:v>
                </c:pt>
                <c:pt idx="9801">
                  <c:v>2.5946349374630131</c:v>
                </c:pt>
                <c:pt idx="9802">
                  <c:v>-0.75461817880099602</c:v>
                </c:pt>
                <c:pt idx="9803">
                  <c:v>-2.5520593224829895</c:v>
                </c:pt>
                <c:pt idx="9804">
                  <c:v>0.16297211869900252</c:v>
                </c:pt>
                <c:pt idx="9805">
                  <c:v>-0.86270571074199154</c:v>
                </c:pt>
                <c:pt idx="9806">
                  <c:v>-1.5021321159059937</c:v>
                </c:pt>
                <c:pt idx="9807">
                  <c:v>0.7998407672040031</c:v>
                </c:pt>
                <c:pt idx="9808">
                  <c:v>-2.2339808761740017</c:v>
                </c:pt>
                <c:pt idx="9809">
                  <c:v>-0.3287483785399985</c:v>
                </c:pt>
                <c:pt idx="9810">
                  <c:v>-0.92888136286597955</c:v>
                </c:pt>
                <c:pt idx="9811">
                  <c:v>-1.8228716741749906</c:v>
                </c:pt>
                <c:pt idx="9812">
                  <c:v>2.5356920785710031</c:v>
                </c:pt>
                <c:pt idx="9813">
                  <c:v>-0.62390612787599764</c:v>
                </c:pt>
                <c:pt idx="9814">
                  <c:v>-0.18198132967799552</c:v>
                </c:pt>
                <c:pt idx="9815">
                  <c:v>-2.0489924000759885</c:v>
                </c:pt>
                <c:pt idx="9816">
                  <c:v>0.32471512125400182</c:v>
                </c:pt>
                <c:pt idx="9817">
                  <c:v>0.24074815056300736</c:v>
                </c:pt>
                <c:pt idx="9818">
                  <c:v>1.2348602081230098</c:v>
                </c:pt>
                <c:pt idx="9819">
                  <c:v>-0.46754421911698785</c:v>
                </c:pt>
                <c:pt idx="9820">
                  <c:v>0.80232883956901446</c:v>
                </c:pt>
                <c:pt idx="9821">
                  <c:v>0.13814790931500909</c:v>
                </c:pt>
                <c:pt idx="9822">
                  <c:v>-1.3805624799569927</c:v>
                </c:pt>
                <c:pt idx="9823">
                  <c:v>1.1812770773740056</c:v>
                </c:pt>
                <c:pt idx="9824">
                  <c:v>-2.3594321020069913</c:v>
                </c:pt>
                <c:pt idx="9825">
                  <c:v>1.2745105361750007</c:v>
                </c:pt>
                <c:pt idx="9826">
                  <c:v>-1.5904073688199958</c:v>
                </c:pt>
                <c:pt idx="9827">
                  <c:v>-0.18012366227300447</c:v>
                </c:pt>
                <c:pt idx="9828">
                  <c:v>-1.1320813561309961</c:v>
                </c:pt>
                <c:pt idx="9829">
                  <c:v>1.4982951961620046</c:v>
                </c:pt>
                <c:pt idx="9830">
                  <c:v>0.89194711403301596</c:v>
                </c:pt>
                <c:pt idx="9831">
                  <c:v>0.25774657141499802</c:v>
                </c:pt>
                <c:pt idx="9832">
                  <c:v>1.4057275692060074</c:v>
                </c:pt>
                <c:pt idx="9833">
                  <c:v>-9.6568520949986691E-2</c:v>
                </c:pt>
                <c:pt idx="9834">
                  <c:v>-2.6813559862600016</c:v>
                </c:pt>
                <c:pt idx="9835">
                  <c:v>0.56925788603301442</c:v>
                </c:pt>
                <c:pt idx="9836">
                  <c:v>-0.65199856337000028</c:v>
                </c:pt>
                <c:pt idx="9837">
                  <c:v>-0.72720544747298277</c:v>
                </c:pt>
                <c:pt idx="9838">
                  <c:v>7.6982839571996919E-2</c:v>
                </c:pt>
                <c:pt idx="9839">
                  <c:v>0.78320199430301329</c:v>
                </c:pt>
                <c:pt idx="9840">
                  <c:v>2.2234402914679947</c:v>
                </c:pt>
                <c:pt idx="9841">
                  <c:v>2.6860760974003028E-2</c:v>
                </c:pt>
                <c:pt idx="9842">
                  <c:v>0.69452650991600251</c:v>
                </c:pt>
                <c:pt idx="9843">
                  <c:v>0.8232266580980081</c:v>
                </c:pt>
                <c:pt idx="9844">
                  <c:v>1.1542502525969951</c:v>
                </c:pt>
                <c:pt idx="9845">
                  <c:v>0.2587629455239977</c:v>
                </c:pt>
                <c:pt idx="9846">
                  <c:v>0.272759925342001</c:v>
                </c:pt>
                <c:pt idx="9847">
                  <c:v>1.3937566836450088</c:v>
                </c:pt>
                <c:pt idx="9848">
                  <c:v>-0.22400446561398724</c:v>
                </c:pt>
                <c:pt idx="9849">
                  <c:v>1.6427187316590164</c:v>
                </c:pt>
                <c:pt idx="9850">
                  <c:v>0.24807228499599887</c:v>
                </c:pt>
                <c:pt idx="9851">
                  <c:v>-0.56497000840998624</c:v>
                </c:pt>
                <c:pt idx="9852">
                  <c:v>1.2873931309970033</c:v>
                </c:pt>
                <c:pt idx="9853">
                  <c:v>2.0865824448300003</c:v>
                </c:pt>
                <c:pt idx="9854">
                  <c:v>-1.4418246958029926</c:v>
                </c:pt>
                <c:pt idx="9855">
                  <c:v>-1.6082871995660071</c:v>
                </c:pt>
                <c:pt idx="9856">
                  <c:v>-0.27974123113699534</c:v>
                </c:pt>
                <c:pt idx="9857">
                  <c:v>0.1338691248070063</c:v>
                </c:pt>
                <c:pt idx="9858">
                  <c:v>0.46499286533500594</c:v>
                </c:pt>
                <c:pt idx="9859">
                  <c:v>0.62689911337099602</c:v>
                </c:pt>
                <c:pt idx="9860">
                  <c:v>-0.26824267200500174</c:v>
                </c:pt>
                <c:pt idx="9861">
                  <c:v>0.36318292662400609</c:v>
                </c:pt>
                <c:pt idx="9862">
                  <c:v>-0.30256476885999462</c:v>
                </c:pt>
                <c:pt idx="9863">
                  <c:v>-0.57819466374400008</c:v>
                </c:pt>
                <c:pt idx="9864">
                  <c:v>1.1382079635600064</c:v>
                </c:pt>
                <c:pt idx="9865">
                  <c:v>-2.1348095486699918</c:v>
                </c:pt>
                <c:pt idx="9866">
                  <c:v>1.0814313343000066</c:v>
                </c:pt>
                <c:pt idx="9867">
                  <c:v>0.45815072641900656</c:v>
                </c:pt>
                <c:pt idx="9868">
                  <c:v>0.76064083585700359</c:v>
                </c:pt>
                <c:pt idx="9869">
                  <c:v>-3.0035593426659943</c:v>
                </c:pt>
                <c:pt idx="9870">
                  <c:v>1.6728930465019971</c:v>
                </c:pt>
                <c:pt idx="9871">
                  <c:v>-9.938959139498138E-2</c:v>
                </c:pt>
                <c:pt idx="9872">
                  <c:v>-0.67163785478099669</c:v>
                </c:pt>
                <c:pt idx="9873">
                  <c:v>3.7959687768008621E-2</c:v>
                </c:pt>
                <c:pt idx="9874">
                  <c:v>0.29702470672000914</c:v>
                </c:pt>
                <c:pt idx="9875">
                  <c:v>-1.1086785870579945</c:v>
                </c:pt>
                <c:pt idx="9876">
                  <c:v>-0.4239267008389902</c:v>
                </c:pt>
                <c:pt idx="9877">
                  <c:v>-1.2435375293059963</c:v>
                </c:pt>
                <c:pt idx="9878">
                  <c:v>-0.45212554696598772</c:v>
                </c:pt>
                <c:pt idx="9879">
                  <c:v>-4.985461582599271E-2</c:v>
                </c:pt>
                <c:pt idx="9880">
                  <c:v>0.25431728865899572</c:v>
                </c:pt>
                <c:pt idx="9881">
                  <c:v>-0.39323912265498961</c:v>
                </c:pt>
                <c:pt idx="9882">
                  <c:v>1.0498835600999996</c:v>
                </c:pt>
                <c:pt idx="9883">
                  <c:v>1.5640429591390159</c:v>
                </c:pt>
                <c:pt idx="9884">
                  <c:v>-1.3627445005940046</c:v>
                </c:pt>
                <c:pt idx="9885">
                  <c:v>0.13252641684701416</c:v>
                </c:pt>
                <c:pt idx="9886">
                  <c:v>-0.33425239639899473</c:v>
                </c:pt>
                <c:pt idx="9887">
                  <c:v>0.99113268302200197</c:v>
                </c:pt>
                <c:pt idx="9888">
                  <c:v>1.9670992670790213</c:v>
                </c:pt>
                <c:pt idx="9889">
                  <c:v>-0.62268591702797949</c:v>
                </c:pt>
                <c:pt idx="9890">
                  <c:v>1.0448280778300045</c:v>
                </c:pt>
                <c:pt idx="9891">
                  <c:v>0.16051772972500089</c:v>
                </c:pt>
                <c:pt idx="9892">
                  <c:v>-1.34643230540199</c:v>
                </c:pt>
                <c:pt idx="9893">
                  <c:v>1.7887005457510128</c:v>
                </c:pt>
                <c:pt idx="9894">
                  <c:v>1.0655152265800041</c:v>
                </c:pt>
                <c:pt idx="9895">
                  <c:v>-1.326424845722002</c:v>
                </c:pt>
                <c:pt idx="9896">
                  <c:v>-1.0371044351510079</c:v>
                </c:pt>
                <c:pt idx="9897">
                  <c:v>-1.5388331113339859</c:v>
                </c:pt>
                <c:pt idx="9898">
                  <c:v>0.83051902241101061</c:v>
                </c:pt>
                <c:pt idx="9899">
                  <c:v>-0.76206920786299293</c:v>
                </c:pt>
                <c:pt idx="9900">
                  <c:v>1.7498002836050119</c:v>
                </c:pt>
                <c:pt idx="9901">
                  <c:v>1.3651022229530128</c:v>
                </c:pt>
                <c:pt idx="9902">
                  <c:v>-0.97602810679597951</c:v>
                </c:pt>
                <c:pt idx="9903">
                  <c:v>-3.5467770506109986</c:v>
                </c:pt>
                <c:pt idx="9904">
                  <c:v>1.1951953541010027</c:v>
                </c:pt>
                <c:pt idx="9905">
                  <c:v>-0.27148989216100006</c:v>
                </c:pt>
                <c:pt idx="9906">
                  <c:v>0.16253897576599741</c:v>
                </c:pt>
                <c:pt idx="9907">
                  <c:v>-0.23579524214198955</c:v>
                </c:pt>
                <c:pt idx="9908">
                  <c:v>-2.006617279391989</c:v>
                </c:pt>
                <c:pt idx="9909">
                  <c:v>-0.6751240297649872</c:v>
                </c:pt>
                <c:pt idx="9910">
                  <c:v>-1.3930943655299899</c:v>
                </c:pt>
                <c:pt idx="9911">
                  <c:v>-1.0383798622069946</c:v>
                </c:pt>
                <c:pt idx="9912">
                  <c:v>0.9277516411300013</c:v>
                </c:pt>
                <c:pt idx="9913">
                  <c:v>-5.1156861729992897E-2</c:v>
                </c:pt>
                <c:pt idx="9914">
                  <c:v>-1.4110438251819915</c:v>
                </c:pt>
                <c:pt idx="9915">
                  <c:v>-0.74964925859700315</c:v>
                </c:pt>
                <c:pt idx="9916">
                  <c:v>-0.76994633930999612</c:v>
                </c:pt>
                <c:pt idx="9917">
                  <c:v>-0.35577221358299482</c:v>
                </c:pt>
                <c:pt idx="9918">
                  <c:v>0.35673180067699661</c:v>
                </c:pt>
                <c:pt idx="9919">
                  <c:v>-0.42970103794799286</c:v>
                </c:pt>
                <c:pt idx="9920">
                  <c:v>-2.0425131871639906</c:v>
                </c:pt>
                <c:pt idx="9921">
                  <c:v>-3.3414586758359945</c:v>
                </c:pt>
                <c:pt idx="9922">
                  <c:v>-0.84126048380099405</c:v>
                </c:pt>
                <c:pt idx="9923">
                  <c:v>0.42998564101401371</c:v>
                </c:pt>
                <c:pt idx="9924">
                  <c:v>-0.45751328742998965</c:v>
                </c:pt>
                <c:pt idx="9925">
                  <c:v>-0.50740552252499072</c:v>
                </c:pt>
                <c:pt idx="9926">
                  <c:v>0.37660953655300489</c:v>
                </c:pt>
                <c:pt idx="9927">
                  <c:v>-0.41939882213299029</c:v>
                </c:pt>
                <c:pt idx="9928">
                  <c:v>8.8043619779938354E-3</c:v>
                </c:pt>
                <c:pt idx="9929">
                  <c:v>-3.0212436476589914</c:v>
                </c:pt>
                <c:pt idx="9930">
                  <c:v>-0.28828717918898406</c:v>
                </c:pt>
                <c:pt idx="9931">
                  <c:v>-1.715406649035998</c:v>
                </c:pt>
                <c:pt idx="9932">
                  <c:v>0.773858592058005</c:v>
                </c:pt>
                <c:pt idx="9933">
                  <c:v>-1.0947375872829923</c:v>
                </c:pt>
                <c:pt idx="9934">
                  <c:v>0.53874439310699529</c:v>
                </c:pt>
                <c:pt idx="9935">
                  <c:v>0.71124449339600915</c:v>
                </c:pt>
                <c:pt idx="9936">
                  <c:v>0.23120044615900781</c:v>
                </c:pt>
                <c:pt idx="9937">
                  <c:v>-0.69273712920897879</c:v>
                </c:pt>
                <c:pt idx="9938">
                  <c:v>-0.25141725593299213</c:v>
                </c:pt>
                <c:pt idx="9939">
                  <c:v>3.1497890649006877E-2</c:v>
                </c:pt>
                <c:pt idx="9940">
                  <c:v>-0.84481596219299604</c:v>
                </c:pt>
                <c:pt idx="9941">
                  <c:v>3.3119779509579956</c:v>
                </c:pt>
                <c:pt idx="9942">
                  <c:v>1.1367167725490077</c:v>
                </c:pt>
                <c:pt idx="9943">
                  <c:v>1.1303676948890029</c:v>
                </c:pt>
                <c:pt idx="9944">
                  <c:v>0.96894875289301297</c:v>
                </c:pt>
                <c:pt idx="9945">
                  <c:v>-0.80080096663499489</c:v>
                </c:pt>
                <c:pt idx="9946">
                  <c:v>1.4848614270640041</c:v>
                </c:pt>
                <c:pt idx="9947">
                  <c:v>-0.14964879655200036</c:v>
                </c:pt>
                <c:pt idx="9948">
                  <c:v>-1.9363838298149858</c:v>
                </c:pt>
                <c:pt idx="9949">
                  <c:v>-3.4808793820549937</c:v>
                </c:pt>
                <c:pt idx="9950">
                  <c:v>8.1934343761020045E-2</c:v>
                </c:pt>
                <c:pt idx="9951">
                  <c:v>-1.0010348275429948</c:v>
                </c:pt>
                <c:pt idx="9952">
                  <c:v>0.90297120988000756</c:v>
                </c:pt>
                <c:pt idx="9953">
                  <c:v>-0.29889414539799475</c:v>
                </c:pt>
                <c:pt idx="9954">
                  <c:v>1.4418418986060146</c:v>
                </c:pt>
                <c:pt idx="9955">
                  <c:v>0.58387869863301489</c:v>
                </c:pt>
                <c:pt idx="9956">
                  <c:v>-1.0554977013749891</c:v>
                </c:pt>
                <c:pt idx="9957">
                  <c:v>-1.7309408816039991</c:v>
                </c:pt>
                <c:pt idx="9958">
                  <c:v>-0.76790878022200104</c:v>
                </c:pt>
                <c:pt idx="9959">
                  <c:v>-0.15693179552800984</c:v>
                </c:pt>
                <c:pt idx="9960">
                  <c:v>0.91404948150702126</c:v>
                </c:pt>
                <c:pt idx="9961">
                  <c:v>-9.5410302145992887E-2</c:v>
                </c:pt>
                <c:pt idx="9962">
                  <c:v>-0.4591392513069934</c:v>
                </c:pt>
                <c:pt idx="9963">
                  <c:v>0.27328439590800713</c:v>
                </c:pt>
                <c:pt idx="9964">
                  <c:v>-2.4277043541599852</c:v>
                </c:pt>
                <c:pt idx="9965">
                  <c:v>0.35205925873901833</c:v>
                </c:pt>
                <c:pt idx="9966">
                  <c:v>1.4305288660900004</c:v>
                </c:pt>
                <c:pt idx="9967">
                  <c:v>1.2072681237380039</c:v>
                </c:pt>
                <c:pt idx="9968">
                  <c:v>1.5390518015380081</c:v>
                </c:pt>
                <c:pt idx="9969">
                  <c:v>5.4734970469013433E-2</c:v>
                </c:pt>
                <c:pt idx="9970">
                  <c:v>-1.4140909055819861</c:v>
                </c:pt>
                <c:pt idx="9971">
                  <c:v>-0.80780971564898607</c:v>
                </c:pt>
                <c:pt idx="9972">
                  <c:v>0.58934758629800399</c:v>
                </c:pt>
                <c:pt idx="9973">
                  <c:v>-1.3785957366469859</c:v>
                </c:pt>
                <c:pt idx="9974">
                  <c:v>2.2864311868260074</c:v>
                </c:pt>
                <c:pt idx="9975">
                  <c:v>0.67414859412900796</c:v>
                </c:pt>
                <c:pt idx="9976">
                  <c:v>2.4089924391749946</c:v>
                </c:pt>
                <c:pt idx="9977">
                  <c:v>-1.216020495511998</c:v>
                </c:pt>
                <c:pt idx="9978">
                  <c:v>1.4720589967280091</c:v>
                </c:pt>
                <c:pt idx="9979">
                  <c:v>1.5458254811459966</c:v>
                </c:pt>
                <c:pt idx="9980">
                  <c:v>-6.1833228618993985E-2</c:v>
                </c:pt>
                <c:pt idx="9981">
                  <c:v>0.50571538193301535</c:v>
                </c:pt>
                <c:pt idx="9982">
                  <c:v>-0.83918258687498337</c:v>
                </c:pt>
              </c:numCache>
            </c:numRef>
          </c:xVal>
          <c:yVal>
            <c:numRef>
              <c:f>ECMAG_us!$J$4:$J$499980</c:f>
              <c:numCache>
                <c:formatCode>0.000</c:formatCode>
                <c:ptCount val="459995"/>
                <c:pt idx="0">
                  <c:v>0.21403497943359895</c:v>
                </c:pt>
                <c:pt idx="1">
                  <c:v>-0.578695298015802</c:v>
                </c:pt>
                <c:pt idx="2">
                  <c:v>0.20971735372110345</c:v>
                </c:pt>
                <c:pt idx="3">
                  <c:v>-1.2918743204899386E-2</c:v>
                </c:pt>
                <c:pt idx="4">
                  <c:v>0.21762005280389474</c:v>
                </c:pt>
                <c:pt idx="5">
                  <c:v>0.37056250288449633</c:v>
                </c:pt>
                <c:pt idx="6">
                  <c:v>0.30404378198870319</c:v>
                </c:pt>
                <c:pt idx="7">
                  <c:v>0.11592625799659828</c:v>
                </c:pt>
                <c:pt idx="8">
                  <c:v>-2.8854885025502597E-2</c:v>
                </c:pt>
                <c:pt idx="9">
                  <c:v>-0.40141960165540524</c:v>
                </c:pt>
                <c:pt idx="10">
                  <c:v>-0.22029878168860506</c:v>
                </c:pt>
                <c:pt idx="11">
                  <c:v>-7.8331239637201122E-2</c:v>
                </c:pt>
                <c:pt idx="12">
                  <c:v>-0.50240484365269822</c:v>
                </c:pt>
                <c:pt idx="13">
                  <c:v>-0.11879191512330323</c:v>
                </c:pt>
                <c:pt idx="14">
                  <c:v>3.1986113677902495E-2</c:v>
                </c:pt>
                <c:pt idx="15">
                  <c:v>4.3757747537966907E-3</c:v>
                </c:pt>
                <c:pt idx="16">
                  <c:v>-0.14439969837010125</c:v>
                </c:pt>
                <c:pt idx="17">
                  <c:v>0.2037397715515965</c:v>
                </c:pt>
                <c:pt idx="18">
                  <c:v>-0.18421671016520236</c:v>
                </c:pt>
                <c:pt idx="19">
                  <c:v>-0.26850192361710157</c:v>
                </c:pt>
                <c:pt idx="20">
                  <c:v>0.26176808249449834</c:v>
                </c:pt>
                <c:pt idx="21">
                  <c:v>0.10569231494280018</c:v>
                </c:pt>
                <c:pt idx="22">
                  <c:v>0.48094424989119489</c:v>
                </c:pt>
                <c:pt idx="23">
                  <c:v>0.257334783301296</c:v>
                </c:pt>
                <c:pt idx="24">
                  <c:v>0.65265622590409578</c:v>
                </c:pt>
                <c:pt idx="25">
                  <c:v>0.47156523374109582</c:v>
                </c:pt>
                <c:pt idx="26">
                  <c:v>0.40012432398479802</c:v>
                </c:pt>
                <c:pt idx="27">
                  <c:v>0.18295226926709773</c:v>
                </c:pt>
                <c:pt idx="28">
                  <c:v>-0.10031314873720021</c:v>
                </c:pt>
                <c:pt idx="29">
                  <c:v>0.44322247119519176</c:v>
                </c:pt>
                <c:pt idx="30">
                  <c:v>0.70875334900309639</c:v>
                </c:pt>
                <c:pt idx="31">
                  <c:v>0.78432103206489501</c:v>
                </c:pt>
                <c:pt idx="32">
                  <c:v>0.19473772454330174</c:v>
                </c:pt>
                <c:pt idx="33">
                  <c:v>-0.13467766829710115</c:v>
                </c:pt>
                <c:pt idx="34">
                  <c:v>5.2697582586198166E-2</c:v>
                </c:pt>
                <c:pt idx="35">
                  <c:v>-5.2231107190102932E-2</c:v>
                </c:pt>
                <c:pt idx="36">
                  <c:v>-0.11005781847499918</c:v>
                </c:pt>
                <c:pt idx="37">
                  <c:v>-5.100168456240084E-2</c:v>
                </c:pt>
                <c:pt idx="38">
                  <c:v>0.1844208368638931</c:v>
                </c:pt>
                <c:pt idx="39">
                  <c:v>6.4166743300098972E-2</c:v>
                </c:pt>
                <c:pt idx="40">
                  <c:v>-0.27341895383510462</c:v>
                </c:pt>
                <c:pt idx="41">
                  <c:v>3.0670733806395845E-2</c:v>
                </c:pt>
                <c:pt idx="42">
                  <c:v>0.4128172535552963</c:v>
                </c:pt>
                <c:pt idx="43">
                  <c:v>-0.17850258437120203</c:v>
                </c:pt>
                <c:pt idx="44">
                  <c:v>0.24392917487990218</c:v>
                </c:pt>
                <c:pt idx="45">
                  <c:v>-0.30065010431900419</c:v>
                </c:pt>
                <c:pt idx="46">
                  <c:v>-2.6800506239013089E-3</c:v>
                </c:pt>
                <c:pt idx="47">
                  <c:v>-0.1615109082278039</c:v>
                </c:pt>
                <c:pt idx="48">
                  <c:v>-0.11489378119870253</c:v>
                </c:pt>
                <c:pt idx="49">
                  <c:v>0.40617940960959942</c:v>
                </c:pt>
                <c:pt idx="50">
                  <c:v>0.6305412358111937</c:v>
                </c:pt>
                <c:pt idx="51">
                  <c:v>-0.45423853446660445</c:v>
                </c:pt>
                <c:pt idx="52">
                  <c:v>7.4920702415504081E-2</c:v>
                </c:pt>
                <c:pt idx="53">
                  <c:v>0.57347785510150118</c:v>
                </c:pt>
                <c:pt idx="54">
                  <c:v>4.1180456792993425E-2</c:v>
                </c:pt>
                <c:pt idx="55">
                  <c:v>0.65693196637560192</c:v>
                </c:pt>
                <c:pt idx="56">
                  <c:v>-0.42677370767070499</c:v>
                </c:pt>
                <c:pt idx="57">
                  <c:v>0.25907668705620068</c:v>
                </c:pt>
                <c:pt idx="58">
                  <c:v>4.458870009979421E-2</c:v>
                </c:pt>
                <c:pt idx="59">
                  <c:v>0.15463727908009872</c:v>
                </c:pt>
                <c:pt idx="60">
                  <c:v>9.9282899443394967E-2</c:v>
                </c:pt>
                <c:pt idx="61">
                  <c:v>9.3228683264399592E-2</c:v>
                </c:pt>
                <c:pt idx="62">
                  <c:v>0.40969508349959938</c:v>
                </c:pt>
                <c:pt idx="63">
                  <c:v>0.40468318755429777</c:v>
                </c:pt>
                <c:pt idx="64">
                  <c:v>5.6980645473004188E-2</c:v>
                </c:pt>
                <c:pt idx="65">
                  <c:v>0.15110864890829845</c:v>
                </c:pt>
                <c:pt idx="66">
                  <c:v>-0.28291675379180248</c:v>
                </c:pt>
                <c:pt idx="67">
                  <c:v>-7.1658109329902686E-2</c:v>
                </c:pt>
                <c:pt idx="68">
                  <c:v>0.20791438836069887</c:v>
                </c:pt>
                <c:pt idx="69">
                  <c:v>-0.42892526667430531</c:v>
                </c:pt>
                <c:pt idx="70">
                  <c:v>9.4812259694798229E-2</c:v>
                </c:pt>
                <c:pt idx="71">
                  <c:v>0.30538473783720121</c:v>
                </c:pt>
                <c:pt idx="72">
                  <c:v>-0.64567501375420022</c:v>
                </c:pt>
                <c:pt idx="73">
                  <c:v>0.13940005806439615</c:v>
                </c:pt>
                <c:pt idx="74">
                  <c:v>-4.7046008259599148E-4</c:v>
                </c:pt>
                <c:pt idx="75">
                  <c:v>8.0128038911901456E-2</c:v>
                </c:pt>
                <c:pt idx="76">
                  <c:v>0.28546563899009669</c:v>
                </c:pt>
                <c:pt idx="77">
                  <c:v>-0.34722511253340116</c:v>
                </c:pt>
                <c:pt idx="78">
                  <c:v>-4.5037007491103509E-2</c:v>
                </c:pt>
                <c:pt idx="79">
                  <c:v>-0.18000640574620519</c:v>
                </c:pt>
                <c:pt idx="80">
                  <c:v>0.27488419082860105</c:v>
                </c:pt>
                <c:pt idx="81">
                  <c:v>0.21005611758899789</c:v>
                </c:pt>
                <c:pt idx="82">
                  <c:v>-9.8046796688898041E-2</c:v>
                </c:pt>
                <c:pt idx="83">
                  <c:v>-0.20402555930610333</c:v>
                </c:pt>
                <c:pt idx="84">
                  <c:v>-7.0746651210598088E-2</c:v>
                </c:pt>
                <c:pt idx="85">
                  <c:v>0.35534667979609225</c:v>
                </c:pt>
                <c:pt idx="86">
                  <c:v>0.18195793950879846</c:v>
                </c:pt>
                <c:pt idx="87">
                  <c:v>-0.45209930681600241</c:v>
                </c:pt>
                <c:pt idx="88">
                  <c:v>-4.2808184196019283E-3</c:v>
                </c:pt>
                <c:pt idx="89">
                  <c:v>-0.13485364601790195</c:v>
                </c:pt>
                <c:pt idx="90">
                  <c:v>-0.21318007954180018</c:v>
                </c:pt>
                <c:pt idx="91">
                  <c:v>-0.21840885875640481</c:v>
                </c:pt>
                <c:pt idx="92">
                  <c:v>0.21254834515220011</c:v>
                </c:pt>
                <c:pt idx="93">
                  <c:v>-0.15427837754160123</c:v>
                </c:pt>
                <c:pt idx="94">
                  <c:v>0.39014577029970354</c:v>
                </c:pt>
                <c:pt idx="95">
                  <c:v>-0.15318660434350306</c:v>
                </c:pt>
                <c:pt idx="96">
                  <c:v>-0.17570243552459885</c:v>
                </c:pt>
                <c:pt idx="97">
                  <c:v>8.1303902000797734E-2</c:v>
                </c:pt>
                <c:pt idx="98">
                  <c:v>8.8322439997000401E-2</c:v>
                </c:pt>
                <c:pt idx="99">
                  <c:v>0.43050719102249957</c:v>
                </c:pt>
                <c:pt idx="100">
                  <c:v>-2.0864138805499977E-2</c:v>
                </c:pt>
                <c:pt idx="101">
                  <c:v>0.28495791487790001</c:v>
                </c:pt>
                <c:pt idx="102">
                  <c:v>-0.30450458756130416</c:v>
                </c:pt>
                <c:pt idx="103">
                  <c:v>-8.837514683101233E-3</c:v>
                </c:pt>
                <c:pt idx="104">
                  <c:v>0.21297190534740196</c:v>
                </c:pt>
                <c:pt idx="105">
                  <c:v>6.5839753590601902E-2</c:v>
                </c:pt>
                <c:pt idx="106">
                  <c:v>-0.1558429662907983</c:v>
                </c:pt>
                <c:pt idx="107">
                  <c:v>1.0944676169494016E-2</c:v>
                </c:pt>
                <c:pt idx="108">
                  <c:v>0.12879791802809848</c:v>
                </c:pt>
                <c:pt idx="109">
                  <c:v>0.11875190560639481</c:v>
                </c:pt>
                <c:pt idx="110">
                  <c:v>-0.23689526124569937</c:v>
                </c:pt>
                <c:pt idx="111">
                  <c:v>0.12022366917099703</c:v>
                </c:pt>
                <c:pt idx="112">
                  <c:v>8.298547572109527E-2</c:v>
                </c:pt>
                <c:pt idx="113">
                  <c:v>0.15812481131229816</c:v>
                </c:pt>
                <c:pt idx="114">
                  <c:v>-0.1754738852475981</c:v>
                </c:pt>
                <c:pt idx="115">
                  <c:v>-0.50100497336539718</c:v>
                </c:pt>
                <c:pt idx="116">
                  <c:v>0.23423082274439366</c:v>
                </c:pt>
                <c:pt idx="117">
                  <c:v>-0.12026727538950155</c:v>
                </c:pt>
                <c:pt idx="118">
                  <c:v>-0.24107378297770055</c:v>
                </c:pt>
                <c:pt idx="119">
                  <c:v>-0.37551613529160477</c:v>
                </c:pt>
                <c:pt idx="120">
                  <c:v>-0.43077650385279753</c:v>
                </c:pt>
                <c:pt idx="121">
                  <c:v>-2.103243371210084E-2</c:v>
                </c:pt>
                <c:pt idx="122">
                  <c:v>0.67571149531349306</c:v>
                </c:pt>
                <c:pt idx="123">
                  <c:v>8.2034944304496094E-2</c:v>
                </c:pt>
                <c:pt idx="124">
                  <c:v>0.10174544949119735</c:v>
                </c:pt>
                <c:pt idx="125">
                  <c:v>-2.1994975500021496E-3</c:v>
                </c:pt>
                <c:pt idx="126">
                  <c:v>5.5394688323694652E-2</c:v>
                </c:pt>
                <c:pt idx="127">
                  <c:v>0.20493857667729998</c:v>
                </c:pt>
                <c:pt idx="128">
                  <c:v>0.2838471768679014</c:v>
                </c:pt>
                <c:pt idx="129">
                  <c:v>-0.3618938660389972</c:v>
                </c:pt>
                <c:pt idx="130">
                  <c:v>-0.29284724730080569</c:v>
                </c:pt>
                <c:pt idx="131">
                  <c:v>-0.22593106070180369</c:v>
                </c:pt>
                <c:pt idx="132">
                  <c:v>0.22151593131729896</c:v>
                </c:pt>
                <c:pt idx="133">
                  <c:v>0.18769911964369612</c:v>
                </c:pt>
                <c:pt idx="134">
                  <c:v>0.21123824549009385</c:v>
                </c:pt>
                <c:pt idx="135">
                  <c:v>-0.20662076498269499</c:v>
                </c:pt>
                <c:pt idx="136">
                  <c:v>0.14958201023259932</c:v>
                </c:pt>
                <c:pt idx="137">
                  <c:v>0.21006503811040034</c:v>
                </c:pt>
                <c:pt idx="138">
                  <c:v>0.23842860619259909</c:v>
                </c:pt>
                <c:pt idx="139">
                  <c:v>-1.0277375905303643E-2</c:v>
                </c:pt>
                <c:pt idx="140">
                  <c:v>3.1817844114200966E-2</c:v>
                </c:pt>
                <c:pt idx="141">
                  <c:v>0.13997614339349695</c:v>
                </c:pt>
                <c:pt idx="142">
                  <c:v>-0.12414682090570039</c:v>
                </c:pt>
                <c:pt idx="143">
                  <c:v>-0.27925664169010389</c:v>
                </c:pt>
                <c:pt idx="144">
                  <c:v>-0.22981206519170172</c:v>
                </c:pt>
                <c:pt idx="145">
                  <c:v>-0.40762225948149933</c:v>
                </c:pt>
                <c:pt idx="146">
                  <c:v>9.5654533785200613E-2</c:v>
                </c:pt>
                <c:pt idx="147">
                  <c:v>0.17986887846959831</c:v>
                </c:pt>
                <c:pt idx="148">
                  <c:v>6.0141217762101462E-2</c:v>
                </c:pt>
                <c:pt idx="149">
                  <c:v>-0.36873356594939821</c:v>
                </c:pt>
                <c:pt idx="150">
                  <c:v>-3.4169811999618105E-4</c:v>
                </c:pt>
                <c:pt idx="151">
                  <c:v>-0.57695610052660129</c:v>
                </c:pt>
                <c:pt idx="152">
                  <c:v>7.6114750532397579E-2</c:v>
                </c:pt>
                <c:pt idx="153">
                  <c:v>-0.19516112399830376</c:v>
                </c:pt>
                <c:pt idx="154">
                  <c:v>0.51920650374209742</c:v>
                </c:pt>
                <c:pt idx="155">
                  <c:v>0.2457417438866969</c:v>
                </c:pt>
                <c:pt idx="156">
                  <c:v>-0.19208999702319574</c:v>
                </c:pt>
                <c:pt idx="157">
                  <c:v>1.6493460906296775E-2</c:v>
                </c:pt>
                <c:pt idx="158">
                  <c:v>3.2948118695102835E-2</c:v>
                </c:pt>
                <c:pt idx="159">
                  <c:v>5.3790478035395495E-2</c:v>
                </c:pt>
                <c:pt idx="160">
                  <c:v>4.3566279966796628E-2</c:v>
                </c:pt>
                <c:pt idx="161">
                  <c:v>0.23815995142519597</c:v>
                </c:pt>
                <c:pt idx="162">
                  <c:v>0.23594611465460247</c:v>
                </c:pt>
                <c:pt idx="163">
                  <c:v>2.1051650543498113E-2</c:v>
                </c:pt>
                <c:pt idx="164">
                  <c:v>2.2429709872895387E-2</c:v>
                </c:pt>
                <c:pt idx="165">
                  <c:v>0.47706858882600045</c:v>
                </c:pt>
                <c:pt idx="166">
                  <c:v>-0.38916793333550004</c:v>
                </c:pt>
                <c:pt idx="167">
                  <c:v>-3.1414148250100027E-2</c:v>
                </c:pt>
                <c:pt idx="168">
                  <c:v>3.299968510629725E-2</c:v>
                </c:pt>
                <c:pt idx="169">
                  <c:v>5.9833932623696739E-2</c:v>
                </c:pt>
                <c:pt idx="170">
                  <c:v>7.1834885213192479E-2</c:v>
                </c:pt>
                <c:pt idx="171">
                  <c:v>-0.17215111352339818</c:v>
                </c:pt>
                <c:pt idx="172">
                  <c:v>0.15034831303010066</c:v>
                </c:pt>
                <c:pt idx="173">
                  <c:v>0.12318722461419895</c:v>
                </c:pt>
                <c:pt idx="174">
                  <c:v>-0.51106958337260266</c:v>
                </c:pt>
                <c:pt idx="175">
                  <c:v>-0.29354640449059843</c:v>
                </c:pt>
                <c:pt idx="176">
                  <c:v>-0.27183961037099635</c:v>
                </c:pt>
                <c:pt idx="177">
                  <c:v>-0.10330975468070136</c:v>
                </c:pt>
                <c:pt idx="178">
                  <c:v>0.30074412180549359</c:v>
                </c:pt>
                <c:pt idx="179">
                  <c:v>4.6897610292695902E-2</c:v>
                </c:pt>
                <c:pt idx="180">
                  <c:v>0.22598880819029432</c:v>
                </c:pt>
                <c:pt idx="181">
                  <c:v>-0.46704375172910062</c:v>
                </c:pt>
                <c:pt idx="182">
                  <c:v>0.21052122505509629</c:v>
                </c:pt>
                <c:pt idx="183">
                  <c:v>-2.0270202936004011E-2</c:v>
                </c:pt>
                <c:pt idx="184">
                  <c:v>1.9200352995795811E-2</c:v>
                </c:pt>
                <c:pt idx="185">
                  <c:v>0.34333752963999586</c:v>
                </c:pt>
                <c:pt idx="186">
                  <c:v>-0.19489977765620381</c:v>
                </c:pt>
                <c:pt idx="187">
                  <c:v>-1.1929279674497195E-2</c:v>
                </c:pt>
                <c:pt idx="188">
                  <c:v>-6.1983156938900663E-2</c:v>
                </c:pt>
                <c:pt idx="189">
                  <c:v>-0.27320222793650117</c:v>
                </c:pt>
                <c:pt idx="190">
                  <c:v>-0.74252955123590425</c:v>
                </c:pt>
                <c:pt idx="191">
                  <c:v>-0.22318191055089898</c:v>
                </c:pt>
                <c:pt idx="192">
                  <c:v>-0.33317302108299884</c:v>
                </c:pt>
                <c:pt idx="193">
                  <c:v>-0.11541373077020012</c:v>
                </c:pt>
                <c:pt idx="194">
                  <c:v>-8.910968690680221E-2</c:v>
                </c:pt>
                <c:pt idx="195">
                  <c:v>0.41286878591039766</c:v>
                </c:pt>
                <c:pt idx="196">
                  <c:v>0.38387629199149842</c:v>
                </c:pt>
                <c:pt idx="197">
                  <c:v>0.13592719921020091</c:v>
                </c:pt>
                <c:pt idx="198">
                  <c:v>-0.12403073721259972</c:v>
                </c:pt>
                <c:pt idx="199">
                  <c:v>0.20741821240569891</c:v>
                </c:pt>
                <c:pt idx="200">
                  <c:v>5.2329736011394345E-2</c:v>
                </c:pt>
                <c:pt idx="201">
                  <c:v>-0.13890359427689702</c:v>
                </c:pt>
                <c:pt idx="202">
                  <c:v>2.574041627119783E-2</c:v>
                </c:pt>
                <c:pt idx="203">
                  <c:v>0.48153840949409954</c:v>
                </c:pt>
                <c:pt idx="204">
                  <c:v>-0.15666022803690538</c:v>
                </c:pt>
                <c:pt idx="205">
                  <c:v>0.32685119091449621</c:v>
                </c:pt>
                <c:pt idx="206">
                  <c:v>-0.23770538830100207</c:v>
                </c:pt>
                <c:pt idx="207">
                  <c:v>0.1036058019780981</c:v>
                </c:pt>
                <c:pt idx="208">
                  <c:v>-0.2185623734080977</c:v>
                </c:pt>
                <c:pt idx="209">
                  <c:v>-0.12948333522080446</c:v>
                </c:pt>
                <c:pt idx="210">
                  <c:v>-0.22346247760680171</c:v>
                </c:pt>
                <c:pt idx="211">
                  <c:v>0.33955955036659446</c:v>
                </c:pt>
                <c:pt idx="212">
                  <c:v>0.14136918075560345</c:v>
                </c:pt>
                <c:pt idx="213">
                  <c:v>-4.4024922844201342E-2</c:v>
                </c:pt>
                <c:pt idx="214">
                  <c:v>8.6240317352398677E-2</c:v>
                </c:pt>
                <c:pt idx="215">
                  <c:v>0.31057465134539797</c:v>
                </c:pt>
                <c:pt idx="216">
                  <c:v>-0.40614597240350037</c:v>
                </c:pt>
                <c:pt idx="217">
                  <c:v>-0.25678818703569561</c:v>
                </c:pt>
                <c:pt idx="218">
                  <c:v>-0.17031925544200277</c:v>
                </c:pt>
                <c:pt idx="219">
                  <c:v>-2.9491835202897221E-2</c:v>
                </c:pt>
                <c:pt idx="220">
                  <c:v>5.3939715156396062E-2</c:v>
                </c:pt>
                <c:pt idx="221">
                  <c:v>-0.15098146235370535</c:v>
                </c:pt>
                <c:pt idx="222">
                  <c:v>0.25058080157569407</c:v>
                </c:pt>
                <c:pt idx="223">
                  <c:v>0.12110320131739627</c:v>
                </c:pt>
                <c:pt idx="224">
                  <c:v>1.3004719526499287E-2</c:v>
                </c:pt>
                <c:pt idx="225">
                  <c:v>0.17891967078809756</c:v>
                </c:pt>
                <c:pt idx="226">
                  <c:v>6.9624544293198198E-2</c:v>
                </c:pt>
                <c:pt idx="227">
                  <c:v>-0.30995507477950213</c:v>
                </c:pt>
                <c:pt idx="228">
                  <c:v>0.32239385168459478</c:v>
                </c:pt>
                <c:pt idx="229">
                  <c:v>-0.60737083187699881</c:v>
                </c:pt>
                <c:pt idx="230">
                  <c:v>0.13424123940760069</c:v>
                </c:pt>
                <c:pt idx="231">
                  <c:v>-4.380773466301946E-3</c:v>
                </c:pt>
                <c:pt idx="232">
                  <c:v>0.19481580968579948</c:v>
                </c:pt>
                <c:pt idx="233">
                  <c:v>-0.38852839190780486</c:v>
                </c:pt>
                <c:pt idx="234">
                  <c:v>-0.41603674235059884</c:v>
                </c:pt>
                <c:pt idx="235">
                  <c:v>-0.33172245964549774</c:v>
                </c:pt>
                <c:pt idx="236">
                  <c:v>-0.33167200947669784</c:v>
                </c:pt>
                <c:pt idx="237">
                  <c:v>-1.0517820229395625E-2</c:v>
                </c:pt>
                <c:pt idx="238">
                  <c:v>-0.19423769763000109</c:v>
                </c:pt>
                <c:pt idx="239">
                  <c:v>-0.12296978788450019</c:v>
                </c:pt>
                <c:pt idx="240">
                  <c:v>0.36072070899889752</c:v>
                </c:pt>
                <c:pt idx="241">
                  <c:v>0.17470257384439236</c:v>
                </c:pt>
                <c:pt idx="242">
                  <c:v>-0.10493005658370436</c:v>
                </c:pt>
                <c:pt idx="243">
                  <c:v>0.24081800471029879</c:v>
                </c:pt>
                <c:pt idx="244">
                  <c:v>-1.0067087491599125E-2</c:v>
                </c:pt>
                <c:pt idx="245">
                  <c:v>0.33036041081899725</c:v>
                </c:pt>
                <c:pt idx="246">
                  <c:v>0.43356006271439895</c:v>
                </c:pt>
                <c:pt idx="247">
                  <c:v>0.2730506841120004</c:v>
                </c:pt>
                <c:pt idx="248">
                  <c:v>0.48437308408019675</c:v>
                </c:pt>
                <c:pt idx="249">
                  <c:v>0.20331586356019926</c:v>
                </c:pt>
                <c:pt idx="250">
                  <c:v>-0.13160813663120052</c:v>
                </c:pt>
                <c:pt idx="251">
                  <c:v>0.2953567144624003</c:v>
                </c:pt>
                <c:pt idx="252">
                  <c:v>0.54944595342750091</c:v>
                </c:pt>
                <c:pt idx="253">
                  <c:v>0.17549553913949723</c:v>
                </c:pt>
                <c:pt idx="254">
                  <c:v>-0.14141324970750446</c:v>
                </c:pt>
                <c:pt idx="255">
                  <c:v>-6.1633844958002726E-2</c:v>
                </c:pt>
                <c:pt idx="256">
                  <c:v>0.28966344803009747</c:v>
                </c:pt>
                <c:pt idx="257">
                  <c:v>0.47485277925629532</c:v>
                </c:pt>
                <c:pt idx="258">
                  <c:v>3.8203171691897353E-2</c:v>
                </c:pt>
                <c:pt idx="259">
                  <c:v>0.52837308180489373</c:v>
                </c:pt>
                <c:pt idx="260">
                  <c:v>-0.24420760176730738</c:v>
                </c:pt>
                <c:pt idx="261">
                  <c:v>-0.23500910390200147</c:v>
                </c:pt>
                <c:pt idx="262">
                  <c:v>0.21587992676700196</c:v>
                </c:pt>
                <c:pt idx="263">
                  <c:v>-0.172458708760999</c:v>
                </c:pt>
                <c:pt idx="264">
                  <c:v>-0.20017396375919816</c:v>
                </c:pt>
                <c:pt idx="265">
                  <c:v>0.3903455655071042</c:v>
                </c:pt>
                <c:pt idx="266">
                  <c:v>0.23166189746539345</c:v>
                </c:pt>
                <c:pt idx="267">
                  <c:v>3.0995338677200834E-2</c:v>
                </c:pt>
                <c:pt idx="268">
                  <c:v>0.32516279720800156</c:v>
                </c:pt>
                <c:pt idx="269">
                  <c:v>-0.19998661917119875</c:v>
                </c:pt>
                <c:pt idx="270">
                  <c:v>0.21394488063249639</c:v>
                </c:pt>
                <c:pt idx="271">
                  <c:v>0.17099597055679538</c:v>
                </c:pt>
                <c:pt idx="272">
                  <c:v>0.17704757603370069</c:v>
                </c:pt>
                <c:pt idx="273">
                  <c:v>0.25809579499079405</c:v>
                </c:pt>
                <c:pt idx="274">
                  <c:v>0.30837041764259965</c:v>
                </c:pt>
                <c:pt idx="275">
                  <c:v>3.3775790092100522E-2</c:v>
                </c:pt>
                <c:pt idx="276">
                  <c:v>0.20507870102120052</c:v>
                </c:pt>
                <c:pt idx="277">
                  <c:v>9.3773432720297478E-2</c:v>
                </c:pt>
                <c:pt idx="278">
                  <c:v>4.4111928654899657E-2</c:v>
                </c:pt>
                <c:pt idx="279">
                  <c:v>0.53601037231469917</c:v>
                </c:pt>
                <c:pt idx="280">
                  <c:v>0.14056674163119709</c:v>
                </c:pt>
                <c:pt idx="281">
                  <c:v>-2.9385791047197074E-2</c:v>
                </c:pt>
                <c:pt idx="282">
                  <c:v>6.4119844701401973E-2</c:v>
                </c:pt>
                <c:pt idx="283">
                  <c:v>-9.5212535726503233E-2</c:v>
                </c:pt>
                <c:pt idx="284">
                  <c:v>-0.22957002193750498</c:v>
                </c:pt>
                <c:pt idx="285">
                  <c:v>-0.19862943828090351</c:v>
                </c:pt>
                <c:pt idx="286">
                  <c:v>0.34038203865919314</c:v>
                </c:pt>
                <c:pt idx="287">
                  <c:v>0.31889784659169607</c:v>
                </c:pt>
                <c:pt idx="288">
                  <c:v>-4.3189110133305064E-2</c:v>
                </c:pt>
                <c:pt idx="289">
                  <c:v>-0.28562931580560047</c:v>
                </c:pt>
                <c:pt idx="290">
                  <c:v>-4.4301252006597736E-2</c:v>
                </c:pt>
                <c:pt idx="291">
                  <c:v>-0.4415452778829021</c:v>
                </c:pt>
                <c:pt idx="292">
                  <c:v>-0.14935103047740483</c:v>
                </c:pt>
                <c:pt idx="293">
                  <c:v>-0.30856888018180229</c:v>
                </c:pt>
                <c:pt idx="294">
                  <c:v>-4.5078900138300071E-2</c:v>
                </c:pt>
                <c:pt idx="295">
                  <c:v>0.3886529636156979</c:v>
                </c:pt>
                <c:pt idx="296">
                  <c:v>-8.2940119412029389E-3</c:v>
                </c:pt>
                <c:pt idx="297">
                  <c:v>0.10405746145899997</c:v>
                </c:pt>
                <c:pt idx="298">
                  <c:v>8.8280387277997363E-2</c:v>
                </c:pt>
                <c:pt idx="299">
                  <c:v>0.4901024779473957</c:v>
                </c:pt>
                <c:pt idx="300">
                  <c:v>0.19947378842469732</c:v>
                </c:pt>
                <c:pt idx="301">
                  <c:v>6.9042106743800957E-2</c:v>
                </c:pt>
                <c:pt idx="302">
                  <c:v>-0.11670395705700543</c:v>
                </c:pt>
                <c:pt idx="303">
                  <c:v>0.2091358449886016</c:v>
                </c:pt>
                <c:pt idx="304">
                  <c:v>-7.6295559591201823E-2</c:v>
                </c:pt>
                <c:pt idx="305">
                  <c:v>0.17598698730159867</c:v>
                </c:pt>
                <c:pt idx="306">
                  <c:v>-6.3398274740400495E-2</c:v>
                </c:pt>
                <c:pt idx="307">
                  <c:v>-0.15300918172579969</c:v>
                </c:pt>
                <c:pt idx="308">
                  <c:v>0.11232520479619978</c:v>
                </c:pt>
                <c:pt idx="309">
                  <c:v>0.19512306655450118</c:v>
                </c:pt>
                <c:pt idx="310">
                  <c:v>-0.24731617692930286</c:v>
                </c:pt>
                <c:pt idx="311">
                  <c:v>-0.15274976517230243</c:v>
                </c:pt>
                <c:pt idx="312">
                  <c:v>0.19199467080900234</c:v>
                </c:pt>
                <c:pt idx="313">
                  <c:v>0.1818125332411995</c:v>
                </c:pt>
                <c:pt idx="314">
                  <c:v>-0.39175943878340291</c:v>
                </c:pt>
                <c:pt idx="315">
                  <c:v>2.155869712029812E-2</c:v>
                </c:pt>
                <c:pt idx="316">
                  <c:v>5.3735782647898134E-2</c:v>
                </c:pt>
                <c:pt idx="317">
                  <c:v>-9.5742540881502691E-2</c:v>
                </c:pt>
                <c:pt idx="318">
                  <c:v>0.27524568453060283</c:v>
                </c:pt>
                <c:pt idx="319">
                  <c:v>0.14688933286449668</c:v>
                </c:pt>
                <c:pt idx="320">
                  <c:v>-0.25643583745070231</c:v>
                </c:pt>
                <c:pt idx="321">
                  <c:v>0.26471016493379551</c:v>
                </c:pt>
                <c:pt idx="322">
                  <c:v>0.51595367374930134</c:v>
                </c:pt>
                <c:pt idx="323">
                  <c:v>0.24637654809620102</c:v>
                </c:pt>
                <c:pt idx="324">
                  <c:v>-0.46805809505920593</c:v>
                </c:pt>
                <c:pt idx="325">
                  <c:v>-0.19780389099910423</c:v>
                </c:pt>
                <c:pt idx="326">
                  <c:v>2.4034183951499699E-2</c:v>
                </c:pt>
                <c:pt idx="327">
                  <c:v>0.16907966218540338</c:v>
                </c:pt>
                <c:pt idx="328">
                  <c:v>7.7421081650001611E-2</c:v>
                </c:pt>
                <c:pt idx="329">
                  <c:v>-0.41190172310999884</c:v>
                </c:pt>
                <c:pt idx="330">
                  <c:v>-0.246893236017101</c:v>
                </c:pt>
                <c:pt idx="331">
                  <c:v>0.38629340383319999</c:v>
                </c:pt>
                <c:pt idx="332">
                  <c:v>0.79231395613650335</c:v>
                </c:pt>
                <c:pt idx="333">
                  <c:v>-0.29945039800499984</c:v>
                </c:pt>
                <c:pt idx="334">
                  <c:v>-8.5434385826701487E-2</c:v>
                </c:pt>
                <c:pt idx="335">
                  <c:v>7.7472879241696546E-2</c:v>
                </c:pt>
                <c:pt idx="336">
                  <c:v>0.14388305413239522</c:v>
                </c:pt>
                <c:pt idx="337">
                  <c:v>-0.25092014518290284</c:v>
                </c:pt>
                <c:pt idx="338">
                  <c:v>5.627712526919737E-2</c:v>
                </c:pt>
                <c:pt idx="339">
                  <c:v>-0.28261501551730106</c:v>
                </c:pt>
                <c:pt idx="340">
                  <c:v>0.54054538291899945</c:v>
                </c:pt>
                <c:pt idx="341">
                  <c:v>0.34893269083710265</c:v>
                </c:pt>
                <c:pt idx="342">
                  <c:v>-0.76354346626350633</c:v>
                </c:pt>
                <c:pt idx="343">
                  <c:v>-0.10618545442800098</c:v>
                </c:pt>
                <c:pt idx="344">
                  <c:v>-0.11725889448080551</c:v>
                </c:pt>
                <c:pt idx="345">
                  <c:v>-0.22223399584990489</c:v>
                </c:pt>
                <c:pt idx="346">
                  <c:v>1.5353019356496134E-2</c:v>
                </c:pt>
                <c:pt idx="347">
                  <c:v>3.5258785062296738E-2</c:v>
                </c:pt>
                <c:pt idx="348">
                  <c:v>-0.54040213002910065</c:v>
                </c:pt>
                <c:pt idx="349">
                  <c:v>-0.13646414643240234</c:v>
                </c:pt>
                <c:pt idx="350">
                  <c:v>0.12886122081499707</c:v>
                </c:pt>
                <c:pt idx="351">
                  <c:v>0.3952217729052947</c:v>
                </c:pt>
                <c:pt idx="352">
                  <c:v>-0.5015018652527985</c:v>
                </c:pt>
                <c:pt idx="353">
                  <c:v>0.25717271133899544</c:v>
                </c:pt>
                <c:pt idx="354">
                  <c:v>0.34930825628799766</c:v>
                </c:pt>
                <c:pt idx="355">
                  <c:v>-0.37107593044620302</c:v>
                </c:pt>
                <c:pt idx="356">
                  <c:v>7.1959648066098225E-2</c:v>
                </c:pt>
                <c:pt idx="357">
                  <c:v>0.13192590529019554</c:v>
                </c:pt>
                <c:pt idx="358">
                  <c:v>0.34976052431609617</c:v>
                </c:pt>
                <c:pt idx="359">
                  <c:v>-0.10511688526649721</c:v>
                </c:pt>
                <c:pt idx="360">
                  <c:v>-0.21547259651689643</c:v>
                </c:pt>
                <c:pt idx="361">
                  <c:v>0.42202929170859704</c:v>
                </c:pt>
                <c:pt idx="362">
                  <c:v>-0.36061347965780044</c:v>
                </c:pt>
                <c:pt idx="363">
                  <c:v>7.7270379258962407E-3</c:v>
                </c:pt>
                <c:pt idx="364">
                  <c:v>0.21980269479239922</c:v>
                </c:pt>
                <c:pt idx="365">
                  <c:v>-7.5851730611702806E-2</c:v>
                </c:pt>
                <c:pt idx="366">
                  <c:v>0.63094464538210104</c:v>
                </c:pt>
                <c:pt idx="367">
                  <c:v>0.26353633516979613</c:v>
                </c:pt>
                <c:pt idx="368">
                  <c:v>-3.7440139546198736E-2</c:v>
                </c:pt>
                <c:pt idx="369">
                  <c:v>-3.0027803092707472E-2</c:v>
                </c:pt>
                <c:pt idx="370">
                  <c:v>-0.18306034754210287</c:v>
                </c:pt>
                <c:pt idx="371">
                  <c:v>6.5457611013698624E-2</c:v>
                </c:pt>
                <c:pt idx="372">
                  <c:v>-2.8438995260302136E-2</c:v>
                </c:pt>
                <c:pt idx="373">
                  <c:v>-0.29398532037770053</c:v>
                </c:pt>
                <c:pt idx="374">
                  <c:v>-0.26242928386950126</c:v>
                </c:pt>
                <c:pt idx="375">
                  <c:v>-8.5437652075896153E-2</c:v>
                </c:pt>
                <c:pt idx="376">
                  <c:v>-0.3597469911127007</c:v>
                </c:pt>
                <c:pt idx="377">
                  <c:v>-0.18740178547589892</c:v>
                </c:pt>
                <c:pt idx="378">
                  <c:v>0.30181308367340165</c:v>
                </c:pt>
                <c:pt idx="379">
                  <c:v>-0.24058395581619862</c:v>
                </c:pt>
                <c:pt idx="380">
                  <c:v>2.0575615268199954E-2</c:v>
                </c:pt>
                <c:pt idx="381">
                  <c:v>0.19337374266969931</c:v>
                </c:pt>
                <c:pt idx="382">
                  <c:v>-0.24506077247380631</c:v>
                </c:pt>
                <c:pt idx="383">
                  <c:v>7.0992211817198836E-2</c:v>
                </c:pt>
                <c:pt idx="384">
                  <c:v>5.5486481765896656E-2</c:v>
                </c:pt>
                <c:pt idx="385">
                  <c:v>0.21908009796029404</c:v>
                </c:pt>
                <c:pt idx="386">
                  <c:v>-0.42073843933049915</c:v>
                </c:pt>
                <c:pt idx="387">
                  <c:v>-8.145071671650328E-2</c:v>
                </c:pt>
                <c:pt idx="388">
                  <c:v>0.15100213898190162</c:v>
                </c:pt>
                <c:pt idx="389">
                  <c:v>-7.5357109934401478E-2</c:v>
                </c:pt>
                <c:pt idx="390">
                  <c:v>5.3084195445698867E-2</c:v>
                </c:pt>
                <c:pt idx="391">
                  <c:v>-7.6996873831596702E-2</c:v>
                </c:pt>
                <c:pt idx="392">
                  <c:v>-0.38732521414989662</c:v>
                </c:pt>
                <c:pt idx="393">
                  <c:v>-5.1559532274900732E-2</c:v>
                </c:pt>
                <c:pt idx="394">
                  <c:v>-8.035778184039799E-2</c:v>
                </c:pt>
                <c:pt idx="395">
                  <c:v>6.1178391439398183E-2</c:v>
                </c:pt>
                <c:pt idx="396">
                  <c:v>0.2960420345221948</c:v>
                </c:pt>
                <c:pt idx="397">
                  <c:v>-1.9170369057697201E-2</c:v>
                </c:pt>
                <c:pt idx="398">
                  <c:v>0.42677177727190241</c:v>
                </c:pt>
                <c:pt idx="399">
                  <c:v>-0.5203418839743037</c:v>
                </c:pt>
                <c:pt idx="400">
                  <c:v>2.9193228471200428E-2</c:v>
                </c:pt>
                <c:pt idx="401">
                  <c:v>8.4939419044594899E-2</c:v>
                </c:pt>
                <c:pt idx="402">
                  <c:v>0.17595974891569455</c:v>
                </c:pt>
                <c:pt idx="403">
                  <c:v>0.54995225577010132</c:v>
                </c:pt>
                <c:pt idx="404">
                  <c:v>1.2721302156492698E-2</c:v>
                </c:pt>
                <c:pt idx="405">
                  <c:v>8.5356385138979363E-3</c:v>
                </c:pt>
                <c:pt idx="406">
                  <c:v>6.4365435957995487E-2</c:v>
                </c:pt>
                <c:pt idx="407">
                  <c:v>0.18343860105719756</c:v>
                </c:pt>
                <c:pt idx="408">
                  <c:v>-0.12112333394149744</c:v>
                </c:pt>
                <c:pt idx="409">
                  <c:v>0.31140711035030222</c:v>
                </c:pt>
                <c:pt idx="410">
                  <c:v>3.0093242846298551E-2</c:v>
                </c:pt>
                <c:pt idx="411">
                  <c:v>0.27405336470189923</c:v>
                </c:pt>
                <c:pt idx="412">
                  <c:v>0.18564283203769349</c:v>
                </c:pt>
                <c:pt idx="413">
                  <c:v>-0.15756570972749984</c:v>
                </c:pt>
                <c:pt idx="414">
                  <c:v>-0.32828412071859958</c:v>
                </c:pt>
                <c:pt idx="415">
                  <c:v>0.14790445439980004</c:v>
                </c:pt>
                <c:pt idx="416">
                  <c:v>0.31962377781430007</c:v>
                </c:pt>
                <c:pt idx="417">
                  <c:v>0.24833312759439963</c:v>
                </c:pt>
                <c:pt idx="418">
                  <c:v>7.6398536425195118E-2</c:v>
                </c:pt>
                <c:pt idx="419">
                  <c:v>-0.31888915500589832</c:v>
                </c:pt>
                <c:pt idx="420">
                  <c:v>-1.10466019002331E-4</c:v>
                </c:pt>
                <c:pt idx="421">
                  <c:v>-0.15476468107480201</c:v>
                </c:pt>
                <c:pt idx="422">
                  <c:v>-7.1228423601965574E-3</c:v>
                </c:pt>
                <c:pt idx="423">
                  <c:v>0.16931284002090052</c:v>
                </c:pt>
                <c:pt idx="424">
                  <c:v>0.1560106238181973</c:v>
                </c:pt>
                <c:pt idx="425">
                  <c:v>-0.19794208015480308</c:v>
                </c:pt>
                <c:pt idx="426">
                  <c:v>0.25186489878279872</c:v>
                </c:pt>
                <c:pt idx="427">
                  <c:v>-0.12245968525420636</c:v>
                </c:pt>
                <c:pt idx="428">
                  <c:v>0.42934627940699244</c:v>
                </c:pt>
                <c:pt idx="429">
                  <c:v>-0.40067884242210283</c:v>
                </c:pt>
                <c:pt idx="430">
                  <c:v>-0.14977105636580035</c:v>
                </c:pt>
                <c:pt idx="431">
                  <c:v>0.57393851069050328</c:v>
                </c:pt>
                <c:pt idx="432">
                  <c:v>0.33220356469610124</c:v>
                </c:pt>
                <c:pt idx="433">
                  <c:v>0.15699242570979521</c:v>
                </c:pt>
                <c:pt idx="434">
                  <c:v>-0.10070926715690121</c:v>
                </c:pt>
                <c:pt idx="435">
                  <c:v>0.37987320323849616</c:v>
                </c:pt>
                <c:pt idx="436">
                  <c:v>-0.18711688453790032</c:v>
                </c:pt>
                <c:pt idx="437">
                  <c:v>5.6946477364398618E-2</c:v>
                </c:pt>
                <c:pt idx="438">
                  <c:v>-0.30503881286070111</c:v>
                </c:pt>
                <c:pt idx="439">
                  <c:v>0.2459436943458968</c:v>
                </c:pt>
                <c:pt idx="440">
                  <c:v>-9.0954142944298155E-2</c:v>
                </c:pt>
                <c:pt idx="441">
                  <c:v>-6.711955369310374E-2</c:v>
                </c:pt>
                <c:pt idx="442">
                  <c:v>2.0925870289296711E-2</c:v>
                </c:pt>
                <c:pt idx="443">
                  <c:v>-0.19444964327190206</c:v>
                </c:pt>
                <c:pt idx="444">
                  <c:v>-2.1784105810802146E-2</c:v>
                </c:pt>
                <c:pt idx="445">
                  <c:v>-5.6708083248203422E-2</c:v>
                </c:pt>
                <c:pt idx="446">
                  <c:v>0.364169044538599</c:v>
                </c:pt>
                <c:pt idx="447">
                  <c:v>0.56708965619499452</c:v>
                </c:pt>
                <c:pt idx="448">
                  <c:v>-0.30343749547870402</c:v>
                </c:pt>
                <c:pt idx="449">
                  <c:v>-0.10375770752789748</c:v>
                </c:pt>
                <c:pt idx="450">
                  <c:v>0.3363083347680984</c:v>
                </c:pt>
                <c:pt idx="451">
                  <c:v>0.32261724463629804</c:v>
                </c:pt>
                <c:pt idx="452">
                  <c:v>-4.0383149664904749E-2</c:v>
                </c:pt>
                <c:pt idx="453">
                  <c:v>-0.16623846209029836</c:v>
                </c:pt>
                <c:pt idx="454">
                  <c:v>-4.6866898321702877E-2</c:v>
                </c:pt>
                <c:pt idx="455">
                  <c:v>0.3790841840320951</c:v>
                </c:pt>
                <c:pt idx="456">
                  <c:v>0.31830891956199991</c:v>
                </c:pt>
                <c:pt idx="457">
                  <c:v>0.15877432429969929</c:v>
                </c:pt>
                <c:pt idx="458">
                  <c:v>1.6330687737898586E-2</c:v>
                </c:pt>
                <c:pt idx="459">
                  <c:v>0.31352131760059621</c:v>
                </c:pt>
                <c:pt idx="460">
                  <c:v>0.24510063104580126</c:v>
                </c:pt>
                <c:pt idx="461">
                  <c:v>0.17280404088099743</c:v>
                </c:pt>
                <c:pt idx="462">
                  <c:v>3.2921680870401815E-2</c:v>
                </c:pt>
                <c:pt idx="463">
                  <c:v>4.5096218421598167E-2</c:v>
                </c:pt>
                <c:pt idx="464">
                  <c:v>0.20606890211150386</c:v>
                </c:pt>
                <c:pt idx="465">
                  <c:v>-0.16034381049060187</c:v>
                </c:pt>
                <c:pt idx="466">
                  <c:v>1.4875488729998665E-2</c:v>
                </c:pt>
                <c:pt idx="467">
                  <c:v>0.42982637520349698</c:v>
                </c:pt>
                <c:pt idx="468">
                  <c:v>0.36712587220429782</c:v>
                </c:pt>
                <c:pt idx="469">
                  <c:v>-3.5441349979798531E-2</c:v>
                </c:pt>
                <c:pt idx="470">
                  <c:v>0.105765670693998</c:v>
                </c:pt>
                <c:pt idx="471">
                  <c:v>6.4351875880404918E-2</c:v>
                </c:pt>
                <c:pt idx="472">
                  <c:v>-0.12199715006330081</c:v>
                </c:pt>
                <c:pt idx="473">
                  <c:v>-0.27096836226730403</c:v>
                </c:pt>
                <c:pt idx="474">
                  <c:v>0.23057700424989491</c:v>
                </c:pt>
                <c:pt idx="475">
                  <c:v>8.2561341308000635E-2</c:v>
                </c:pt>
                <c:pt idx="476">
                  <c:v>-5.4146399130900136E-2</c:v>
                </c:pt>
                <c:pt idx="477">
                  <c:v>-0.44084086015340063</c:v>
                </c:pt>
                <c:pt idx="478">
                  <c:v>0.39233319544139533</c:v>
                </c:pt>
                <c:pt idx="479">
                  <c:v>0.14855337314759964</c:v>
                </c:pt>
                <c:pt idx="480">
                  <c:v>-3.8642320763599969E-2</c:v>
                </c:pt>
                <c:pt idx="481">
                  <c:v>-0.16042811916780408</c:v>
                </c:pt>
                <c:pt idx="482">
                  <c:v>-3.1493954911702815E-2</c:v>
                </c:pt>
                <c:pt idx="483">
                  <c:v>-0.14496849906340259</c:v>
                </c:pt>
                <c:pt idx="484">
                  <c:v>-8.0431133718604997E-2</c:v>
                </c:pt>
                <c:pt idx="485">
                  <c:v>8.7967524611698877E-2</c:v>
                </c:pt>
                <c:pt idx="486">
                  <c:v>0.17345089051269724</c:v>
                </c:pt>
                <c:pt idx="487">
                  <c:v>0.2397350278944046</c:v>
                </c:pt>
                <c:pt idx="488">
                  <c:v>-8.6353279411198969E-2</c:v>
                </c:pt>
                <c:pt idx="489">
                  <c:v>0.24089838603579494</c:v>
                </c:pt>
                <c:pt idx="490">
                  <c:v>-0.16283027763750368</c:v>
                </c:pt>
                <c:pt idx="491">
                  <c:v>0.16379611643969838</c:v>
                </c:pt>
                <c:pt idx="492">
                  <c:v>0.54641801100579812</c:v>
                </c:pt>
                <c:pt idx="493">
                  <c:v>6.7970542462397532E-2</c:v>
                </c:pt>
                <c:pt idx="494">
                  <c:v>-0.37748025057779699</c:v>
                </c:pt>
                <c:pt idx="495">
                  <c:v>-4.9802408493505368E-2</c:v>
                </c:pt>
                <c:pt idx="496">
                  <c:v>-0.39225090542729646</c:v>
                </c:pt>
                <c:pt idx="497">
                  <c:v>-0.26338293112660693</c:v>
                </c:pt>
                <c:pt idx="498">
                  <c:v>0.27965929522429889</c:v>
                </c:pt>
                <c:pt idx="499">
                  <c:v>0.5543329474928953</c:v>
                </c:pt>
                <c:pt idx="500">
                  <c:v>-0.21939888171289823</c:v>
                </c:pt>
                <c:pt idx="501">
                  <c:v>-0.41030980445540166</c:v>
                </c:pt>
                <c:pt idx="502">
                  <c:v>0.20819558340939892</c:v>
                </c:pt>
                <c:pt idx="503">
                  <c:v>2.3847690666400467E-2</c:v>
                </c:pt>
                <c:pt idx="504">
                  <c:v>0.49984836908350161</c:v>
                </c:pt>
                <c:pt idx="505">
                  <c:v>4.2109681107199037E-2</c:v>
                </c:pt>
                <c:pt idx="506">
                  <c:v>0.15423492524939775</c:v>
                </c:pt>
                <c:pt idx="507">
                  <c:v>0.2182576779233969</c:v>
                </c:pt>
                <c:pt idx="508">
                  <c:v>-0.26369929405629478</c:v>
                </c:pt>
                <c:pt idx="509">
                  <c:v>-5.7094958301199483E-2</c:v>
                </c:pt>
                <c:pt idx="510">
                  <c:v>0.10797359761239278</c:v>
                </c:pt>
                <c:pt idx="511">
                  <c:v>-0.32505410857739747</c:v>
                </c:pt>
                <c:pt idx="512">
                  <c:v>-0.21372961666750001</c:v>
                </c:pt>
                <c:pt idx="513">
                  <c:v>-4.087918657240408E-2</c:v>
                </c:pt>
                <c:pt idx="514">
                  <c:v>0.15274872809929718</c:v>
                </c:pt>
                <c:pt idx="515">
                  <c:v>-0.23022298087939674</c:v>
                </c:pt>
                <c:pt idx="516">
                  <c:v>-0.12051066805899779</c:v>
                </c:pt>
                <c:pt idx="517">
                  <c:v>-5.226273503710388E-2</c:v>
                </c:pt>
                <c:pt idx="518">
                  <c:v>0.35554337387349477</c:v>
                </c:pt>
                <c:pt idx="519">
                  <c:v>-0.14752135428610558</c:v>
                </c:pt>
                <c:pt idx="520">
                  <c:v>-2.9430602105797732E-2</c:v>
                </c:pt>
                <c:pt idx="521">
                  <c:v>4.9536436377053406E-3</c:v>
                </c:pt>
                <c:pt idx="522">
                  <c:v>-8.6833597869897972E-2</c:v>
                </c:pt>
                <c:pt idx="523">
                  <c:v>0.182359010649499</c:v>
                </c:pt>
                <c:pt idx="524">
                  <c:v>0.19322494550489466</c:v>
                </c:pt>
                <c:pt idx="525">
                  <c:v>-0.26863471249810544</c:v>
                </c:pt>
                <c:pt idx="526">
                  <c:v>0.20464254931599868</c:v>
                </c:pt>
                <c:pt idx="527">
                  <c:v>0.16952483018569353</c:v>
                </c:pt>
                <c:pt idx="528">
                  <c:v>-8.3988423117801858E-2</c:v>
                </c:pt>
                <c:pt idx="529">
                  <c:v>-0.29222990977699936</c:v>
                </c:pt>
                <c:pt idx="530">
                  <c:v>-0.23813320233960411</c:v>
                </c:pt>
                <c:pt idx="531">
                  <c:v>4.4958486584697255E-2</c:v>
                </c:pt>
                <c:pt idx="532">
                  <c:v>-0.2843280181918999</c:v>
                </c:pt>
                <c:pt idx="533">
                  <c:v>0.45739459742230082</c:v>
                </c:pt>
                <c:pt idx="534">
                  <c:v>5.4746342310096452E-2</c:v>
                </c:pt>
                <c:pt idx="535">
                  <c:v>-0.10936437657630194</c:v>
                </c:pt>
                <c:pt idx="536">
                  <c:v>3.5006021815398469E-2</c:v>
                </c:pt>
                <c:pt idx="537">
                  <c:v>0.30474701196819609</c:v>
                </c:pt>
                <c:pt idx="538">
                  <c:v>-0.19922017048930485</c:v>
                </c:pt>
                <c:pt idx="539">
                  <c:v>0.12456842343119945</c:v>
                </c:pt>
                <c:pt idx="540">
                  <c:v>-3.0243794208701047E-2</c:v>
                </c:pt>
                <c:pt idx="541">
                  <c:v>-0.15557603678840337</c:v>
                </c:pt>
                <c:pt idx="542">
                  <c:v>-2.9661635122053553E-3</c:v>
                </c:pt>
                <c:pt idx="543">
                  <c:v>0.21459213975239777</c:v>
                </c:pt>
                <c:pt idx="544">
                  <c:v>0.18234110453079921</c:v>
                </c:pt>
                <c:pt idx="545">
                  <c:v>-0.36275872172570445</c:v>
                </c:pt>
                <c:pt idx="546">
                  <c:v>0.16678636929659518</c:v>
                </c:pt>
                <c:pt idx="547">
                  <c:v>-0.14108449989750227</c:v>
                </c:pt>
                <c:pt idx="548">
                  <c:v>0.34264708593779858</c:v>
                </c:pt>
                <c:pt idx="549">
                  <c:v>-1.3024808073900829E-2</c:v>
                </c:pt>
                <c:pt idx="550">
                  <c:v>1.5754788745098836E-2</c:v>
                </c:pt>
                <c:pt idx="551">
                  <c:v>-3.6574255707009229E-3</c:v>
                </c:pt>
                <c:pt idx="552">
                  <c:v>0.74997773257580036</c:v>
                </c:pt>
                <c:pt idx="553">
                  <c:v>-2.0221468247100916E-2</c:v>
                </c:pt>
                <c:pt idx="554">
                  <c:v>0.12250405672639886</c:v>
                </c:pt>
                <c:pt idx="555">
                  <c:v>0.17350538622579847</c:v>
                </c:pt>
                <c:pt idx="556">
                  <c:v>-0.4371372651590022</c:v>
                </c:pt>
                <c:pt idx="557">
                  <c:v>0.23948794574769749</c:v>
                </c:pt>
                <c:pt idx="558">
                  <c:v>-0.37301874348229802</c:v>
                </c:pt>
                <c:pt idx="559">
                  <c:v>0.43510053043259234</c:v>
                </c:pt>
                <c:pt idx="560">
                  <c:v>-0.28140882419920388</c:v>
                </c:pt>
                <c:pt idx="561">
                  <c:v>0.27276948751659802</c:v>
                </c:pt>
                <c:pt idx="562">
                  <c:v>-8.2390063298106497E-2</c:v>
                </c:pt>
                <c:pt idx="563">
                  <c:v>0.14355218433030359</c:v>
                </c:pt>
                <c:pt idx="564">
                  <c:v>-0.23007235137980331</c:v>
                </c:pt>
                <c:pt idx="565">
                  <c:v>0.70161836184969673</c:v>
                </c:pt>
                <c:pt idx="566">
                  <c:v>-7.9081215317003739E-2</c:v>
                </c:pt>
                <c:pt idx="567">
                  <c:v>0.6167583056622945</c:v>
                </c:pt>
                <c:pt idx="568">
                  <c:v>-1.8963585990597664E-2</c:v>
                </c:pt>
                <c:pt idx="569">
                  <c:v>-0.14700774030669805</c:v>
                </c:pt>
                <c:pt idx="570">
                  <c:v>0.40466800906009581</c:v>
                </c:pt>
                <c:pt idx="571">
                  <c:v>0.11853661467729637</c:v>
                </c:pt>
                <c:pt idx="572">
                  <c:v>8.4952983015966765E-3</c:v>
                </c:pt>
                <c:pt idx="573">
                  <c:v>0.16346549499959906</c:v>
                </c:pt>
                <c:pt idx="574">
                  <c:v>-0.24357566395700303</c:v>
                </c:pt>
                <c:pt idx="575">
                  <c:v>0.23808485692419623</c:v>
                </c:pt>
                <c:pt idx="576">
                  <c:v>-0.11915454352519816</c:v>
                </c:pt>
                <c:pt idx="577">
                  <c:v>-3.241651681349822E-2</c:v>
                </c:pt>
                <c:pt idx="578">
                  <c:v>0.23314964892939827</c:v>
                </c:pt>
                <c:pt idx="579">
                  <c:v>-0.19309312309920301</c:v>
                </c:pt>
                <c:pt idx="580">
                  <c:v>0.13991119416900233</c:v>
                </c:pt>
                <c:pt idx="581">
                  <c:v>0.12125949219579724</c:v>
                </c:pt>
                <c:pt idx="582">
                  <c:v>0.63804850044929395</c:v>
                </c:pt>
                <c:pt idx="583">
                  <c:v>-5.8424643537001941E-2</c:v>
                </c:pt>
                <c:pt idx="584">
                  <c:v>-0.29209336069660452</c:v>
                </c:pt>
                <c:pt idx="585">
                  <c:v>0.27184962391639544</c:v>
                </c:pt>
                <c:pt idx="586">
                  <c:v>-0.49907097614100593</c:v>
                </c:pt>
                <c:pt idx="587">
                  <c:v>0.33684589567329937</c:v>
                </c:pt>
                <c:pt idx="588">
                  <c:v>0.32919995101409683</c:v>
                </c:pt>
                <c:pt idx="589">
                  <c:v>-0.11441082948360304</c:v>
                </c:pt>
                <c:pt idx="590">
                  <c:v>-0.24947806652100013</c:v>
                </c:pt>
                <c:pt idx="591">
                  <c:v>6.7164958047030154E-3</c:v>
                </c:pt>
                <c:pt idx="592">
                  <c:v>0.15782332330439885</c:v>
                </c:pt>
                <c:pt idx="593">
                  <c:v>0.64789020392879593</c:v>
                </c:pt>
                <c:pt idx="594">
                  <c:v>-6.4916068531402971E-2</c:v>
                </c:pt>
                <c:pt idx="595">
                  <c:v>-0.17369490614869676</c:v>
                </c:pt>
                <c:pt idx="596">
                  <c:v>-0.33913929126519804</c:v>
                </c:pt>
                <c:pt idx="597">
                  <c:v>0.44526524983680105</c:v>
                </c:pt>
                <c:pt idx="598">
                  <c:v>-2.231405513389717E-2</c:v>
                </c:pt>
                <c:pt idx="599">
                  <c:v>8.9219837516196776E-2</c:v>
                </c:pt>
                <c:pt idx="600">
                  <c:v>-9.3168876423298741E-2</c:v>
                </c:pt>
                <c:pt idx="601">
                  <c:v>0.2990090280401958</c:v>
                </c:pt>
                <c:pt idx="602">
                  <c:v>-2.0431104035097292E-2</c:v>
                </c:pt>
                <c:pt idx="603">
                  <c:v>-9.8256700359300453E-2</c:v>
                </c:pt>
                <c:pt idx="604">
                  <c:v>-0.30987999418560008</c:v>
                </c:pt>
                <c:pt idx="605">
                  <c:v>-0.26692777945029889</c:v>
                </c:pt>
                <c:pt idx="606">
                  <c:v>-0.16297809781210049</c:v>
                </c:pt>
                <c:pt idx="607">
                  <c:v>0.82718319241989491</c:v>
                </c:pt>
                <c:pt idx="608">
                  <c:v>0.11711804072940168</c:v>
                </c:pt>
                <c:pt idx="609">
                  <c:v>-8.3168032648600843E-2</c:v>
                </c:pt>
                <c:pt idx="610">
                  <c:v>-0.10513988385110196</c:v>
                </c:pt>
                <c:pt idx="611">
                  <c:v>-0.23745386282829628</c:v>
                </c:pt>
                <c:pt idx="612">
                  <c:v>-0.27796630090970353</c:v>
                </c:pt>
                <c:pt idx="613">
                  <c:v>-2.7624710998203739E-2</c:v>
                </c:pt>
                <c:pt idx="614">
                  <c:v>-0.26902207403139755</c:v>
                </c:pt>
                <c:pt idx="615">
                  <c:v>0.16028756360449847</c:v>
                </c:pt>
                <c:pt idx="616">
                  <c:v>-0.2664324357507013</c:v>
                </c:pt>
                <c:pt idx="617">
                  <c:v>0.17401290263599378</c:v>
                </c:pt>
                <c:pt idx="618">
                  <c:v>0.25999354659280272</c:v>
                </c:pt>
                <c:pt idx="619">
                  <c:v>0.36347456620880081</c:v>
                </c:pt>
                <c:pt idx="620">
                  <c:v>0.44137707853300157</c:v>
                </c:pt>
                <c:pt idx="621">
                  <c:v>0.24299889518739803</c:v>
                </c:pt>
                <c:pt idx="622">
                  <c:v>-9.4589717463897216E-2</c:v>
                </c:pt>
                <c:pt idx="623">
                  <c:v>2.875655425619783E-2</c:v>
                </c:pt>
                <c:pt idx="624">
                  <c:v>8.6822204541803671E-2</c:v>
                </c:pt>
                <c:pt idx="625">
                  <c:v>-0.23910407419510449</c:v>
                </c:pt>
                <c:pt idx="626">
                  <c:v>0.11976791135300147</c:v>
                </c:pt>
                <c:pt idx="627">
                  <c:v>9.8461272181900483E-2</c:v>
                </c:pt>
                <c:pt idx="628">
                  <c:v>-0.17315214205110152</c:v>
                </c:pt>
                <c:pt idx="629">
                  <c:v>-9.0668200587998626E-2</c:v>
                </c:pt>
                <c:pt idx="630">
                  <c:v>-0.29013931478210253</c:v>
                </c:pt>
                <c:pt idx="631">
                  <c:v>0.20917358814729425</c:v>
                </c:pt>
                <c:pt idx="632">
                  <c:v>0.43997870368009728</c:v>
                </c:pt>
                <c:pt idx="633">
                  <c:v>0.35448552282559831</c:v>
                </c:pt>
                <c:pt idx="634">
                  <c:v>8.022075590889699E-2</c:v>
                </c:pt>
                <c:pt idx="635">
                  <c:v>-6.64364354923066E-2</c:v>
                </c:pt>
                <c:pt idx="636">
                  <c:v>0.21788660190019726</c:v>
                </c:pt>
                <c:pt idx="637">
                  <c:v>0.28710340677999824</c:v>
                </c:pt>
                <c:pt idx="638">
                  <c:v>1.7803687775199251E-2</c:v>
                </c:pt>
                <c:pt idx="639">
                  <c:v>-0.53475516317500649</c:v>
                </c:pt>
                <c:pt idx="640">
                  <c:v>-4.1253951003000111E-2</c:v>
                </c:pt>
                <c:pt idx="641">
                  <c:v>0.32849336235230453</c:v>
                </c:pt>
                <c:pt idx="642">
                  <c:v>8.8338233323696613E-2</c:v>
                </c:pt>
                <c:pt idx="643">
                  <c:v>2.6925378219694096E-2</c:v>
                </c:pt>
                <c:pt idx="644">
                  <c:v>-0.34599464955860526</c:v>
                </c:pt>
                <c:pt idx="645">
                  <c:v>-7.0835122885803514E-2</c:v>
                </c:pt>
                <c:pt idx="646">
                  <c:v>0.50736284663800291</c:v>
                </c:pt>
                <c:pt idx="647">
                  <c:v>-0.14111388548300141</c:v>
                </c:pt>
                <c:pt idx="648">
                  <c:v>-0.4369847896752006</c:v>
                </c:pt>
                <c:pt idx="649">
                  <c:v>0.14046619160099993</c:v>
                </c:pt>
                <c:pt idx="650">
                  <c:v>-0.15543075414910135</c:v>
                </c:pt>
                <c:pt idx="651">
                  <c:v>0.2648626773871996</c:v>
                </c:pt>
                <c:pt idx="652">
                  <c:v>0.29886545399060083</c:v>
                </c:pt>
                <c:pt idx="653">
                  <c:v>5.5079033765501606E-2</c:v>
                </c:pt>
                <c:pt idx="654">
                  <c:v>1.5990050560503732E-2</c:v>
                </c:pt>
                <c:pt idx="655">
                  <c:v>-0.15932015421480372</c:v>
                </c:pt>
                <c:pt idx="656">
                  <c:v>3.6312603624899964E-2</c:v>
                </c:pt>
                <c:pt idx="657">
                  <c:v>0.10065190867279483</c:v>
                </c:pt>
                <c:pt idx="658">
                  <c:v>0.16596228624420206</c:v>
                </c:pt>
                <c:pt idx="659">
                  <c:v>-0.29074161333129922</c:v>
                </c:pt>
                <c:pt idx="660">
                  <c:v>0.28855625333920187</c:v>
                </c:pt>
                <c:pt idx="661">
                  <c:v>0.11957855736359591</c:v>
                </c:pt>
                <c:pt idx="662">
                  <c:v>-0.21018785228329762</c:v>
                </c:pt>
                <c:pt idx="663">
                  <c:v>-0.16518294577490167</c:v>
                </c:pt>
                <c:pt idx="664">
                  <c:v>0.25148540285870524</c:v>
                </c:pt>
                <c:pt idx="665">
                  <c:v>0.22789111254839867</c:v>
                </c:pt>
                <c:pt idx="666">
                  <c:v>-0.25590557825670146</c:v>
                </c:pt>
                <c:pt idx="667">
                  <c:v>0.1165790022397033</c:v>
                </c:pt>
                <c:pt idx="668">
                  <c:v>-0.34519097449370406</c:v>
                </c:pt>
                <c:pt idx="669">
                  <c:v>0.18663725703789424</c:v>
                </c:pt>
                <c:pt idx="670">
                  <c:v>0.22538683507730184</c:v>
                </c:pt>
                <c:pt idx="671">
                  <c:v>0.10432526638209794</c:v>
                </c:pt>
                <c:pt idx="672">
                  <c:v>0.62673393886440465</c:v>
                </c:pt>
                <c:pt idx="673">
                  <c:v>-0.36588477865620206</c:v>
                </c:pt>
                <c:pt idx="674">
                  <c:v>4.1938508381697659E-2</c:v>
                </c:pt>
                <c:pt idx="675">
                  <c:v>-0.3698571935357009</c:v>
                </c:pt>
                <c:pt idx="676">
                  <c:v>-0.19676288321920055</c:v>
                </c:pt>
                <c:pt idx="677">
                  <c:v>0.24355752365600125</c:v>
                </c:pt>
                <c:pt idx="678">
                  <c:v>0.25474717629099786</c:v>
                </c:pt>
                <c:pt idx="679">
                  <c:v>9.3891568646398582E-2</c:v>
                </c:pt>
                <c:pt idx="680">
                  <c:v>2.3201289041004713E-2</c:v>
                </c:pt>
                <c:pt idx="681">
                  <c:v>0.12704473479649891</c:v>
                </c:pt>
                <c:pt idx="682">
                  <c:v>-0.41914260904010092</c:v>
                </c:pt>
                <c:pt idx="683">
                  <c:v>-0.11914511092700053</c:v>
                </c:pt>
                <c:pt idx="684">
                  <c:v>0.53427048091379703</c:v>
                </c:pt>
                <c:pt idx="685">
                  <c:v>0.17315341469900147</c:v>
                </c:pt>
                <c:pt idx="686">
                  <c:v>-0.14332138681879769</c:v>
                </c:pt>
                <c:pt idx="687">
                  <c:v>-9.5715527505902287E-2</c:v>
                </c:pt>
                <c:pt idx="688">
                  <c:v>0.34660128555790237</c:v>
                </c:pt>
                <c:pt idx="689">
                  <c:v>4.5866685887098413E-2</c:v>
                </c:pt>
                <c:pt idx="690">
                  <c:v>0.24635158032970139</c:v>
                </c:pt>
                <c:pt idx="691">
                  <c:v>-0.14525168877680272</c:v>
                </c:pt>
                <c:pt idx="692">
                  <c:v>-3.3207006703698028E-2</c:v>
                </c:pt>
                <c:pt idx="693">
                  <c:v>-1.5715871964701478E-2</c:v>
                </c:pt>
                <c:pt idx="694">
                  <c:v>9.4194034668696247E-2</c:v>
                </c:pt>
                <c:pt idx="695">
                  <c:v>1.1824956086599059E-2</c:v>
                </c:pt>
                <c:pt idx="696">
                  <c:v>0.1775358641139988</c:v>
                </c:pt>
                <c:pt idx="697">
                  <c:v>0.10512781721089937</c:v>
                </c:pt>
                <c:pt idx="698">
                  <c:v>-4.4654457546201343E-2</c:v>
                </c:pt>
                <c:pt idx="699">
                  <c:v>0.24508302546369976</c:v>
                </c:pt>
                <c:pt idx="700">
                  <c:v>-2.4470454934501618E-2</c:v>
                </c:pt>
                <c:pt idx="701">
                  <c:v>-0.16477359054179885</c:v>
                </c:pt>
                <c:pt idx="702">
                  <c:v>0.25144069657839907</c:v>
                </c:pt>
                <c:pt idx="703">
                  <c:v>-0.34975653316620736</c:v>
                </c:pt>
                <c:pt idx="704">
                  <c:v>-0.16642081656789998</c:v>
                </c:pt>
                <c:pt idx="705">
                  <c:v>-4.2715103341805616E-2</c:v>
                </c:pt>
                <c:pt idx="706">
                  <c:v>0.16568154871279717</c:v>
                </c:pt>
                <c:pt idx="707">
                  <c:v>2.5211242958000923E-2</c:v>
                </c:pt>
                <c:pt idx="708">
                  <c:v>-8.6258107498700554E-2</c:v>
                </c:pt>
                <c:pt idx="709">
                  <c:v>0.1656047318207996</c:v>
                </c:pt>
                <c:pt idx="710">
                  <c:v>6.8118017115196494E-2</c:v>
                </c:pt>
                <c:pt idx="711">
                  <c:v>6.5568664282977807E-3</c:v>
                </c:pt>
                <c:pt idx="712">
                  <c:v>-6.8407220830401627E-2</c:v>
                </c:pt>
                <c:pt idx="713">
                  <c:v>0.68501551468899891</c:v>
                </c:pt>
                <c:pt idx="714">
                  <c:v>0.35619478756319722</c:v>
                </c:pt>
                <c:pt idx="715">
                  <c:v>0.27126401350290053</c:v>
                </c:pt>
                <c:pt idx="716">
                  <c:v>0.25728790555199765</c:v>
                </c:pt>
                <c:pt idx="717">
                  <c:v>0.33527775484360234</c:v>
                </c:pt>
                <c:pt idx="718">
                  <c:v>0.18016089115920408</c:v>
                </c:pt>
                <c:pt idx="719">
                  <c:v>5.7578429509696605E-2</c:v>
                </c:pt>
                <c:pt idx="720">
                  <c:v>0.12230924131169729</c:v>
                </c:pt>
                <c:pt idx="721">
                  <c:v>0.50951106420340153</c:v>
                </c:pt>
                <c:pt idx="722">
                  <c:v>-0.25329953499380053</c:v>
                </c:pt>
                <c:pt idx="723">
                  <c:v>-7.4857216082598654E-2</c:v>
                </c:pt>
                <c:pt idx="724">
                  <c:v>-0.17771865380409935</c:v>
                </c:pt>
                <c:pt idx="725">
                  <c:v>3.2757452498394457E-2</c:v>
                </c:pt>
                <c:pt idx="726">
                  <c:v>-9.785118494369982E-2</c:v>
                </c:pt>
                <c:pt idx="727">
                  <c:v>-0.33304489338729582</c:v>
                </c:pt>
                <c:pt idx="728">
                  <c:v>0.47933425018079845</c:v>
                </c:pt>
                <c:pt idx="729">
                  <c:v>-0.66975869349310102</c:v>
                </c:pt>
                <c:pt idx="730">
                  <c:v>-0.17659957480710631</c:v>
                </c:pt>
                <c:pt idx="731">
                  <c:v>0.33731569122159755</c:v>
                </c:pt>
                <c:pt idx="732">
                  <c:v>-0.23511931420360099</c:v>
                </c:pt>
                <c:pt idx="733">
                  <c:v>-0.4789481376147009</c:v>
                </c:pt>
                <c:pt idx="734">
                  <c:v>-0.26238835548890194</c:v>
                </c:pt>
                <c:pt idx="735">
                  <c:v>-0.1080213453644987</c:v>
                </c:pt>
                <c:pt idx="736">
                  <c:v>0.2746057134521962</c:v>
                </c:pt>
                <c:pt idx="737">
                  <c:v>6.7992459268694461E-2</c:v>
                </c:pt>
                <c:pt idx="738">
                  <c:v>0.61080869081450118</c:v>
                </c:pt>
                <c:pt idx="739">
                  <c:v>0.17518632213919716</c:v>
                </c:pt>
                <c:pt idx="740">
                  <c:v>9.9727803549100713E-2</c:v>
                </c:pt>
                <c:pt idx="741">
                  <c:v>-0.17380528131540274</c:v>
                </c:pt>
                <c:pt idx="742">
                  <c:v>-0.71207240719620302</c:v>
                </c:pt>
                <c:pt idx="743">
                  <c:v>-1.8338164184896755E-2</c:v>
                </c:pt>
                <c:pt idx="744">
                  <c:v>-6.1254075370896999E-2</c:v>
                </c:pt>
                <c:pt idx="745">
                  <c:v>-3.1991125121805908E-2</c:v>
                </c:pt>
                <c:pt idx="746">
                  <c:v>-0.21605995385959886</c:v>
                </c:pt>
                <c:pt idx="747">
                  <c:v>0.54474941465949911</c:v>
                </c:pt>
                <c:pt idx="748">
                  <c:v>0.31328625624620088</c:v>
                </c:pt>
                <c:pt idx="749">
                  <c:v>0.15411679298269831</c:v>
                </c:pt>
                <c:pt idx="750">
                  <c:v>4.8944447087102105E-2</c:v>
                </c:pt>
                <c:pt idx="751">
                  <c:v>-0.13000524437740069</c:v>
                </c:pt>
                <c:pt idx="752">
                  <c:v>-0.15262941423719667</c:v>
                </c:pt>
                <c:pt idx="753">
                  <c:v>-0.10707808182629464</c:v>
                </c:pt>
                <c:pt idx="754">
                  <c:v>0.16069362466440396</c:v>
                </c:pt>
                <c:pt idx="755">
                  <c:v>-2.2901983459306052E-2</c:v>
                </c:pt>
                <c:pt idx="756">
                  <c:v>0.35639725465500049</c:v>
                </c:pt>
                <c:pt idx="757">
                  <c:v>-0.18651180109450394</c:v>
                </c:pt>
                <c:pt idx="758">
                  <c:v>0.1585307173720949</c:v>
                </c:pt>
                <c:pt idx="759">
                  <c:v>5.333212173820101E-2</c:v>
                </c:pt>
                <c:pt idx="760">
                  <c:v>-0.12008010906760092</c:v>
                </c:pt>
                <c:pt idx="761">
                  <c:v>-0.1939657191299986</c:v>
                </c:pt>
                <c:pt idx="762">
                  <c:v>0.10713330801969789</c:v>
                </c:pt>
                <c:pt idx="763">
                  <c:v>-6.1715563325101641E-2</c:v>
                </c:pt>
                <c:pt idx="764">
                  <c:v>0.14688556423149635</c:v>
                </c:pt>
                <c:pt idx="765">
                  <c:v>-0.21833656790810352</c:v>
                </c:pt>
                <c:pt idx="766">
                  <c:v>-3.4497457528033237E-3</c:v>
                </c:pt>
                <c:pt idx="767">
                  <c:v>-7.0984902934903005E-2</c:v>
                </c:pt>
                <c:pt idx="768">
                  <c:v>0.22557694162350117</c:v>
                </c:pt>
                <c:pt idx="769">
                  <c:v>0.18268693704219885</c:v>
                </c:pt>
                <c:pt idx="770">
                  <c:v>-0.1232396208882065</c:v>
                </c:pt>
                <c:pt idx="771">
                  <c:v>-0.23785812095770353</c:v>
                </c:pt>
                <c:pt idx="772">
                  <c:v>-0.12112104757139974</c:v>
                </c:pt>
                <c:pt idx="773">
                  <c:v>0.20638764116640118</c:v>
                </c:pt>
                <c:pt idx="774">
                  <c:v>0.22644026696529806</c:v>
                </c:pt>
                <c:pt idx="775">
                  <c:v>0.14591249330259615</c:v>
                </c:pt>
                <c:pt idx="776">
                  <c:v>-0.33674306658409847</c:v>
                </c:pt>
                <c:pt idx="777">
                  <c:v>-0.30679580047610244</c:v>
                </c:pt>
                <c:pt idx="778">
                  <c:v>-0.42881076751800151</c:v>
                </c:pt>
                <c:pt idx="779">
                  <c:v>0.24258541435509784</c:v>
                </c:pt>
                <c:pt idx="780">
                  <c:v>0.21379643425819239</c:v>
                </c:pt>
                <c:pt idx="781">
                  <c:v>-0.11942219722830316</c:v>
                </c:pt>
                <c:pt idx="782">
                  <c:v>0.50839809982119988</c:v>
                </c:pt>
                <c:pt idx="783">
                  <c:v>0.34170465285009755</c:v>
                </c:pt>
                <c:pt idx="784">
                  <c:v>-0.25449531393940106</c:v>
                </c:pt>
                <c:pt idx="785">
                  <c:v>0.22786227824349936</c:v>
                </c:pt>
                <c:pt idx="786">
                  <c:v>-1.1134381015800443E-2</c:v>
                </c:pt>
                <c:pt idx="787">
                  <c:v>0.1282464867696973</c:v>
                </c:pt>
                <c:pt idx="788">
                  <c:v>0.28089530043029498</c:v>
                </c:pt>
                <c:pt idx="789">
                  <c:v>0.21154781890219709</c:v>
                </c:pt>
                <c:pt idx="790">
                  <c:v>0.12652402324260237</c:v>
                </c:pt>
                <c:pt idx="791">
                  <c:v>7.433306104699966E-2</c:v>
                </c:pt>
                <c:pt idx="792">
                  <c:v>-0.43760901670609798</c:v>
                </c:pt>
                <c:pt idx="793">
                  <c:v>-0.26116652084120062</c:v>
                </c:pt>
                <c:pt idx="794">
                  <c:v>-0.16704229433010198</c:v>
                </c:pt>
                <c:pt idx="795">
                  <c:v>0.26331957155969832</c:v>
                </c:pt>
                <c:pt idx="796">
                  <c:v>0.24749151675240455</c:v>
                </c:pt>
                <c:pt idx="797">
                  <c:v>-0.12232287687849919</c:v>
                </c:pt>
                <c:pt idx="798">
                  <c:v>0.10021890974299907</c:v>
                </c:pt>
                <c:pt idx="799">
                  <c:v>0.15590230598899524</c:v>
                </c:pt>
                <c:pt idx="800">
                  <c:v>0.10865693908790064</c:v>
                </c:pt>
                <c:pt idx="801">
                  <c:v>0.34372131966119923</c:v>
                </c:pt>
                <c:pt idx="802">
                  <c:v>-0.2725705180478073</c:v>
                </c:pt>
                <c:pt idx="803">
                  <c:v>0.45953836315170093</c:v>
                </c:pt>
                <c:pt idx="804">
                  <c:v>0.24631839131279776</c:v>
                </c:pt>
                <c:pt idx="805">
                  <c:v>9.4211868213392336E-2</c:v>
                </c:pt>
                <c:pt idx="806">
                  <c:v>0.10773259628929566</c:v>
                </c:pt>
                <c:pt idx="807">
                  <c:v>0.22998226999009574</c:v>
                </c:pt>
                <c:pt idx="808">
                  <c:v>0.19615048077010044</c:v>
                </c:pt>
                <c:pt idx="809">
                  <c:v>0.27711811281950105</c:v>
                </c:pt>
                <c:pt idx="810">
                  <c:v>-0.1674961038830034</c:v>
                </c:pt>
                <c:pt idx="811">
                  <c:v>-0.3804547678834993</c:v>
                </c:pt>
                <c:pt idx="812">
                  <c:v>0.10542116499009779</c:v>
                </c:pt>
                <c:pt idx="813">
                  <c:v>9.7378447381402111E-2</c:v>
                </c:pt>
                <c:pt idx="814">
                  <c:v>0.36190293272230178</c:v>
                </c:pt>
                <c:pt idx="815">
                  <c:v>0.15774077022430077</c:v>
                </c:pt>
                <c:pt idx="816">
                  <c:v>-0.17361233429970468</c:v>
                </c:pt>
                <c:pt idx="817">
                  <c:v>-2.7436837282053261E-3</c:v>
                </c:pt>
                <c:pt idx="818">
                  <c:v>8.9247453375904229E-2</c:v>
                </c:pt>
                <c:pt idx="819">
                  <c:v>0.3053745338679974</c:v>
                </c:pt>
                <c:pt idx="820">
                  <c:v>-0.14913681964520009</c:v>
                </c:pt>
                <c:pt idx="821">
                  <c:v>0.1616617867424992</c:v>
                </c:pt>
                <c:pt idx="822">
                  <c:v>0.20170948297430158</c:v>
                </c:pt>
                <c:pt idx="823">
                  <c:v>-5.4514524930304731E-2</c:v>
                </c:pt>
                <c:pt idx="824">
                  <c:v>0.22041278140950027</c:v>
                </c:pt>
                <c:pt idx="825">
                  <c:v>0.27091631841269503</c:v>
                </c:pt>
                <c:pt idx="826">
                  <c:v>-0.27563862783780024</c:v>
                </c:pt>
                <c:pt idx="827">
                  <c:v>-0.25457615679840018</c:v>
                </c:pt>
                <c:pt idx="828">
                  <c:v>-0.11191779385650591</c:v>
                </c:pt>
                <c:pt idx="829">
                  <c:v>-2.4859033385006057E-2</c:v>
                </c:pt>
                <c:pt idx="830">
                  <c:v>-1.4692370616700146E-2</c:v>
                </c:pt>
                <c:pt idx="831">
                  <c:v>7.6515399420173935E-4</c:v>
                </c:pt>
                <c:pt idx="832">
                  <c:v>0.13890030612520121</c:v>
                </c:pt>
                <c:pt idx="833">
                  <c:v>-0.53047384835910094</c:v>
                </c:pt>
                <c:pt idx="834">
                  <c:v>7.7461272999997277E-2</c:v>
                </c:pt>
                <c:pt idx="835">
                  <c:v>-6.0619132062896597E-2</c:v>
                </c:pt>
                <c:pt idx="836">
                  <c:v>0.19773144093139905</c:v>
                </c:pt>
                <c:pt idx="837">
                  <c:v>-4.1055983275199992E-2</c:v>
                </c:pt>
                <c:pt idx="838">
                  <c:v>4.2628786710594113E-2</c:v>
                </c:pt>
                <c:pt idx="839">
                  <c:v>-4.9483629181899857E-2</c:v>
                </c:pt>
                <c:pt idx="840">
                  <c:v>-0.52151843588369928</c:v>
                </c:pt>
                <c:pt idx="841">
                  <c:v>0.35438375460859817</c:v>
                </c:pt>
                <c:pt idx="842">
                  <c:v>-0.40357449172820026</c:v>
                </c:pt>
                <c:pt idx="843">
                  <c:v>-2.6909818024904553E-2</c:v>
                </c:pt>
                <c:pt idx="844">
                  <c:v>0.12066133188319839</c:v>
                </c:pt>
                <c:pt idx="845">
                  <c:v>-0.20683994637990111</c:v>
                </c:pt>
                <c:pt idx="846">
                  <c:v>-9.246259311710503E-2</c:v>
                </c:pt>
                <c:pt idx="847">
                  <c:v>0.43984618787219887</c:v>
                </c:pt>
                <c:pt idx="848">
                  <c:v>-0.10236248172380158</c:v>
                </c:pt>
                <c:pt idx="849">
                  <c:v>-0.19356769144590658</c:v>
                </c:pt>
                <c:pt idx="850">
                  <c:v>-0.19390073432489885</c:v>
                </c:pt>
                <c:pt idx="851">
                  <c:v>-0.12233131473820436</c:v>
                </c:pt>
                <c:pt idx="852">
                  <c:v>-0.21787934001880416</c:v>
                </c:pt>
                <c:pt idx="853">
                  <c:v>0.37528430842739624</c:v>
                </c:pt>
                <c:pt idx="854">
                  <c:v>-0.38931974154269966</c:v>
                </c:pt>
                <c:pt idx="855">
                  <c:v>-0.15388983571180148</c:v>
                </c:pt>
                <c:pt idx="856">
                  <c:v>8.8681867869098596E-2</c:v>
                </c:pt>
                <c:pt idx="857">
                  <c:v>-0.1160323316345</c:v>
                </c:pt>
                <c:pt idx="858">
                  <c:v>0.37256985449269564</c:v>
                </c:pt>
                <c:pt idx="859">
                  <c:v>4.5040370575094357E-2</c:v>
                </c:pt>
                <c:pt idx="860">
                  <c:v>-1.4285377513402864E-2</c:v>
                </c:pt>
                <c:pt idx="861">
                  <c:v>-0.11276385052940441</c:v>
                </c:pt>
                <c:pt idx="862">
                  <c:v>-1.7556731464701159E-2</c:v>
                </c:pt>
                <c:pt idx="863">
                  <c:v>-5.4751880682303522E-2</c:v>
                </c:pt>
                <c:pt idx="864">
                  <c:v>-1.0091504239795768E-2</c:v>
                </c:pt>
                <c:pt idx="865">
                  <c:v>-0.33792362392020436</c:v>
                </c:pt>
                <c:pt idx="866">
                  <c:v>8.5805336044003866E-2</c:v>
                </c:pt>
                <c:pt idx="867">
                  <c:v>0.12433212033010221</c:v>
                </c:pt>
                <c:pt idx="868">
                  <c:v>-6.6890081621899355E-2</c:v>
                </c:pt>
                <c:pt idx="869">
                  <c:v>0.19922093801449847</c:v>
                </c:pt>
                <c:pt idx="870">
                  <c:v>0.52682509523020116</c:v>
                </c:pt>
                <c:pt idx="871">
                  <c:v>-0.47094911561730157</c:v>
                </c:pt>
                <c:pt idx="872">
                  <c:v>0.33207124632230034</c:v>
                </c:pt>
                <c:pt idx="873">
                  <c:v>2.8597273140896107E-2</c:v>
                </c:pt>
                <c:pt idx="874">
                  <c:v>0.13455407322710045</c:v>
                </c:pt>
                <c:pt idx="875">
                  <c:v>0.26075159421139915</c:v>
                </c:pt>
                <c:pt idx="876">
                  <c:v>0.45261887288279468</c:v>
                </c:pt>
                <c:pt idx="877">
                  <c:v>-0.53292509315300407</c:v>
                </c:pt>
                <c:pt idx="878">
                  <c:v>0.2039960533456977</c:v>
                </c:pt>
                <c:pt idx="879">
                  <c:v>0.44892735227080038</c:v>
                </c:pt>
                <c:pt idx="880">
                  <c:v>0.20735202733540348</c:v>
                </c:pt>
                <c:pt idx="881">
                  <c:v>-0.14137933171839734</c:v>
                </c:pt>
                <c:pt idx="882">
                  <c:v>-4.9750009523997107E-2</c:v>
                </c:pt>
                <c:pt idx="883">
                  <c:v>7.6177364998002872E-2</c:v>
                </c:pt>
                <c:pt idx="884">
                  <c:v>0.10705026594299483</c:v>
                </c:pt>
                <c:pt idx="885">
                  <c:v>-8.1186901173900594E-2</c:v>
                </c:pt>
                <c:pt idx="886">
                  <c:v>-0.40947449213519604</c:v>
                </c:pt>
                <c:pt idx="887">
                  <c:v>-0.1236530530828972</c:v>
                </c:pt>
                <c:pt idx="888">
                  <c:v>-0.10644198060580123</c:v>
                </c:pt>
                <c:pt idx="889">
                  <c:v>0.20786989818119395</c:v>
                </c:pt>
                <c:pt idx="890">
                  <c:v>0.35122889489770159</c:v>
                </c:pt>
                <c:pt idx="891">
                  <c:v>-0.43239766869830731</c:v>
                </c:pt>
                <c:pt idx="892">
                  <c:v>-0.27940804349150028</c:v>
                </c:pt>
                <c:pt idx="893">
                  <c:v>0.1454770811768995</c:v>
                </c:pt>
                <c:pt idx="894">
                  <c:v>-6.9227497497301727E-2</c:v>
                </c:pt>
                <c:pt idx="895">
                  <c:v>0.37681655671529768</c:v>
                </c:pt>
                <c:pt idx="896">
                  <c:v>7.0839338322095102E-2</c:v>
                </c:pt>
                <c:pt idx="897">
                  <c:v>-0.16117835067569786</c:v>
                </c:pt>
                <c:pt idx="898">
                  <c:v>8.77726762666029E-2</c:v>
                </c:pt>
                <c:pt idx="899">
                  <c:v>-2.5967869661599252E-2</c:v>
                </c:pt>
                <c:pt idx="900">
                  <c:v>0.30318789370819843</c:v>
                </c:pt>
                <c:pt idx="901">
                  <c:v>0.46708449010640152</c:v>
                </c:pt>
                <c:pt idx="902">
                  <c:v>0.11146826942620436</c:v>
                </c:pt>
                <c:pt idx="903">
                  <c:v>3.7103609112797642E-2</c:v>
                </c:pt>
                <c:pt idx="904">
                  <c:v>0.18594171772789991</c:v>
                </c:pt>
                <c:pt idx="905">
                  <c:v>0.36225022206439661</c:v>
                </c:pt>
                <c:pt idx="906">
                  <c:v>0.36783858619389775</c:v>
                </c:pt>
                <c:pt idx="907">
                  <c:v>0.13922834069370538</c:v>
                </c:pt>
                <c:pt idx="908">
                  <c:v>-0.31820093257780258</c:v>
                </c:pt>
                <c:pt idx="909">
                  <c:v>0.36008979988000078</c:v>
                </c:pt>
                <c:pt idx="910">
                  <c:v>0.53729228458610123</c:v>
                </c:pt>
                <c:pt idx="911">
                  <c:v>0.50897202968970134</c:v>
                </c:pt>
                <c:pt idx="912">
                  <c:v>0.18074210320239814</c:v>
                </c:pt>
                <c:pt idx="913">
                  <c:v>-8.9916635404001966E-2</c:v>
                </c:pt>
                <c:pt idx="914">
                  <c:v>0.72711157609739274</c:v>
                </c:pt>
                <c:pt idx="915">
                  <c:v>0.35810118797179769</c:v>
                </c:pt>
                <c:pt idx="916">
                  <c:v>-0.15231489119960173</c:v>
                </c:pt>
                <c:pt idx="917">
                  <c:v>0.3639158376918985</c:v>
                </c:pt>
                <c:pt idx="918">
                  <c:v>-0.52050527688770387</c:v>
                </c:pt>
                <c:pt idx="919">
                  <c:v>0.28623406491909265</c:v>
                </c:pt>
                <c:pt idx="920">
                  <c:v>-2.1301668863898726E-2</c:v>
                </c:pt>
                <c:pt idx="921">
                  <c:v>0.10976181916669958</c:v>
                </c:pt>
                <c:pt idx="922">
                  <c:v>5.4129993619298489E-2</c:v>
                </c:pt>
                <c:pt idx="923">
                  <c:v>-0.19908709484950293</c:v>
                </c:pt>
                <c:pt idx="924">
                  <c:v>-0.37295338234040543</c:v>
                </c:pt>
                <c:pt idx="925">
                  <c:v>-4.6392074157402874E-2</c:v>
                </c:pt>
                <c:pt idx="926">
                  <c:v>-0.40533019759269706</c:v>
                </c:pt>
                <c:pt idx="927">
                  <c:v>0.12225919959929854</c:v>
                </c:pt>
                <c:pt idx="928">
                  <c:v>-2.7195523641800889E-2</c:v>
                </c:pt>
                <c:pt idx="929">
                  <c:v>-0.22474013571810048</c:v>
                </c:pt>
                <c:pt idx="930">
                  <c:v>6.7811241610399975E-2</c:v>
                </c:pt>
                <c:pt idx="931">
                  <c:v>-7.9198713985299207E-2</c:v>
                </c:pt>
                <c:pt idx="932">
                  <c:v>0.34802227114040107</c:v>
                </c:pt>
                <c:pt idx="933">
                  <c:v>4.9364220810794279E-2</c:v>
                </c:pt>
                <c:pt idx="934">
                  <c:v>0.11924624001179751</c:v>
                </c:pt>
                <c:pt idx="935">
                  <c:v>0.12896708506890064</c:v>
                </c:pt>
                <c:pt idx="936">
                  <c:v>0.56065416698109516</c:v>
                </c:pt>
                <c:pt idx="937">
                  <c:v>-0.73471387694830526</c:v>
                </c:pt>
                <c:pt idx="938">
                  <c:v>0.13432653571349817</c:v>
                </c:pt>
                <c:pt idx="939">
                  <c:v>-7.7902279662701801E-2</c:v>
                </c:pt>
                <c:pt idx="940">
                  <c:v>-1.5123549224504984E-2</c:v>
                </c:pt>
                <c:pt idx="941">
                  <c:v>0.16504995926800348</c:v>
                </c:pt>
                <c:pt idx="942">
                  <c:v>-0.13134383447989961</c:v>
                </c:pt>
                <c:pt idx="943">
                  <c:v>0.17744461420799951</c:v>
                </c:pt>
                <c:pt idx="944">
                  <c:v>0.18172749096509477</c:v>
                </c:pt>
                <c:pt idx="945">
                  <c:v>2.7420152087401561E-2</c:v>
                </c:pt>
                <c:pt idx="946">
                  <c:v>0.14950350094490261</c:v>
                </c:pt>
                <c:pt idx="947">
                  <c:v>0.36890009029960424</c:v>
                </c:pt>
                <c:pt idx="948">
                  <c:v>-0.27694789181590096</c:v>
                </c:pt>
                <c:pt idx="949">
                  <c:v>0.11446774247699665</c:v>
                </c:pt>
                <c:pt idx="950">
                  <c:v>0.4476892696495014</c:v>
                </c:pt>
                <c:pt idx="951">
                  <c:v>0.3486729074249979</c:v>
                </c:pt>
                <c:pt idx="952">
                  <c:v>-4.5168294120401242E-2</c:v>
                </c:pt>
                <c:pt idx="953">
                  <c:v>0.20355213578979914</c:v>
                </c:pt>
                <c:pt idx="954">
                  <c:v>0.2721876674415995</c:v>
                </c:pt>
                <c:pt idx="955">
                  <c:v>0.19791940861029644</c:v>
                </c:pt>
                <c:pt idx="956">
                  <c:v>0.10857654997120392</c:v>
                </c:pt>
                <c:pt idx="957">
                  <c:v>-2.3343229544998678E-2</c:v>
                </c:pt>
                <c:pt idx="958">
                  <c:v>-7.6659993369503354E-2</c:v>
                </c:pt>
                <c:pt idx="959">
                  <c:v>0.43152124225910171</c:v>
                </c:pt>
                <c:pt idx="960">
                  <c:v>0.20715330900320339</c:v>
                </c:pt>
                <c:pt idx="961">
                  <c:v>-0.20669642232719809</c:v>
                </c:pt>
                <c:pt idx="962">
                  <c:v>0.50704246584879797</c:v>
                </c:pt>
                <c:pt idx="963">
                  <c:v>0.11989630052179479</c:v>
                </c:pt>
                <c:pt idx="964">
                  <c:v>-6.7515759052980684E-3</c:v>
                </c:pt>
                <c:pt idx="965">
                  <c:v>-4.3703093266401538E-2</c:v>
                </c:pt>
                <c:pt idx="966">
                  <c:v>0.24763541664339783</c:v>
                </c:pt>
                <c:pt idx="967">
                  <c:v>1.7283128250298319E-2</c:v>
                </c:pt>
                <c:pt idx="968">
                  <c:v>7.168958821449678E-2</c:v>
                </c:pt>
                <c:pt idx="969">
                  <c:v>0.21325992345179401</c:v>
                </c:pt>
                <c:pt idx="970">
                  <c:v>0.44769548784219637</c:v>
                </c:pt>
                <c:pt idx="971">
                  <c:v>-0.16467207118170535</c:v>
                </c:pt>
                <c:pt idx="972">
                  <c:v>0.21938795951859902</c:v>
                </c:pt>
                <c:pt idx="973">
                  <c:v>0.93694222057310128</c:v>
                </c:pt>
                <c:pt idx="974">
                  <c:v>1.3761814195696331E-2</c:v>
                </c:pt>
                <c:pt idx="975">
                  <c:v>0.25016242362369923</c:v>
                </c:pt>
                <c:pt idx="976">
                  <c:v>-0.12936542226340464</c:v>
                </c:pt>
                <c:pt idx="977">
                  <c:v>6.251127373050025E-2</c:v>
                </c:pt>
                <c:pt idx="978">
                  <c:v>5.5709201075295312E-2</c:v>
                </c:pt>
                <c:pt idx="979">
                  <c:v>6.0839554578798527E-2</c:v>
                </c:pt>
                <c:pt idx="980">
                  <c:v>8.3077149259693783E-2</c:v>
                </c:pt>
                <c:pt idx="981">
                  <c:v>1.3951230260701664E-2</c:v>
                </c:pt>
                <c:pt idx="982">
                  <c:v>-0.25046354813470373</c:v>
                </c:pt>
                <c:pt idx="983">
                  <c:v>0.21102849572339721</c:v>
                </c:pt>
                <c:pt idx="984">
                  <c:v>0.38728822563130194</c:v>
                </c:pt>
                <c:pt idx="985">
                  <c:v>4.1327024001603263E-2</c:v>
                </c:pt>
                <c:pt idx="986">
                  <c:v>-0.11656152662400387</c:v>
                </c:pt>
                <c:pt idx="987">
                  <c:v>-0.32456210496830096</c:v>
                </c:pt>
                <c:pt idx="988">
                  <c:v>-0.31731051558320189</c:v>
                </c:pt>
                <c:pt idx="989">
                  <c:v>4.5417591488600806E-2</c:v>
                </c:pt>
                <c:pt idx="990">
                  <c:v>-0.40238836854850035</c:v>
                </c:pt>
                <c:pt idx="991">
                  <c:v>0.26278369618839292</c:v>
                </c:pt>
                <c:pt idx="992">
                  <c:v>0.29653320995450372</c:v>
                </c:pt>
                <c:pt idx="993">
                  <c:v>2.9368099121498403E-2</c:v>
                </c:pt>
                <c:pt idx="994">
                  <c:v>0.33149177950180331</c:v>
                </c:pt>
                <c:pt idx="995">
                  <c:v>-0.1484312721613037</c:v>
                </c:pt>
                <c:pt idx="996">
                  <c:v>6.9350145185204326E-2</c:v>
                </c:pt>
                <c:pt idx="997">
                  <c:v>0.1912884939485977</c:v>
                </c:pt>
                <c:pt idx="998">
                  <c:v>8.889439496230267E-2</c:v>
                </c:pt>
                <c:pt idx="999">
                  <c:v>-0.11229402347029804</c:v>
                </c:pt>
                <c:pt idx="1000">
                  <c:v>-0.19255246164990325</c:v>
                </c:pt>
                <c:pt idx="1001">
                  <c:v>-0.18056435207730459</c:v>
                </c:pt>
                <c:pt idx="1002">
                  <c:v>4.3420478594896394E-2</c:v>
                </c:pt>
                <c:pt idx="1003">
                  <c:v>2.1399946897794564E-2</c:v>
                </c:pt>
                <c:pt idx="1004">
                  <c:v>0.29803196780169827</c:v>
                </c:pt>
                <c:pt idx="1005">
                  <c:v>-7.1829863509975667E-3</c:v>
                </c:pt>
                <c:pt idx="1006">
                  <c:v>5.563701077829819E-2</c:v>
                </c:pt>
                <c:pt idx="1007">
                  <c:v>1.7470029414994315E-3</c:v>
                </c:pt>
                <c:pt idx="1008">
                  <c:v>0.24453505872559589</c:v>
                </c:pt>
                <c:pt idx="1009">
                  <c:v>2.9912997481503112E-2</c:v>
                </c:pt>
                <c:pt idx="1010">
                  <c:v>0.22622499324349832</c:v>
                </c:pt>
                <c:pt idx="1011">
                  <c:v>0.40616632008699582</c:v>
                </c:pt>
                <c:pt idx="1012">
                  <c:v>0.1745148002405017</c:v>
                </c:pt>
                <c:pt idx="1013">
                  <c:v>-0.20684899662909828</c:v>
                </c:pt>
                <c:pt idx="1014">
                  <c:v>-4.1183893150694928E-2</c:v>
                </c:pt>
                <c:pt idx="1015">
                  <c:v>-0.14959759144620222</c:v>
                </c:pt>
                <c:pt idx="1016">
                  <c:v>1.713681357789909E-2</c:v>
                </c:pt>
                <c:pt idx="1017">
                  <c:v>-8.1660405708802841E-2</c:v>
                </c:pt>
                <c:pt idx="1018">
                  <c:v>0.63581324125550509</c:v>
                </c:pt>
                <c:pt idx="1019">
                  <c:v>-9.0443473549498776E-2</c:v>
                </c:pt>
                <c:pt idx="1020">
                  <c:v>0.22389033391069546</c:v>
                </c:pt>
                <c:pt idx="1021">
                  <c:v>6.174771975679505E-2</c:v>
                </c:pt>
                <c:pt idx="1022">
                  <c:v>-0.10988250987030312</c:v>
                </c:pt>
                <c:pt idx="1023">
                  <c:v>0.17949717025049949</c:v>
                </c:pt>
                <c:pt idx="1024">
                  <c:v>0.14287631793660438</c:v>
                </c:pt>
                <c:pt idx="1025">
                  <c:v>-3.065564003307486E-3</c:v>
                </c:pt>
                <c:pt idx="1026">
                  <c:v>8.6865791544994408E-2</c:v>
                </c:pt>
                <c:pt idx="1027">
                  <c:v>0.19242868617589437</c:v>
                </c:pt>
                <c:pt idx="1028">
                  <c:v>2.4440266535897592E-2</c:v>
                </c:pt>
                <c:pt idx="1029">
                  <c:v>0.22959670895849627</c:v>
                </c:pt>
                <c:pt idx="1030">
                  <c:v>-0.1168592129230035</c:v>
                </c:pt>
                <c:pt idx="1031">
                  <c:v>0.23537734352360218</c:v>
                </c:pt>
                <c:pt idx="1032">
                  <c:v>0.17606429168009896</c:v>
                </c:pt>
                <c:pt idx="1033">
                  <c:v>-5.6741617001804912E-2</c:v>
                </c:pt>
                <c:pt idx="1034">
                  <c:v>-2.3149749261001773E-2</c:v>
                </c:pt>
                <c:pt idx="1035">
                  <c:v>0.26809965735059649</c:v>
                </c:pt>
                <c:pt idx="1036">
                  <c:v>0.10203898082779972</c:v>
                </c:pt>
                <c:pt idx="1037">
                  <c:v>-0.55992602882619735</c:v>
                </c:pt>
                <c:pt idx="1038">
                  <c:v>0.25572946073619818</c:v>
                </c:pt>
                <c:pt idx="1039">
                  <c:v>6.1567148998499022E-2</c:v>
                </c:pt>
                <c:pt idx="1040">
                  <c:v>0.37937539119830177</c:v>
                </c:pt>
                <c:pt idx="1041">
                  <c:v>0.30705741605049752</c:v>
                </c:pt>
                <c:pt idx="1042">
                  <c:v>-0.10192145183440005</c:v>
                </c:pt>
                <c:pt idx="1043">
                  <c:v>-0.30477715101720548</c:v>
                </c:pt>
                <c:pt idx="1044">
                  <c:v>-0.24929122344260435</c:v>
                </c:pt>
                <c:pt idx="1045">
                  <c:v>-2.9109925481598964E-2</c:v>
                </c:pt>
                <c:pt idx="1046">
                  <c:v>0.23535486192000121</c:v>
                </c:pt>
                <c:pt idx="1047">
                  <c:v>0.25241133407890004</c:v>
                </c:pt>
                <c:pt idx="1048">
                  <c:v>-0.68692625767230453</c:v>
                </c:pt>
                <c:pt idx="1049">
                  <c:v>0.13493349487399797</c:v>
                </c:pt>
                <c:pt idx="1050">
                  <c:v>0.31496201660470291</c:v>
                </c:pt>
                <c:pt idx="1051">
                  <c:v>-0.28677881364929902</c:v>
                </c:pt>
                <c:pt idx="1052">
                  <c:v>0.12241090961549617</c:v>
                </c:pt>
                <c:pt idx="1053">
                  <c:v>-0.21468124072980288</c:v>
                </c:pt>
                <c:pt idx="1054">
                  <c:v>0.61073082450519678</c:v>
                </c:pt>
                <c:pt idx="1055">
                  <c:v>6.0736285951797697E-2</c:v>
                </c:pt>
                <c:pt idx="1056">
                  <c:v>0.32532290614879855</c:v>
                </c:pt>
                <c:pt idx="1057">
                  <c:v>0.15047327249349962</c:v>
                </c:pt>
                <c:pt idx="1058">
                  <c:v>0.48125531648130249</c:v>
                </c:pt>
                <c:pt idx="1059">
                  <c:v>-5.9004150471707817E-2</c:v>
                </c:pt>
                <c:pt idx="1060">
                  <c:v>5.3871298544898139E-2</c:v>
                </c:pt>
                <c:pt idx="1061">
                  <c:v>0.30288048650000121</c:v>
                </c:pt>
                <c:pt idx="1062">
                  <c:v>8.2959370147996481E-2</c:v>
                </c:pt>
                <c:pt idx="1063">
                  <c:v>-3.4162534124803301E-2</c:v>
                </c:pt>
                <c:pt idx="1064">
                  <c:v>-6.2269128902059379E-3</c:v>
                </c:pt>
                <c:pt idx="1065">
                  <c:v>-5.0571025133400838E-2</c:v>
                </c:pt>
                <c:pt idx="1066">
                  <c:v>0.23849078979639415</c:v>
                </c:pt>
                <c:pt idx="1067">
                  <c:v>0.27312975073829904</c:v>
                </c:pt>
                <c:pt idx="1068">
                  <c:v>-0.25311854242960408</c:v>
                </c:pt>
                <c:pt idx="1069">
                  <c:v>2.1152427764498327E-2</c:v>
                </c:pt>
                <c:pt idx="1070">
                  <c:v>0.44443806696219923</c:v>
                </c:pt>
                <c:pt idx="1071">
                  <c:v>6.3860483404297952E-2</c:v>
                </c:pt>
                <c:pt idx="1072">
                  <c:v>-1.0692770175900534E-2</c:v>
                </c:pt>
                <c:pt idx="1073">
                  <c:v>0.22279550629220068</c:v>
                </c:pt>
                <c:pt idx="1074">
                  <c:v>0.61616286098739437</c:v>
                </c:pt>
                <c:pt idx="1075">
                  <c:v>0.22758584301730167</c:v>
                </c:pt>
                <c:pt idx="1076">
                  <c:v>4.8297678638292041E-2</c:v>
                </c:pt>
                <c:pt idx="1077">
                  <c:v>-0.36791237758969686</c:v>
                </c:pt>
                <c:pt idx="1078">
                  <c:v>0.19614983280199993</c:v>
                </c:pt>
                <c:pt idx="1079">
                  <c:v>-0.13256716340239905</c:v>
                </c:pt>
                <c:pt idx="1080">
                  <c:v>0.19684213262100059</c:v>
                </c:pt>
                <c:pt idx="1081">
                  <c:v>7.9232938753094118E-2</c:v>
                </c:pt>
                <c:pt idx="1082">
                  <c:v>3.7628385806698361E-2</c:v>
                </c:pt>
                <c:pt idx="1083">
                  <c:v>-0.23839295678930483</c:v>
                </c:pt>
                <c:pt idx="1084">
                  <c:v>0.16501029742789797</c:v>
                </c:pt>
                <c:pt idx="1085">
                  <c:v>-5.2298726532995943E-2</c:v>
                </c:pt>
                <c:pt idx="1086">
                  <c:v>-4.6440132462201689E-2</c:v>
                </c:pt>
                <c:pt idx="1087">
                  <c:v>3.6894642809201628E-2</c:v>
                </c:pt>
                <c:pt idx="1088">
                  <c:v>0.18715065702909328</c:v>
                </c:pt>
                <c:pt idx="1089">
                  <c:v>-0.43256172109400381</c:v>
                </c:pt>
                <c:pt idx="1090">
                  <c:v>0.2968923834772994</c:v>
                </c:pt>
                <c:pt idx="1091">
                  <c:v>-0.20649858705900215</c:v>
                </c:pt>
                <c:pt idx="1092">
                  <c:v>-0.27116143442280105</c:v>
                </c:pt>
                <c:pt idx="1093">
                  <c:v>-0.17768160256969878</c:v>
                </c:pt>
                <c:pt idx="1094">
                  <c:v>0.1152056641295971</c:v>
                </c:pt>
                <c:pt idx="1095">
                  <c:v>-9.1328419981003606E-2</c:v>
                </c:pt>
                <c:pt idx="1096">
                  <c:v>-6.4975307408005278E-2</c:v>
                </c:pt>
                <c:pt idx="1097">
                  <c:v>0.16613402937839794</c:v>
                </c:pt>
                <c:pt idx="1098">
                  <c:v>0.13267596512099544</c:v>
                </c:pt>
                <c:pt idx="1099">
                  <c:v>0.43350405465089636</c:v>
                </c:pt>
                <c:pt idx="1100">
                  <c:v>-7.2819862616803732E-2</c:v>
                </c:pt>
                <c:pt idx="1101">
                  <c:v>0.49253461106059859</c:v>
                </c:pt>
                <c:pt idx="1102">
                  <c:v>-5.8004000891500596E-2</c:v>
                </c:pt>
                <c:pt idx="1103">
                  <c:v>-6.8568953627796247E-2</c:v>
                </c:pt>
                <c:pt idx="1104">
                  <c:v>0.22304714148310012</c:v>
                </c:pt>
                <c:pt idx="1105">
                  <c:v>0.28064604305870233</c:v>
                </c:pt>
                <c:pt idx="1106">
                  <c:v>-0.35250461482719686</c:v>
                </c:pt>
                <c:pt idx="1107">
                  <c:v>0.1071918370153</c:v>
                </c:pt>
                <c:pt idx="1108">
                  <c:v>-5.9968158523702186E-2</c:v>
                </c:pt>
                <c:pt idx="1109">
                  <c:v>-0.39448877744499811</c:v>
                </c:pt>
                <c:pt idx="1110">
                  <c:v>6.5218376452399696E-2</c:v>
                </c:pt>
                <c:pt idx="1111">
                  <c:v>0.33462703797379589</c:v>
                </c:pt>
                <c:pt idx="1112">
                  <c:v>0.10304551402169437</c:v>
                </c:pt>
                <c:pt idx="1113">
                  <c:v>-0.66519532391640013</c:v>
                </c:pt>
                <c:pt idx="1114">
                  <c:v>-2.4123144118405548E-2</c:v>
                </c:pt>
                <c:pt idx="1115">
                  <c:v>0.24590932731759807</c:v>
                </c:pt>
                <c:pt idx="1116">
                  <c:v>-0.11646483503339766</c:v>
                </c:pt>
                <c:pt idx="1117">
                  <c:v>-5.0090979610999398E-3</c:v>
                </c:pt>
                <c:pt idx="1118">
                  <c:v>-0.12459939785429697</c:v>
                </c:pt>
                <c:pt idx="1119">
                  <c:v>0.13042182659149404</c:v>
                </c:pt>
                <c:pt idx="1120">
                  <c:v>-0.44697931515570133</c:v>
                </c:pt>
                <c:pt idx="1121">
                  <c:v>-0.5034213241201968</c:v>
                </c:pt>
                <c:pt idx="1122">
                  <c:v>0.19052286651359651</c:v>
                </c:pt>
                <c:pt idx="1123">
                  <c:v>0.45813986516569827</c:v>
                </c:pt>
                <c:pt idx="1124">
                  <c:v>-6.0091973260014697E-3</c:v>
                </c:pt>
                <c:pt idx="1125">
                  <c:v>-0.45954611867750117</c:v>
                </c:pt>
                <c:pt idx="1126">
                  <c:v>-0.31174315109080197</c:v>
                </c:pt>
                <c:pt idx="1127">
                  <c:v>-3.5769538903700493E-2</c:v>
                </c:pt>
                <c:pt idx="1128">
                  <c:v>0.295978327275499</c:v>
                </c:pt>
                <c:pt idx="1129">
                  <c:v>0.66018075374159935</c:v>
                </c:pt>
                <c:pt idx="1130">
                  <c:v>0.51448743902609806</c:v>
                </c:pt>
                <c:pt idx="1131">
                  <c:v>-9.7927303516200936E-2</c:v>
                </c:pt>
                <c:pt idx="1132">
                  <c:v>5.613467670102068E-3</c:v>
                </c:pt>
                <c:pt idx="1133">
                  <c:v>0.23348900322749699</c:v>
                </c:pt>
                <c:pt idx="1134">
                  <c:v>3.4512423999700559E-2</c:v>
                </c:pt>
                <c:pt idx="1135">
                  <c:v>-0.22933876765690542</c:v>
                </c:pt>
                <c:pt idx="1136">
                  <c:v>0.26543366097979515</c:v>
                </c:pt>
                <c:pt idx="1137">
                  <c:v>-2.1011642202296343E-2</c:v>
                </c:pt>
                <c:pt idx="1138">
                  <c:v>-0.55797239820829958</c:v>
                </c:pt>
                <c:pt idx="1139">
                  <c:v>1.7599844281498633E-2</c:v>
                </c:pt>
                <c:pt idx="1140">
                  <c:v>-0.46764256100300372</c:v>
                </c:pt>
                <c:pt idx="1141">
                  <c:v>-0.35402822792029554</c:v>
                </c:pt>
                <c:pt idx="1142">
                  <c:v>0.125576649588794</c:v>
                </c:pt>
                <c:pt idx="1143">
                  <c:v>-0.20389920405820305</c:v>
                </c:pt>
                <c:pt idx="1144">
                  <c:v>-8.2366697951798074E-2</c:v>
                </c:pt>
                <c:pt idx="1145">
                  <c:v>0.36160412141470033</c:v>
                </c:pt>
                <c:pt idx="1146">
                  <c:v>9.523523361549735E-2</c:v>
                </c:pt>
                <c:pt idx="1147">
                  <c:v>0.32839594514290127</c:v>
                </c:pt>
                <c:pt idx="1148">
                  <c:v>-0.238982944855195</c:v>
                </c:pt>
                <c:pt idx="1149">
                  <c:v>-2.9887071834302503E-2</c:v>
                </c:pt>
                <c:pt idx="1150">
                  <c:v>-0.12455132976950267</c:v>
                </c:pt>
                <c:pt idx="1151">
                  <c:v>-8.4313814877795323E-2</c:v>
                </c:pt>
                <c:pt idx="1152">
                  <c:v>8.9889945428197393E-2</c:v>
                </c:pt>
                <c:pt idx="1153">
                  <c:v>0.11433581572290308</c:v>
                </c:pt>
                <c:pt idx="1154">
                  <c:v>0.10904757653290176</c:v>
                </c:pt>
                <c:pt idx="1155">
                  <c:v>-5.4091707787499388E-2</c:v>
                </c:pt>
                <c:pt idx="1156">
                  <c:v>8.598242408179857E-2</c:v>
                </c:pt>
                <c:pt idx="1157">
                  <c:v>2.4501088984898445E-2</c:v>
                </c:pt>
                <c:pt idx="1158">
                  <c:v>-0.83224793017719634</c:v>
                </c:pt>
                <c:pt idx="1159">
                  <c:v>9.4309723207800289E-2</c:v>
                </c:pt>
                <c:pt idx="1160">
                  <c:v>-0.14320589359810754</c:v>
                </c:pt>
                <c:pt idx="1161">
                  <c:v>-0.20421796012099946</c:v>
                </c:pt>
                <c:pt idx="1162">
                  <c:v>0.27601027083500185</c:v>
                </c:pt>
                <c:pt idx="1163">
                  <c:v>0.40875725985070233</c:v>
                </c:pt>
                <c:pt idx="1164">
                  <c:v>0.24383547726110066</c:v>
                </c:pt>
                <c:pt idx="1165">
                  <c:v>0.16143181782810245</c:v>
                </c:pt>
                <c:pt idx="1166">
                  <c:v>-0.15837774715160435</c:v>
                </c:pt>
                <c:pt idx="1167">
                  <c:v>-3.782555575799762E-2</c:v>
                </c:pt>
                <c:pt idx="1168">
                  <c:v>-0.26462600122950164</c:v>
                </c:pt>
                <c:pt idx="1169">
                  <c:v>-0.17705699709970446</c:v>
                </c:pt>
                <c:pt idx="1170">
                  <c:v>-8.5535289964603578E-2</c:v>
                </c:pt>
                <c:pt idx="1171">
                  <c:v>0.23664551334799455</c:v>
                </c:pt>
                <c:pt idx="1172">
                  <c:v>8.9742575351898779E-2</c:v>
                </c:pt>
                <c:pt idx="1173">
                  <c:v>-2.4151359949300399E-2</c:v>
                </c:pt>
                <c:pt idx="1174">
                  <c:v>-0.41548573784499609</c:v>
                </c:pt>
                <c:pt idx="1175">
                  <c:v>0.40314935111079819</c:v>
                </c:pt>
                <c:pt idx="1176">
                  <c:v>0.13460658532809333</c:v>
                </c:pt>
                <c:pt idx="1177">
                  <c:v>-0.27368819849739623</c:v>
                </c:pt>
                <c:pt idx="1178">
                  <c:v>-0.1631016599677011</c:v>
                </c:pt>
                <c:pt idx="1179">
                  <c:v>-0.38489183101910385</c:v>
                </c:pt>
                <c:pt idx="1180">
                  <c:v>-0.30434474898060415</c:v>
                </c:pt>
                <c:pt idx="1181">
                  <c:v>-6.2174951337496509E-2</c:v>
                </c:pt>
                <c:pt idx="1182">
                  <c:v>-9.1268703077098223E-2</c:v>
                </c:pt>
                <c:pt idx="1183">
                  <c:v>9.2063588473934033E-3</c:v>
                </c:pt>
                <c:pt idx="1184">
                  <c:v>-0.2982356139662059</c:v>
                </c:pt>
                <c:pt idx="1185">
                  <c:v>-0.34432556459169916</c:v>
                </c:pt>
                <c:pt idx="1186">
                  <c:v>5.6686895182949115E-3</c:v>
                </c:pt>
                <c:pt idx="1187">
                  <c:v>8.4172308651396577E-2</c:v>
                </c:pt>
                <c:pt idx="1188">
                  <c:v>-0.33945630977850527</c:v>
                </c:pt>
                <c:pt idx="1189">
                  <c:v>-0.27561080908159852</c:v>
                </c:pt>
                <c:pt idx="1190">
                  <c:v>-0.55332349906890244</c:v>
                </c:pt>
                <c:pt idx="1191">
                  <c:v>-0.15615059291729949</c:v>
                </c:pt>
                <c:pt idx="1192">
                  <c:v>8.464879818959048E-4</c:v>
                </c:pt>
                <c:pt idx="1193">
                  <c:v>0.36818659524229957</c:v>
                </c:pt>
                <c:pt idx="1194">
                  <c:v>-6.69379235118015E-2</c:v>
                </c:pt>
                <c:pt idx="1195">
                  <c:v>0.31667314627490128</c:v>
                </c:pt>
                <c:pt idx="1196">
                  <c:v>-0.21004836596529941</c:v>
                </c:pt>
                <c:pt idx="1197">
                  <c:v>0.34079793309210515</c:v>
                </c:pt>
                <c:pt idx="1198">
                  <c:v>0.19576088214139986</c:v>
                </c:pt>
                <c:pt idx="1199">
                  <c:v>0.45709545229599513</c:v>
                </c:pt>
                <c:pt idx="1200">
                  <c:v>-0.58979351452070006</c:v>
                </c:pt>
                <c:pt idx="1201">
                  <c:v>0.21289174183900172</c:v>
                </c:pt>
                <c:pt idx="1202">
                  <c:v>-0.389377914431698</c:v>
                </c:pt>
                <c:pt idx="1203">
                  <c:v>-0.18459710150150244</c:v>
                </c:pt>
                <c:pt idx="1204">
                  <c:v>-0.1529006864937017</c:v>
                </c:pt>
                <c:pt idx="1205">
                  <c:v>-5.7000800106600025E-2</c:v>
                </c:pt>
                <c:pt idx="1206">
                  <c:v>0.13338720199970311</c:v>
                </c:pt>
                <c:pt idx="1207">
                  <c:v>0.12521977945289819</c:v>
                </c:pt>
                <c:pt idx="1208">
                  <c:v>0.21204853865420148</c:v>
                </c:pt>
                <c:pt idx="1209">
                  <c:v>6.2294692754996106E-2</c:v>
                </c:pt>
                <c:pt idx="1210">
                  <c:v>-1.704830098449861E-2</c:v>
                </c:pt>
                <c:pt idx="1211">
                  <c:v>-0.38804347409690365</c:v>
                </c:pt>
                <c:pt idx="1212">
                  <c:v>1.9416435842600777E-2</c:v>
                </c:pt>
                <c:pt idx="1213">
                  <c:v>-0.19290073400659935</c:v>
                </c:pt>
                <c:pt idx="1214">
                  <c:v>0.28438775104680047</c:v>
                </c:pt>
                <c:pt idx="1215">
                  <c:v>0.3445968847828027</c:v>
                </c:pt>
                <c:pt idx="1216">
                  <c:v>0.21237945914969458</c:v>
                </c:pt>
                <c:pt idx="1217">
                  <c:v>-0.12531447191960154</c:v>
                </c:pt>
                <c:pt idx="1218">
                  <c:v>-0.18744577591350264</c:v>
                </c:pt>
                <c:pt idx="1219">
                  <c:v>9.8799933024693587E-2</c:v>
                </c:pt>
                <c:pt idx="1220">
                  <c:v>-0.3442763833701008</c:v>
                </c:pt>
                <c:pt idx="1221">
                  <c:v>0.34098464418430297</c:v>
                </c:pt>
                <c:pt idx="1222">
                  <c:v>-0.29820104703900085</c:v>
                </c:pt>
                <c:pt idx="1223">
                  <c:v>0.18338984537200531</c:v>
                </c:pt>
                <c:pt idx="1224">
                  <c:v>0.25644785391519775</c:v>
                </c:pt>
                <c:pt idx="1225">
                  <c:v>5.281673345329807E-2</c:v>
                </c:pt>
                <c:pt idx="1226">
                  <c:v>9.7482150410996837E-2</c:v>
                </c:pt>
                <c:pt idx="1227">
                  <c:v>0.27838781039089611</c:v>
                </c:pt>
                <c:pt idx="1228">
                  <c:v>-9.5042210365804181E-2</c:v>
                </c:pt>
                <c:pt idx="1229">
                  <c:v>-0.49100794180370144</c:v>
                </c:pt>
                <c:pt idx="1230">
                  <c:v>2.3724472445493916E-2</c:v>
                </c:pt>
                <c:pt idx="1231">
                  <c:v>-0.10834481515420435</c:v>
                </c:pt>
                <c:pt idx="1232">
                  <c:v>9.4761811071194302E-2</c:v>
                </c:pt>
                <c:pt idx="1233">
                  <c:v>0.1978804621025958</c:v>
                </c:pt>
                <c:pt idx="1234">
                  <c:v>6.9091883624992079E-3</c:v>
                </c:pt>
                <c:pt idx="1235">
                  <c:v>-0.34575157368819731</c:v>
                </c:pt>
                <c:pt idx="1236">
                  <c:v>0.17602629579319995</c:v>
                </c:pt>
                <c:pt idx="1237">
                  <c:v>0.22277621281210003</c:v>
                </c:pt>
                <c:pt idx="1238">
                  <c:v>-0.33858008077180557</c:v>
                </c:pt>
                <c:pt idx="1239">
                  <c:v>-0.3957855882134993</c:v>
                </c:pt>
                <c:pt idx="1240">
                  <c:v>0.22368389955769885</c:v>
                </c:pt>
                <c:pt idx="1241">
                  <c:v>0.33256955896729323</c:v>
                </c:pt>
                <c:pt idx="1242">
                  <c:v>-0.46064942994700431</c:v>
                </c:pt>
                <c:pt idx="1243">
                  <c:v>7.282333683220088E-2</c:v>
                </c:pt>
                <c:pt idx="1244">
                  <c:v>9.0890034937096686E-2</c:v>
                </c:pt>
                <c:pt idx="1245">
                  <c:v>0.10708347289269682</c:v>
                </c:pt>
                <c:pt idx="1246">
                  <c:v>9.4704272137597911E-2</c:v>
                </c:pt>
                <c:pt idx="1247">
                  <c:v>0.24510492272219864</c:v>
                </c:pt>
                <c:pt idx="1248">
                  <c:v>-0.42465830441640406</c:v>
                </c:pt>
                <c:pt idx="1249">
                  <c:v>-0.33722845188629691</c:v>
                </c:pt>
                <c:pt idx="1250">
                  <c:v>-3.571809393440617E-2</c:v>
                </c:pt>
                <c:pt idx="1251">
                  <c:v>8.0099499643395689E-2</c:v>
                </c:pt>
                <c:pt idx="1252">
                  <c:v>9.0981945937699038E-2</c:v>
                </c:pt>
                <c:pt idx="1253">
                  <c:v>3.0106715167974585E-3</c:v>
                </c:pt>
                <c:pt idx="1254">
                  <c:v>-0.26758497090679612</c:v>
                </c:pt>
                <c:pt idx="1255">
                  <c:v>-3.8619588200397459E-2</c:v>
                </c:pt>
                <c:pt idx="1256">
                  <c:v>-4.7261774512705301E-2</c:v>
                </c:pt>
                <c:pt idx="1257">
                  <c:v>2.1772565949596867E-2</c:v>
                </c:pt>
                <c:pt idx="1258">
                  <c:v>0.11653568135039905</c:v>
                </c:pt>
                <c:pt idx="1259">
                  <c:v>6.5211449477196481E-2</c:v>
                </c:pt>
                <c:pt idx="1260">
                  <c:v>-0.15892243071589718</c:v>
                </c:pt>
                <c:pt idx="1261">
                  <c:v>-2.5100381593404109E-2</c:v>
                </c:pt>
                <c:pt idx="1262">
                  <c:v>0.20916887692559527</c:v>
                </c:pt>
                <c:pt idx="1263">
                  <c:v>-5.1888835332704275E-2</c:v>
                </c:pt>
                <c:pt idx="1264">
                  <c:v>-2.6503409614399231E-2</c:v>
                </c:pt>
                <c:pt idx="1265">
                  <c:v>0.33365067301159712</c:v>
                </c:pt>
                <c:pt idx="1266">
                  <c:v>0.29471795284130309</c:v>
                </c:pt>
                <c:pt idx="1267">
                  <c:v>0.13454269044079581</c:v>
                </c:pt>
                <c:pt idx="1268">
                  <c:v>3.7703174320597554E-2</c:v>
                </c:pt>
                <c:pt idx="1269">
                  <c:v>0.48987869703260145</c:v>
                </c:pt>
                <c:pt idx="1270">
                  <c:v>-7.2384380109014046E-3</c:v>
                </c:pt>
                <c:pt idx="1271">
                  <c:v>0.25763758698889916</c:v>
                </c:pt>
                <c:pt idx="1272">
                  <c:v>0.3047700644494995</c:v>
                </c:pt>
                <c:pt idx="1273">
                  <c:v>0.14375540954989674</c:v>
                </c:pt>
                <c:pt idx="1274">
                  <c:v>0.51645785889390083</c:v>
                </c:pt>
                <c:pt idx="1275">
                  <c:v>0.13494887746519879</c:v>
                </c:pt>
                <c:pt idx="1276">
                  <c:v>0.38611440618220172</c:v>
                </c:pt>
                <c:pt idx="1277">
                  <c:v>0.15499792150669833</c:v>
                </c:pt>
                <c:pt idx="1278">
                  <c:v>-0.56049907220800321</c:v>
                </c:pt>
                <c:pt idx="1279">
                  <c:v>-0.10405060614870365</c:v>
                </c:pt>
                <c:pt idx="1280">
                  <c:v>0.47821984480489732</c:v>
                </c:pt>
                <c:pt idx="1281">
                  <c:v>0.24839576408769659</c:v>
                </c:pt>
                <c:pt idx="1282">
                  <c:v>0.32435171664580054</c:v>
                </c:pt>
                <c:pt idx="1283">
                  <c:v>-4.7858710874599808E-2</c:v>
                </c:pt>
                <c:pt idx="1284">
                  <c:v>-0.19607226982710557</c:v>
                </c:pt>
                <c:pt idx="1285">
                  <c:v>8.3664201450595499E-2</c:v>
                </c:pt>
                <c:pt idx="1286">
                  <c:v>6.9477343026498772E-2</c:v>
                </c:pt>
                <c:pt idx="1287">
                  <c:v>-0.17326407670740451</c:v>
                </c:pt>
                <c:pt idx="1288">
                  <c:v>1.2122225214000082E-2</c:v>
                </c:pt>
                <c:pt idx="1289">
                  <c:v>-0.19001994814279755</c:v>
                </c:pt>
                <c:pt idx="1290">
                  <c:v>0.5120696684293975</c:v>
                </c:pt>
                <c:pt idx="1291">
                  <c:v>-0.37056296282150214</c:v>
                </c:pt>
                <c:pt idx="1292">
                  <c:v>3.0635008633197458E-2</c:v>
                </c:pt>
                <c:pt idx="1293">
                  <c:v>-2.5733840744003089E-2</c:v>
                </c:pt>
                <c:pt idx="1294">
                  <c:v>-0.16202785455129742</c:v>
                </c:pt>
                <c:pt idx="1295">
                  <c:v>0.3846803089085995</c:v>
                </c:pt>
                <c:pt idx="1296">
                  <c:v>-9.116068139100264E-2</c:v>
                </c:pt>
                <c:pt idx="1297">
                  <c:v>-0.25764164022039893</c:v>
                </c:pt>
                <c:pt idx="1298">
                  <c:v>-0.12984270930340358</c:v>
                </c:pt>
                <c:pt idx="1299">
                  <c:v>-0.12605426625879801</c:v>
                </c:pt>
                <c:pt idx="1300">
                  <c:v>0.18965682348549961</c:v>
                </c:pt>
                <c:pt idx="1301">
                  <c:v>0.11385613906620051</c:v>
                </c:pt>
                <c:pt idx="1302">
                  <c:v>0.4553889996625955</c:v>
                </c:pt>
                <c:pt idx="1303">
                  <c:v>-3.4107196040402243E-2</c:v>
                </c:pt>
                <c:pt idx="1304">
                  <c:v>0.20219828998140343</c:v>
                </c:pt>
                <c:pt idx="1305">
                  <c:v>-0.25158911892010138</c:v>
                </c:pt>
                <c:pt idx="1306">
                  <c:v>-7.5666889107601776E-2</c:v>
                </c:pt>
                <c:pt idx="1307">
                  <c:v>-0.24699633668200249</c:v>
                </c:pt>
                <c:pt idx="1308">
                  <c:v>0.14794679522530174</c:v>
                </c:pt>
                <c:pt idx="1309">
                  <c:v>-0.13523214254720273</c:v>
                </c:pt>
                <c:pt idx="1310">
                  <c:v>-5.8388507644700383E-2</c:v>
                </c:pt>
                <c:pt idx="1311">
                  <c:v>2.7263236417496728E-2</c:v>
                </c:pt>
                <c:pt idx="1312">
                  <c:v>0.18113349726669981</c:v>
                </c:pt>
                <c:pt idx="1313">
                  <c:v>0.13232938880129552</c:v>
                </c:pt>
                <c:pt idx="1314">
                  <c:v>-2.3121496366897532E-2</c:v>
                </c:pt>
                <c:pt idx="1315">
                  <c:v>-2.985545280969859E-2</c:v>
                </c:pt>
                <c:pt idx="1316">
                  <c:v>0.42920839941800182</c:v>
                </c:pt>
                <c:pt idx="1317">
                  <c:v>-4.8678152721400636E-2</c:v>
                </c:pt>
                <c:pt idx="1318">
                  <c:v>-0.20470564040490302</c:v>
                </c:pt>
                <c:pt idx="1319">
                  <c:v>0.21960552014699886</c:v>
                </c:pt>
                <c:pt idx="1320">
                  <c:v>0.20913286184659796</c:v>
                </c:pt>
                <c:pt idx="1321">
                  <c:v>-1.9210017370198784E-2</c:v>
                </c:pt>
                <c:pt idx="1322">
                  <c:v>0.15049132975480006</c:v>
                </c:pt>
                <c:pt idx="1323">
                  <c:v>0.13058714016359829</c:v>
                </c:pt>
                <c:pt idx="1324">
                  <c:v>0.36133669921229483</c:v>
                </c:pt>
                <c:pt idx="1325">
                  <c:v>-0.53773182973890243</c:v>
                </c:pt>
                <c:pt idx="1326">
                  <c:v>0.17976890023759751</c:v>
                </c:pt>
                <c:pt idx="1327">
                  <c:v>0.17796429957770243</c:v>
                </c:pt>
                <c:pt idx="1328">
                  <c:v>0.18397012671540125</c:v>
                </c:pt>
                <c:pt idx="1329">
                  <c:v>9.5096865241600881E-2</c:v>
                </c:pt>
                <c:pt idx="1330">
                  <c:v>-0.17932643038960094</c:v>
                </c:pt>
                <c:pt idx="1331">
                  <c:v>0.10532155032860402</c:v>
                </c:pt>
                <c:pt idx="1332">
                  <c:v>0.15435887106269774</c:v>
                </c:pt>
                <c:pt idx="1333">
                  <c:v>-1.8092960314199047E-2</c:v>
                </c:pt>
                <c:pt idx="1334">
                  <c:v>0.15639820593209919</c:v>
                </c:pt>
                <c:pt idx="1335">
                  <c:v>-0.22488566793450104</c:v>
                </c:pt>
                <c:pt idx="1336">
                  <c:v>-5.858497057629819E-2</c:v>
                </c:pt>
                <c:pt idx="1337">
                  <c:v>-5.2814756539298457E-2</c:v>
                </c:pt>
                <c:pt idx="1338">
                  <c:v>-0.22832000424350696</c:v>
                </c:pt>
                <c:pt idx="1339">
                  <c:v>0.63772355238559442</c:v>
                </c:pt>
                <c:pt idx="1340">
                  <c:v>0.16477928751279336</c:v>
                </c:pt>
                <c:pt idx="1341">
                  <c:v>-0.30270422449870438</c:v>
                </c:pt>
                <c:pt idx="1342">
                  <c:v>0.34698978254029811</c:v>
                </c:pt>
                <c:pt idx="1343">
                  <c:v>-0.26308214283400133</c:v>
                </c:pt>
                <c:pt idx="1344">
                  <c:v>-6.6170714756403015E-2</c:v>
                </c:pt>
                <c:pt idx="1345">
                  <c:v>-0.40788426791829835</c:v>
                </c:pt>
                <c:pt idx="1346">
                  <c:v>0.22485715615009383</c:v>
                </c:pt>
                <c:pt idx="1347">
                  <c:v>9.4749042601023348E-3</c:v>
                </c:pt>
                <c:pt idx="1348">
                  <c:v>4.6548685216194485E-2</c:v>
                </c:pt>
                <c:pt idx="1349">
                  <c:v>2.176858462969733E-2</c:v>
                </c:pt>
                <c:pt idx="1350">
                  <c:v>0.19510238368510358</c:v>
                </c:pt>
                <c:pt idx="1351">
                  <c:v>0.35793168183749913</c:v>
                </c:pt>
                <c:pt idx="1352">
                  <c:v>0.24862945031789252</c:v>
                </c:pt>
                <c:pt idx="1353">
                  <c:v>-0.26830435395520169</c:v>
                </c:pt>
                <c:pt idx="1354">
                  <c:v>-0.10880291284210131</c:v>
                </c:pt>
                <c:pt idx="1355">
                  <c:v>0.42858972073649682</c:v>
                </c:pt>
                <c:pt idx="1356">
                  <c:v>-2.651409776500202E-2</c:v>
                </c:pt>
                <c:pt idx="1357">
                  <c:v>4.4373867219199781E-2</c:v>
                </c:pt>
                <c:pt idx="1358">
                  <c:v>0.22133271496979745</c:v>
                </c:pt>
                <c:pt idx="1359">
                  <c:v>0.23142206524470055</c:v>
                </c:pt>
                <c:pt idx="1360">
                  <c:v>-0.33053905823639695</c:v>
                </c:pt>
                <c:pt idx="1361">
                  <c:v>0.10593518131459945</c:v>
                </c:pt>
                <c:pt idx="1362">
                  <c:v>-0.26627721174320129</c:v>
                </c:pt>
                <c:pt idx="1363">
                  <c:v>-0.2608681391395038</c:v>
                </c:pt>
                <c:pt idx="1364">
                  <c:v>0.21747051746419288</c:v>
                </c:pt>
                <c:pt idx="1365">
                  <c:v>0.1459778234640936</c:v>
                </c:pt>
                <c:pt idx="1366">
                  <c:v>3.5529402294400825E-2</c:v>
                </c:pt>
                <c:pt idx="1367">
                  <c:v>0.45702235438020011</c:v>
                </c:pt>
                <c:pt idx="1368">
                  <c:v>-4.8041031437897175E-2</c:v>
                </c:pt>
                <c:pt idx="1369">
                  <c:v>-0.18473196495610011</c:v>
                </c:pt>
                <c:pt idx="1370">
                  <c:v>0.11198272471419557</c:v>
                </c:pt>
                <c:pt idx="1371">
                  <c:v>0.15122857008130097</c:v>
                </c:pt>
                <c:pt idx="1372">
                  <c:v>9.833042891449395E-2</c:v>
                </c:pt>
                <c:pt idx="1373">
                  <c:v>-0.24464098223440089</c:v>
                </c:pt>
                <c:pt idx="1374">
                  <c:v>-0.19114763627510456</c:v>
                </c:pt>
                <c:pt idx="1375">
                  <c:v>-0.41144901771230735</c:v>
                </c:pt>
                <c:pt idx="1376">
                  <c:v>0.50607224666039485</c:v>
                </c:pt>
                <c:pt idx="1377">
                  <c:v>-1.9140132652204045E-2</c:v>
                </c:pt>
                <c:pt idx="1378">
                  <c:v>-8.5693183617799207E-2</c:v>
                </c:pt>
                <c:pt idx="1379">
                  <c:v>0.26599075571389363</c:v>
                </c:pt>
                <c:pt idx="1380">
                  <c:v>-0.20346869046019833</c:v>
                </c:pt>
                <c:pt idx="1381">
                  <c:v>4.2342245830937486E-3</c:v>
                </c:pt>
                <c:pt idx="1382">
                  <c:v>0.21764467077890259</c:v>
                </c:pt>
                <c:pt idx="1383">
                  <c:v>-0.15070538310990145</c:v>
                </c:pt>
                <c:pt idx="1384">
                  <c:v>-0.37190531936609972</c:v>
                </c:pt>
                <c:pt idx="1385">
                  <c:v>-8.2702507446597906E-2</c:v>
                </c:pt>
                <c:pt idx="1386">
                  <c:v>-0.21196066840420258</c:v>
                </c:pt>
                <c:pt idx="1387">
                  <c:v>0.13378608119069924</c:v>
                </c:pt>
                <c:pt idx="1388">
                  <c:v>-7.1194201712600602E-2</c:v>
                </c:pt>
                <c:pt idx="1389">
                  <c:v>-0.16871047886439783</c:v>
                </c:pt>
                <c:pt idx="1390">
                  <c:v>4.0732717082008207E-3</c:v>
                </c:pt>
                <c:pt idx="1391">
                  <c:v>-5.5930547510804729E-2</c:v>
                </c:pt>
                <c:pt idx="1392">
                  <c:v>0.22439751742319913</c:v>
                </c:pt>
                <c:pt idx="1393">
                  <c:v>0.18816573817479565</c:v>
                </c:pt>
                <c:pt idx="1394">
                  <c:v>0.63129404337239947</c:v>
                </c:pt>
                <c:pt idx="1395">
                  <c:v>3.923797415519914E-2</c:v>
                </c:pt>
                <c:pt idx="1396">
                  <c:v>-0.32190532299840413</c:v>
                </c:pt>
                <c:pt idx="1397">
                  <c:v>0.38802474897709516</c:v>
                </c:pt>
                <c:pt idx="1398">
                  <c:v>-6.9287539465996417E-2</c:v>
                </c:pt>
                <c:pt idx="1399">
                  <c:v>-0.48951290592709995</c:v>
                </c:pt>
                <c:pt idx="1400">
                  <c:v>5.8363493590199766E-2</c:v>
                </c:pt>
                <c:pt idx="1401">
                  <c:v>-6.351933861689929E-2</c:v>
                </c:pt>
                <c:pt idx="1402">
                  <c:v>0.31879912202970218</c:v>
                </c:pt>
                <c:pt idx="1403">
                  <c:v>0.10602367327899742</c:v>
                </c:pt>
                <c:pt idx="1404">
                  <c:v>0.32510469826909372</c:v>
                </c:pt>
                <c:pt idx="1405">
                  <c:v>2.776339905389591E-2</c:v>
                </c:pt>
                <c:pt idx="1406">
                  <c:v>-0.21919695398300121</c:v>
                </c:pt>
                <c:pt idx="1407">
                  <c:v>8.7475769857199737E-2</c:v>
                </c:pt>
                <c:pt idx="1408">
                  <c:v>0.19873131220259665</c:v>
                </c:pt>
                <c:pt idx="1409">
                  <c:v>0.18687600140840033</c:v>
                </c:pt>
                <c:pt idx="1410">
                  <c:v>-2.5362976664901282E-2</c:v>
                </c:pt>
                <c:pt idx="1411">
                  <c:v>-6.6992539265200435E-2</c:v>
                </c:pt>
                <c:pt idx="1412">
                  <c:v>-0.32957772415340258</c:v>
                </c:pt>
                <c:pt idx="1413">
                  <c:v>7.0723517255402157E-2</c:v>
                </c:pt>
                <c:pt idx="1414">
                  <c:v>0.22011021481329607</c:v>
                </c:pt>
                <c:pt idx="1415">
                  <c:v>-0.27943679245520059</c:v>
                </c:pt>
                <c:pt idx="1416">
                  <c:v>0.59226044409000167</c:v>
                </c:pt>
                <c:pt idx="1417">
                  <c:v>-0.22743161766170061</c:v>
                </c:pt>
                <c:pt idx="1418">
                  <c:v>-2.8555932893098657E-2</c:v>
                </c:pt>
                <c:pt idx="1419">
                  <c:v>0.59687252256929924</c:v>
                </c:pt>
                <c:pt idx="1420">
                  <c:v>0.24025473096829586</c:v>
                </c:pt>
                <c:pt idx="1421">
                  <c:v>-0.11931770145210407</c:v>
                </c:pt>
                <c:pt idx="1422">
                  <c:v>-0.17970586654690379</c:v>
                </c:pt>
                <c:pt idx="1423">
                  <c:v>0.18154362229449816</c:v>
                </c:pt>
                <c:pt idx="1424">
                  <c:v>0.14267903918560165</c:v>
                </c:pt>
                <c:pt idx="1425">
                  <c:v>0.26169086623539783</c:v>
                </c:pt>
                <c:pt idx="1426">
                  <c:v>-7.7837865460701039E-2</c:v>
                </c:pt>
                <c:pt idx="1427">
                  <c:v>0.22826814826499486</c:v>
                </c:pt>
                <c:pt idx="1428">
                  <c:v>0.26586740304889389</c:v>
                </c:pt>
                <c:pt idx="1429">
                  <c:v>-0.13904416011969545</c:v>
                </c:pt>
                <c:pt idx="1430">
                  <c:v>0.5649623751120032</c:v>
                </c:pt>
                <c:pt idx="1431">
                  <c:v>7.7853796899297834E-2</c:v>
                </c:pt>
                <c:pt idx="1432">
                  <c:v>-0.3287354459583014</c:v>
                </c:pt>
                <c:pt idx="1433">
                  <c:v>-1.9479959663399882E-2</c:v>
                </c:pt>
                <c:pt idx="1434">
                  <c:v>0.39069123997309418</c:v>
                </c:pt>
                <c:pt idx="1435">
                  <c:v>-0.13787491079560255</c:v>
                </c:pt>
                <c:pt idx="1436">
                  <c:v>0.2041226616589995</c:v>
                </c:pt>
                <c:pt idx="1437">
                  <c:v>-0.15458477738170018</c:v>
                </c:pt>
                <c:pt idx="1438">
                  <c:v>1.5955878674198232E-2</c:v>
                </c:pt>
                <c:pt idx="1439">
                  <c:v>0.56076089645199545</c:v>
                </c:pt>
                <c:pt idx="1440">
                  <c:v>-9.0774693020200914E-2</c:v>
                </c:pt>
                <c:pt idx="1441">
                  <c:v>-0.40108097298649881</c:v>
                </c:pt>
                <c:pt idx="1442">
                  <c:v>-0.21908077121079828</c:v>
                </c:pt>
                <c:pt idx="1443">
                  <c:v>0.12343442007449568</c:v>
                </c:pt>
                <c:pt idx="1444">
                  <c:v>-0.12524663808660108</c:v>
                </c:pt>
                <c:pt idx="1445">
                  <c:v>0.50906239487889593</c:v>
                </c:pt>
                <c:pt idx="1446">
                  <c:v>0.39501703617190032</c:v>
                </c:pt>
                <c:pt idx="1447">
                  <c:v>-0.27029402842300243</c:v>
                </c:pt>
                <c:pt idx="1448">
                  <c:v>-0.16534426708630434</c:v>
                </c:pt>
                <c:pt idx="1449">
                  <c:v>-0.2765611163550048</c:v>
                </c:pt>
                <c:pt idx="1450">
                  <c:v>0.37091983299389852</c:v>
                </c:pt>
                <c:pt idx="1451">
                  <c:v>0.5400977541608043</c:v>
                </c:pt>
                <c:pt idx="1452">
                  <c:v>0.13009150775399547</c:v>
                </c:pt>
                <c:pt idx="1453">
                  <c:v>-0.14999152285390238</c:v>
                </c:pt>
                <c:pt idx="1454">
                  <c:v>9.8298865410498593E-2</c:v>
                </c:pt>
                <c:pt idx="1455">
                  <c:v>-0.26574754618010132</c:v>
                </c:pt>
                <c:pt idx="1456">
                  <c:v>-0.23123805449569801</c:v>
                </c:pt>
                <c:pt idx="1457">
                  <c:v>-4.2074960310294784E-2</c:v>
                </c:pt>
                <c:pt idx="1458">
                  <c:v>-0.17924211809150137</c:v>
                </c:pt>
                <c:pt idx="1459">
                  <c:v>0.12728577108160266</c:v>
                </c:pt>
                <c:pt idx="1460">
                  <c:v>-0.18312994157680151</c:v>
                </c:pt>
                <c:pt idx="1461">
                  <c:v>-7.6658089692003273E-3</c:v>
                </c:pt>
                <c:pt idx="1462">
                  <c:v>0.16058954560070049</c:v>
                </c:pt>
                <c:pt idx="1463">
                  <c:v>0.60381323722089775</c:v>
                </c:pt>
                <c:pt idx="1464">
                  <c:v>0.51692508991009589</c:v>
                </c:pt>
                <c:pt idx="1465">
                  <c:v>0.23899464715510277</c:v>
                </c:pt>
                <c:pt idx="1466">
                  <c:v>6.1440164649013695E-3</c:v>
                </c:pt>
                <c:pt idx="1467">
                  <c:v>-0.50584681583200108</c:v>
                </c:pt>
                <c:pt idx="1468">
                  <c:v>-0.23556981397260301</c:v>
                </c:pt>
                <c:pt idx="1469">
                  <c:v>5.8159149842964553E-3</c:v>
                </c:pt>
                <c:pt idx="1470">
                  <c:v>0.30164045992940203</c:v>
                </c:pt>
                <c:pt idx="1471">
                  <c:v>-7.6356966288201988E-2</c:v>
                </c:pt>
                <c:pt idx="1472">
                  <c:v>0.56418660276479926</c:v>
                </c:pt>
                <c:pt idx="1473">
                  <c:v>0.27285396490579927</c:v>
                </c:pt>
                <c:pt idx="1474">
                  <c:v>0.6862996437804938</c:v>
                </c:pt>
                <c:pt idx="1475">
                  <c:v>-4.0780605034896666E-2</c:v>
                </c:pt>
                <c:pt idx="1476">
                  <c:v>-0.26921271846530459</c:v>
                </c:pt>
                <c:pt idx="1477">
                  <c:v>-3.472344329570376E-2</c:v>
                </c:pt>
                <c:pt idx="1478">
                  <c:v>-4.3523077419500567E-2</c:v>
                </c:pt>
                <c:pt idx="1479">
                  <c:v>0.19666137164960418</c:v>
                </c:pt>
                <c:pt idx="1480">
                  <c:v>2.0920294237996018E-2</c:v>
                </c:pt>
                <c:pt idx="1481">
                  <c:v>0.18830472209319993</c:v>
                </c:pt>
                <c:pt idx="1482">
                  <c:v>-0.29193444887089726</c:v>
                </c:pt>
                <c:pt idx="1483">
                  <c:v>-0.43063121392599868</c:v>
                </c:pt>
                <c:pt idx="1484">
                  <c:v>0.2791382949180985</c:v>
                </c:pt>
                <c:pt idx="1485">
                  <c:v>0.55325365482590172</c:v>
                </c:pt>
                <c:pt idx="1486">
                  <c:v>-0.61663770927449946</c:v>
                </c:pt>
                <c:pt idx="1487">
                  <c:v>0.310226386945196</c:v>
                </c:pt>
                <c:pt idx="1488">
                  <c:v>0.18590209162189808</c:v>
                </c:pt>
                <c:pt idx="1489">
                  <c:v>-4.7049710598400907E-2</c:v>
                </c:pt>
                <c:pt idx="1490">
                  <c:v>-0.10927546908069985</c:v>
                </c:pt>
                <c:pt idx="1491">
                  <c:v>0.43876951593029645</c:v>
                </c:pt>
                <c:pt idx="1492">
                  <c:v>0.1857317771337037</c:v>
                </c:pt>
                <c:pt idx="1493">
                  <c:v>-0.10752323103039885</c:v>
                </c:pt>
                <c:pt idx="1494">
                  <c:v>-0.15559137049610428</c:v>
                </c:pt>
                <c:pt idx="1495">
                  <c:v>-0.43955164637900168</c:v>
                </c:pt>
                <c:pt idx="1496">
                  <c:v>-0.10607447141669724</c:v>
                </c:pt>
                <c:pt idx="1497">
                  <c:v>0.57925443839999957</c:v>
                </c:pt>
                <c:pt idx="1498">
                  <c:v>0.2458485608992973</c:v>
                </c:pt>
                <c:pt idx="1499">
                  <c:v>9.5720803317000502E-2</c:v>
                </c:pt>
                <c:pt idx="1500">
                  <c:v>0.13419150445049866</c:v>
                </c:pt>
                <c:pt idx="1501">
                  <c:v>0.36310488883589898</c:v>
                </c:pt>
                <c:pt idx="1502">
                  <c:v>-1.8209164333903516E-2</c:v>
                </c:pt>
                <c:pt idx="1503">
                  <c:v>0.37013147425110304</c:v>
                </c:pt>
                <c:pt idx="1504">
                  <c:v>0.14210513177030037</c:v>
                </c:pt>
                <c:pt idx="1505">
                  <c:v>4.1654647198200223E-2</c:v>
                </c:pt>
                <c:pt idx="1506">
                  <c:v>0.25962874176470052</c:v>
                </c:pt>
                <c:pt idx="1507">
                  <c:v>-0.346773126906605</c:v>
                </c:pt>
                <c:pt idx="1508">
                  <c:v>2.450473751829918E-2</c:v>
                </c:pt>
                <c:pt idx="1509">
                  <c:v>0.46679285317289754</c:v>
                </c:pt>
                <c:pt idx="1510">
                  <c:v>-0.34528137106970291</c:v>
                </c:pt>
                <c:pt idx="1511">
                  <c:v>0.16134685974559204</c:v>
                </c:pt>
                <c:pt idx="1512">
                  <c:v>0.34952346613570029</c:v>
                </c:pt>
                <c:pt idx="1513">
                  <c:v>0.23550551350359683</c:v>
                </c:pt>
                <c:pt idx="1514">
                  <c:v>-0.28502490995209939</c:v>
                </c:pt>
                <c:pt idx="1515">
                  <c:v>0.13580081244300146</c:v>
                </c:pt>
                <c:pt idx="1516">
                  <c:v>0.30946232248439998</c:v>
                </c:pt>
                <c:pt idx="1517">
                  <c:v>0.31192972065649371</c:v>
                </c:pt>
                <c:pt idx="1518">
                  <c:v>-9.764588313510103E-2</c:v>
                </c:pt>
                <c:pt idx="1519">
                  <c:v>0.48195652137490441</c:v>
                </c:pt>
                <c:pt idx="1520">
                  <c:v>-0.151588171783402</c:v>
                </c:pt>
                <c:pt idx="1521">
                  <c:v>0.10118671785160416</c:v>
                </c:pt>
                <c:pt idx="1522">
                  <c:v>-0.25453175103839953</c:v>
                </c:pt>
                <c:pt idx="1523">
                  <c:v>0.18887933284930369</c:v>
                </c:pt>
                <c:pt idx="1524">
                  <c:v>0.56040049210569975</c:v>
                </c:pt>
                <c:pt idx="1525">
                  <c:v>-8.465963257939535E-2</c:v>
                </c:pt>
                <c:pt idx="1526">
                  <c:v>-0.47278561309320111</c:v>
                </c:pt>
                <c:pt idx="1527">
                  <c:v>8.4164956245800226E-2</c:v>
                </c:pt>
                <c:pt idx="1528">
                  <c:v>-0.16701627024850296</c:v>
                </c:pt>
                <c:pt idx="1529">
                  <c:v>0.26628552329189858</c:v>
                </c:pt>
                <c:pt idx="1530">
                  <c:v>-0.35298634595589817</c:v>
                </c:pt>
                <c:pt idx="1531">
                  <c:v>-2.9473350508702367E-2</c:v>
                </c:pt>
                <c:pt idx="1532">
                  <c:v>8.5800323077300789E-2</c:v>
                </c:pt>
                <c:pt idx="1533">
                  <c:v>2.9644880028030229E-3</c:v>
                </c:pt>
                <c:pt idx="1534">
                  <c:v>0.54531599941249453</c:v>
                </c:pt>
                <c:pt idx="1535">
                  <c:v>0.48796866463149513</c:v>
                </c:pt>
                <c:pt idx="1536">
                  <c:v>-8.9378128353601483E-2</c:v>
                </c:pt>
                <c:pt idx="1537">
                  <c:v>-5.9432588874059888E-3</c:v>
                </c:pt>
                <c:pt idx="1538">
                  <c:v>0.27884867252849688</c:v>
                </c:pt>
                <c:pt idx="1539">
                  <c:v>0.1225746870209008</c:v>
                </c:pt>
                <c:pt idx="1540">
                  <c:v>0.31022573221029859</c:v>
                </c:pt>
                <c:pt idx="1541">
                  <c:v>-7.3702474290200826E-2</c:v>
                </c:pt>
                <c:pt idx="1542">
                  <c:v>0.29914316862269175</c:v>
                </c:pt>
                <c:pt idx="1543">
                  <c:v>0.31266758654199833</c:v>
                </c:pt>
                <c:pt idx="1544">
                  <c:v>0.10026372457220134</c:v>
                </c:pt>
                <c:pt idx="1545">
                  <c:v>0.20516498183769727</c:v>
                </c:pt>
                <c:pt idx="1546">
                  <c:v>0.30095979601849621</c:v>
                </c:pt>
                <c:pt idx="1547">
                  <c:v>-0.26136210891169753</c:v>
                </c:pt>
                <c:pt idx="1548">
                  <c:v>0.15943147376629696</c:v>
                </c:pt>
                <c:pt idx="1549">
                  <c:v>-0.27657131708129867</c:v>
                </c:pt>
                <c:pt idx="1550">
                  <c:v>0.2144802602310989</c:v>
                </c:pt>
                <c:pt idx="1551">
                  <c:v>0.36151854741139999</c:v>
                </c:pt>
                <c:pt idx="1552">
                  <c:v>0.1232371084554984</c:v>
                </c:pt>
                <c:pt idx="1553">
                  <c:v>0.22156447578479543</c:v>
                </c:pt>
                <c:pt idx="1554">
                  <c:v>-0.48919157750650299</c:v>
                </c:pt>
                <c:pt idx="1555">
                  <c:v>-0.2935187717564034</c:v>
                </c:pt>
                <c:pt idx="1556">
                  <c:v>0.1305204227370993</c:v>
                </c:pt>
                <c:pt idx="1557">
                  <c:v>-5.901585303440271E-2</c:v>
                </c:pt>
                <c:pt idx="1558">
                  <c:v>0.3429194324289</c:v>
                </c:pt>
                <c:pt idx="1559">
                  <c:v>0.32397953343459562</c:v>
                </c:pt>
                <c:pt idx="1560">
                  <c:v>0.20840177195139375</c:v>
                </c:pt>
                <c:pt idx="1561">
                  <c:v>-0.2774181197573995</c:v>
                </c:pt>
                <c:pt idx="1562">
                  <c:v>-0.21048634694090396</c:v>
                </c:pt>
                <c:pt idx="1563">
                  <c:v>0.79266855784889856</c:v>
                </c:pt>
                <c:pt idx="1564">
                  <c:v>-0.35338762677140068</c:v>
                </c:pt>
                <c:pt idx="1565">
                  <c:v>-6.8162328229597335E-2</c:v>
                </c:pt>
                <c:pt idx="1566">
                  <c:v>9.4162247933098797E-2</c:v>
                </c:pt>
                <c:pt idx="1567">
                  <c:v>-0.23221915907240032</c:v>
                </c:pt>
                <c:pt idx="1568">
                  <c:v>-0.18016769305890534</c:v>
                </c:pt>
                <c:pt idx="1569">
                  <c:v>0.27238026298940099</c:v>
                </c:pt>
                <c:pt idx="1570">
                  <c:v>-0.52464598127440354</c:v>
                </c:pt>
                <c:pt idx="1571">
                  <c:v>-0.20419702073949964</c:v>
                </c:pt>
                <c:pt idx="1572">
                  <c:v>-0.32695720184300114</c:v>
                </c:pt>
                <c:pt idx="1573">
                  <c:v>-0.43729834540500434</c:v>
                </c:pt>
                <c:pt idx="1574">
                  <c:v>0.42331325490779648</c:v>
                </c:pt>
                <c:pt idx="1575">
                  <c:v>-4.2142329148603608E-2</c:v>
                </c:pt>
                <c:pt idx="1576">
                  <c:v>1.2809176485198748E-2</c:v>
                </c:pt>
                <c:pt idx="1577">
                  <c:v>-2.1631838175501628E-2</c:v>
                </c:pt>
                <c:pt idx="1578">
                  <c:v>0.17888098688720078</c:v>
                </c:pt>
                <c:pt idx="1579">
                  <c:v>-9.8152184084902672E-2</c:v>
                </c:pt>
                <c:pt idx="1580">
                  <c:v>9.3930981587696749E-2</c:v>
                </c:pt>
                <c:pt idx="1581">
                  <c:v>1.9899065906393787E-2</c:v>
                </c:pt>
                <c:pt idx="1582">
                  <c:v>0.13510180575769937</c:v>
                </c:pt>
                <c:pt idx="1583">
                  <c:v>2.6965382048800279E-2</c:v>
                </c:pt>
                <c:pt idx="1584">
                  <c:v>0.10654822810149511</c:v>
                </c:pt>
                <c:pt idx="1585">
                  <c:v>-1.9095454883000684E-2</c:v>
                </c:pt>
                <c:pt idx="1586">
                  <c:v>1.9333501382597262E-2</c:v>
                </c:pt>
                <c:pt idx="1587">
                  <c:v>0.20505718787070037</c:v>
                </c:pt>
                <c:pt idx="1588">
                  <c:v>8.3349537334100887E-2</c:v>
                </c:pt>
                <c:pt idx="1589">
                  <c:v>-0.41897300090010248</c:v>
                </c:pt>
                <c:pt idx="1590">
                  <c:v>-1.560326587539862E-2</c:v>
                </c:pt>
                <c:pt idx="1591">
                  <c:v>-6.6085061948797374E-2</c:v>
                </c:pt>
                <c:pt idx="1592">
                  <c:v>-0.35833317978960366</c:v>
                </c:pt>
                <c:pt idx="1593">
                  <c:v>-2.8033541954002317E-3</c:v>
                </c:pt>
                <c:pt idx="1594">
                  <c:v>-6.4756603139407787E-2</c:v>
                </c:pt>
                <c:pt idx="1595">
                  <c:v>0.12641022388549317</c:v>
                </c:pt>
                <c:pt idx="1596">
                  <c:v>0.16566594171140281</c:v>
                </c:pt>
                <c:pt idx="1597">
                  <c:v>-0.26171144435740246</c:v>
                </c:pt>
                <c:pt idx="1598">
                  <c:v>-4.9594510742203113E-2</c:v>
                </c:pt>
                <c:pt idx="1599">
                  <c:v>-0.35420246560779844</c:v>
                </c:pt>
                <c:pt idx="1600">
                  <c:v>7.7179988746799211E-2</c:v>
                </c:pt>
                <c:pt idx="1601">
                  <c:v>0.3790266373557003</c:v>
                </c:pt>
                <c:pt idx="1602">
                  <c:v>0.27989793322139889</c:v>
                </c:pt>
                <c:pt idx="1603">
                  <c:v>-2.2174102170900767E-2</c:v>
                </c:pt>
                <c:pt idx="1604">
                  <c:v>-7.926551392309733E-2</c:v>
                </c:pt>
                <c:pt idx="1605">
                  <c:v>0.55640157154299885</c:v>
                </c:pt>
                <c:pt idx="1606">
                  <c:v>0.21562154743299544</c:v>
                </c:pt>
                <c:pt idx="1607">
                  <c:v>-0.19776803678340116</c:v>
                </c:pt>
                <c:pt idx="1608">
                  <c:v>5.1201049463600157E-2</c:v>
                </c:pt>
                <c:pt idx="1609">
                  <c:v>4.8904059379495379E-2</c:v>
                </c:pt>
                <c:pt idx="1610">
                  <c:v>-0.36518023867420624</c:v>
                </c:pt>
                <c:pt idx="1611">
                  <c:v>-0.32495375120720382</c:v>
                </c:pt>
                <c:pt idx="1612">
                  <c:v>0.31069655081419967</c:v>
                </c:pt>
                <c:pt idx="1613">
                  <c:v>0.12007805908319824</c:v>
                </c:pt>
                <c:pt idx="1614">
                  <c:v>-0.28797930121090332</c:v>
                </c:pt>
                <c:pt idx="1615">
                  <c:v>5.1778918354017378E-3</c:v>
                </c:pt>
                <c:pt idx="1616">
                  <c:v>0.62583414422179828</c:v>
                </c:pt>
                <c:pt idx="1617">
                  <c:v>-6.7824793461696231E-2</c:v>
                </c:pt>
                <c:pt idx="1618">
                  <c:v>0.12796214501379666</c:v>
                </c:pt>
                <c:pt idx="1619">
                  <c:v>-7.675980510590108E-2</c:v>
                </c:pt>
                <c:pt idx="1620">
                  <c:v>-0.55667809768890208</c:v>
                </c:pt>
                <c:pt idx="1621">
                  <c:v>0.34558131316399709</c:v>
                </c:pt>
                <c:pt idx="1622">
                  <c:v>1.8542223828298177E-2</c:v>
                </c:pt>
                <c:pt idx="1623">
                  <c:v>3.9851423746696923E-2</c:v>
                </c:pt>
                <c:pt idx="1624">
                  <c:v>-0.15135406726250267</c:v>
                </c:pt>
                <c:pt idx="1625">
                  <c:v>-0.30135315881120306</c:v>
                </c:pt>
                <c:pt idx="1626">
                  <c:v>2.9866357661802567E-2</c:v>
                </c:pt>
                <c:pt idx="1627">
                  <c:v>-0.29363842908340132</c:v>
                </c:pt>
                <c:pt idx="1628">
                  <c:v>-3.904868765502556E-3</c:v>
                </c:pt>
                <c:pt idx="1629">
                  <c:v>0.45738417245630103</c:v>
                </c:pt>
                <c:pt idx="1630">
                  <c:v>-0.22573936274729789</c:v>
                </c:pt>
                <c:pt idx="1631">
                  <c:v>0.27861599417020244</c:v>
                </c:pt>
                <c:pt idx="1632">
                  <c:v>-4.4585785617904605E-2</c:v>
                </c:pt>
                <c:pt idx="1633">
                  <c:v>5.4177072067595589E-2</c:v>
                </c:pt>
                <c:pt idx="1634">
                  <c:v>0.49010641755120332</c:v>
                </c:pt>
                <c:pt idx="1635">
                  <c:v>-1.352776244189613E-2</c:v>
                </c:pt>
                <c:pt idx="1636">
                  <c:v>0.19010617054679813</c:v>
                </c:pt>
                <c:pt idx="1637">
                  <c:v>-4.3975016733305949E-2</c:v>
                </c:pt>
                <c:pt idx="1638">
                  <c:v>0.11205100606409957</c:v>
                </c:pt>
                <c:pt idx="1639">
                  <c:v>0.30798588070749844</c:v>
                </c:pt>
                <c:pt idx="1640">
                  <c:v>0.47211997952800289</c:v>
                </c:pt>
                <c:pt idx="1641">
                  <c:v>-0.39289620844009931</c:v>
                </c:pt>
                <c:pt idx="1642">
                  <c:v>2.4657542031697233E-2</c:v>
                </c:pt>
                <c:pt idx="1643">
                  <c:v>-0.21944129771750198</c:v>
                </c:pt>
                <c:pt idx="1644">
                  <c:v>-0.42542919126449874</c:v>
                </c:pt>
                <c:pt idx="1645">
                  <c:v>0.22196794766049521</c:v>
                </c:pt>
                <c:pt idx="1646">
                  <c:v>0.41827478166919718</c:v>
                </c:pt>
                <c:pt idx="1647">
                  <c:v>-0.13971163679980236</c:v>
                </c:pt>
                <c:pt idx="1648">
                  <c:v>0.13515754086360232</c:v>
                </c:pt>
                <c:pt idx="1649">
                  <c:v>-0.31321735771410175</c:v>
                </c:pt>
                <c:pt idx="1650">
                  <c:v>0.80960577024819713</c:v>
                </c:pt>
                <c:pt idx="1651">
                  <c:v>9.2994974810402198E-2</c:v>
                </c:pt>
                <c:pt idx="1652">
                  <c:v>0.1200904608406006</c:v>
                </c:pt>
                <c:pt idx="1653">
                  <c:v>0.10846078199629972</c:v>
                </c:pt>
                <c:pt idx="1654">
                  <c:v>0.1062297274987003</c:v>
                </c:pt>
                <c:pt idx="1655">
                  <c:v>-0.21940750890020411</c:v>
                </c:pt>
                <c:pt idx="1656">
                  <c:v>-0.2465522255880046</c:v>
                </c:pt>
                <c:pt idx="1657">
                  <c:v>0.18834125616969999</c:v>
                </c:pt>
                <c:pt idx="1658">
                  <c:v>0.45385185253919502</c:v>
                </c:pt>
                <c:pt idx="1659">
                  <c:v>-0.44012225822680051</c:v>
                </c:pt>
                <c:pt idx="1660">
                  <c:v>0.13170404269509817</c:v>
                </c:pt>
                <c:pt idx="1661">
                  <c:v>6.7403954919299736E-2</c:v>
                </c:pt>
                <c:pt idx="1662">
                  <c:v>0.5951172639116038</c:v>
                </c:pt>
                <c:pt idx="1663">
                  <c:v>0.3842583341975967</c:v>
                </c:pt>
                <c:pt idx="1664">
                  <c:v>-0.12530765951989764</c:v>
                </c:pt>
                <c:pt idx="1665">
                  <c:v>0.14426748008460066</c:v>
                </c:pt>
                <c:pt idx="1666">
                  <c:v>0.38406733652939806</c:v>
                </c:pt>
                <c:pt idx="1667">
                  <c:v>0.16798222275070174</c:v>
                </c:pt>
                <c:pt idx="1668">
                  <c:v>0.30272084378459851</c:v>
                </c:pt>
                <c:pt idx="1669">
                  <c:v>-0.76027593886360023</c:v>
                </c:pt>
                <c:pt idx="1670">
                  <c:v>8.1494120121199387E-2</c:v>
                </c:pt>
                <c:pt idx="1671">
                  <c:v>1.8058174100701763E-2</c:v>
                </c:pt>
                <c:pt idx="1672">
                  <c:v>-0.27982337846290051</c:v>
                </c:pt>
                <c:pt idx="1673">
                  <c:v>0.25127449366389953</c:v>
                </c:pt>
                <c:pt idx="1674">
                  <c:v>-0.10935131174009882</c:v>
                </c:pt>
                <c:pt idx="1675">
                  <c:v>0.64652648797469681</c:v>
                </c:pt>
                <c:pt idx="1676">
                  <c:v>0.13652902298180436</c:v>
                </c:pt>
                <c:pt idx="1677">
                  <c:v>-0.10952749182649768</c:v>
                </c:pt>
                <c:pt idx="1678">
                  <c:v>-0.37401493711990241</c:v>
                </c:pt>
                <c:pt idx="1679">
                  <c:v>0.15040747689089784</c:v>
                </c:pt>
                <c:pt idx="1680">
                  <c:v>-0.1968246506248974</c:v>
                </c:pt>
                <c:pt idx="1681">
                  <c:v>0.28301207347629997</c:v>
                </c:pt>
                <c:pt idx="1682">
                  <c:v>-0.25388138005170191</c:v>
                </c:pt>
                <c:pt idx="1683">
                  <c:v>3.8578567432900002E-2</c:v>
                </c:pt>
                <c:pt idx="1684">
                  <c:v>-4.4928406449997738E-3</c:v>
                </c:pt>
                <c:pt idx="1685">
                  <c:v>-0.26464122010109747</c:v>
                </c:pt>
                <c:pt idx="1686">
                  <c:v>4.7030511544299713E-2</c:v>
                </c:pt>
                <c:pt idx="1687">
                  <c:v>-0.30218281612349784</c:v>
                </c:pt>
                <c:pt idx="1688">
                  <c:v>-0.29827185540660395</c:v>
                </c:pt>
                <c:pt idx="1689">
                  <c:v>-0.13519577616180811</c:v>
                </c:pt>
                <c:pt idx="1690">
                  <c:v>0.54402592226779944</c:v>
                </c:pt>
                <c:pt idx="1691">
                  <c:v>-0.46545646568959853</c:v>
                </c:pt>
                <c:pt idx="1692">
                  <c:v>2.8181427586901009E-2</c:v>
                </c:pt>
                <c:pt idx="1693">
                  <c:v>-0.11797312100740243</c:v>
                </c:pt>
                <c:pt idx="1694">
                  <c:v>-1.1989007505604832E-2</c:v>
                </c:pt>
                <c:pt idx="1695">
                  <c:v>-0.25288776881480146</c:v>
                </c:pt>
                <c:pt idx="1696">
                  <c:v>-0.1025703311430064</c:v>
                </c:pt>
                <c:pt idx="1697">
                  <c:v>2.1692772506796132E-2</c:v>
                </c:pt>
                <c:pt idx="1698">
                  <c:v>-8.8651141286099744E-2</c:v>
                </c:pt>
                <c:pt idx="1699">
                  <c:v>-7.7404397991998053E-3</c:v>
                </c:pt>
                <c:pt idx="1700">
                  <c:v>6.7213199669801327E-2</c:v>
                </c:pt>
                <c:pt idx="1701">
                  <c:v>0.69040967603489634</c:v>
                </c:pt>
                <c:pt idx="1702">
                  <c:v>0.12005171060659592</c:v>
                </c:pt>
                <c:pt idx="1703">
                  <c:v>0.2455859066711028</c:v>
                </c:pt>
                <c:pt idx="1704">
                  <c:v>0.18494920010099491</c:v>
                </c:pt>
                <c:pt idx="1705">
                  <c:v>-0.27438344484570365</c:v>
                </c:pt>
                <c:pt idx="1706">
                  <c:v>0.18308930066960016</c:v>
                </c:pt>
                <c:pt idx="1707">
                  <c:v>5.7612840806001486E-2</c:v>
                </c:pt>
                <c:pt idx="1708">
                  <c:v>2.2990940110197755E-2</c:v>
                </c:pt>
                <c:pt idx="1709">
                  <c:v>5.0015664955800787E-2</c:v>
                </c:pt>
                <c:pt idx="1710">
                  <c:v>0.53917743748639424</c:v>
                </c:pt>
                <c:pt idx="1711">
                  <c:v>0.21641768982180309</c:v>
                </c:pt>
                <c:pt idx="1712">
                  <c:v>0.2154743054951993</c:v>
                </c:pt>
                <c:pt idx="1713">
                  <c:v>0.16372924890649188</c:v>
                </c:pt>
                <c:pt idx="1714">
                  <c:v>0.65940402357119865</c:v>
                </c:pt>
                <c:pt idx="1715">
                  <c:v>-2.8136916171298765E-2</c:v>
                </c:pt>
                <c:pt idx="1716">
                  <c:v>0.21467269981349801</c:v>
                </c:pt>
                <c:pt idx="1717">
                  <c:v>0.2003759243741996</c:v>
                </c:pt>
                <c:pt idx="1718">
                  <c:v>0.44841499622380354</c:v>
                </c:pt>
                <c:pt idx="1719">
                  <c:v>-0.26372896851989935</c:v>
                </c:pt>
                <c:pt idx="1720">
                  <c:v>0.33589354805739902</c:v>
                </c:pt>
                <c:pt idx="1721">
                  <c:v>0.12790175171989659</c:v>
                </c:pt>
                <c:pt idx="1722">
                  <c:v>0.1091522197157957</c:v>
                </c:pt>
                <c:pt idx="1723">
                  <c:v>-0.17450644631840362</c:v>
                </c:pt>
                <c:pt idx="1724">
                  <c:v>-0.11810432810900551</c:v>
                </c:pt>
                <c:pt idx="1725">
                  <c:v>0.37136968804789916</c:v>
                </c:pt>
                <c:pt idx="1726">
                  <c:v>0.45751886975759959</c:v>
                </c:pt>
                <c:pt idx="1727">
                  <c:v>0.2390517967077983</c:v>
                </c:pt>
                <c:pt idx="1728">
                  <c:v>-6.0256577011003287E-2</c:v>
                </c:pt>
                <c:pt idx="1729">
                  <c:v>0.40004128484919477</c:v>
                </c:pt>
                <c:pt idx="1730">
                  <c:v>-5.5861522437801625E-2</c:v>
                </c:pt>
                <c:pt idx="1731">
                  <c:v>-9.8072172855104611E-2</c:v>
                </c:pt>
                <c:pt idx="1732">
                  <c:v>-0.17296756272070013</c:v>
                </c:pt>
                <c:pt idx="1733">
                  <c:v>5.3082461136398251E-2</c:v>
                </c:pt>
                <c:pt idx="1734">
                  <c:v>-0.16203991969170062</c:v>
                </c:pt>
                <c:pt idx="1735">
                  <c:v>-0.44091520623220504</c:v>
                </c:pt>
                <c:pt idx="1736">
                  <c:v>-0.15887328440629744</c:v>
                </c:pt>
                <c:pt idx="1737">
                  <c:v>-1.7555076944205439E-2</c:v>
                </c:pt>
                <c:pt idx="1738">
                  <c:v>0.13409704812259804</c:v>
                </c:pt>
                <c:pt idx="1739">
                  <c:v>0.15999487369509779</c:v>
                </c:pt>
                <c:pt idx="1740">
                  <c:v>-0.12273426667790233</c:v>
                </c:pt>
                <c:pt idx="1741">
                  <c:v>0.42032056626869974</c:v>
                </c:pt>
                <c:pt idx="1742">
                  <c:v>0.34321536328479851</c:v>
                </c:pt>
                <c:pt idx="1743">
                  <c:v>0.33664352845729439</c:v>
                </c:pt>
                <c:pt idx="1744">
                  <c:v>0.12059990516979724</c:v>
                </c:pt>
                <c:pt idx="1745">
                  <c:v>-3.1204976040015708E-3</c:v>
                </c:pt>
                <c:pt idx="1746">
                  <c:v>3.2589738106025834E-3</c:v>
                </c:pt>
                <c:pt idx="1747">
                  <c:v>0.18472184177939965</c:v>
                </c:pt>
                <c:pt idx="1748">
                  <c:v>-0.14885536564420221</c:v>
                </c:pt>
                <c:pt idx="1749">
                  <c:v>0.17679276699819724</c:v>
                </c:pt>
                <c:pt idx="1750">
                  <c:v>-4.2745177511498866E-2</c:v>
                </c:pt>
                <c:pt idx="1751">
                  <c:v>-3.7378036203598697E-2</c:v>
                </c:pt>
                <c:pt idx="1752">
                  <c:v>-0.38263156468600101</c:v>
                </c:pt>
                <c:pt idx="1753">
                  <c:v>-0.11976239333820615</c:v>
                </c:pt>
                <c:pt idx="1754">
                  <c:v>-0.16600715582680436</c:v>
                </c:pt>
                <c:pt idx="1755">
                  <c:v>-0.55226895485240135</c:v>
                </c:pt>
                <c:pt idx="1756">
                  <c:v>0.29077806030510089</c:v>
                </c:pt>
                <c:pt idx="1757">
                  <c:v>-0.20860192899380081</c:v>
                </c:pt>
                <c:pt idx="1758">
                  <c:v>0.49420061250499714</c:v>
                </c:pt>
                <c:pt idx="1759">
                  <c:v>0.26041656042409755</c:v>
                </c:pt>
                <c:pt idx="1760">
                  <c:v>-0.31674354070160149</c:v>
                </c:pt>
                <c:pt idx="1761">
                  <c:v>0.1760134489381926</c:v>
                </c:pt>
                <c:pt idx="1762">
                  <c:v>0.10941390145129759</c:v>
                </c:pt>
                <c:pt idx="1763">
                  <c:v>6.2753240795998977E-2</c:v>
                </c:pt>
                <c:pt idx="1764">
                  <c:v>-1.9851343152900824E-2</c:v>
                </c:pt>
                <c:pt idx="1765">
                  <c:v>-0.33502074106739599</c:v>
                </c:pt>
                <c:pt idx="1766">
                  <c:v>-0.11184406070260167</c:v>
                </c:pt>
                <c:pt idx="1767">
                  <c:v>-0.14233834919859589</c:v>
                </c:pt>
                <c:pt idx="1768">
                  <c:v>4.3586145705496904E-2</c:v>
                </c:pt>
                <c:pt idx="1769">
                  <c:v>-1.0229347198986716E-3</c:v>
                </c:pt>
                <c:pt idx="1770">
                  <c:v>-0.17521385565220271</c:v>
                </c:pt>
                <c:pt idx="1771">
                  <c:v>-7.5217970345001106E-2</c:v>
                </c:pt>
                <c:pt idx="1772">
                  <c:v>0.56734110038579644</c:v>
                </c:pt>
                <c:pt idx="1773">
                  <c:v>0.19377390877299661</c:v>
                </c:pt>
                <c:pt idx="1774">
                  <c:v>0.19479543365599739</c:v>
                </c:pt>
                <c:pt idx="1775">
                  <c:v>-0.16410990272460424</c:v>
                </c:pt>
                <c:pt idx="1776">
                  <c:v>-5.8230782782104029E-2</c:v>
                </c:pt>
                <c:pt idx="1777">
                  <c:v>0.59225644822790002</c:v>
                </c:pt>
                <c:pt idx="1778">
                  <c:v>-0.19947430786590559</c:v>
                </c:pt>
                <c:pt idx="1779">
                  <c:v>0.14029262674209519</c:v>
                </c:pt>
                <c:pt idx="1780">
                  <c:v>-6.8224810811898351E-2</c:v>
                </c:pt>
                <c:pt idx="1781">
                  <c:v>-0.27183327107869815</c:v>
                </c:pt>
                <c:pt idx="1782">
                  <c:v>-3.3785226569200688E-2</c:v>
                </c:pt>
                <c:pt idx="1783">
                  <c:v>-7.1867412966000188E-2</c:v>
                </c:pt>
                <c:pt idx="1784">
                  <c:v>3.7532550188501546E-2</c:v>
                </c:pt>
                <c:pt idx="1785">
                  <c:v>0.41276527904570059</c:v>
                </c:pt>
                <c:pt idx="1786">
                  <c:v>2.8811177478395678E-2</c:v>
                </c:pt>
                <c:pt idx="1787">
                  <c:v>8.2170551095401834E-2</c:v>
                </c:pt>
                <c:pt idx="1788">
                  <c:v>-0.21550509344999824</c:v>
                </c:pt>
                <c:pt idx="1789">
                  <c:v>0.2086737069383986</c:v>
                </c:pt>
                <c:pt idx="1790">
                  <c:v>0.31809219111969611</c:v>
                </c:pt>
                <c:pt idx="1791">
                  <c:v>-5.8638081739985637E-3</c:v>
                </c:pt>
                <c:pt idx="1792">
                  <c:v>2.2467276450100826E-2</c:v>
                </c:pt>
                <c:pt idx="1793">
                  <c:v>-8.0196792164301201E-2</c:v>
                </c:pt>
                <c:pt idx="1794">
                  <c:v>-0.10358315236850046</c:v>
                </c:pt>
                <c:pt idx="1795">
                  <c:v>-9.3618961162803771E-2</c:v>
                </c:pt>
                <c:pt idx="1796">
                  <c:v>-0.18537697244460105</c:v>
                </c:pt>
                <c:pt idx="1797">
                  <c:v>-2.0919980781400227E-2</c:v>
                </c:pt>
                <c:pt idx="1798">
                  <c:v>0.49274978919399359</c:v>
                </c:pt>
                <c:pt idx="1799">
                  <c:v>0.27046173285110342</c:v>
                </c:pt>
                <c:pt idx="1800">
                  <c:v>-0.13007811360610333</c:v>
                </c:pt>
                <c:pt idx="1801">
                  <c:v>4.0031201336198308E-2</c:v>
                </c:pt>
                <c:pt idx="1802">
                  <c:v>9.6622874964900518E-2</c:v>
                </c:pt>
                <c:pt idx="1803">
                  <c:v>-0.11013931060190174</c:v>
                </c:pt>
                <c:pt idx="1804">
                  <c:v>-8.8132297340401067E-2</c:v>
                </c:pt>
                <c:pt idx="1805">
                  <c:v>-0.32547040759070711</c:v>
                </c:pt>
                <c:pt idx="1806">
                  <c:v>0.40110429502599487</c:v>
                </c:pt>
                <c:pt idx="1807">
                  <c:v>-0.11458409148980309</c:v>
                </c:pt>
                <c:pt idx="1808">
                  <c:v>-8.5031407678002324E-2</c:v>
                </c:pt>
                <c:pt idx="1809">
                  <c:v>0.10124563143859433</c:v>
                </c:pt>
                <c:pt idx="1810">
                  <c:v>-0.30073120165779699</c:v>
                </c:pt>
                <c:pt idx="1811">
                  <c:v>-8.9826431700601006E-2</c:v>
                </c:pt>
                <c:pt idx="1812">
                  <c:v>0.21607255530349789</c:v>
                </c:pt>
                <c:pt idx="1813">
                  <c:v>-0.23474547248439848</c:v>
                </c:pt>
                <c:pt idx="1814">
                  <c:v>-0.42039677782810259</c:v>
                </c:pt>
                <c:pt idx="1815">
                  <c:v>-0.17444138643320173</c:v>
                </c:pt>
                <c:pt idx="1816">
                  <c:v>0.24642945469639699</c:v>
                </c:pt>
                <c:pt idx="1817">
                  <c:v>7.8959025072499855E-2</c:v>
                </c:pt>
                <c:pt idx="1818">
                  <c:v>0.17031170611230095</c:v>
                </c:pt>
                <c:pt idx="1819">
                  <c:v>-7.5874315617902255E-2</c:v>
                </c:pt>
                <c:pt idx="1820">
                  <c:v>7.3713645824597052E-2</c:v>
                </c:pt>
                <c:pt idx="1821">
                  <c:v>0.17866116107860108</c:v>
                </c:pt>
                <c:pt idx="1822">
                  <c:v>6.638690365249289E-2</c:v>
                </c:pt>
                <c:pt idx="1823">
                  <c:v>9.4256689351297496E-2</c:v>
                </c:pt>
                <c:pt idx="1824">
                  <c:v>7.2568186309297289E-2</c:v>
                </c:pt>
                <c:pt idx="1825">
                  <c:v>0.17943313677129424</c:v>
                </c:pt>
                <c:pt idx="1826">
                  <c:v>-0.27475530668730386</c:v>
                </c:pt>
                <c:pt idx="1827">
                  <c:v>-2.8857285927003318E-2</c:v>
                </c:pt>
                <c:pt idx="1828">
                  <c:v>0.19917446850610077</c:v>
                </c:pt>
                <c:pt idx="1829">
                  <c:v>-0.43997252072399817</c:v>
                </c:pt>
                <c:pt idx="1830">
                  <c:v>5.2385109517494755E-2</c:v>
                </c:pt>
                <c:pt idx="1831">
                  <c:v>0.22877128664399748</c:v>
                </c:pt>
                <c:pt idx="1832">
                  <c:v>-9.9315136218201872E-2</c:v>
                </c:pt>
                <c:pt idx="1833">
                  <c:v>-0.69386155382729697</c:v>
                </c:pt>
                <c:pt idx="1834">
                  <c:v>-3.9193752763999612E-2</c:v>
                </c:pt>
                <c:pt idx="1835">
                  <c:v>-0.49298521553120622</c:v>
                </c:pt>
                <c:pt idx="1836">
                  <c:v>-3.5743428370203389E-2</c:v>
                </c:pt>
                <c:pt idx="1837">
                  <c:v>0.13183507617199552</c:v>
                </c:pt>
                <c:pt idx="1838">
                  <c:v>-0.31265997958969649</c:v>
                </c:pt>
                <c:pt idx="1839">
                  <c:v>-9.8113789083598135E-2</c:v>
                </c:pt>
                <c:pt idx="1840">
                  <c:v>3.8287900372296235E-2</c:v>
                </c:pt>
                <c:pt idx="1841">
                  <c:v>0.23559234869159695</c:v>
                </c:pt>
                <c:pt idx="1842">
                  <c:v>3.3515002865904364E-2</c:v>
                </c:pt>
                <c:pt idx="1843">
                  <c:v>-0.15886947425780562</c:v>
                </c:pt>
                <c:pt idx="1844">
                  <c:v>-0.16475384017130068</c:v>
                </c:pt>
                <c:pt idx="1845">
                  <c:v>-0.32202761027549798</c:v>
                </c:pt>
                <c:pt idx="1846">
                  <c:v>-0.23939666129780335</c:v>
                </c:pt>
                <c:pt idx="1847">
                  <c:v>0.74118237733780035</c:v>
                </c:pt>
                <c:pt idx="1848">
                  <c:v>-6.528429126939983E-2</c:v>
                </c:pt>
                <c:pt idx="1849">
                  <c:v>-0.33725739330679971</c:v>
                </c:pt>
                <c:pt idx="1850">
                  <c:v>0.15765418000319897</c:v>
                </c:pt>
                <c:pt idx="1851">
                  <c:v>5.5532939942700921E-2</c:v>
                </c:pt>
                <c:pt idx="1852">
                  <c:v>2.5632224100796464E-2</c:v>
                </c:pt>
                <c:pt idx="1853">
                  <c:v>-0.32511276481720586</c:v>
                </c:pt>
                <c:pt idx="1854">
                  <c:v>-0.38528408105389644</c:v>
                </c:pt>
                <c:pt idx="1855">
                  <c:v>-0.23766110891370573</c:v>
                </c:pt>
                <c:pt idx="1856">
                  <c:v>-0.40475071691329845</c:v>
                </c:pt>
                <c:pt idx="1857">
                  <c:v>2.2501050409701406E-2</c:v>
                </c:pt>
                <c:pt idx="1858">
                  <c:v>0.3143044847135954</c:v>
                </c:pt>
                <c:pt idx="1859">
                  <c:v>0.37777655146179967</c:v>
                </c:pt>
                <c:pt idx="1860">
                  <c:v>9.8442566316094826E-2</c:v>
                </c:pt>
                <c:pt idx="1861">
                  <c:v>-0.27979817433280374</c:v>
                </c:pt>
                <c:pt idx="1862">
                  <c:v>-0.17485190652369909</c:v>
                </c:pt>
                <c:pt idx="1863">
                  <c:v>3.4796399044601856E-2</c:v>
                </c:pt>
                <c:pt idx="1864">
                  <c:v>0.26210472286420128</c:v>
                </c:pt>
                <c:pt idx="1865">
                  <c:v>-0.25966779343350055</c:v>
                </c:pt>
                <c:pt idx="1866">
                  <c:v>-0.44778547126770007</c:v>
                </c:pt>
                <c:pt idx="1867">
                  <c:v>6.0807642687599639E-2</c:v>
                </c:pt>
                <c:pt idx="1868">
                  <c:v>-4.3752093352303234E-2</c:v>
                </c:pt>
                <c:pt idx="1869">
                  <c:v>0.21479828016830282</c:v>
                </c:pt>
                <c:pt idx="1870">
                  <c:v>-0.35302826997020276</c:v>
                </c:pt>
                <c:pt idx="1871">
                  <c:v>-0.66749323129970151</c:v>
                </c:pt>
                <c:pt idx="1872">
                  <c:v>0.43316476677320281</c:v>
                </c:pt>
                <c:pt idx="1873">
                  <c:v>0.40400659664010163</c:v>
                </c:pt>
                <c:pt idx="1874">
                  <c:v>-8.3247989448601345E-2</c:v>
                </c:pt>
                <c:pt idx="1875">
                  <c:v>-6.5720940401021721E-3</c:v>
                </c:pt>
                <c:pt idx="1876">
                  <c:v>-0.34772103132510068</c:v>
                </c:pt>
                <c:pt idx="1877">
                  <c:v>0.2612587543231939</c:v>
                </c:pt>
                <c:pt idx="1878">
                  <c:v>0.32510790763799946</c:v>
                </c:pt>
                <c:pt idx="1879">
                  <c:v>-0.20828877389949696</c:v>
                </c:pt>
                <c:pt idx="1880">
                  <c:v>0.38663450439089786</c:v>
                </c:pt>
                <c:pt idx="1881">
                  <c:v>9.6559114492897891E-2</c:v>
                </c:pt>
                <c:pt idx="1882">
                  <c:v>6.7345422038698644E-2</c:v>
                </c:pt>
                <c:pt idx="1883">
                  <c:v>4.436199620919723E-2</c:v>
                </c:pt>
                <c:pt idx="1884">
                  <c:v>0.34931880192939957</c:v>
                </c:pt>
                <c:pt idx="1885">
                  <c:v>-0.19518170123289735</c:v>
                </c:pt>
                <c:pt idx="1886">
                  <c:v>0.2650804016204944</c:v>
                </c:pt>
                <c:pt idx="1887">
                  <c:v>0.23396094497559972</c:v>
                </c:pt>
                <c:pt idx="1888">
                  <c:v>-7.5899695167798598E-2</c:v>
                </c:pt>
                <c:pt idx="1889">
                  <c:v>3.5143169285994702E-2</c:v>
                </c:pt>
                <c:pt idx="1890">
                  <c:v>-0.14431732656200325</c:v>
                </c:pt>
                <c:pt idx="1891">
                  <c:v>-6.6850038829997516E-2</c:v>
                </c:pt>
                <c:pt idx="1892">
                  <c:v>1.5815701873698629E-2</c:v>
                </c:pt>
                <c:pt idx="1893">
                  <c:v>0.29267695693560114</c:v>
                </c:pt>
                <c:pt idx="1894">
                  <c:v>7.7651672455097298E-2</c:v>
                </c:pt>
                <c:pt idx="1895">
                  <c:v>-0.10398611607899966</c:v>
                </c:pt>
                <c:pt idx="1896">
                  <c:v>-0.2829006212384968</c:v>
                </c:pt>
                <c:pt idx="1897">
                  <c:v>-0.45206488140789958</c:v>
                </c:pt>
                <c:pt idx="1898">
                  <c:v>-7.6187943924701074E-2</c:v>
                </c:pt>
                <c:pt idx="1899">
                  <c:v>-0.33210736416280184</c:v>
                </c:pt>
                <c:pt idx="1900">
                  <c:v>7.1851767942945344E-3</c:v>
                </c:pt>
                <c:pt idx="1901">
                  <c:v>-0.24659927991149999</c:v>
                </c:pt>
                <c:pt idx="1902">
                  <c:v>0.20420682633309895</c:v>
                </c:pt>
                <c:pt idx="1903">
                  <c:v>0.11686968205179937</c:v>
                </c:pt>
                <c:pt idx="1904">
                  <c:v>0.35467153231049764</c:v>
                </c:pt>
                <c:pt idx="1905">
                  <c:v>-0.27255703505009876</c:v>
                </c:pt>
                <c:pt idx="1906">
                  <c:v>0.11377378896410306</c:v>
                </c:pt>
                <c:pt idx="1907">
                  <c:v>-2.1624741594806096E-2</c:v>
                </c:pt>
                <c:pt idx="1908">
                  <c:v>0.22446182728099728</c:v>
                </c:pt>
                <c:pt idx="1909">
                  <c:v>0.14164828659470174</c:v>
                </c:pt>
                <c:pt idx="1910">
                  <c:v>-0.22803744228279754</c:v>
                </c:pt>
                <c:pt idx="1911">
                  <c:v>0.19086237185459964</c:v>
                </c:pt>
                <c:pt idx="1912">
                  <c:v>8.6632798728601301E-2</c:v>
                </c:pt>
                <c:pt idx="1913">
                  <c:v>0.17168055800139825</c:v>
                </c:pt>
                <c:pt idx="1914">
                  <c:v>-0.8039429288443003</c:v>
                </c:pt>
                <c:pt idx="1915">
                  <c:v>-0.70129558151190707</c:v>
                </c:pt>
                <c:pt idx="1916">
                  <c:v>0.2071682152889025</c:v>
                </c:pt>
                <c:pt idx="1917">
                  <c:v>-0.12873713766690287</c:v>
                </c:pt>
                <c:pt idx="1918">
                  <c:v>0.12696719479360041</c:v>
                </c:pt>
                <c:pt idx="1919">
                  <c:v>8.156856794609979E-2</c:v>
                </c:pt>
                <c:pt idx="1920">
                  <c:v>-9.1392238900198208E-2</c:v>
                </c:pt>
                <c:pt idx="1921">
                  <c:v>0.88691000356949701</c:v>
                </c:pt>
                <c:pt idx="1922">
                  <c:v>0.31091208822739702</c:v>
                </c:pt>
                <c:pt idx="1923">
                  <c:v>-0.32017260300139583</c:v>
                </c:pt>
                <c:pt idx="1924">
                  <c:v>0.30838675665010129</c:v>
                </c:pt>
                <c:pt idx="1925">
                  <c:v>0.25049956361469583</c:v>
                </c:pt>
                <c:pt idx="1926">
                  <c:v>0.26344553785690294</c:v>
                </c:pt>
                <c:pt idx="1927">
                  <c:v>-0.10255151674000018</c:v>
                </c:pt>
                <c:pt idx="1928">
                  <c:v>0.18849805124420271</c:v>
                </c:pt>
                <c:pt idx="1929">
                  <c:v>4.5391002518968548E-3</c:v>
                </c:pt>
                <c:pt idx="1930">
                  <c:v>2.2963197259699086E-2</c:v>
                </c:pt>
                <c:pt idx="1931">
                  <c:v>-9.8004396907697355E-2</c:v>
                </c:pt>
                <c:pt idx="1932">
                  <c:v>0.28420318612479889</c:v>
                </c:pt>
                <c:pt idx="1933">
                  <c:v>0.30745979495729614</c:v>
                </c:pt>
                <c:pt idx="1934">
                  <c:v>-6.7203707702802262E-2</c:v>
                </c:pt>
                <c:pt idx="1935">
                  <c:v>0.20070986362629384</c:v>
                </c:pt>
                <c:pt idx="1936">
                  <c:v>0.13745408386500202</c:v>
                </c:pt>
                <c:pt idx="1937">
                  <c:v>5.4083298515799072E-2</c:v>
                </c:pt>
                <c:pt idx="1938">
                  <c:v>1.0221468037897807E-2</c:v>
                </c:pt>
                <c:pt idx="1939">
                  <c:v>-0.84952516372629816</c:v>
                </c:pt>
                <c:pt idx="1940">
                  <c:v>-0.19108495123670366</c:v>
                </c:pt>
                <c:pt idx="1941">
                  <c:v>-0.32383089296020273</c:v>
                </c:pt>
                <c:pt idx="1942">
                  <c:v>0.36131868925100008</c:v>
                </c:pt>
                <c:pt idx="1943">
                  <c:v>-0.24427903755510272</c:v>
                </c:pt>
                <c:pt idx="1944">
                  <c:v>0.14163357965139767</c:v>
                </c:pt>
                <c:pt idx="1945">
                  <c:v>0.39002801179010049</c:v>
                </c:pt>
                <c:pt idx="1946">
                  <c:v>0.33972912418999357</c:v>
                </c:pt>
                <c:pt idx="1947">
                  <c:v>4.7272750354402149E-2</c:v>
                </c:pt>
                <c:pt idx="1948">
                  <c:v>0.40159280642949824</c:v>
                </c:pt>
                <c:pt idx="1949">
                  <c:v>-0.22863305156400315</c:v>
                </c:pt>
                <c:pt idx="1950">
                  <c:v>0.58682608135099201</c:v>
                </c:pt>
                <c:pt idx="1951">
                  <c:v>-0.33647553217719661</c:v>
                </c:pt>
                <c:pt idx="1952">
                  <c:v>0.10663239927639978</c:v>
                </c:pt>
                <c:pt idx="1953">
                  <c:v>0.67381508603349261</c:v>
                </c:pt>
                <c:pt idx="1954">
                  <c:v>-0.11140161348490807</c:v>
                </c:pt>
                <c:pt idx="1955">
                  <c:v>-0.38680220886899974</c:v>
                </c:pt>
                <c:pt idx="1956">
                  <c:v>0.20805300200229482</c:v>
                </c:pt>
                <c:pt idx="1957">
                  <c:v>4.8114247649799324E-2</c:v>
                </c:pt>
                <c:pt idx="1958">
                  <c:v>-0.2353641257584016</c:v>
                </c:pt>
                <c:pt idx="1959">
                  <c:v>0.68822215207059401</c:v>
                </c:pt>
                <c:pt idx="1960">
                  <c:v>8.4279901714992889E-2</c:v>
                </c:pt>
                <c:pt idx="1961">
                  <c:v>-0.16010016332880639</c:v>
                </c:pt>
                <c:pt idx="1962">
                  <c:v>-0.11850300496249844</c:v>
                </c:pt>
                <c:pt idx="1963">
                  <c:v>-0.12122890032699729</c:v>
                </c:pt>
                <c:pt idx="1964">
                  <c:v>-8.6228770371803876E-2</c:v>
                </c:pt>
                <c:pt idx="1965">
                  <c:v>0.21615584276479893</c:v>
                </c:pt>
                <c:pt idx="1966">
                  <c:v>0.31746065371299892</c:v>
                </c:pt>
                <c:pt idx="1967">
                  <c:v>0.16200096723529356</c:v>
                </c:pt>
                <c:pt idx="1968">
                  <c:v>-9.7677655905400229E-2</c:v>
                </c:pt>
                <c:pt idx="1969">
                  <c:v>-8.9792930896898326E-2</c:v>
                </c:pt>
                <c:pt idx="1970">
                  <c:v>0.3059182097507005</c:v>
                </c:pt>
                <c:pt idx="1971">
                  <c:v>0.22715773638319803</c:v>
                </c:pt>
                <c:pt idx="1972">
                  <c:v>-0.46500056339580453</c:v>
                </c:pt>
                <c:pt idx="1973">
                  <c:v>-7.0090775170200459E-2</c:v>
                </c:pt>
                <c:pt idx="1974">
                  <c:v>-0.23453421969270494</c:v>
                </c:pt>
                <c:pt idx="1975">
                  <c:v>-1.5095332317805799E-2</c:v>
                </c:pt>
                <c:pt idx="1976">
                  <c:v>-5.9899786303901692E-2</c:v>
                </c:pt>
                <c:pt idx="1977">
                  <c:v>-5.4692439267100212E-2</c:v>
                </c:pt>
                <c:pt idx="1978">
                  <c:v>-0.44574949015450471</c:v>
                </c:pt>
                <c:pt idx="1979">
                  <c:v>-7.4210415205200775E-2</c:v>
                </c:pt>
                <c:pt idx="1980">
                  <c:v>6.4827755179003077E-2</c:v>
                </c:pt>
                <c:pt idx="1981">
                  <c:v>0.1037445974185971</c:v>
                </c:pt>
                <c:pt idx="1982">
                  <c:v>6.7106755524697803E-2</c:v>
                </c:pt>
                <c:pt idx="1983">
                  <c:v>-0.11656970918100029</c:v>
                </c:pt>
                <c:pt idx="1984">
                  <c:v>-0.52996451737089956</c:v>
                </c:pt>
                <c:pt idx="1985">
                  <c:v>5.979236904749996E-2</c:v>
                </c:pt>
                <c:pt idx="1986">
                  <c:v>0.50759185574469967</c:v>
                </c:pt>
                <c:pt idx="1987">
                  <c:v>1.5494755753003631E-2</c:v>
                </c:pt>
                <c:pt idx="1988">
                  <c:v>-0.48143512082749851</c:v>
                </c:pt>
                <c:pt idx="1989">
                  <c:v>0.23860664254470265</c:v>
                </c:pt>
                <c:pt idx="1990">
                  <c:v>-0.22444798484839623</c:v>
                </c:pt>
                <c:pt idx="1991">
                  <c:v>-0.37493515688610302</c:v>
                </c:pt>
                <c:pt idx="1992">
                  <c:v>0.47106188385119907</c:v>
                </c:pt>
                <c:pt idx="1993">
                  <c:v>-0.25966432163810538</c:v>
                </c:pt>
                <c:pt idx="1994">
                  <c:v>0.13478943931309573</c:v>
                </c:pt>
                <c:pt idx="1995">
                  <c:v>-0.19149140783350305</c:v>
                </c:pt>
                <c:pt idx="1996">
                  <c:v>0.23688710012250169</c:v>
                </c:pt>
                <c:pt idx="1997">
                  <c:v>0.2458789376711934</c:v>
                </c:pt>
                <c:pt idx="1998">
                  <c:v>-0.28504164751340255</c:v>
                </c:pt>
                <c:pt idx="1999">
                  <c:v>-0.16038062993889923</c:v>
                </c:pt>
                <c:pt idx="2000">
                  <c:v>-0.20965514368329963</c:v>
                </c:pt>
                <c:pt idx="2001">
                  <c:v>0.23572271762209596</c:v>
                </c:pt>
                <c:pt idx="2002">
                  <c:v>-4.141348223029695E-2</c:v>
                </c:pt>
                <c:pt idx="2003">
                  <c:v>0.12956063029459841</c:v>
                </c:pt>
                <c:pt idx="2004">
                  <c:v>-9.2912392708015545E-3</c:v>
                </c:pt>
                <c:pt idx="2005">
                  <c:v>-0.13206011845140608</c:v>
                </c:pt>
                <c:pt idx="2006">
                  <c:v>-2.091674063560589E-2</c:v>
                </c:pt>
                <c:pt idx="2007">
                  <c:v>6.977204692899619E-2</c:v>
                </c:pt>
                <c:pt idx="2008">
                  <c:v>0.13813419105059666</c:v>
                </c:pt>
                <c:pt idx="2009">
                  <c:v>-0.13944200141990137</c:v>
                </c:pt>
                <c:pt idx="2010">
                  <c:v>-0.20137826914460533</c:v>
                </c:pt>
                <c:pt idx="2011">
                  <c:v>-3.5723000288697904E-2</c:v>
                </c:pt>
                <c:pt idx="2012">
                  <c:v>0.28654329763149633</c:v>
                </c:pt>
                <c:pt idx="2013">
                  <c:v>-0.49215738565030165</c:v>
                </c:pt>
                <c:pt idx="2014">
                  <c:v>0.33227693890680143</c:v>
                </c:pt>
                <c:pt idx="2015">
                  <c:v>0.21153467692290207</c:v>
                </c:pt>
                <c:pt idx="2016">
                  <c:v>-1.3758898560212174E-4</c:v>
                </c:pt>
                <c:pt idx="2017">
                  <c:v>-0.22797879436460278</c:v>
                </c:pt>
                <c:pt idx="2018">
                  <c:v>-0.21285147817240357</c:v>
                </c:pt>
                <c:pt idx="2019">
                  <c:v>0.23569808224669941</c:v>
                </c:pt>
                <c:pt idx="2020">
                  <c:v>0.11982077152539716</c:v>
                </c:pt>
                <c:pt idx="2021">
                  <c:v>-2.776454185880084E-2</c:v>
                </c:pt>
                <c:pt idx="2022">
                  <c:v>0.1083396967743937</c:v>
                </c:pt>
                <c:pt idx="2023">
                  <c:v>0.16388373651910371</c:v>
                </c:pt>
                <c:pt idx="2024">
                  <c:v>0.10420895029329813</c:v>
                </c:pt>
                <c:pt idx="2025">
                  <c:v>0.24423013928669945</c:v>
                </c:pt>
                <c:pt idx="2026">
                  <c:v>-0.30056715123979671</c:v>
                </c:pt>
                <c:pt idx="2027">
                  <c:v>0.16869260119590024</c:v>
                </c:pt>
                <c:pt idx="2028">
                  <c:v>-0.35531645356890351</c:v>
                </c:pt>
                <c:pt idx="2029">
                  <c:v>0.50569134398620008</c:v>
                </c:pt>
                <c:pt idx="2030">
                  <c:v>0.44092944347840302</c:v>
                </c:pt>
                <c:pt idx="2031">
                  <c:v>-2.8971563259005961E-2</c:v>
                </c:pt>
                <c:pt idx="2032">
                  <c:v>-0.31023054921710269</c:v>
                </c:pt>
                <c:pt idx="2033">
                  <c:v>0.6059894163585966</c:v>
                </c:pt>
                <c:pt idx="2034">
                  <c:v>-0.52836050874140028</c:v>
                </c:pt>
                <c:pt idx="2035">
                  <c:v>-0.28971861405660349</c:v>
                </c:pt>
                <c:pt idx="2036">
                  <c:v>0.2915421747245972</c:v>
                </c:pt>
                <c:pt idx="2037">
                  <c:v>-0.11272248124960527</c:v>
                </c:pt>
                <c:pt idx="2038">
                  <c:v>-0.19113946705480345</c:v>
                </c:pt>
                <c:pt idx="2039">
                  <c:v>0.12647660673540173</c:v>
                </c:pt>
                <c:pt idx="2040">
                  <c:v>5.3601429408104195E-2</c:v>
                </c:pt>
                <c:pt idx="2041">
                  <c:v>0.28064385638879941</c:v>
                </c:pt>
                <c:pt idx="2042">
                  <c:v>0.40918282105680248</c:v>
                </c:pt>
                <c:pt idx="2043">
                  <c:v>-0.23327932046160527</c:v>
                </c:pt>
                <c:pt idx="2044">
                  <c:v>0.53321566983129998</c:v>
                </c:pt>
                <c:pt idx="2045">
                  <c:v>-0.27325041026850272</c:v>
                </c:pt>
                <c:pt idx="2046">
                  <c:v>0.301970040181196</c:v>
                </c:pt>
                <c:pt idx="2047">
                  <c:v>-0.10113702455900153</c:v>
                </c:pt>
                <c:pt idx="2048">
                  <c:v>-0.20852739738590031</c:v>
                </c:pt>
                <c:pt idx="2049">
                  <c:v>-2.8098492666302377E-2</c:v>
                </c:pt>
                <c:pt idx="2050">
                  <c:v>-0.14124799269909971</c:v>
                </c:pt>
                <c:pt idx="2051">
                  <c:v>0.14060932980439844</c:v>
                </c:pt>
                <c:pt idx="2052">
                  <c:v>0.25686287441929778</c:v>
                </c:pt>
                <c:pt idx="2053">
                  <c:v>-0.31032195172750221</c:v>
                </c:pt>
                <c:pt idx="2054">
                  <c:v>-0.10986024499710112</c:v>
                </c:pt>
                <c:pt idx="2055">
                  <c:v>-0.15907183225630206</c:v>
                </c:pt>
                <c:pt idx="2056">
                  <c:v>-8.9095716094000466E-2</c:v>
                </c:pt>
                <c:pt idx="2057">
                  <c:v>-8.1697501584002907E-2</c:v>
                </c:pt>
                <c:pt idx="2058">
                  <c:v>-8.4468603052904712E-2</c:v>
                </c:pt>
                <c:pt idx="2059">
                  <c:v>0.18100270540389829</c:v>
                </c:pt>
                <c:pt idx="2060">
                  <c:v>-0.23284583706010409</c:v>
                </c:pt>
                <c:pt idx="2061">
                  <c:v>0.17049710336760171</c:v>
                </c:pt>
                <c:pt idx="2062">
                  <c:v>-0.10651365329260187</c:v>
                </c:pt>
                <c:pt idx="2063">
                  <c:v>-8.5727314515011699E-3</c:v>
                </c:pt>
                <c:pt idx="2064">
                  <c:v>0.38100785262240322</c:v>
                </c:pt>
                <c:pt idx="2065">
                  <c:v>-0.17494312912920407</c:v>
                </c:pt>
                <c:pt idx="2066">
                  <c:v>-0.14395317694119569</c:v>
                </c:pt>
                <c:pt idx="2067">
                  <c:v>0.14674555250429933</c:v>
                </c:pt>
                <c:pt idx="2068">
                  <c:v>-0.36337402517590078</c:v>
                </c:pt>
                <c:pt idx="2069">
                  <c:v>0.15148036977329582</c:v>
                </c:pt>
                <c:pt idx="2070">
                  <c:v>-4.5707905815504546E-2</c:v>
                </c:pt>
                <c:pt idx="2071">
                  <c:v>0.26459144951810032</c:v>
                </c:pt>
                <c:pt idx="2072">
                  <c:v>-7.4824533681407956E-2</c:v>
                </c:pt>
                <c:pt idx="2073">
                  <c:v>0.47845778997919552</c:v>
                </c:pt>
                <c:pt idx="2074">
                  <c:v>-1.2820493539194899E-2</c:v>
                </c:pt>
                <c:pt idx="2075">
                  <c:v>-0.5448973968244033</c:v>
                </c:pt>
                <c:pt idx="2076">
                  <c:v>-0.21141511986439809</c:v>
                </c:pt>
                <c:pt idx="2077">
                  <c:v>0.62128220960249791</c:v>
                </c:pt>
                <c:pt idx="2078">
                  <c:v>0.10840762170010265</c:v>
                </c:pt>
                <c:pt idx="2079">
                  <c:v>0.1309718700224991</c:v>
                </c:pt>
                <c:pt idx="2080">
                  <c:v>1.5529150121700752E-2</c:v>
                </c:pt>
                <c:pt idx="2081">
                  <c:v>0.68329454789650157</c:v>
                </c:pt>
                <c:pt idx="2082">
                  <c:v>0.12119714209419641</c:v>
                </c:pt>
                <c:pt idx="2083">
                  <c:v>-0.17029945428409832</c:v>
                </c:pt>
                <c:pt idx="2084">
                  <c:v>8.9044825713031628E-3</c:v>
                </c:pt>
                <c:pt idx="2085">
                  <c:v>0.12615482949919965</c:v>
                </c:pt>
                <c:pt idx="2086">
                  <c:v>-0.15953693099650224</c:v>
                </c:pt>
                <c:pt idx="2087">
                  <c:v>8.9387823605001415E-2</c:v>
                </c:pt>
                <c:pt idx="2088">
                  <c:v>5.136659222559814E-2</c:v>
                </c:pt>
                <c:pt idx="2089">
                  <c:v>-0.12559968765270213</c:v>
                </c:pt>
                <c:pt idx="2090">
                  <c:v>0.31484021790719652</c:v>
                </c:pt>
                <c:pt idx="2091">
                  <c:v>-6.5633453614204029E-2</c:v>
                </c:pt>
                <c:pt idx="2092">
                  <c:v>1.5500951135599905E-2</c:v>
                </c:pt>
                <c:pt idx="2093">
                  <c:v>-0.47683934466920164</c:v>
                </c:pt>
                <c:pt idx="2094">
                  <c:v>-9.809608120950486E-2</c:v>
                </c:pt>
                <c:pt idx="2095">
                  <c:v>4.6326466737497185E-2</c:v>
                </c:pt>
                <c:pt idx="2096">
                  <c:v>0.34117178811669646</c:v>
                </c:pt>
                <c:pt idx="2097">
                  <c:v>-0.38042828646329951</c:v>
                </c:pt>
                <c:pt idx="2098">
                  <c:v>0.28271590968889626</c:v>
                </c:pt>
                <c:pt idx="2099">
                  <c:v>0.6794324978172952</c:v>
                </c:pt>
                <c:pt idx="2100">
                  <c:v>-0.55839630713370525</c:v>
                </c:pt>
                <c:pt idx="2101">
                  <c:v>0.29906267987319524</c:v>
                </c:pt>
                <c:pt idx="2102">
                  <c:v>6.2814010299099721E-2</c:v>
                </c:pt>
                <c:pt idx="2103">
                  <c:v>-0.71213404640739952</c:v>
                </c:pt>
                <c:pt idx="2104">
                  <c:v>0.69223694819940107</c:v>
                </c:pt>
                <c:pt idx="2105">
                  <c:v>0.27660654011620522</c:v>
                </c:pt>
                <c:pt idx="2106">
                  <c:v>3.0516048239398685E-2</c:v>
                </c:pt>
                <c:pt idx="2107">
                  <c:v>0.24145171259389997</c:v>
                </c:pt>
                <c:pt idx="2108">
                  <c:v>-0.35353677495470492</c:v>
                </c:pt>
                <c:pt idx="2109">
                  <c:v>-5.7061802821898766E-2</c:v>
                </c:pt>
                <c:pt idx="2110">
                  <c:v>-0.31529762120209881</c:v>
                </c:pt>
                <c:pt idx="2111">
                  <c:v>7.8456164375403148E-2</c:v>
                </c:pt>
                <c:pt idx="2112">
                  <c:v>0.36169340931719773</c:v>
                </c:pt>
                <c:pt idx="2113">
                  <c:v>-7.10419035222003E-2</c:v>
                </c:pt>
                <c:pt idx="2114">
                  <c:v>0.19159721931789875</c:v>
                </c:pt>
                <c:pt idx="2115">
                  <c:v>-0.15318146323300397</c:v>
                </c:pt>
                <c:pt idx="2116">
                  <c:v>-0.2966900198987048</c:v>
                </c:pt>
                <c:pt idx="2117">
                  <c:v>0.28540418520509547</c:v>
                </c:pt>
                <c:pt idx="2118">
                  <c:v>0.35407545454469869</c:v>
                </c:pt>
                <c:pt idx="2119">
                  <c:v>0.54075624414139867</c:v>
                </c:pt>
                <c:pt idx="2120">
                  <c:v>-2.236465833669854E-2</c:v>
                </c:pt>
                <c:pt idx="2121">
                  <c:v>2.0207725622697126E-2</c:v>
                </c:pt>
                <c:pt idx="2122">
                  <c:v>-0.23509844593050389</c:v>
                </c:pt>
                <c:pt idx="2123">
                  <c:v>0.47858378210839447</c:v>
                </c:pt>
                <c:pt idx="2124">
                  <c:v>0.32455170898839469</c:v>
                </c:pt>
                <c:pt idx="2125">
                  <c:v>-0.1310859915896998</c:v>
                </c:pt>
                <c:pt idx="2126">
                  <c:v>0.53779885953660056</c:v>
                </c:pt>
                <c:pt idx="2127">
                  <c:v>0.14609326393360078</c:v>
                </c:pt>
                <c:pt idx="2128">
                  <c:v>-0.33901893549099782</c:v>
                </c:pt>
                <c:pt idx="2129">
                  <c:v>0.12256949515839466</c:v>
                </c:pt>
                <c:pt idx="2130">
                  <c:v>0.35520444589769795</c:v>
                </c:pt>
                <c:pt idx="2131">
                  <c:v>0.55325673303399725</c:v>
                </c:pt>
                <c:pt idx="2132">
                  <c:v>9.3866615084600369E-2</c:v>
                </c:pt>
                <c:pt idx="2133">
                  <c:v>0.3512233906801967</c:v>
                </c:pt>
                <c:pt idx="2134">
                  <c:v>0.15911188886489924</c:v>
                </c:pt>
                <c:pt idx="2135">
                  <c:v>0.28311969546479787</c:v>
                </c:pt>
                <c:pt idx="2136">
                  <c:v>-7.8373992276503657E-2</c:v>
                </c:pt>
                <c:pt idx="2137">
                  <c:v>9.4753417808497886E-2</c:v>
                </c:pt>
                <c:pt idx="2138">
                  <c:v>0.23238479805019807</c:v>
                </c:pt>
                <c:pt idx="2139">
                  <c:v>0.15315020859789996</c:v>
                </c:pt>
                <c:pt idx="2140">
                  <c:v>0.49754045497890331</c:v>
                </c:pt>
                <c:pt idx="2141">
                  <c:v>-0.16498604761850544</c:v>
                </c:pt>
                <c:pt idx="2142">
                  <c:v>4.3785777194493392E-2</c:v>
                </c:pt>
                <c:pt idx="2143">
                  <c:v>0.10281652692980003</c:v>
                </c:pt>
                <c:pt idx="2144">
                  <c:v>-0.23182539774800404</c:v>
                </c:pt>
                <c:pt idx="2145">
                  <c:v>0.1123384767913933</c:v>
                </c:pt>
                <c:pt idx="2146">
                  <c:v>-0.45059028116730104</c:v>
                </c:pt>
                <c:pt idx="2147">
                  <c:v>0.33564868015139382</c:v>
                </c:pt>
                <c:pt idx="2148">
                  <c:v>1.02059082528001E-2</c:v>
                </c:pt>
                <c:pt idx="2149">
                  <c:v>0.45975903806849772</c:v>
                </c:pt>
                <c:pt idx="2150">
                  <c:v>-0.34044769029119948</c:v>
                </c:pt>
                <c:pt idx="2151">
                  <c:v>0.16817694287549756</c:v>
                </c:pt>
                <c:pt idx="2152">
                  <c:v>-8.0069082834505423E-2</c:v>
                </c:pt>
                <c:pt idx="2153">
                  <c:v>0.18580180557000148</c:v>
                </c:pt>
                <c:pt idx="2154">
                  <c:v>-6.3246444033403293E-2</c:v>
                </c:pt>
                <c:pt idx="2155">
                  <c:v>0.55357367494189447</c:v>
                </c:pt>
                <c:pt idx="2156">
                  <c:v>0.25533908565829933</c:v>
                </c:pt>
                <c:pt idx="2157">
                  <c:v>0.17784209583570032</c:v>
                </c:pt>
                <c:pt idx="2158">
                  <c:v>0.18020290080369961</c:v>
                </c:pt>
                <c:pt idx="2159">
                  <c:v>0.34441273712049991</c:v>
                </c:pt>
                <c:pt idx="2160">
                  <c:v>-3.0924108398806993E-2</c:v>
                </c:pt>
                <c:pt idx="2161">
                  <c:v>-0.16945650187469852</c:v>
                </c:pt>
                <c:pt idx="2162">
                  <c:v>-0.16922982272870257</c:v>
                </c:pt>
                <c:pt idx="2163">
                  <c:v>0.28520355189219515</c:v>
                </c:pt>
                <c:pt idx="2164">
                  <c:v>-0.29267732837180205</c:v>
                </c:pt>
                <c:pt idx="2165">
                  <c:v>2.7335432460894538E-2</c:v>
                </c:pt>
                <c:pt idx="2166">
                  <c:v>-0.22388763807470013</c:v>
                </c:pt>
                <c:pt idx="2167">
                  <c:v>9.9180291719697777E-2</c:v>
                </c:pt>
                <c:pt idx="2168">
                  <c:v>0.64101838501110109</c:v>
                </c:pt>
                <c:pt idx="2169">
                  <c:v>0.16836330545609712</c:v>
                </c:pt>
                <c:pt idx="2170">
                  <c:v>0.35582597070489896</c:v>
                </c:pt>
                <c:pt idx="2171">
                  <c:v>0.32029431728950186</c:v>
                </c:pt>
                <c:pt idx="2172">
                  <c:v>-0.31133446392689734</c:v>
                </c:pt>
                <c:pt idx="2173">
                  <c:v>0.40795919055560148</c:v>
                </c:pt>
                <c:pt idx="2174">
                  <c:v>-0.27263528423280547</c:v>
                </c:pt>
                <c:pt idx="2175">
                  <c:v>0.44034281538549891</c:v>
                </c:pt>
                <c:pt idx="2176">
                  <c:v>-9.9212854579199927E-2</c:v>
                </c:pt>
                <c:pt idx="2177">
                  <c:v>-0.29990104834639908</c:v>
                </c:pt>
                <c:pt idx="2178">
                  <c:v>1.449693289759324E-2</c:v>
                </c:pt>
                <c:pt idx="2179">
                  <c:v>3.2546041784598856E-2</c:v>
                </c:pt>
                <c:pt idx="2180">
                  <c:v>-4.8595663194603844E-2</c:v>
                </c:pt>
                <c:pt idx="2181">
                  <c:v>-9.8516303434806218E-2</c:v>
                </c:pt>
                <c:pt idx="2182">
                  <c:v>-0.12560420761400337</c:v>
                </c:pt>
                <c:pt idx="2183">
                  <c:v>0.1118069585851984</c:v>
                </c:pt>
                <c:pt idx="2184">
                  <c:v>5.7059864950396388E-2</c:v>
                </c:pt>
                <c:pt idx="2185">
                  <c:v>0.40681796825160177</c:v>
                </c:pt>
                <c:pt idx="2186">
                  <c:v>0.28067596012579799</c:v>
                </c:pt>
                <c:pt idx="2187">
                  <c:v>-0.20893957304299704</c:v>
                </c:pt>
                <c:pt idx="2188">
                  <c:v>-4.7464617333972114E-3</c:v>
                </c:pt>
                <c:pt idx="2189">
                  <c:v>0.16947774722329711</c:v>
                </c:pt>
                <c:pt idx="2190">
                  <c:v>0.14432574129310183</c:v>
                </c:pt>
                <c:pt idx="2191">
                  <c:v>0.1463638820216957</c:v>
                </c:pt>
                <c:pt idx="2192">
                  <c:v>0.40069157305349989</c:v>
                </c:pt>
                <c:pt idx="2193">
                  <c:v>0.57687708763670287</c:v>
                </c:pt>
                <c:pt idx="2194">
                  <c:v>0.29603389912949751</c:v>
                </c:pt>
                <c:pt idx="2195">
                  <c:v>-0.39862906754390082</c:v>
                </c:pt>
                <c:pt idx="2196">
                  <c:v>-5.8517392977002203E-2</c:v>
                </c:pt>
                <c:pt idx="2197">
                  <c:v>0.10810250716170344</c:v>
                </c:pt>
                <c:pt idx="2198">
                  <c:v>0.19995587321569985</c:v>
                </c:pt>
                <c:pt idx="2199">
                  <c:v>3.9295147773600547E-2</c:v>
                </c:pt>
                <c:pt idx="2200">
                  <c:v>0.47167630304230102</c:v>
                </c:pt>
                <c:pt idx="2201">
                  <c:v>2.961459174479586E-2</c:v>
                </c:pt>
                <c:pt idx="2202">
                  <c:v>0.51307238359569851</c:v>
                </c:pt>
                <c:pt idx="2203">
                  <c:v>-8.1238790573806341E-2</c:v>
                </c:pt>
                <c:pt idx="2204">
                  <c:v>-1.6697952425296592E-2</c:v>
                </c:pt>
                <c:pt idx="2205">
                  <c:v>0.29126691302469965</c:v>
                </c:pt>
                <c:pt idx="2206">
                  <c:v>2.270198594389683E-2</c:v>
                </c:pt>
                <c:pt idx="2207">
                  <c:v>-0.1873279640282064</c:v>
                </c:pt>
                <c:pt idx="2208">
                  <c:v>4.5686798464700473E-2</c:v>
                </c:pt>
                <c:pt idx="2209">
                  <c:v>-0.14117103196289804</c:v>
                </c:pt>
                <c:pt idx="2210">
                  <c:v>0.28310358458600149</c:v>
                </c:pt>
                <c:pt idx="2211">
                  <c:v>1.3502085416000398E-2</c:v>
                </c:pt>
                <c:pt idx="2212">
                  <c:v>-0.36714217417650019</c:v>
                </c:pt>
                <c:pt idx="2213">
                  <c:v>-7.3668571292898832E-2</c:v>
                </c:pt>
                <c:pt idx="2214">
                  <c:v>0.17354931795869533</c:v>
                </c:pt>
                <c:pt idx="2215">
                  <c:v>0.20074460986310072</c:v>
                </c:pt>
                <c:pt idx="2216">
                  <c:v>-0.33135160755120552</c:v>
                </c:pt>
                <c:pt idx="2217">
                  <c:v>0.20292842473730133</c:v>
                </c:pt>
                <c:pt idx="2218">
                  <c:v>0.5690824695046004</c:v>
                </c:pt>
                <c:pt idx="2219">
                  <c:v>-0.31499292125799627</c:v>
                </c:pt>
                <c:pt idx="2220">
                  <c:v>7.6644548376599175E-2</c:v>
                </c:pt>
                <c:pt idx="2221">
                  <c:v>-0.15396776140210733</c:v>
                </c:pt>
                <c:pt idx="2222">
                  <c:v>-0.3641806606938971</c:v>
                </c:pt>
                <c:pt idx="2223">
                  <c:v>-7.1962082395906179E-2</c:v>
                </c:pt>
                <c:pt idx="2224">
                  <c:v>0.25628057875869814</c:v>
                </c:pt>
                <c:pt idx="2225">
                  <c:v>0.24969366371679769</c:v>
                </c:pt>
                <c:pt idx="2226">
                  <c:v>-8.9118175602301619E-2</c:v>
                </c:pt>
                <c:pt idx="2227">
                  <c:v>0.25220954903839754</c:v>
                </c:pt>
                <c:pt idx="2228">
                  <c:v>6.8767408176697131E-2</c:v>
                </c:pt>
                <c:pt idx="2229">
                  <c:v>0.13269905720949282</c:v>
                </c:pt>
                <c:pt idx="2230">
                  <c:v>0.32172752386269821</c:v>
                </c:pt>
                <c:pt idx="2231">
                  <c:v>2.4369929600197793E-2</c:v>
                </c:pt>
                <c:pt idx="2232">
                  <c:v>-0.40721368221399956</c:v>
                </c:pt>
                <c:pt idx="2233">
                  <c:v>-0.13294117304210573</c:v>
                </c:pt>
                <c:pt idx="2234">
                  <c:v>8.4735336428295227E-2</c:v>
                </c:pt>
                <c:pt idx="2235">
                  <c:v>-0.15251766440660219</c:v>
                </c:pt>
                <c:pt idx="2236">
                  <c:v>0.27969778576200355</c:v>
                </c:pt>
                <c:pt idx="2237">
                  <c:v>-8.0737627526701772E-2</c:v>
                </c:pt>
                <c:pt idx="2238">
                  <c:v>-8.4118471691994046E-3</c:v>
                </c:pt>
                <c:pt idx="2239">
                  <c:v>-6.4243079006502057E-2</c:v>
                </c:pt>
                <c:pt idx="2240">
                  <c:v>0.47713243974580166</c:v>
                </c:pt>
                <c:pt idx="2241">
                  <c:v>0.38503714927379917</c:v>
                </c:pt>
                <c:pt idx="2242">
                  <c:v>-0.26159905083400048</c:v>
                </c:pt>
                <c:pt idx="2243">
                  <c:v>-5.6812943748305145E-2</c:v>
                </c:pt>
                <c:pt idx="2244">
                  <c:v>-1.4380687326003283E-2</c:v>
                </c:pt>
                <c:pt idx="2245">
                  <c:v>0.31346679635040431</c:v>
                </c:pt>
                <c:pt idx="2246">
                  <c:v>0.14242682977850052</c:v>
                </c:pt>
                <c:pt idx="2247">
                  <c:v>7.2693920464303119E-2</c:v>
                </c:pt>
                <c:pt idx="2248">
                  <c:v>0.84669446753219546</c:v>
                </c:pt>
                <c:pt idx="2249">
                  <c:v>0.57464751691679794</c:v>
                </c:pt>
                <c:pt idx="2250">
                  <c:v>-7.1658876044701003E-2</c:v>
                </c:pt>
                <c:pt idx="2251">
                  <c:v>-0.32287568547880596</c:v>
                </c:pt>
                <c:pt idx="2252">
                  <c:v>0.58285130922989481</c:v>
                </c:pt>
                <c:pt idx="2253">
                  <c:v>-0.69107269833819629</c:v>
                </c:pt>
                <c:pt idx="2254">
                  <c:v>-0.1273009222279029</c:v>
                </c:pt>
                <c:pt idx="2255">
                  <c:v>0.10442309837859653</c:v>
                </c:pt>
                <c:pt idx="2256">
                  <c:v>-0.34168018044450577</c:v>
                </c:pt>
                <c:pt idx="2257">
                  <c:v>-8.5868017670001962E-2</c:v>
                </c:pt>
                <c:pt idx="2258">
                  <c:v>2.1102306564699802E-2</c:v>
                </c:pt>
                <c:pt idx="2259">
                  <c:v>-0.12671928872340033</c:v>
                </c:pt>
                <c:pt idx="2260">
                  <c:v>7.0544987195795272E-2</c:v>
                </c:pt>
                <c:pt idx="2261">
                  <c:v>-0.22242815428249685</c:v>
                </c:pt>
                <c:pt idx="2262">
                  <c:v>-0.48778500051919593</c:v>
                </c:pt>
                <c:pt idx="2263">
                  <c:v>-0.30840059417529631</c:v>
                </c:pt>
                <c:pt idx="2264">
                  <c:v>-0.18794349395040655</c:v>
                </c:pt>
                <c:pt idx="2265">
                  <c:v>0.20455205788530151</c:v>
                </c:pt>
                <c:pt idx="2266">
                  <c:v>0.1300763179940958</c:v>
                </c:pt>
                <c:pt idx="2267">
                  <c:v>-0.3214674128509003</c:v>
                </c:pt>
                <c:pt idx="2268">
                  <c:v>0.57459662641279863</c:v>
                </c:pt>
                <c:pt idx="2269">
                  <c:v>-1.201222210929842E-2</c:v>
                </c:pt>
                <c:pt idx="2270">
                  <c:v>-5.5122947093700247E-2</c:v>
                </c:pt>
                <c:pt idx="2271">
                  <c:v>0.24096770366490006</c:v>
                </c:pt>
                <c:pt idx="2272">
                  <c:v>-5.842826319510408E-2</c:v>
                </c:pt>
                <c:pt idx="2273">
                  <c:v>-7.1637538383505728E-2</c:v>
                </c:pt>
                <c:pt idx="2274">
                  <c:v>4.23165924972011E-2</c:v>
                </c:pt>
                <c:pt idx="2275">
                  <c:v>0.40228812107919509</c:v>
                </c:pt>
                <c:pt idx="2276">
                  <c:v>0.43339594359959932</c:v>
                </c:pt>
                <c:pt idx="2277">
                  <c:v>0.22389870993369954</c:v>
                </c:pt>
                <c:pt idx="2278">
                  <c:v>0.22691078372969997</c:v>
                </c:pt>
                <c:pt idx="2279">
                  <c:v>-0.36747640451280006</c:v>
                </c:pt>
                <c:pt idx="2280">
                  <c:v>-0.5910332841783017</c:v>
                </c:pt>
                <c:pt idx="2281">
                  <c:v>0.10871751833799692</c:v>
                </c:pt>
                <c:pt idx="2282">
                  <c:v>3.0197280927396264E-2</c:v>
                </c:pt>
                <c:pt idx="2283">
                  <c:v>6.7585710013396749E-2</c:v>
                </c:pt>
                <c:pt idx="2284">
                  <c:v>0.31714994921780004</c:v>
                </c:pt>
                <c:pt idx="2285">
                  <c:v>3.1739175820796106E-2</c:v>
                </c:pt>
                <c:pt idx="2286">
                  <c:v>9.1068196150295933E-2</c:v>
                </c:pt>
                <c:pt idx="2287">
                  <c:v>0.44599201533979738</c:v>
                </c:pt>
                <c:pt idx="2288">
                  <c:v>0.16813370135819383</c:v>
                </c:pt>
                <c:pt idx="2289">
                  <c:v>8.4593153718095948E-2</c:v>
                </c:pt>
                <c:pt idx="2290">
                  <c:v>0.23208083531260115</c:v>
                </c:pt>
                <c:pt idx="2291">
                  <c:v>7.4073984381300306E-2</c:v>
                </c:pt>
                <c:pt idx="2292">
                  <c:v>0.38658627985240201</c:v>
                </c:pt>
                <c:pt idx="2293">
                  <c:v>-1.2535779746897902E-2</c:v>
                </c:pt>
                <c:pt idx="2294">
                  <c:v>-0.13547327759390271</c:v>
                </c:pt>
                <c:pt idx="2295">
                  <c:v>0.18873989173889782</c:v>
                </c:pt>
                <c:pt idx="2296">
                  <c:v>7.4984127099597231E-2</c:v>
                </c:pt>
                <c:pt idx="2297">
                  <c:v>0.19087316667389587</c:v>
                </c:pt>
                <c:pt idx="2298">
                  <c:v>-0.283283499172299</c:v>
                </c:pt>
                <c:pt idx="2299">
                  <c:v>0.32164933837569976</c:v>
                </c:pt>
                <c:pt idx="2300">
                  <c:v>0.1674307233674952</c:v>
                </c:pt>
                <c:pt idx="2301">
                  <c:v>-0.32567732475479971</c:v>
                </c:pt>
                <c:pt idx="2302">
                  <c:v>4.9144359416928296E-3</c:v>
                </c:pt>
                <c:pt idx="2303">
                  <c:v>0.12630029785749741</c:v>
                </c:pt>
                <c:pt idx="2304">
                  <c:v>-0.38125035190149958</c:v>
                </c:pt>
                <c:pt idx="2305">
                  <c:v>0.11856857860239245</c:v>
                </c:pt>
                <c:pt idx="2306">
                  <c:v>-0.50457876205680208</c:v>
                </c:pt>
                <c:pt idx="2307">
                  <c:v>-0.2410695924735009</c:v>
                </c:pt>
                <c:pt idx="2308">
                  <c:v>0.19372345221759701</c:v>
                </c:pt>
                <c:pt idx="2309">
                  <c:v>-0.16115854233810012</c:v>
                </c:pt>
                <c:pt idx="2310">
                  <c:v>-0.12773685756349806</c:v>
                </c:pt>
                <c:pt idx="2311">
                  <c:v>4.9520598172101415E-2</c:v>
                </c:pt>
                <c:pt idx="2312">
                  <c:v>9.0474933170796135E-2</c:v>
                </c:pt>
                <c:pt idx="2313">
                  <c:v>-1.7462542923496471E-2</c:v>
                </c:pt>
                <c:pt idx="2314">
                  <c:v>0.28375770399459554</c:v>
                </c:pt>
                <c:pt idx="2315">
                  <c:v>0.11569170258810146</c:v>
                </c:pt>
                <c:pt idx="2316">
                  <c:v>0.70940937392799697</c:v>
                </c:pt>
                <c:pt idx="2317">
                  <c:v>0.25346817421329604</c:v>
                </c:pt>
                <c:pt idx="2318">
                  <c:v>0.25560463172939762</c:v>
                </c:pt>
                <c:pt idx="2319">
                  <c:v>0.47753656108820053</c:v>
                </c:pt>
                <c:pt idx="2320">
                  <c:v>0.10104915338570208</c:v>
                </c:pt>
                <c:pt idx="2321">
                  <c:v>-0.39420374048660278</c:v>
                </c:pt>
                <c:pt idx="2322">
                  <c:v>-8.4066188433695288E-2</c:v>
                </c:pt>
                <c:pt idx="2323">
                  <c:v>6.9713302206999117E-2</c:v>
                </c:pt>
                <c:pt idx="2324">
                  <c:v>0.45279514307700452</c:v>
                </c:pt>
                <c:pt idx="2325">
                  <c:v>6.0721886673960057E-3</c:v>
                </c:pt>
                <c:pt idx="2326">
                  <c:v>0.24756783299680052</c:v>
                </c:pt>
                <c:pt idx="2327">
                  <c:v>-0.10513536628980091</c:v>
                </c:pt>
                <c:pt idx="2328">
                  <c:v>0.8393307892125037</c:v>
                </c:pt>
                <c:pt idx="2329">
                  <c:v>-0.40497423659839882</c:v>
                </c:pt>
                <c:pt idx="2330">
                  <c:v>5.35098961317928E-2</c:v>
                </c:pt>
                <c:pt idx="2331">
                  <c:v>0.24770757314969671</c:v>
                </c:pt>
                <c:pt idx="2332">
                  <c:v>0.31418316332320018</c:v>
                </c:pt>
                <c:pt idx="2333">
                  <c:v>0.38041894092760487</c:v>
                </c:pt>
                <c:pt idx="2334">
                  <c:v>-0.27528216489940149</c:v>
                </c:pt>
                <c:pt idx="2335">
                  <c:v>-7.5076377791106097E-2</c:v>
                </c:pt>
                <c:pt idx="2336">
                  <c:v>0.24243470749379981</c:v>
                </c:pt>
                <c:pt idx="2337">
                  <c:v>0.16900456542109765</c:v>
                </c:pt>
                <c:pt idx="2338">
                  <c:v>-4.6137423445401282E-2</c:v>
                </c:pt>
                <c:pt idx="2339">
                  <c:v>-3.9965981431400621E-2</c:v>
                </c:pt>
                <c:pt idx="2340">
                  <c:v>-7.494173817570271E-2</c:v>
                </c:pt>
                <c:pt idx="2341">
                  <c:v>-0.14268242456220293</c:v>
                </c:pt>
                <c:pt idx="2342">
                  <c:v>0.14603918751119949</c:v>
                </c:pt>
                <c:pt idx="2343">
                  <c:v>-0.32554219953520658</c:v>
                </c:pt>
                <c:pt idx="2344">
                  <c:v>0.2085560555411945</c:v>
                </c:pt>
                <c:pt idx="2345">
                  <c:v>0.31697733936780281</c:v>
                </c:pt>
                <c:pt idx="2346">
                  <c:v>0.20642416578559875</c:v>
                </c:pt>
                <c:pt idx="2347">
                  <c:v>0.3706881992101998</c:v>
                </c:pt>
                <c:pt idx="2348">
                  <c:v>-8.6440592604972721E-3</c:v>
                </c:pt>
                <c:pt idx="2349">
                  <c:v>-7.4907718067301232E-2</c:v>
                </c:pt>
                <c:pt idx="2350">
                  <c:v>-0.15295224180940181</c:v>
                </c:pt>
                <c:pt idx="2351">
                  <c:v>-0.12909092598799532</c:v>
                </c:pt>
                <c:pt idx="2352">
                  <c:v>-0.33109415191240288</c:v>
                </c:pt>
                <c:pt idx="2353">
                  <c:v>-0.17984412208460299</c:v>
                </c:pt>
                <c:pt idx="2354">
                  <c:v>0.17788025489289794</c:v>
                </c:pt>
                <c:pt idx="2355">
                  <c:v>-0.31485826595569932</c:v>
                </c:pt>
                <c:pt idx="2356">
                  <c:v>4.8740735633899135E-2</c:v>
                </c:pt>
                <c:pt idx="2357">
                  <c:v>0.25638459155969429</c:v>
                </c:pt>
                <c:pt idx="2358">
                  <c:v>0.34073810874330235</c:v>
                </c:pt>
                <c:pt idx="2359">
                  <c:v>0.34433764767909736</c:v>
                </c:pt>
                <c:pt idx="2360">
                  <c:v>0.22425119452369557</c:v>
                </c:pt>
                <c:pt idx="2361">
                  <c:v>-0.2878654277687005</c:v>
                </c:pt>
                <c:pt idx="2362">
                  <c:v>0.31349886094119483</c:v>
                </c:pt>
                <c:pt idx="2363">
                  <c:v>0.21290585113909799</c:v>
                </c:pt>
                <c:pt idx="2364">
                  <c:v>0.1596195756756984</c:v>
                </c:pt>
                <c:pt idx="2365">
                  <c:v>-0.20279602380960426</c:v>
                </c:pt>
                <c:pt idx="2366">
                  <c:v>-1.3265068049101103E-2</c:v>
                </c:pt>
                <c:pt idx="2367">
                  <c:v>0.28924684710059978</c:v>
                </c:pt>
                <c:pt idx="2368">
                  <c:v>-0.49177449829770126</c:v>
                </c:pt>
                <c:pt idx="2369">
                  <c:v>4.3228002934498022E-2</c:v>
                </c:pt>
                <c:pt idx="2370">
                  <c:v>-0.15851399206150063</c:v>
                </c:pt>
                <c:pt idx="2371">
                  <c:v>-0.17168721475320581</c:v>
                </c:pt>
                <c:pt idx="2372">
                  <c:v>-0.10026359175500232</c:v>
                </c:pt>
                <c:pt idx="2373">
                  <c:v>-0.39206117279670138</c:v>
                </c:pt>
                <c:pt idx="2374">
                  <c:v>-0.229089861896</c:v>
                </c:pt>
                <c:pt idx="2375">
                  <c:v>0.204753712983198</c:v>
                </c:pt>
                <c:pt idx="2376">
                  <c:v>6.5394899835396814E-2</c:v>
                </c:pt>
                <c:pt idx="2377">
                  <c:v>7.1742856045197811E-2</c:v>
                </c:pt>
                <c:pt idx="2378">
                  <c:v>8.4824438701296856E-2</c:v>
                </c:pt>
                <c:pt idx="2379">
                  <c:v>-0.26993669286029842</c:v>
                </c:pt>
                <c:pt idx="2380">
                  <c:v>0.35614235193669685</c:v>
                </c:pt>
                <c:pt idx="2381">
                  <c:v>-3.7106943885305554E-2</c:v>
                </c:pt>
                <c:pt idx="2382">
                  <c:v>0.22072838314169729</c:v>
                </c:pt>
                <c:pt idx="2383">
                  <c:v>7.0901604536402374E-2</c:v>
                </c:pt>
                <c:pt idx="2384">
                  <c:v>0.17144224513479855</c:v>
                </c:pt>
                <c:pt idx="2385">
                  <c:v>0.20005860924519681</c:v>
                </c:pt>
                <c:pt idx="2386">
                  <c:v>-0.26467390064259888</c:v>
                </c:pt>
                <c:pt idx="2387">
                  <c:v>0.24886966555269652</c:v>
                </c:pt>
                <c:pt idx="2388">
                  <c:v>-5.9323938660902797E-2</c:v>
                </c:pt>
                <c:pt idx="2389">
                  <c:v>6.3646626708901977E-2</c:v>
                </c:pt>
                <c:pt idx="2390">
                  <c:v>9.965040053359786E-2</c:v>
                </c:pt>
                <c:pt idx="2391">
                  <c:v>8.7696079065295862E-2</c:v>
                </c:pt>
                <c:pt idx="2392">
                  <c:v>-0.3008471370555057</c:v>
                </c:pt>
                <c:pt idx="2393">
                  <c:v>7.6174321749697071E-2</c:v>
                </c:pt>
                <c:pt idx="2394">
                  <c:v>0.17339090392199807</c:v>
                </c:pt>
                <c:pt idx="2395">
                  <c:v>5.7804788736696366E-2</c:v>
                </c:pt>
                <c:pt idx="2396">
                  <c:v>-0.2444921698319007</c:v>
                </c:pt>
                <c:pt idx="2397">
                  <c:v>-0.21373521266310291</c:v>
                </c:pt>
                <c:pt idx="2398">
                  <c:v>0.64964600487330415</c:v>
                </c:pt>
                <c:pt idx="2399">
                  <c:v>0.20872083389839702</c:v>
                </c:pt>
                <c:pt idx="2400">
                  <c:v>0.13248083242869768</c:v>
                </c:pt>
                <c:pt idx="2401">
                  <c:v>0.22882489611159684</c:v>
                </c:pt>
                <c:pt idx="2402">
                  <c:v>7.862166296879991E-2</c:v>
                </c:pt>
                <c:pt idx="2403">
                  <c:v>0.17782651974290076</c:v>
                </c:pt>
                <c:pt idx="2404">
                  <c:v>-4.9104658810037449E-3</c:v>
                </c:pt>
                <c:pt idx="2405">
                  <c:v>0.20990033553889731</c:v>
                </c:pt>
                <c:pt idx="2406">
                  <c:v>0.41666946210839484</c:v>
                </c:pt>
                <c:pt idx="2407">
                  <c:v>0.1676619798841017</c:v>
                </c:pt>
                <c:pt idx="2408">
                  <c:v>-8.3006545414299637E-2</c:v>
                </c:pt>
                <c:pt idx="2409">
                  <c:v>0.2668800999068992</c:v>
                </c:pt>
                <c:pt idx="2410">
                  <c:v>0.22228736132759508</c:v>
                </c:pt>
                <c:pt idx="2411">
                  <c:v>-6.9303966807602535E-2</c:v>
                </c:pt>
                <c:pt idx="2412">
                  <c:v>0.55447161477869855</c:v>
                </c:pt>
                <c:pt idx="2413">
                  <c:v>0.34078610621959626</c:v>
                </c:pt>
                <c:pt idx="2414">
                  <c:v>5.4734125415201618E-2</c:v>
                </c:pt>
                <c:pt idx="2415">
                  <c:v>0.16651420956389984</c:v>
                </c:pt>
                <c:pt idx="2416">
                  <c:v>0.28280499381190083</c:v>
                </c:pt>
                <c:pt idx="2417">
                  <c:v>-3.0414867332801521E-2</c:v>
                </c:pt>
                <c:pt idx="2418">
                  <c:v>0.13611201217599955</c:v>
                </c:pt>
                <c:pt idx="2419">
                  <c:v>-0.55512570912129888</c:v>
                </c:pt>
                <c:pt idx="2420">
                  <c:v>0.41634995714389333</c:v>
                </c:pt>
                <c:pt idx="2421">
                  <c:v>-0.11001418743359892</c:v>
                </c:pt>
                <c:pt idx="2422">
                  <c:v>0.37107595738419974</c:v>
                </c:pt>
                <c:pt idx="2423">
                  <c:v>0.45770228418039949</c:v>
                </c:pt>
                <c:pt idx="2424">
                  <c:v>-0.72082858106050196</c:v>
                </c:pt>
                <c:pt idx="2425">
                  <c:v>3.6325275576402305E-2</c:v>
                </c:pt>
                <c:pt idx="2426">
                  <c:v>3.8678682280298915E-2</c:v>
                </c:pt>
                <c:pt idx="2427">
                  <c:v>0.1828434558022991</c:v>
                </c:pt>
                <c:pt idx="2428">
                  <c:v>-0.24280234150510438</c:v>
                </c:pt>
                <c:pt idx="2429">
                  <c:v>-0.12078668269200676</c:v>
                </c:pt>
                <c:pt idx="2430">
                  <c:v>-0.2168402848743014</c:v>
                </c:pt>
                <c:pt idx="2431">
                  <c:v>0.25035015951589656</c:v>
                </c:pt>
                <c:pt idx="2432">
                  <c:v>4.1473601051897901E-2</c:v>
                </c:pt>
                <c:pt idx="2433">
                  <c:v>-0.4852767384503025</c:v>
                </c:pt>
                <c:pt idx="2434">
                  <c:v>-0.14798922317670105</c:v>
                </c:pt>
                <c:pt idx="2435">
                  <c:v>0.46447890388389368</c:v>
                </c:pt>
                <c:pt idx="2436">
                  <c:v>0.26256807399649773</c:v>
                </c:pt>
                <c:pt idx="2437">
                  <c:v>0.14978219716839902</c:v>
                </c:pt>
                <c:pt idx="2438">
                  <c:v>0.10648308946360174</c:v>
                </c:pt>
                <c:pt idx="2439">
                  <c:v>-0.13446304146270194</c:v>
                </c:pt>
                <c:pt idx="2440">
                  <c:v>0.16793252579639528</c:v>
                </c:pt>
                <c:pt idx="2441">
                  <c:v>-3.5314002000305322E-2</c:v>
                </c:pt>
                <c:pt idx="2442">
                  <c:v>-0.30637444177380502</c:v>
                </c:pt>
                <c:pt idx="2443">
                  <c:v>-0.41188999784510116</c:v>
                </c:pt>
                <c:pt idx="2444">
                  <c:v>-3.7687238788102206E-2</c:v>
                </c:pt>
                <c:pt idx="2445">
                  <c:v>-0.36889549219689854</c:v>
                </c:pt>
                <c:pt idx="2446">
                  <c:v>1.3186191019897819E-2</c:v>
                </c:pt>
                <c:pt idx="2447">
                  <c:v>-0.2579508336048022</c:v>
                </c:pt>
                <c:pt idx="2448">
                  <c:v>0.58883743810799416</c:v>
                </c:pt>
                <c:pt idx="2449">
                  <c:v>0.46732172094080227</c:v>
                </c:pt>
                <c:pt idx="2450">
                  <c:v>0.31590263799900242</c:v>
                </c:pt>
                <c:pt idx="2451">
                  <c:v>-0.31526850289470332</c:v>
                </c:pt>
                <c:pt idx="2452">
                  <c:v>-0.18382823180250085</c:v>
                </c:pt>
                <c:pt idx="2453">
                  <c:v>9.502981744339678E-2</c:v>
                </c:pt>
                <c:pt idx="2454">
                  <c:v>0.28971216114669573</c:v>
                </c:pt>
                <c:pt idx="2455">
                  <c:v>9.7434814148094517E-2</c:v>
                </c:pt>
                <c:pt idx="2456">
                  <c:v>0.21902182867000164</c:v>
                </c:pt>
                <c:pt idx="2457">
                  <c:v>-0.11663735009430098</c:v>
                </c:pt>
                <c:pt idx="2458">
                  <c:v>-0.24987502438670361</c:v>
                </c:pt>
                <c:pt idx="2459">
                  <c:v>-0.13468632867100183</c:v>
                </c:pt>
                <c:pt idx="2460">
                  <c:v>0.24263836590619547</c:v>
                </c:pt>
                <c:pt idx="2461">
                  <c:v>0.59962438966079645</c:v>
                </c:pt>
                <c:pt idx="2462">
                  <c:v>-4.0602988388101835E-2</c:v>
                </c:pt>
                <c:pt idx="2463">
                  <c:v>-7.7133141687099283E-2</c:v>
                </c:pt>
                <c:pt idx="2464">
                  <c:v>0.48682063426650046</c:v>
                </c:pt>
                <c:pt idx="2465">
                  <c:v>-6.9811381335604494E-2</c:v>
                </c:pt>
                <c:pt idx="2466">
                  <c:v>-0.12249804172019907</c:v>
                </c:pt>
                <c:pt idx="2467">
                  <c:v>0.12132200442979979</c:v>
                </c:pt>
                <c:pt idx="2468">
                  <c:v>0.13652006735819811</c:v>
                </c:pt>
                <c:pt idx="2469">
                  <c:v>0.34996058845420208</c:v>
                </c:pt>
                <c:pt idx="2470">
                  <c:v>6.9116763750898258E-2</c:v>
                </c:pt>
                <c:pt idx="2471">
                  <c:v>-7.2721516156100563E-2</c:v>
                </c:pt>
                <c:pt idx="2472">
                  <c:v>0.43044285444310049</c:v>
                </c:pt>
                <c:pt idx="2473">
                  <c:v>-0.1763901757504982</c:v>
                </c:pt>
                <c:pt idx="2474">
                  <c:v>5.1354469629671939E-4</c:v>
                </c:pt>
                <c:pt idx="2475">
                  <c:v>0.16606074729929787</c:v>
                </c:pt>
                <c:pt idx="2476">
                  <c:v>-1.1325333855701558E-2</c:v>
                </c:pt>
                <c:pt idx="2477">
                  <c:v>4.9975808819397116E-2</c:v>
                </c:pt>
                <c:pt idx="2478">
                  <c:v>0.44237219555989782</c:v>
                </c:pt>
                <c:pt idx="2479">
                  <c:v>0.12139303054399875</c:v>
                </c:pt>
                <c:pt idx="2480">
                  <c:v>-0.3943951171170994</c:v>
                </c:pt>
                <c:pt idx="2481">
                  <c:v>0.3404159662315962</c:v>
                </c:pt>
                <c:pt idx="2482">
                  <c:v>0.43324305150159859</c:v>
                </c:pt>
                <c:pt idx="2483">
                  <c:v>-1.1764070503801349E-2</c:v>
                </c:pt>
                <c:pt idx="2484">
                  <c:v>-4.356291981380167E-2</c:v>
                </c:pt>
                <c:pt idx="2485">
                  <c:v>0.15206275759000221</c:v>
                </c:pt>
                <c:pt idx="2486">
                  <c:v>-4.7935570761495683E-2</c:v>
                </c:pt>
                <c:pt idx="2487">
                  <c:v>-0.24822131393440827</c:v>
                </c:pt>
                <c:pt idx="2488">
                  <c:v>9.1923938181501796E-2</c:v>
                </c:pt>
                <c:pt idx="2489">
                  <c:v>-0.15455086687180142</c:v>
                </c:pt>
                <c:pt idx="2490">
                  <c:v>0.27112238177480208</c:v>
                </c:pt>
                <c:pt idx="2491">
                  <c:v>-0.22265512228030815</c:v>
                </c:pt>
                <c:pt idx="2492">
                  <c:v>0.28545011224309746</c:v>
                </c:pt>
                <c:pt idx="2493">
                  <c:v>0.19185833516419848</c:v>
                </c:pt>
                <c:pt idx="2494">
                  <c:v>-8.0211702000205776E-2</c:v>
                </c:pt>
                <c:pt idx="2495">
                  <c:v>0.41698333309929581</c:v>
                </c:pt>
                <c:pt idx="2496">
                  <c:v>1.9168798723299574E-2</c:v>
                </c:pt>
                <c:pt idx="2497">
                  <c:v>-0.13445037488129685</c:v>
                </c:pt>
                <c:pt idx="2498">
                  <c:v>-0.3432878686531069</c:v>
                </c:pt>
                <c:pt idx="2499">
                  <c:v>0.2662910101318019</c:v>
                </c:pt>
                <c:pt idx="2500">
                  <c:v>0.49119235760829838</c:v>
                </c:pt>
                <c:pt idx="2501">
                  <c:v>0.23830165299239781</c:v>
                </c:pt>
                <c:pt idx="2502">
                  <c:v>0.24647450515379887</c:v>
                </c:pt>
                <c:pt idx="2503">
                  <c:v>0.31668021690469317</c:v>
                </c:pt>
                <c:pt idx="2504">
                  <c:v>2.9414001745500684E-2</c:v>
                </c:pt>
                <c:pt idx="2505">
                  <c:v>0.19331660775749526</c:v>
                </c:pt>
                <c:pt idx="2506">
                  <c:v>2.0385006017903606E-2</c:v>
                </c:pt>
                <c:pt idx="2507">
                  <c:v>-0.18131692198740268</c:v>
                </c:pt>
                <c:pt idx="2508">
                  <c:v>-2.0581438017302389E-2</c:v>
                </c:pt>
                <c:pt idx="2509">
                  <c:v>2.9705540400399855E-2</c:v>
                </c:pt>
                <c:pt idx="2510">
                  <c:v>-0.36192218598859682</c:v>
                </c:pt>
                <c:pt idx="2511">
                  <c:v>-0.31327008722649907</c:v>
                </c:pt>
                <c:pt idx="2512">
                  <c:v>0.12004181607800035</c:v>
                </c:pt>
                <c:pt idx="2513">
                  <c:v>-0.10938725596150078</c:v>
                </c:pt>
                <c:pt idx="2514">
                  <c:v>-0.252366982440698</c:v>
                </c:pt>
                <c:pt idx="2515">
                  <c:v>0.49833087639799345</c:v>
                </c:pt>
                <c:pt idx="2516">
                  <c:v>-0.31513588162719941</c:v>
                </c:pt>
                <c:pt idx="2517">
                  <c:v>0.13432711003110143</c:v>
                </c:pt>
                <c:pt idx="2518">
                  <c:v>-0.47172957540480098</c:v>
                </c:pt>
                <c:pt idx="2519">
                  <c:v>0.50934934799779796</c:v>
                </c:pt>
                <c:pt idx="2520">
                  <c:v>1.6781778288994076E-2</c:v>
                </c:pt>
                <c:pt idx="2521">
                  <c:v>9.0447124012399627E-2</c:v>
                </c:pt>
                <c:pt idx="2522">
                  <c:v>0.44051820035269884</c:v>
                </c:pt>
                <c:pt idx="2523">
                  <c:v>-0.23473409775500187</c:v>
                </c:pt>
                <c:pt idx="2524">
                  <c:v>0.30294137781209685</c:v>
                </c:pt>
                <c:pt idx="2525">
                  <c:v>0.30866538863849513</c:v>
                </c:pt>
                <c:pt idx="2526">
                  <c:v>6.1808272504599415E-2</c:v>
                </c:pt>
                <c:pt idx="2527">
                  <c:v>6.6258643565198838E-2</c:v>
                </c:pt>
                <c:pt idx="2528">
                  <c:v>-0.125815359034398</c:v>
                </c:pt>
                <c:pt idx="2529">
                  <c:v>-9.2528902902500931E-2</c:v>
                </c:pt>
                <c:pt idx="2530">
                  <c:v>-4.8085967804922802E-5</c:v>
                </c:pt>
                <c:pt idx="2531">
                  <c:v>-0.21158142501020194</c:v>
                </c:pt>
                <c:pt idx="2532">
                  <c:v>0.21068335599780141</c:v>
                </c:pt>
                <c:pt idx="2533">
                  <c:v>-0.16171760775610267</c:v>
                </c:pt>
                <c:pt idx="2534">
                  <c:v>0.15681500321299779</c:v>
                </c:pt>
                <c:pt idx="2535">
                  <c:v>-0.34812151469009933</c:v>
                </c:pt>
                <c:pt idx="2536">
                  <c:v>-0.18721412067920085</c:v>
                </c:pt>
                <c:pt idx="2537">
                  <c:v>-7.3724535244402034E-2</c:v>
                </c:pt>
                <c:pt idx="2538">
                  <c:v>-0.46080221782550268</c:v>
                </c:pt>
                <c:pt idx="2539">
                  <c:v>0.49906060872390157</c:v>
                </c:pt>
                <c:pt idx="2540">
                  <c:v>0.37116409046050336</c:v>
                </c:pt>
                <c:pt idx="2541">
                  <c:v>-0.51332551903520596</c:v>
                </c:pt>
                <c:pt idx="2542">
                  <c:v>0.13437373153139731</c:v>
                </c:pt>
                <c:pt idx="2543">
                  <c:v>9.929564044020367E-2</c:v>
                </c:pt>
                <c:pt idx="2544">
                  <c:v>-6.9628057818597711E-2</c:v>
                </c:pt>
                <c:pt idx="2545">
                  <c:v>0.57342979255329851</c:v>
                </c:pt>
                <c:pt idx="2546">
                  <c:v>-0.37462091545200593</c:v>
                </c:pt>
                <c:pt idx="2547">
                  <c:v>0.20840629156349877</c:v>
                </c:pt>
                <c:pt idx="2548">
                  <c:v>-0.17163721761730244</c:v>
                </c:pt>
                <c:pt idx="2549">
                  <c:v>-0.23545940821990285</c:v>
                </c:pt>
                <c:pt idx="2550">
                  <c:v>0.32892332786769884</c:v>
                </c:pt>
                <c:pt idx="2551">
                  <c:v>-0.50749444198749671</c:v>
                </c:pt>
                <c:pt idx="2552">
                  <c:v>-0.35591836442689839</c:v>
                </c:pt>
                <c:pt idx="2553">
                  <c:v>-0.1959671628565971</c:v>
                </c:pt>
                <c:pt idx="2554">
                  <c:v>0.12330294034759959</c:v>
                </c:pt>
                <c:pt idx="2555">
                  <c:v>-0.57630701081230029</c:v>
                </c:pt>
                <c:pt idx="2556">
                  <c:v>0.35703806280879746</c:v>
                </c:pt>
                <c:pt idx="2557">
                  <c:v>-0.33602830042629961</c:v>
                </c:pt>
                <c:pt idx="2558">
                  <c:v>2.1304395889302441E-2</c:v>
                </c:pt>
                <c:pt idx="2559">
                  <c:v>0.34002743665680413</c:v>
                </c:pt>
                <c:pt idx="2560">
                  <c:v>3.2213632577196449E-2</c:v>
                </c:pt>
                <c:pt idx="2561">
                  <c:v>-7.3906367124301653E-2</c:v>
                </c:pt>
                <c:pt idx="2562">
                  <c:v>5.1077686874499761E-2</c:v>
                </c:pt>
                <c:pt idx="2563">
                  <c:v>-0.33356048612160549</c:v>
                </c:pt>
                <c:pt idx="2564">
                  <c:v>0.3136347881750936</c:v>
                </c:pt>
                <c:pt idx="2565">
                  <c:v>8.2578921480497058E-2</c:v>
                </c:pt>
                <c:pt idx="2566">
                  <c:v>0.24142896311570183</c:v>
                </c:pt>
                <c:pt idx="2567">
                  <c:v>7.3987524183962705E-3</c:v>
                </c:pt>
                <c:pt idx="2568">
                  <c:v>-0.43289288877230092</c:v>
                </c:pt>
                <c:pt idx="2569">
                  <c:v>-0.14532491807190695</c:v>
                </c:pt>
                <c:pt idx="2570">
                  <c:v>-0.37148543187310423</c:v>
                </c:pt>
                <c:pt idx="2571">
                  <c:v>0.17597065385010069</c:v>
                </c:pt>
                <c:pt idx="2572">
                  <c:v>8.4270373539098387E-2</c:v>
                </c:pt>
                <c:pt idx="2573">
                  <c:v>-0.34619560854499554</c:v>
                </c:pt>
                <c:pt idx="2574">
                  <c:v>9.6871667675500817E-2</c:v>
                </c:pt>
                <c:pt idx="2575">
                  <c:v>0.20246818235219877</c:v>
                </c:pt>
                <c:pt idx="2576">
                  <c:v>-0.24246091731239972</c:v>
                </c:pt>
                <c:pt idx="2577">
                  <c:v>-0.40785677345790106</c:v>
                </c:pt>
                <c:pt idx="2578">
                  <c:v>0.30901008733849977</c:v>
                </c:pt>
                <c:pt idx="2579">
                  <c:v>-0.19791707139560089</c:v>
                </c:pt>
                <c:pt idx="2580">
                  <c:v>0.42892689844269682</c:v>
                </c:pt>
                <c:pt idx="2581">
                  <c:v>-2.9195435440698247E-2</c:v>
                </c:pt>
                <c:pt idx="2582">
                  <c:v>-0.56642314079920197</c:v>
                </c:pt>
                <c:pt idx="2583">
                  <c:v>0.10105606161310021</c:v>
                </c:pt>
                <c:pt idx="2584">
                  <c:v>-0.16094328626449794</c:v>
                </c:pt>
                <c:pt idx="2585">
                  <c:v>0.42845073028719582</c:v>
                </c:pt>
                <c:pt idx="2586">
                  <c:v>6.4331331039994666E-2</c:v>
                </c:pt>
                <c:pt idx="2587">
                  <c:v>2.678902778399106E-3</c:v>
                </c:pt>
                <c:pt idx="2588">
                  <c:v>-0.20271764138350079</c:v>
                </c:pt>
                <c:pt idx="2589">
                  <c:v>0.26479328069319763</c:v>
                </c:pt>
                <c:pt idx="2590">
                  <c:v>0.40902766898300058</c:v>
                </c:pt>
                <c:pt idx="2591">
                  <c:v>-8.6174771729901067E-2</c:v>
                </c:pt>
                <c:pt idx="2592">
                  <c:v>0.1291688929993029</c:v>
                </c:pt>
                <c:pt idx="2593">
                  <c:v>9.5705978619896825E-2</c:v>
                </c:pt>
                <c:pt idx="2594">
                  <c:v>-9.0802445579598157E-2</c:v>
                </c:pt>
                <c:pt idx="2595">
                  <c:v>0.3495673923946967</c:v>
                </c:pt>
                <c:pt idx="2596">
                  <c:v>0.48045038942609608</c:v>
                </c:pt>
                <c:pt idx="2597">
                  <c:v>0.31015150382710033</c:v>
                </c:pt>
                <c:pt idx="2598">
                  <c:v>-0.12276271477560385</c:v>
                </c:pt>
                <c:pt idx="2599">
                  <c:v>-5.5027309511899603E-2</c:v>
                </c:pt>
                <c:pt idx="2600">
                  <c:v>-0.15303460497350585</c:v>
                </c:pt>
                <c:pt idx="2601">
                  <c:v>0.57428093052099882</c:v>
                </c:pt>
                <c:pt idx="2602">
                  <c:v>0.3575324078530997</c:v>
                </c:pt>
                <c:pt idx="2603">
                  <c:v>0.47465010579309563</c:v>
                </c:pt>
                <c:pt idx="2604">
                  <c:v>-0.21641058362409638</c:v>
                </c:pt>
                <c:pt idx="2605">
                  <c:v>-0.29647262769130123</c:v>
                </c:pt>
                <c:pt idx="2606">
                  <c:v>0.14101453058039226</c:v>
                </c:pt>
                <c:pt idx="2607">
                  <c:v>-0.3085164840689032</c:v>
                </c:pt>
                <c:pt idx="2608">
                  <c:v>-0.15508369317040405</c:v>
                </c:pt>
                <c:pt idx="2609">
                  <c:v>-0.28021878450670101</c:v>
                </c:pt>
                <c:pt idx="2610">
                  <c:v>0.39801524605780259</c:v>
                </c:pt>
                <c:pt idx="2611">
                  <c:v>-0.10047855873740019</c:v>
                </c:pt>
                <c:pt idx="2612">
                  <c:v>0.58063940916900236</c:v>
                </c:pt>
                <c:pt idx="2613">
                  <c:v>-2.3508894393984292E-3</c:v>
                </c:pt>
                <c:pt idx="2614">
                  <c:v>-0.25061264179810649</c:v>
                </c:pt>
                <c:pt idx="2615">
                  <c:v>-1.6328572387301676E-2</c:v>
                </c:pt>
                <c:pt idx="2616">
                  <c:v>0.36814435606729745</c:v>
                </c:pt>
                <c:pt idx="2617">
                  <c:v>0.43573902594380343</c:v>
                </c:pt>
                <c:pt idx="2618">
                  <c:v>-0.11460133605730505</c:v>
                </c:pt>
                <c:pt idx="2619">
                  <c:v>9.1435007159901716E-2</c:v>
                </c:pt>
                <c:pt idx="2620">
                  <c:v>-0.48997212550209923</c:v>
                </c:pt>
                <c:pt idx="2621">
                  <c:v>0.12042238526240112</c:v>
                </c:pt>
                <c:pt idx="2622">
                  <c:v>6.563241832240152E-2</c:v>
                </c:pt>
                <c:pt idx="2623">
                  <c:v>0.10758463841329302</c:v>
                </c:pt>
                <c:pt idx="2624">
                  <c:v>0.28522119877040097</c:v>
                </c:pt>
                <c:pt idx="2625">
                  <c:v>-0.14795455296319915</c:v>
                </c:pt>
                <c:pt idx="2626">
                  <c:v>-7.9701687945295419E-2</c:v>
                </c:pt>
                <c:pt idx="2627">
                  <c:v>0.16510054484989922</c:v>
                </c:pt>
                <c:pt idx="2628">
                  <c:v>3.6527534459906974E-4</c:v>
                </c:pt>
                <c:pt idx="2629">
                  <c:v>0.50503969980839969</c:v>
                </c:pt>
                <c:pt idx="2630">
                  <c:v>-0.53184269160399822</c:v>
                </c:pt>
                <c:pt idx="2631">
                  <c:v>0.16227361668419604</c:v>
                </c:pt>
                <c:pt idx="2632">
                  <c:v>0.24124463872509949</c:v>
                </c:pt>
                <c:pt idx="2633">
                  <c:v>-0.33279176423830137</c:v>
                </c:pt>
                <c:pt idx="2634">
                  <c:v>0.17553042902849825</c:v>
                </c:pt>
                <c:pt idx="2635">
                  <c:v>0.4445487877575971</c:v>
                </c:pt>
                <c:pt idx="2636">
                  <c:v>-0.22317616331849877</c:v>
                </c:pt>
                <c:pt idx="2637">
                  <c:v>-0.22399355412860444</c:v>
                </c:pt>
                <c:pt idx="2638">
                  <c:v>0.48284064455889819</c:v>
                </c:pt>
                <c:pt idx="2639">
                  <c:v>0.37985892208129712</c:v>
                </c:pt>
                <c:pt idx="2640">
                  <c:v>-0.37902540313130118</c:v>
                </c:pt>
                <c:pt idx="2641">
                  <c:v>0.24292468693349889</c:v>
                </c:pt>
                <c:pt idx="2642">
                  <c:v>-0.24026187443550384</c:v>
                </c:pt>
                <c:pt idx="2643">
                  <c:v>0.16390551497180184</c:v>
                </c:pt>
                <c:pt idx="2644">
                  <c:v>-0.39052531806370183</c:v>
                </c:pt>
                <c:pt idx="2645">
                  <c:v>0.40058168027189822</c:v>
                </c:pt>
                <c:pt idx="2646">
                  <c:v>-0.25047385634760388</c:v>
                </c:pt>
                <c:pt idx="2647">
                  <c:v>-0.18978293210590635</c:v>
                </c:pt>
                <c:pt idx="2648">
                  <c:v>0.85709824540629853</c:v>
                </c:pt>
                <c:pt idx="2649">
                  <c:v>0.16022945356279905</c:v>
                </c:pt>
                <c:pt idx="2650">
                  <c:v>-0.2822932112666976</c:v>
                </c:pt>
                <c:pt idx="2651">
                  <c:v>-0.26983743227200563</c:v>
                </c:pt>
                <c:pt idx="2652">
                  <c:v>0.38932120413019788</c:v>
                </c:pt>
                <c:pt idx="2653">
                  <c:v>0.32145364716480174</c:v>
                </c:pt>
                <c:pt idx="2654">
                  <c:v>-9.6420378619598068E-2</c:v>
                </c:pt>
                <c:pt idx="2655">
                  <c:v>0.57525443875219651</c:v>
                </c:pt>
                <c:pt idx="2656">
                  <c:v>0.20649498619560092</c:v>
                </c:pt>
                <c:pt idx="2657">
                  <c:v>1.1428531591597846E-2</c:v>
                </c:pt>
                <c:pt idx="2658">
                  <c:v>0.70468569276440007</c:v>
                </c:pt>
                <c:pt idx="2659">
                  <c:v>-0.31301770737450596</c:v>
                </c:pt>
                <c:pt idx="2660">
                  <c:v>0.12290384581780245</c:v>
                </c:pt>
                <c:pt idx="2661">
                  <c:v>0.17113559446080018</c:v>
                </c:pt>
                <c:pt idx="2662">
                  <c:v>-3.6173222544505279E-2</c:v>
                </c:pt>
                <c:pt idx="2663">
                  <c:v>1.3737661065803763E-2</c:v>
                </c:pt>
                <c:pt idx="2664">
                  <c:v>-0.3720002723326985</c:v>
                </c:pt>
                <c:pt idx="2665">
                  <c:v>7.1493415907895042E-2</c:v>
                </c:pt>
                <c:pt idx="2666">
                  <c:v>0.53062547815810035</c:v>
                </c:pt>
                <c:pt idx="2667">
                  <c:v>-0.10800424141029907</c:v>
                </c:pt>
                <c:pt idx="2668">
                  <c:v>0.21936084507609621</c:v>
                </c:pt>
                <c:pt idx="2669">
                  <c:v>0.16973532666069957</c:v>
                </c:pt>
                <c:pt idx="2670">
                  <c:v>0.33510171117620047</c:v>
                </c:pt>
                <c:pt idx="2671">
                  <c:v>-0.57457599471300114</c:v>
                </c:pt>
                <c:pt idx="2672">
                  <c:v>-0.46524874635009894</c:v>
                </c:pt>
                <c:pt idx="2673">
                  <c:v>-1.1845569013104296E-2</c:v>
                </c:pt>
                <c:pt idx="2674">
                  <c:v>-0.39124701575320131</c:v>
                </c:pt>
                <c:pt idx="2675">
                  <c:v>-8.0793029671703209E-2</c:v>
                </c:pt>
                <c:pt idx="2676">
                  <c:v>-4.1940761653997072E-2</c:v>
                </c:pt>
                <c:pt idx="2677">
                  <c:v>-0.33540321612910162</c:v>
                </c:pt>
                <c:pt idx="2678">
                  <c:v>0.10150404044119909</c:v>
                </c:pt>
                <c:pt idx="2679">
                  <c:v>-0.48426940550010045</c:v>
                </c:pt>
                <c:pt idx="2680">
                  <c:v>7.6427908441395687E-2</c:v>
                </c:pt>
                <c:pt idx="2681">
                  <c:v>1.6217365399597838E-2</c:v>
                </c:pt>
                <c:pt idx="2682">
                  <c:v>3.3720954233203315E-2</c:v>
                </c:pt>
                <c:pt idx="2683">
                  <c:v>0.22662361810699849</c:v>
                </c:pt>
                <c:pt idx="2684">
                  <c:v>0.54438899668999596</c:v>
                </c:pt>
                <c:pt idx="2685">
                  <c:v>-0.3149593942809048</c:v>
                </c:pt>
                <c:pt idx="2686">
                  <c:v>0.41300338903179323</c:v>
                </c:pt>
                <c:pt idx="2687">
                  <c:v>-0.47686424124569982</c:v>
                </c:pt>
                <c:pt idx="2688">
                  <c:v>0.1748998545265934</c:v>
                </c:pt>
                <c:pt idx="2689">
                  <c:v>-8.239643404202468E-3</c:v>
                </c:pt>
                <c:pt idx="2690">
                  <c:v>0.35459951794499744</c:v>
                </c:pt>
                <c:pt idx="2691">
                  <c:v>0.19921737681740126</c:v>
                </c:pt>
                <c:pt idx="2692">
                  <c:v>-0.24172869224040028</c:v>
                </c:pt>
                <c:pt idx="2693">
                  <c:v>1.1722791126899779E-2</c:v>
                </c:pt>
                <c:pt idx="2694">
                  <c:v>0.3300258417371964</c:v>
                </c:pt>
                <c:pt idx="2695">
                  <c:v>0.23213068344439591</c:v>
                </c:pt>
                <c:pt idx="2696">
                  <c:v>0.21216138137279472</c:v>
                </c:pt>
                <c:pt idx="2697">
                  <c:v>-0.14901721634550569</c:v>
                </c:pt>
                <c:pt idx="2698">
                  <c:v>0.18035766047929513</c:v>
                </c:pt>
                <c:pt idx="2699">
                  <c:v>-0.24254479785570027</c:v>
                </c:pt>
                <c:pt idx="2700">
                  <c:v>-0.2189208387262056</c:v>
                </c:pt>
                <c:pt idx="2701">
                  <c:v>-0.39034145727070069</c:v>
                </c:pt>
                <c:pt idx="2702">
                  <c:v>0.1197351904048034</c:v>
                </c:pt>
                <c:pt idx="2703">
                  <c:v>0.79948478295079894</c:v>
                </c:pt>
                <c:pt idx="2704">
                  <c:v>-0.26307971703040067</c:v>
                </c:pt>
                <c:pt idx="2705">
                  <c:v>-0.22424615122019986</c:v>
                </c:pt>
                <c:pt idx="2706">
                  <c:v>0.18317266538949895</c:v>
                </c:pt>
                <c:pt idx="2707">
                  <c:v>-0.1124650378967047</c:v>
                </c:pt>
                <c:pt idx="2708">
                  <c:v>0.29384081283869534</c:v>
                </c:pt>
                <c:pt idx="2709">
                  <c:v>-0.35912694044539961</c:v>
                </c:pt>
                <c:pt idx="2710">
                  <c:v>-5.8061036534404309E-2</c:v>
                </c:pt>
                <c:pt idx="2711">
                  <c:v>0.41022290834590081</c:v>
                </c:pt>
                <c:pt idx="2712">
                  <c:v>0.45760665169749615</c:v>
                </c:pt>
                <c:pt idx="2713">
                  <c:v>-8.1725386464057692E-3</c:v>
                </c:pt>
                <c:pt idx="2714">
                  <c:v>0.15605075493489551</c:v>
                </c:pt>
                <c:pt idx="2715">
                  <c:v>-0.28178941260289747</c:v>
                </c:pt>
                <c:pt idx="2716">
                  <c:v>0.29537125806220388</c:v>
                </c:pt>
                <c:pt idx="2717">
                  <c:v>-0.19525914125430432</c:v>
                </c:pt>
                <c:pt idx="2718">
                  <c:v>-0.38477285288389851</c:v>
                </c:pt>
                <c:pt idx="2719">
                  <c:v>0.27645508592849666</c:v>
                </c:pt>
                <c:pt idx="2720">
                  <c:v>-0.12205004916090445</c:v>
                </c:pt>
                <c:pt idx="2721">
                  <c:v>6.5665909315981708E-3</c:v>
                </c:pt>
                <c:pt idx="2722">
                  <c:v>0.55106917152239276</c:v>
                </c:pt>
                <c:pt idx="2723">
                  <c:v>0.10356351339770242</c:v>
                </c:pt>
                <c:pt idx="2724">
                  <c:v>0.29494917307789592</c:v>
                </c:pt>
                <c:pt idx="2725">
                  <c:v>0.19728054115749671</c:v>
                </c:pt>
                <c:pt idx="2726">
                  <c:v>0.3134460953967988</c:v>
                </c:pt>
                <c:pt idx="2727">
                  <c:v>-4.3742276807904545E-2</c:v>
                </c:pt>
                <c:pt idx="2728">
                  <c:v>0.12498447880710017</c:v>
                </c:pt>
                <c:pt idx="2729">
                  <c:v>0.13069025591929773</c:v>
                </c:pt>
                <c:pt idx="2730">
                  <c:v>9.8870569907596462E-2</c:v>
                </c:pt>
                <c:pt idx="2731">
                  <c:v>0.15355677634190101</c:v>
                </c:pt>
                <c:pt idx="2732">
                  <c:v>-1.7144814438196931E-2</c:v>
                </c:pt>
                <c:pt idx="2733">
                  <c:v>-6.9395478869402893E-2</c:v>
                </c:pt>
                <c:pt idx="2734">
                  <c:v>0.13686131394749879</c:v>
                </c:pt>
                <c:pt idx="2735">
                  <c:v>7.6592378428998131E-2</c:v>
                </c:pt>
                <c:pt idx="2736">
                  <c:v>0.39388173414999983</c:v>
                </c:pt>
                <c:pt idx="2737">
                  <c:v>0.15618954846359401</c:v>
                </c:pt>
                <c:pt idx="2738">
                  <c:v>0.56531737951679872</c:v>
                </c:pt>
                <c:pt idx="2739">
                  <c:v>-0.15959110930459985</c:v>
                </c:pt>
                <c:pt idx="2740">
                  <c:v>6.725308724796264E-3</c:v>
                </c:pt>
                <c:pt idx="2741">
                  <c:v>-0.14534579233800571</c:v>
                </c:pt>
                <c:pt idx="2742">
                  <c:v>0.53368143979940186</c:v>
                </c:pt>
                <c:pt idx="2743">
                  <c:v>0.30426304089370149</c:v>
                </c:pt>
                <c:pt idx="2744">
                  <c:v>-5.4481349103028265E-3</c:v>
                </c:pt>
                <c:pt idx="2745">
                  <c:v>0.72459904147579834</c:v>
                </c:pt>
                <c:pt idx="2746">
                  <c:v>7.9223156941594652E-2</c:v>
                </c:pt>
                <c:pt idx="2747">
                  <c:v>-9.6598779943903423E-2</c:v>
                </c:pt>
                <c:pt idx="2748">
                  <c:v>2.5582695239194209E-2</c:v>
                </c:pt>
                <c:pt idx="2749">
                  <c:v>0.15495722134559742</c:v>
                </c:pt>
                <c:pt idx="2750">
                  <c:v>-0.46135264141140198</c:v>
                </c:pt>
                <c:pt idx="2751">
                  <c:v>0.2810230856734961</c:v>
                </c:pt>
                <c:pt idx="2752">
                  <c:v>0.45953088188879576</c:v>
                </c:pt>
                <c:pt idx="2753">
                  <c:v>-8.4093408987897078E-2</c:v>
                </c:pt>
                <c:pt idx="2754">
                  <c:v>7.6912246976021947E-3</c:v>
                </c:pt>
                <c:pt idx="2755">
                  <c:v>0.13302354463570509</c:v>
                </c:pt>
                <c:pt idx="2756">
                  <c:v>-0.18661246296980494</c:v>
                </c:pt>
                <c:pt idx="2757">
                  <c:v>-0.17622420605260203</c:v>
                </c:pt>
                <c:pt idx="2758">
                  <c:v>9.5483221435898713E-2</c:v>
                </c:pt>
                <c:pt idx="2759">
                  <c:v>0.59507020895039631</c:v>
                </c:pt>
                <c:pt idx="2760">
                  <c:v>0.11486023726099859</c:v>
                </c:pt>
                <c:pt idx="2761">
                  <c:v>-0.13951525243550122</c:v>
                </c:pt>
                <c:pt idx="2762">
                  <c:v>-3.6011381651000818E-2</c:v>
                </c:pt>
                <c:pt idx="2763">
                  <c:v>-0.26542512493629999</c:v>
                </c:pt>
                <c:pt idx="2764">
                  <c:v>-9.7146456907204026E-2</c:v>
                </c:pt>
                <c:pt idx="2765">
                  <c:v>-0.49257440712030132</c:v>
                </c:pt>
                <c:pt idx="2766">
                  <c:v>0.11783030981919751</c:v>
                </c:pt>
                <c:pt idx="2767">
                  <c:v>0.54286289243489705</c:v>
                </c:pt>
                <c:pt idx="2768">
                  <c:v>0.1826612326090995</c:v>
                </c:pt>
                <c:pt idx="2769">
                  <c:v>2.1948319600895161E-2</c:v>
                </c:pt>
                <c:pt idx="2770">
                  <c:v>0.59314564139469894</c:v>
                </c:pt>
                <c:pt idx="2771">
                  <c:v>0.61245046459679742</c:v>
                </c:pt>
                <c:pt idx="2772">
                  <c:v>0.23117562170330075</c:v>
                </c:pt>
                <c:pt idx="2773">
                  <c:v>4.6079391445097428E-2</c:v>
                </c:pt>
                <c:pt idx="2774">
                  <c:v>0.21518160721559809</c:v>
                </c:pt>
                <c:pt idx="2775">
                  <c:v>8.8733270432697964E-2</c:v>
                </c:pt>
                <c:pt idx="2776">
                  <c:v>-0.27246822491910194</c:v>
                </c:pt>
                <c:pt idx="2777">
                  <c:v>-4.4608737172801227E-2</c:v>
                </c:pt>
                <c:pt idx="2778">
                  <c:v>0.18276080284409346</c:v>
                </c:pt>
                <c:pt idx="2779">
                  <c:v>-0.12843654527429749</c:v>
                </c:pt>
                <c:pt idx="2780">
                  <c:v>-0.23404647484120034</c:v>
                </c:pt>
                <c:pt idx="2781">
                  <c:v>9.5825851864901779E-2</c:v>
                </c:pt>
                <c:pt idx="2782">
                  <c:v>-0.29450800703659752</c:v>
                </c:pt>
                <c:pt idx="2783">
                  <c:v>-0.1515184735253996</c:v>
                </c:pt>
                <c:pt idx="2784">
                  <c:v>-0.42953929576950145</c:v>
                </c:pt>
                <c:pt idx="2785">
                  <c:v>0.35015731356309487</c:v>
                </c:pt>
                <c:pt idx="2786">
                  <c:v>-2.3124135440696136E-2</c:v>
                </c:pt>
                <c:pt idx="2787">
                  <c:v>6.5324473642796477E-2</c:v>
                </c:pt>
                <c:pt idx="2788">
                  <c:v>-8.7385259249202818E-2</c:v>
                </c:pt>
                <c:pt idx="2789">
                  <c:v>8.8603125618995193E-2</c:v>
                </c:pt>
                <c:pt idx="2790">
                  <c:v>0.24849077108640216</c:v>
                </c:pt>
                <c:pt idx="2791">
                  <c:v>7.8093719545009321E-3</c:v>
                </c:pt>
                <c:pt idx="2792">
                  <c:v>0.20004341962309979</c:v>
                </c:pt>
                <c:pt idx="2793">
                  <c:v>-0.66079224745080012</c:v>
                </c:pt>
                <c:pt idx="2794">
                  <c:v>0.19897953563209825</c:v>
                </c:pt>
                <c:pt idx="2795">
                  <c:v>0.41655887757869436</c:v>
                </c:pt>
                <c:pt idx="2796">
                  <c:v>-0.28986319308160091</c:v>
                </c:pt>
                <c:pt idx="2797">
                  <c:v>0.19980886411869392</c:v>
                </c:pt>
                <c:pt idx="2798">
                  <c:v>0.20508452126819776</c:v>
                </c:pt>
                <c:pt idx="2799">
                  <c:v>0.20228353598159998</c:v>
                </c:pt>
                <c:pt idx="2800">
                  <c:v>-0.20089424086889807</c:v>
                </c:pt>
                <c:pt idx="2801">
                  <c:v>-0.396577429927504</c:v>
                </c:pt>
                <c:pt idx="2802">
                  <c:v>0.29591739925420057</c:v>
                </c:pt>
                <c:pt idx="2803">
                  <c:v>-4.378243776760371E-2</c:v>
                </c:pt>
                <c:pt idx="2804">
                  <c:v>0.55319814706039949</c:v>
                </c:pt>
                <c:pt idx="2805">
                  <c:v>3.9853137155695606E-2</c:v>
                </c:pt>
                <c:pt idx="2806">
                  <c:v>-0.31512834637710085</c:v>
                </c:pt>
                <c:pt idx="2807">
                  <c:v>0.14652262791929616</c:v>
                </c:pt>
                <c:pt idx="2808">
                  <c:v>4.7293824216296798E-2</c:v>
                </c:pt>
                <c:pt idx="2809">
                  <c:v>-3.1564202445906631E-2</c:v>
                </c:pt>
                <c:pt idx="2810">
                  <c:v>0.42695192754009526</c:v>
                </c:pt>
                <c:pt idx="2811">
                  <c:v>-0.12502271900620343</c:v>
                </c:pt>
                <c:pt idx="2812">
                  <c:v>0.12731282968110236</c:v>
                </c:pt>
                <c:pt idx="2813">
                  <c:v>5.1704921054898989E-2</c:v>
                </c:pt>
                <c:pt idx="2814">
                  <c:v>3.8876475621101747E-2</c:v>
                </c:pt>
                <c:pt idx="2815">
                  <c:v>-1.9603716717000452E-2</c:v>
                </c:pt>
                <c:pt idx="2816">
                  <c:v>-0.13252994296490073</c:v>
                </c:pt>
                <c:pt idx="2817">
                  <c:v>2.0278914292298111E-2</c:v>
                </c:pt>
                <c:pt idx="2818">
                  <c:v>0.25790701157429652</c:v>
                </c:pt>
                <c:pt idx="2819">
                  <c:v>-0.43993462939400274</c:v>
                </c:pt>
                <c:pt idx="2820">
                  <c:v>5.0346783898298497E-2</c:v>
                </c:pt>
                <c:pt idx="2821">
                  <c:v>-1.7998172418103309E-2</c:v>
                </c:pt>
                <c:pt idx="2822">
                  <c:v>-5.8212680744802014E-2</c:v>
                </c:pt>
                <c:pt idx="2823">
                  <c:v>0.88213053071549297</c:v>
                </c:pt>
                <c:pt idx="2824">
                  <c:v>-0.55484705526470179</c:v>
                </c:pt>
                <c:pt idx="2825">
                  <c:v>-0.43834120094830098</c:v>
                </c:pt>
                <c:pt idx="2826">
                  <c:v>0.20517548492939852</c:v>
                </c:pt>
                <c:pt idx="2827">
                  <c:v>0.23526277723819788</c:v>
                </c:pt>
                <c:pt idx="2828">
                  <c:v>0.12116922055329837</c:v>
                </c:pt>
                <c:pt idx="2829">
                  <c:v>0.58372357341320225</c:v>
                </c:pt>
                <c:pt idx="2830">
                  <c:v>0.38797576723469973</c:v>
                </c:pt>
                <c:pt idx="2831">
                  <c:v>1.3501764621800305E-2</c:v>
                </c:pt>
                <c:pt idx="2832">
                  <c:v>0.46998500688899725</c:v>
                </c:pt>
                <c:pt idx="2833">
                  <c:v>-0.14293653715260035</c:v>
                </c:pt>
                <c:pt idx="2834">
                  <c:v>0.15328775957059548</c:v>
                </c:pt>
                <c:pt idx="2835">
                  <c:v>0.32309289778149974</c:v>
                </c:pt>
                <c:pt idx="2836">
                  <c:v>-0.12193017045710519</c:v>
                </c:pt>
                <c:pt idx="2837">
                  <c:v>0.2052737973378953</c:v>
                </c:pt>
                <c:pt idx="2838">
                  <c:v>-6.5268604897404714E-2</c:v>
                </c:pt>
                <c:pt idx="2839">
                  <c:v>0.19819715256899428</c:v>
                </c:pt>
                <c:pt idx="2840">
                  <c:v>0.21723040419290385</c:v>
                </c:pt>
                <c:pt idx="2841">
                  <c:v>-0.25838232041900255</c:v>
                </c:pt>
                <c:pt idx="2842">
                  <c:v>0.40868013745019738</c:v>
                </c:pt>
                <c:pt idx="2843">
                  <c:v>-3.9849400021978454E-3</c:v>
                </c:pt>
                <c:pt idx="2844">
                  <c:v>-0.35814476653590077</c:v>
                </c:pt>
                <c:pt idx="2845">
                  <c:v>-2.0176184313399403E-2</c:v>
                </c:pt>
                <c:pt idx="2846">
                  <c:v>0.19790170782120242</c:v>
                </c:pt>
                <c:pt idx="2847">
                  <c:v>-0.10459460208399918</c:v>
                </c:pt>
                <c:pt idx="2848">
                  <c:v>0.32939886796820161</c:v>
                </c:pt>
                <c:pt idx="2849">
                  <c:v>7.3708208801974706E-3</c:v>
                </c:pt>
                <c:pt idx="2850">
                  <c:v>-0.15679430644720327</c:v>
                </c:pt>
                <c:pt idx="2851">
                  <c:v>9.2399839939098172E-2</c:v>
                </c:pt>
                <c:pt idx="2852">
                  <c:v>-0.26843301854290047</c:v>
                </c:pt>
                <c:pt idx="2853">
                  <c:v>-4.575445332996253E-3</c:v>
                </c:pt>
                <c:pt idx="2854">
                  <c:v>-4.4897733206504142E-2</c:v>
                </c:pt>
                <c:pt idx="2855">
                  <c:v>-8.9886553995398799E-2</c:v>
                </c:pt>
                <c:pt idx="2856">
                  <c:v>0.52423865456259477</c:v>
                </c:pt>
                <c:pt idx="2857">
                  <c:v>0.34370847944989436</c:v>
                </c:pt>
                <c:pt idx="2858">
                  <c:v>-3.2306589846996303E-2</c:v>
                </c:pt>
                <c:pt idx="2859">
                  <c:v>8.7495198996002443E-2</c:v>
                </c:pt>
                <c:pt idx="2860">
                  <c:v>-4.3434196831299232E-2</c:v>
                </c:pt>
                <c:pt idx="2861">
                  <c:v>4.7131041139898855E-2</c:v>
                </c:pt>
                <c:pt idx="2862">
                  <c:v>0.47470815545310074</c:v>
                </c:pt>
                <c:pt idx="2863">
                  <c:v>0.32764691972079873</c:v>
                </c:pt>
                <c:pt idx="2864">
                  <c:v>0.17431932621430235</c:v>
                </c:pt>
                <c:pt idx="2865">
                  <c:v>0.10852803696369762</c:v>
                </c:pt>
                <c:pt idx="2866">
                  <c:v>7.6255426569701967E-2</c:v>
                </c:pt>
                <c:pt idx="2867">
                  <c:v>-6.3890527493001059E-2</c:v>
                </c:pt>
                <c:pt idx="2868">
                  <c:v>-7.6976788362600246E-2</c:v>
                </c:pt>
                <c:pt idx="2869">
                  <c:v>0.1114691137925945</c:v>
                </c:pt>
                <c:pt idx="2870">
                  <c:v>0.231375809999399</c:v>
                </c:pt>
                <c:pt idx="2871">
                  <c:v>-0.42413867142829531</c:v>
                </c:pt>
                <c:pt idx="2872">
                  <c:v>9.6564156448799565E-2</c:v>
                </c:pt>
                <c:pt idx="2873">
                  <c:v>0.35882367821439942</c:v>
                </c:pt>
                <c:pt idx="2874">
                  <c:v>-6.8991714597999021E-3</c:v>
                </c:pt>
                <c:pt idx="2875">
                  <c:v>0.17843227463529843</c:v>
                </c:pt>
                <c:pt idx="2876">
                  <c:v>-0.27266222423330078</c:v>
                </c:pt>
                <c:pt idx="2877">
                  <c:v>-0.16598089722929643</c:v>
                </c:pt>
                <c:pt idx="2878">
                  <c:v>-0.11794995057000079</c:v>
                </c:pt>
                <c:pt idx="2879">
                  <c:v>3.6034826252304697E-2</c:v>
                </c:pt>
                <c:pt idx="2880">
                  <c:v>-8.3993112487000587E-2</c:v>
                </c:pt>
                <c:pt idx="2881">
                  <c:v>0.10785426973659895</c:v>
                </c:pt>
                <c:pt idx="2882">
                  <c:v>0.35657825302109813</c:v>
                </c:pt>
                <c:pt idx="2883">
                  <c:v>-0.26248224228890393</c:v>
                </c:pt>
                <c:pt idx="2884">
                  <c:v>0.33060213235789604</c:v>
                </c:pt>
                <c:pt idx="2885">
                  <c:v>0.6395246709884006</c:v>
                </c:pt>
                <c:pt idx="2886">
                  <c:v>-2.5861045492497681E-2</c:v>
                </c:pt>
                <c:pt idx="2887">
                  <c:v>-9.0649639032506002E-2</c:v>
                </c:pt>
                <c:pt idx="2888">
                  <c:v>0.12504051487420043</c:v>
                </c:pt>
                <c:pt idx="2889">
                  <c:v>0.59150923253759657</c:v>
                </c:pt>
                <c:pt idx="2890">
                  <c:v>-0.28639648166560505</c:v>
                </c:pt>
                <c:pt idx="2891">
                  <c:v>-0.14742892955410269</c:v>
                </c:pt>
                <c:pt idx="2892">
                  <c:v>-0.32621545283370779</c:v>
                </c:pt>
                <c:pt idx="2893">
                  <c:v>7.8604221782093475E-2</c:v>
                </c:pt>
                <c:pt idx="2894">
                  <c:v>-1.493605104580098E-2</c:v>
                </c:pt>
                <c:pt idx="2895">
                  <c:v>0.12352738720070278</c:v>
                </c:pt>
                <c:pt idx="2896">
                  <c:v>0.29075842992720169</c:v>
                </c:pt>
                <c:pt idx="2897">
                  <c:v>-3.5626349296101978E-2</c:v>
                </c:pt>
                <c:pt idx="2898">
                  <c:v>2.072932482100498E-2</c:v>
                </c:pt>
                <c:pt idx="2899">
                  <c:v>-0.19952780628110389</c:v>
                </c:pt>
                <c:pt idx="2900">
                  <c:v>-0.18467609864930523</c:v>
                </c:pt>
                <c:pt idx="2901">
                  <c:v>9.8149339386097267E-2</c:v>
                </c:pt>
                <c:pt idx="2902">
                  <c:v>-9.8539863511035719E-3</c:v>
                </c:pt>
                <c:pt idx="2903">
                  <c:v>-0.16194164213209916</c:v>
                </c:pt>
                <c:pt idx="2904">
                  <c:v>-0.12807118488940006</c:v>
                </c:pt>
                <c:pt idx="2905">
                  <c:v>-4.348612070609903E-2</c:v>
                </c:pt>
                <c:pt idx="2906">
                  <c:v>1.9003033256595359E-2</c:v>
                </c:pt>
                <c:pt idx="2907">
                  <c:v>-0.7687852023843007</c:v>
                </c:pt>
                <c:pt idx="2908">
                  <c:v>0.37145717399840095</c:v>
                </c:pt>
                <c:pt idx="2909">
                  <c:v>0.13255456518660225</c:v>
                </c:pt>
                <c:pt idx="2910">
                  <c:v>-0.12743755710769733</c:v>
                </c:pt>
                <c:pt idx="2911">
                  <c:v>-0.3574806986994048</c:v>
                </c:pt>
                <c:pt idx="2912">
                  <c:v>3.3672137876600061E-2</c:v>
                </c:pt>
                <c:pt idx="2913">
                  <c:v>0.12594547159399383</c:v>
                </c:pt>
                <c:pt idx="2914">
                  <c:v>0.19255585890029892</c:v>
                </c:pt>
                <c:pt idx="2915">
                  <c:v>-0.48099987503780284</c:v>
                </c:pt>
                <c:pt idx="2916">
                  <c:v>-0.27791386222990155</c:v>
                </c:pt>
                <c:pt idx="2917">
                  <c:v>0.24585177310459727</c:v>
                </c:pt>
                <c:pt idx="2918">
                  <c:v>0.4009384189125953</c:v>
                </c:pt>
                <c:pt idx="2919">
                  <c:v>2.9872689952902931E-2</c:v>
                </c:pt>
                <c:pt idx="2920">
                  <c:v>6.116767669259815E-2</c:v>
                </c:pt>
                <c:pt idx="2921">
                  <c:v>-9.9773308776903491E-2</c:v>
                </c:pt>
                <c:pt idx="2922">
                  <c:v>-4.9036069477999433E-2</c:v>
                </c:pt>
                <c:pt idx="2923">
                  <c:v>5.2682603255796323E-2</c:v>
                </c:pt>
                <c:pt idx="2924">
                  <c:v>0.25752785141489909</c:v>
                </c:pt>
                <c:pt idx="2925">
                  <c:v>-0.47163537936799571</c:v>
                </c:pt>
                <c:pt idx="2926">
                  <c:v>-0.41726768569549932</c:v>
                </c:pt>
                <c:pt idx="2927">
                  <c:v>-4.732441445840152E-2</c:v>
                </c:pt>
                <c:pt idx="2928">
                  <c:v>7.8700919787095813E-2</c:v>
                </c:pt>
                <c:pt idx="2929">
                  <c:v>-0.22381964773639851</c:v>
                </c:pt>
                <c:pt idx="2930">
                  <c:v>0.55219461670470338</c:v>
                </c:pt>
                <c:pt idx="2931">
                  <c:v>-4.1968388952099644E-2</c:v>
                </c:pt>
                <c:pt idx="2932">
                  <c:v>2.5888376040704486E-2</c:v>
                </c:pt>
                <c:pt idx="2933">
                  <c:v>-0.10118076688510058</c:v>
                </c:pt>
                <c:pt idx="2934">
                  <c:v>-7.9561904695999885E-2</c:v>
                </c:pt>
                <c:pt idx="2935">
                  <c:v>0.45157430893669925</c:v>
                </c:pt>
                <c:pt idx="2936">
                  <c:v>-0.42453599595119584</c:v>
                </c:pt>
                <c:pt idx="2937">
                  <c:v>-1.7001916605096312E-2</c:v>
                </c:pt>
                <c:pt idx="2938">
                  <c:v>0.38721159548439488</c:v>
                </c:pt>
                <c:pt idx="2939">
                  <c:v>1.6046533034199228E-2</c:v>
                </c:pt>
                <c:pt idx="2940">
                  <c:v>0.28880738302279951</c:v>
                </c:pt>
                <c:pt idx="2941">
                  <c:v>0.37142181765549509</c:v>
                </c:pt>
                <c:pt idx="2942">
                  <c:v>0.10710902689199742</c:v>
                </c:pt>
                <c:pt idx="2943">
                  <c:v>-0.22673334272120371</c:v>
                </c:pt>
                <c:pt idx="2944">
                  <c:v>0.44526005667759705</c:v>
                </c:pt>
                <c:pt idx="2945">
                  <c:v>6.2601474441294158E-2</c:v>
                </c:pt>
                <c:pt idx="2946">
                  <c:v>4.9219401735030033E-3</c:v>
                </c:pt>
                <c:pt idx="2947">
                  <c:v>0.16445485620339895</c:v>
                </c:pt>
                <c:pt idx="2948">
                  <c:v>0.4871687931806008</c:v>
                </c:pt>
                <c:pt idx="2949">
                  <c:v>-2.6267899028496799E-2</c:v>
                </c:pt>
                <c:pt idx="2950">
                  <c:v>-0.31313721378790405</c:v>
                </c:pt>
                <c:pt idx="2951">
                  <c:v>0.26083405534469506</c:v>
                </c:pt>
                <c:pt idx="2952">
                  <c:v>6.2382540262397868E-2</c:v>
                </c:pt>
                <c:pt idx="2953">
                  <c:v>-0.12574978535639758</c:v>
                </c:pt>
                <c:pt idx="2954">
                  <c:v>0.3778312785833009</c:v>
                </c:pt>
                <c:pt idx="2955">
                  <c:v>0.25315126033429891</c:v>
                </c:pt>
                <c:pt idx="2956">
                  <c:v>0.28987710923019705</c:v>
                </c:pt>
                <c:pt idx="2957">
                  <c:v>3.6190699912992841E-2</c:v>
                </c:pt>
                <c:pt idx="2958">
                  <c:v>-9.7836552127198217E-2</c:v>
                </c:pt>
                <c:pt idx="2959">
                  <c:v>-0.21953966823290472</c:v>
                </c:pt>
                <c:pt idx="2960">
                  <c:v>-0.29145080902009823</c:v>
                </c:pt>
                <c:pt idx="2961">
                  <c:v>-2.1885628609204844E-2</c:v>
                </c:pt>
                <c:pt idx="2962">
                  <c:v>-0.2392003959898048</c:v>
                </c:pt>
                <c:pt idx="2963">
                  <c:v>0.15092401277119905</c:v>
                </c:pt>
                <c:pt idx="2964">
                  <c:v>0.35866364404869699</c:v>
                </c:pt>
                <c:pt idx="2965">
                  <c:v>5.1248546111800408E-2</c:v>
                </c:pt>
                <c:pt idx="2966">
                  <c:v>0.19045010672230234</c:v>
                </c:pt>
                <c:pt idx="2967">
                  <c:v>0.24110680274309715</c:v>
                </c:pt>
                <c:pt idx="2968">
                  <c:v>-0.44155891069159736</c:v>
                </c:pt>
                <c:pt idx="2969">
                  <c:v>0.56146993489560515</c:v>
                </c:pt>
                <c:pt idx="2970">
                  <c:v>0.1173810293251023</c:v>
                </c:pt>
                <c:pt idx="2971">
                  <c:v>-0.15977832536940184</c:v>
                </c:pt>
                <c:pt idx="2972">
                  <c:v>0.24179763080459793</c:v>
                </c:pt>
                <c:pt idx="2973">
                  <c:v>-0.22915466653540761</c:v>
                </c:pt>
                <c:pt idx="2974">
                  <c:v>3.2925351272695025E-2</c:v>
                </c:pt>
                <c:pt idx="2975">
                  <c:v>0.2253040947662015</c:v>
                </c:pt>
                <c:pt idx="2976">
                  <c:v>0.78062564158500436</c:v>
                </c:pt>
                <c:pt idx="2977">
                  <c:v>-0.10172265739529962</c:v>
                </c:pt>
                <c:pt idx="2978">
                  <c:v>0.55708794079900059</c:v>
                </c:pt>
                <c:pt idx="2979">
                  <c:v>-3.0535577859403418E-2</c:v>
                </c:pt>
                <c:pt idx="2980">
                  <c:v>0.30263548154609765</c:v>
                </c:pt>
                <c:pt idx="2981">
                  <c:v>0.1742087029199979</c:v>
                </c:pt>
                <c:pt idx="2982">
                  <c:v>0.27397867147429622</c:v>
                </c:pt>
                <c:pt idx="2983">
                  <c:v>-0.11517479704300371</c:v>
                </c:pt>
                <c:pt idx="2984">
                  <c:v>-0.47775708821539808</c:v>
                </c:pt>
                <c:pt idx="2985">
                  <c:v>9.3834965535300796E-2</c:v>
                </c:pt>
                <c:pt idx="2986">
                  <c:v>0.12764316912679874</c:v>
                </c:pt>
                <c:pt idx="2987">
                  <c:v>-8.4754717505504118E-2</c:v>
                </c:pt>
                <c:pt idx="2988">
                  <c:v>-0.41773229762149811</c:v>
                </c:pt>
                <c:pt idx="2989">
                  <c:v>0.16311164811249768</c:v>
                </c:pt>
                <c:pt idx="2990">
                  <c:v>0.26029061301730394</c:v>
                </c:pt>
                <c:pt idx="2991">
                  <c:v>-0.27075577625640079</c:v>
                </c:pt>
                <c:pt idx="2992">
                  <c:v>0.347117563521401</c:v>
                </c:pt>
                <c:pt idx="2993">
                  <c:v>0.4854180349340993</c:v>
                </c:pt>
                <c:pt idx="2994">
                  <c:v>-8.1917538675298829E-2</c:v>
                </c:pt>
                <c:pt idx="2995">
                  <c:v>0.39464848449179613</c:v>
                </c:pt>
                <c:pt idx="2996">
                  <c:v>-0.18934742742400346</c:v>
                </c:pt>
                <c:pt idx="2997">
                  <c:v>5.1906780984296574E-2</c:v>
                </c:pt>
                <c:pt idx="2998">
                  <c:v>-0.21878860746279827</c:v>
                </c:pt>
                <c:pt idx="2999">
                  <c:v>-0.27922863981940083</c:v>
                </c:pt>
                <c:pt idx="3000">
                  <c:v>-7.7164886158001877E-2</c:v>
                </c:pt>
                <c:pt idx="3001">
                  <c:v>-0.11820694498950246</c:v>
                </c:pt>
                <c:pt idx="3002">
                  <c:v>-0.10052910550150074</c:v>
                </c:pt>
                <c:pt idx="3003">
                  <c:v>0.34368519840529643</c:v>
                </c:pt>
                <c:pt idx="3004">
                  <c:v>-0.1992159938287017</c:v>
                </c:pt>
                <c:pt idx="3005">
                  <c:v>0.19242452350020045</c:v>
                </c:pt>
                <c:pt idx="3006">
                  <c:v>-0.21801175004840445</c:v>
                </c:pt>
                <c:pt idx="3007">
                  <c:v>0.1455408405155012</c:v>
                </c:pt>
                <c:pt idx="3008">
                  <c:v>3.7577175056000556E-3</c:v>
                </c:pt>
                <c:pt idx="3009">
                  <c:v>0.15401706524740177</c:v>
                </c:pt>
                <c:pt idx="3010">
                  <c:v>0.57097732844029991</c:v>
                </c:pt>
                <c:pt idx="3011">
                  <c:v>0.47480536576249932</c:v>
                </c:pt>
                <c:pt idx="3012">
                  <c:v>-0.3030244781772069</c:v>
                </c:pt>
                <c:pt idx="3013">
                  <c:v>4.2124449534696851E-2</c:v>
                </c:pt>
                <c:pt idx="3014">
                  <c:v>0.29049186502809476</c:v>
                </c:pt>
                <c:pt idx="3015">
                  <c:v>0.10362049370060333</c:v>
                </c:pt>
                <c:pt idx="3016">
                  <c:v>0.28968249702799653</c:v>
                </c:pt>
                <c:pt idx="3017">
                  <c:v>-0.24543566812200623</c:v>
                </c:pt>
                <c:pt idx="3018">
                  <c:v>-0.21350906436680361</c:v>
                </c:pt>
                <c:pt idx="3019">
                  <c:v>0.19868706308609774</c:v>
                </c:pt>
                <c:pt idx="3020">
                  <c:v>-9.7583455580100065E-2</c:v>
                </c:pt>
                <c:pt idx="3021">
                  <c:v>0.2471797088792016</c:v>
                </c:pt>
                <c:pt idx="3022">
                  <c:v>0.2440765625399024</c:v>
                </c:pt>
                <c:pt idx="3023">
                  <c:v>0.17894425905510047</c:v>
                </c:pt>
                <c:pt idx="3024">
                  <c:v>7.512907212319675E-2</c:v>
                </c:pt>
                <c:pt idx="3025">
                  <c:v>0.1457185019776972</c:v>
                </c:pt>
                <c:pt idx="3026">
                  <c:v>-0.23667989058439787</c:v>
                </c:pt>
                <c:pt idx="3027">
                  <c:v>8.6158367777997569E-3</c:v>
                </c:pt>
                <c:pt idx="3028">
                  <c:v>2.1635299210984726E-3</c:v>
                </c:pt>
                <c:pt idx="3029">
                  <c:v>5.0496509071038531E-3</c:v>
                </c:pt>
                <c:pt idx="3030">
                  <c:v>-0.31753945288829755</c:v>
                </c:pt>
                <c:pt idx="3031">
                  <c:v>2.5465523446399629E-2</c:v>
                </c:pt>
                <c:pt idx="3032">
                  <c:v>-8.2154076850102342E-2</c:v>
                </c:pt>
                <c:pt idx="3033">
                  <c:v>0.17824845967099634</c:v>
                </c:pt>
                <c:pt idx="3034">
                  <c:v>5.7874847299999033E-2</c:v>
                </c:pt>
                <c:pt idx="3035">
                  <c:v>0.72701877981580054</c:v>
                </c:pt>
                <c:pt idx="3036">
                  <c:v>-0.35966411591470404</c:v>
                </c:pt>
                <c:pt idx="3037">
                  <c:v>-9.8099886085904586E-2</c:v>
                </c:pt>
                <c:pt idx="3038">
                  <c:v>0.36421482390780113</c:v>
                </c:pt>
                <c:pt idx="3039">
                  <c:v>0.12164969503859879</c:v>
                </c:pt>
                <c:pt idx="3040">
                  <c:v>-0.14174519180109968</c:v>
                </c:pt>
                <c:pt idx="3041">
                  <c:v>0.23636593819290397</c:v>
                </c:pt>
                <c:pt idx="3042">
                  <c:v>0.24870165165329894</c:v>
                </c:pt>
                <c:pt idx="3043">
                  <c:v>0.28641217369209926</c:v>
                </c:pt>
                <c:pt idx="3044">
                  <c:v>0.12354917620379524</c:v>
                </c:pt>
                <c:pt idx="3045">
                  <c:v>0.38573950629660203</c:v>
                </c:pt>
                <c:pt idx="3046">
                  <c:v>2.0789325784299706E-2</c:v>
                </c:pt>
                <c:pt idx="3047">
                  <c:v>0.22557833187519805</c:v>
                </c:pt>
                <c:pt idx="3048">
                  <c:v>-0.1076738331028011</c:v>
                </c:pt>
                <c:pt idx="3049">
                  <c:v>5.1222276088495278E-2</c:v>
                </c:pt>
                <c:pt idx="3050">
                  <c:v>-1.4962497312502876E-2</c:v>
                </c:pt>
                <c:pt idx="3051">
                  <c:v>0.60017829615880203</c:v>
                </c:pt>
                <c:pt idx="3052">
                  <c:v>-0.30351317874490746</c:v>
                </c:pt>
                <c:pt idx="3053">
                  <c:v>-0.11766481285140173</c:v>
                </c:pt>
                <c:pt idx="3054">
                  <c:v>0.40371750110259796</c:v>
                </c:pt>
                <c:pt idx="3055">
                  <c:v>0.34920989869520014</c:v>
                </c:pt>
                <c:pt idx="3056">
                  <c:v>0.10041031179630266</c:v>
                </c:pt>
                <c:pt idx="3057">
                  <c:v>-0.26502788625019491</c:v>
                </c:pt>
                <c:pt idx="3058">
                  <c:v>0.22542639782900409</c:v>
                </c:pt>
                <c:pt idx="3059">
                  <c:v>-8.8908875872100168E-2</c:v>
                </c:pt>
                <c:pt idx="3060">
                  <c:v>1.6748274168200794E-2</c:v>
                </c:pt>
                <c:pt idx="3061">
                  <c:v>0.42436511936929833</c:v>
                </c:pt>
                <c:pt idx="3062">
                  <c:v>-0.28693130923529964</c:v>
                </c:pt>
                <c:pt idx="3063">
                  <c:v>4.762223947949451E-4</c:v>
                </c:pt>
                <c:pt idx="3064">
                  <c:v>-0.46787175523630253</c:v>
                </c:pt>
                <c:pt idx="3065">
                  <c:v>-5.7868105252396163E-2</c:v>
                </c:pt>
                <c:pt idx="3066">
                  <c:v>0.15384243606779791</c:v>
                </c:pt>
                <c:pt idx="3067">
                  <c:v>-0.5196989027630039</c:v>
                </c:pt>
                <c:pt idx="3068">
                  <c:v>0.31287854046490082</c:v>
                </c:pt>
                <c:pt idx="3069">
                  <c:v>-1.0903519680304896E-2</c:v>
                </c:pt>
                <c:pt idx="3070">
                  <c:v>-0.20638725071979991</c:v>
                </c:pt>
                <c:pt idx="3071">
                  <c:v>0.11775060937199555</c:v>
                </c:pt>
                <c:pt idx="3072">
                  <c:v>0.3429731326015002</c:v>
                </c:pt>
                <c:pt idx="3073">
                  <c:v>-2.2875889903097857E-2</c:v>
                </c:pt>
                <c:pt idx="3074">
                  <c:v>-6.593901278070291E-2</c:v>
                </c:pt>
                <c:pt idx="3075">
                  <c:v>-0.20614253816759742</c:v>
                </c:pt>
                <c:pt idx="3076">
                  <c:v>4.9156379262029759E-3</c:v>
                </c:pt>
                <c:pt idx="3077">
                  <c:v>-0.2551588927684989</c:v>
                </c:pt>
                <c:pt idx="3078">
                  <c:v>-0.13819635792050633</c:v>
                </c:pt>
                <c:pt idx="3079">
                  <c:v>-0.13194618388430257</c:v>
                </c:pt>
                <c:pt idx="3080">
                  <c:v>1.4008673858896259E-2</c:v>
                </c:pt>
                <c:pt idx="3081">
                  <c:v>-9.6935702151505154E-2</c:v>
                </c:pt>
                <c:pt idx="3082">
                  <c:v>0.1990775458241032</c:v>
                </c:pt>
                <c:pt idx="3083">
                  <c:v>-0.50882539098940072</c:v>
                </c:pt>
                <c:pt idx="3084">
                  <c:v>-0.22276547917859801</c:v>
                </c:pt>
                <c:pt idx="3085">
                  <c:v>-0.75688414847350316</c:v>
                </c:pt>
                <c:pt idx="3086">
                  <c:v>0.40772276012150144</c:v>
                </c:pt>
                <c:pt idx="3087">
                  <c:v>0.26691087814549519</c:v>
                </c:pt>
                <c:pt idx="3088">
                  <c:v>0.18508904685160132</c:v>
                </c:pt>
                <c:pt idx="3089">
                  <c:v>0.11645528694440088</c:v>
                </c:pt>
                <c:pt idx="3090">
                  <c:v>0.12473676197969752</c:v>
                </c:pt>
                <c:pt idx="3091">
                  <c:v>-0.23077514447169989</c:v>
                </c:pt>
                <c:pt idx="3092">
                  <c:v>-8.4167096842797662E-2</c:v>
                </c:pt>
                <c:pt idx="3093">
                  <c:v>-0.27959840100739797</c:v>
                </c:pt>
                <c:pt idx="3094">
                  <c:v>0.13939923411560073</c:v>
                </c:pt>
                <c:pt idx="3095">
                  <c:v>1.1384198182310996</c:v>
                </c:pt>
                <c:pt idx="3096">
                  <c:v>0.15022394823370178</c:v>
                </c:pt>
                <c:pt idx="3097">
                  <c:v>0.51695860902000135</c:v>
                </c:pt>
                <c:pt idx="3098">
                  <c:v>7.9952761309698417E-4</c:v>
                </c:pt>
                <c:pt idx="3099">
                  <c:v>-0.35394827601810164</c:v>
                </c:pt>
                <c:pt idx="3100">
                  <c:v>-4.3475636123595507E-2</c:v>
                </c:pt>
                <c:pt idx="3101">
                  <c:v>0.26507013753030151</c:v>
                </c:pt>
                <c:pt idx="3102">
                  <c:v>0.15161373928939526</c:v>
                </c:pt>
                <c:pt idx="3103">
                  <c:v>7.9276924804396742E-2</c:v>
                </c:pt>
                <c:pt idx="3104">
                  <c:v>7.8707056830900513E-2</c:v>
                </c:pt>
                <c:pt idx="3105">
                  <c:v>0.26468420317399932</c:v>
                </c:pt>
                <c:pt idx="3106">
                  <c:v>3.8022119507196805E-2</c:v>
                </c:pt>
                <c:pt idx="3107">
                  <c:v>-0.17931655981470129</c:v>
                </c:pt>
                <c:pt idx="3108">
                  <c:v>0.14695961464969542</c:v>
                </c:pt>
                <c:pt idx="3109">
                  <c:v>9.2200927589395576E-2</c:v>
                </c:pt>
                <c:pt idx="3110">
                  <c:v>-0.15283815803049805</c:v>
                </c:pt>
                <c:pt idx="3111">
                  <c:v>2.3169261802301833E-2</c:v>
                </c:pt>
                <c:pt idx="3112">
                  <c:v>0.27544842333659858</c:v>
                </c:pt>
                <c:pt idx="3113">
                  <c:v>9.2366707462304021E-2</c:v>
                </c:pt>
                <c:pt idx="3114">
                  <c:v>0.14672677954980173</c:v>
                </c:pt>
                <c:pt idx="3115">
                  <c:v>0.19373250196180436</c:v>
                </c:pt>
                <c:pt idx="3116">
                  <c:v>0.13818398665809895</c:v>
                </c:pt>
                <c:pt idx="3117">
                  <c:v>0.12733104891529479</c:v>
                </c:pt>
                <c:pt idx="3118">
                  <c:v>0.17412415980659546</c:v>
                </c:pt>
                <c:pt idx="3119">
                  <c:v>0.21695881052880139</c:v>
                </c:pt>
                <c:pt idx="3120">
                  <c:v>-0.72218393102010481</c:v>
                </c:pt>
                <c:pt idx="3121">
                  <c:v>-0.27783259032980112</c:v>
                </c:pt>
                <c:pt idx="3122">
                  <c:v>-0.69252913741519961</c:v>
                </c:pt>
                <c:pt idx="3123">
                  <c:v>-7.2336136832099385E-2</c:v>
                </c:pt>
                <c:pt idx="3124">
                  <c:v>-4.6002002899001582E-3</c:v>
                </c:pt>
                <c:pt idx="3125">
                  <c:v>4.2324477522996062E-2</c:v>
                </c:pt>
                <c:pt idx="3126">
                  <c:v>0.12119026385659737</c:v>
                </c:pt>
                <c:pt idx="3127">
                  <c:v>-0.46095178103460199</c:v>
                </c:pt>
                <c:pt idx="3128">
                  <c:v>-0.18749568925189664</c:v>
                </c:pt>
                <c:pt idx="3129">
                  <c:v>0.15877313667060378</c:v>
                </c:pt>
                <c:pt idx="3130">
                  <c:v>0.13476999575529902</c:v>
                </c:pt>
                <c:pt idx="3131">
                  <c:v>-0.47627107615260655</c:v>
                </c:pt>
                <c:pt idx="3132">
                  <c:v>-0.13950008816679826</c:v>
                </c:pt>
                <c:pt idx="3133">
                  <c:v>0.26514302869609452</c:v>
                </c:pt>
                <c:pt idx="3134">
                  <c:v>0.38910654452329396</c:v>
                </c:pt>
                <c:pt idx="3135">
                  <c:v>8.5222053272097753E-2</c:v>
                </c:pt>
                <c:pt idx="3136">
                  <c:v>0.33006848865729665</c:v>
                </c:pt>
                <c:pt idx="3137">
                  <c:v>2.9914609083498078E-2</c:v>
                </c:pt>
                <c:pt idx="3138">
                  <c:v>7.5776834784392122E-2</c:v>
                </c:pt>
                <c:pt idx="3139">
                  <c:v>0.26730506391459841</c:v>
                </c:pt>
                <c:pt idx="3140">
                  <c:v>9.1022547601696147E-2</c:v>
                </c:pt>
                <c:pt idx="3141">
                  <c:v>0.23274225724740205</c:v>
                </c:pt>
                <c:pt idx="3142">
                  <c:v>1.124831174409735E-2</c:v>
                </c:pt>
                <c:pt idx="3143">
                  <c:v>0.43906005977939344</c:v>
                </c:pt>
                <c:pt idx="3144">
                  <c:v>-0.12859855866359737</c:v>
                </c:pt>
                <c:pt idx="3145">
                  <c:v>5.0824375647295028E-2</c:v>
                </c:pt>
                <c:pt idx="3146">
                  <c:v>0.23719468937729715</c:v>
                </c:pt>
                <c:pt idx="3147">
                  <c:v>-0.14985267492020427</c:v>
                </c:pt>
                <c:pt idx="3148">
                  <c:v>0.46853002883189987</c:v>
                </c:pt>
                <c:pt idx="3149">
                  <c:v>0.13430071115199382</c:v>
                </c:pt>
                <c:pt idx="3150">
                  <c:v>-9.4169564389197546E-2</c:v>
                </c:pt>
                <c:pt idx="3151">
                  <c:v>-3.0467530419500122E-2</c:v>
                </c:pt>
                <c:pt idx="3152">
                  <c:v>-3.6280662638496608E-2</c:v>
                </c:pt>
                <c:pt idx="3153">
                  <c:v>-0.35386553451900227</c:v>
                </c:pt>
                <c:pt idx="3154">
                  <c:v>6.3055669410502446E-2</c:v>
                </c:pt>
                <c:pt idx="3155">
                  <c:v>6.5371571684998742E-2</c:v>
                </c:pt>
                <c:pt idx="3156">
                  <c:v>-0.18467023617180445</c:v>
                </c:pt>
                <c:pt idx="3157">
                  <c:v>-5.0529578154204557E-2</c:v>
                </c:pt>
                <c:pt idx="3158">
                  <c:v>0.26774924939199707</c:v>
                </c:pt>
                <c:pt idx="3159">
                  <c:v>0.47057434052300096</c:v>
                </c:pt>
                <c:pt idx="3160">
                  <c:v>0.47980907094419933</c:v>
                </c:pt>
                <c:pt idx="3161">
                  <c:v>0.10268013506149742</c:v>
                </c:pt>
                <c:pt idx="3162">
                  <c:v>-0.35060275970369759</c:v>
                </c:pt>
                <c:pt idx="3163">
                  <c:v>0.39513155224269525</c:v>
                </c:pt>
                <c:pt idx="3164">
                  <c:v>0.52652573577839945</c:v>
                </c:pt>
                <c:pt idx="3165">
                  <c:v>0.1106668994353015</c:v>
                </c:pt>
                <c:pt idx="3166">
                  <c:v>0.87026415934149526</c:v>
                </c:pt>
                <c:pt idx="3167">
                  <c:v>0.3619148625724975</c:v>
                </c:pt>
                <c:pt idx="3168">
                  <c:v>-0.26047839041179799</c:v>
                </c:pt>
                <c:pt idx="3169">
                  <c:v>0.25865991056720361</c:v>
                </c:pt>
                <c:pt idx="3170">
                  <c:v>-0.2650042796656038</c:v>
                </c:pt>
                <c:pt idx="3171">
                  <c:v>0.43284788020219622</c:v>
                </c:pt>
                <c:pt idx="3172">
                  <c:v>-0.58824509728760432</c:v>
                </c:pt>
                <c:pt idx="3173">
                  <c:v>0.64891389363209839</c:v>
                </c:pt>
                <c:pt idx="3174">
                  <c:v>-0.23644103250529724</c:v>
                </c:pt>
                <c:pt idx="3175">
                  <c:v>7.1304099623198169E-2</c:v>
                </c:pt>
                <c:pt idx="3176">
                  <c:v>-0.1510472202751032</c:v>
                </c:pt>
                <c:pt idx="3177">
                  <c:v>-9.3756732605399407E-2</c:v>
                </c:pt>
                <c:pt idx="3178">
                  <c:v>-0.39526432775150511</c:v>
                </c:pt>
                <c:pt idx="3179">
                  <c:v>0.33729120220879594</c:v>
                </c:pt>
                <c:pt idx="3180">
                  <c:v>0.24115129747659836</c:v>
                </c:pt>
                <c:pt idx="3181">
                  <c:v>5.7009206169901461E-2</c:v>
                </c:pt>
                <c:pt idx="3182">
                  <c:v>8.8491702716098075E-2</c:v>
                </c:pt>
                <c:pt idx="3183">
                  <c:v>0.39629738709859907</c:v>
                </c:pt>
                <c:pt idx="3184">
                  <c:v>0.23871715363579682</c:v>
                </c:pt>
                <c:pt idx="3185">
                  <c:v>0.15539231470339843</c:v>
                </c:pt>
                <c:pt idx="3186">
                  <c:v>0.19175609691710349</c:v>
                </c:pt>
                <c:pt idx="3187">
                  <c:v>-0.20900256618489976</c:v>
                </c:pt>
                <c:pt idx="3188">
                  <c:v>-1.3475982383802432E-2</c:v>
                </c:pt>
                <c:pt idx="3189">
                  <c:v>-0.44364886863510833</c:v>
                </c:pt>
                <c:pt idx="3190">
                  <c:v>-0.12773381374319825</c:v>
                </c:pt>
                <c:pt idx="3191">
                  <c:v>-0.10702455973289915</c:v>
                </c:pt>
                <c:pt idx="3192">
                  <c:v>-6.3301652753402493E-2</c:v>
                </c:pt>
                <c:pt idx="3193">
                  <c:v>-1.2834900371032631E-3</c:v>
                </c:pt>
                <c:pt idx="3194">
                  <c:v>0.22983444348079729</c:v>
                </c:pt>
                <c:pt idx="3195">
                  <c:v>-0.26540074054130258</c:v>
                </c:pt>
                <c:pt idx="3196">
                  <c:v>0.15821281449359503</c:v>
                </c:pt>
                <c:pt idx="3197">
                  <c:v>0.22715440215019811</c:v>
                </c:pt>
                <c:pt idx="3198">
                  <c:v>0.15279008477489953</c:v>
                </c:pt>
                <c:pt idx="3199">
                  <c:v>0.18120099830900216</c:v>
                </c:pt>
                <c:pt idx="3200">
                  <c:v>-0.2782531302264033</c:v>
                </c:pt>
                <c:pt idx="3201">
                  <c:v>-0.122273209593601</c:v>
                </c:pt>
                <c:pt idx="3202">
                  <c:v>4.0409785766200912E-2</c:v>
                </c:pt>
                <c:pt idx="3203">
                  <c:v>0.14930029738300021</c:v>
                </c:pt>
                <c:pt idx="3204">
                  <c:v>-2.1888926545017284E-3</c:v>
                </c:pt>
                <c:pt idx="3205">
                  <c:v>-0.17779883138329922</c:v>
                </c:pt>
                <c:pt idx="3206">
                  <c:v>-0.1366208356606009</c:v>
                </c:pt>
                <c:pt idx="3207">
                  <c:v>0.20785288984819772</c:v>
                </c:pt>
                <c:pt idx="3208">
                  <c:v>0.38354661814799584</c:v>
                </c:pt>
                <c:pt idx="3209">
                  <c:v>5.1937306777901426E-2</c:v>
                </c:pt>
                <c:pt idx="3210">
                  <c:v>-9.9584277930020448E-3</c:v>
                </c:pt>
                <c:pt idx="3211">
                  <c:v>-9.4453885882899158E-2</c:v>
                </c:pt>
                <c:pt idx="3212">
                  <c:v>0.46350175573940078</c:v>
                </c:pt>
                <c:pt idx="3213">
                  <c:v>-0.1374076405168978</c:v>
                </c:pt>
                <c:pt idx="3214">
                  <c:v>1.6121049259098186E-2</c:v>
                </c:pt>
                <c:pt idx="3215">
                  <c:v>-1.2560882115998595E-2</c:v>
                </c:pt>
                <c:pt idx="3216">
                  <c:v>-0.68067714150440395</c:v>
                </c:pt>
                <c:pt idx="3217">
                  <c:v>-0.1660062313355013</c:v>
                </c:pt>
                <c:pt idx="3218">
                  <c:v>5.9830571858697112E-2</c:v>
                </c:pt>
                <c:pt idx="3219">
                  <c:v>-0.21204097140429923</c:v>
                </c:pt>
                <c:pt idx="3220">
                  <c:v>0.15722083254799912</c:v>
                </c:pt>
                <c:pt idx="3221">
                  <c:v>5.5657040124700075E-2</c:v>
                </c:pt>
                <c:pt idx="3222">
                  <c:v>2.5078349298702562E-2</c:v>
                </c:pt>
                <c:pt idx="3223">
                  <c:v>0.10597831370439792</c:v>
                </c:pt>
                <c:pt idx="3224">
                  <c:v>-3.6321866052020368E-3</c:v>
                </c:pt>
                <c:pt idx="3225">
                  <c:v>-0.49074189262090329</c:v>
                </c:pt>
                <c:pt idx="3226">
                  <c:v>-0.38362704446389984</c:v>
                </c:pt>
                <c:pt idx="3227">
                  <c:v>7.8726879370194069E-2</c:v>
                </c:pt>
                <c:pt idx="3228">
                  <c:v>-0.10437128193770207</c:v>
                </c:pt>
                <c:pt idx="3229">
                  <c:v>0.13038884690769947</c:v>
                </c:pt>
                <c:pt idx="3230">
                  <c:v>-0.28378741711289734</c:v>
                </c:pt>
                <c:pt idx="3231">
                  <c:v>-0.11209224824600028</c:v>
                </c:pt>
                <c:pt idx="3232">
                  <c:v>-0.19156889820270351</c:v>
                </c:pt>
                <c:pt idx="3233">
                  <c:v>0.2420284154169039</c:v>
                </c:pt>
                <c:pt idx="3234">
                  <c:v>-0.32586146896339585</c:v>
                </c:pt>
                <c:pt idx="3235">
                  <c:v>-0.46747138089050111</c:v>
                </c:pt>
                <c:pt idx="3236">
                  <c:v>0.18947630082989519</c:v>
                </c:pt>
                <c:pt idx="3237">
                  <c:v>-0.47876795484300061</c:v>
                </c:pt>
                <c:pt idx="3238">
                  <c:v>-5.9008819915206345E-2</c:v>
                </c:pt>
                <c:pt idx="3239">
                  <c:v>-0.28356903788879606</c:v>
                </c:pt>
                <c:pt idx="3240">
                  <c:v>0.42564904537619697</c:v>
                </c:pt>
                <c:pt idx="3241">
                  <c:v>0.15843740159350261</c:v>
                </c:pt>
                <c:pt idx="3242">
                  <c:v>-0.26381417680050134</c:v>
                </c:pt>
                <c:pt idx="3243">
                  <c:v>4.3050676894395679E-2</c:v>
                </c:pt>
                <c:pt idx="3244">
                  <c:v>0.4467151745919935</c:v>
                </c:pt>
                <c:pt idx="3245">
                  <c:v>0.19721109281410065</c:v>
                </c:pt>
                <c:pt idx="3246">
                  <c:v>0.17962058333419861</c:v>
                </c:pt>
                <c:pt idx="3247">
                  <c:v>-0.34890664086080392</c:v>
                </c:pt>
                <c:pt idx="3248">
                  <c:v>0.2095993648819956</c:v>
                </c:pt>
                <c:pt idx="3249">
                  <c:v>0.43962153651409608</c:v>
                </c:pt>
                <c:pt idx="3250">
                  <c:v>4.3771492834693504E-2</c:v>
                </c:pt>
                <c:pt idx="3251">
                  <c:v>0.2888538721033953</c:v>
                </c:pt>
                <c:pt idx="3252">
                  <c:v>-0.1120439410582037</c:v>
                </c:pt>
                <c:pt idx="3253">
                  <c:v>0.63905752039440245</c:v>
                </c:pt>
                <c:pt idx="3254">
                  <c:v>-0.20121176897669812</c:v>
                </c:pt>
                <c:pt idx="3255">
                  <c:v>0.52367808329349685</c:v>
                </c:pt>
                <c:pt idx="3256">
                  <c:v>0.15276806925959363</c:v>
                </c:pt>
                <c:pt idx="3257">
                  <c:v>6.584453506449961E-2</c:v>
                </c:pt>
                <c:pt idx="3258">
                  <c:v>-0.11177221428420125</c:v>
                </c:pt>
                <c:pt idx="3259">
                  <c:v>4.0709505163697202E-2</c:v>
                </c:pt>
                <c:pt idx="3260">
                  <c:v>0.1588335762728974</c:v>
                </c:pt>
                <c:pt idx="3261">
                  <c:v>0.17993956810629896</c:v>
                </c:pt>
                <c:pt idx="3262">
                  <c:v>0.13099945986849804</c:v>
                </c:pt>
                <c:pt idx="3263">
                  <c:v>0.26263930347379727</c:v>
                </c:pt>
                <c:pt idx="3264">
                  <c:v>0.12181026297409403</c:v>
                </c:pt>
                <c:pt idx="3265">
                  <c:v>-0.1579182127099017</c:v>
                </c:pt>
                <c:pt idx="3266">
                  <c:v>-0.10550561577160522</c:v>
                </c:pt>
                <c:pt idx="3267">
                  <c:v>3.141003490569716E-2</c:v>
                </c:pt>
                <c:pt idx="3268">
                  <c:v>0.1246139879387016</c:v>
                </c:pt>
                <c:pt idx="3269">
                  <c:v>-0.19019649500500435</c:v>
                </c:pt>
                <c:pt idx="3270">
                  <c:v>8.3409360248197117E-2</c:v>
                </c:pt>
                <c:pt idx="3271">
                  <c:v>0.1616576343412035</c:v>
                </c:pt>
                <c:pt idx="3272">
                  <c:v>0.34758606459190133</c:v>
                </c:pt>
                <c:pt idx="3273">
                  <c:v>-7.9644644592995917E-2</c:v>
                </c:pt>
                <c:pt idx="3274">
                  <c:v>7.9512914807295942E-2</c:v>
                </c:pt>
                <c:pt idx="3275">
                  <c:v>-1.3861962537198735E-2</c:v>
                </c:pt>
                <c:pt idx="3276">
                  <c:v>-5.1938694541604491E-2</c:v>
                </c:pt>
                <c:pt idx="3277">
                  <c:v>-0.32416545698610122</c:v>
                </c:pt>
                <c:pt idx="3278">
                  <c:v>7.0861748450496975E-2</c:v>
                </c:pt>
                <c:pt idx="3279">
                  <c:v>0.15859869037649332</c:v>
                </c:pt>
                <c:pt idx="3280">
                  <c:v>-5.8371813208403012E-2</c:v>
                </c:pt>
                <c:pt idx="3281">
                  <c:v>-4.1564525054496926E-2</c:v>
                </c:pt>
                <c:pt idx="3282">
                  <c:v>0.30125221503109856</c:v>
                </c:pt>
                <c:pt idx="3283">
                  <c:v>0.28529315858349946</c:v>
                </c:pt>
                <c:pt idx="3284">
                  <c:v>0.16997397170079864</c:v>
                </c:pt>
                <c:pt idx="3285">
                  <c:v>0.35817509391959845</c:v>
                </c:pt>
                <c:pt idx="3286">
                  <c:v>-9.2839368490402308E-2</c:v>
                </c:pt>
                <c:pt idx="3287">
                  <c:v>2.7604858339500993E-2</c:v>
                </c:pt>
                <c:pt idx="3288">
                  <c:v>-0.11168292684790515</c:v>
                </c:pt>
                <c:pt idx="3289">
                  <c:v>6.4864045692196726E-2</c:v>
                </c:pt>
                <c:pt idx="3290">
                  <c:v>0.37538606210679859</c:v>
                </c:pt>
                <c:pt idx="3291">
                  <c:v>-1.4316374820104727E-2</c:v>
                </c:pt>
                <c:pt idx="3292">
                  <c:v>-6.1600156042104004E-2</c:v>
                </c:pt>
                <c:pt idx="3293">
                  <c:v>-0.52905367915359847</c:v>
                </c:pt>
                <c:pt idx="3294">
                  <c:v>8.9428398152101352E-2</c:v>
                </c:pt>
                <c:pt idx="3295">
                  <c:v>0.28421154041459573</c:v>
                </c:pt>
                <c:pt idx="3296">
                  <c:v>-4.8423579473599432E-2</c:v>
                </c:pt>
                <c:pt idx="3297">
                  <c:v>0.14616308229420127</c:v>
                </c:pt>
                <c:pt idx="3298">
                  <c:v>-0.35734794113300694</c:v>
                </c:pt>
                <c:pt idx="3299">
                  <c:v>0.20168318022079745</c:v>
                </c:pt>
                <c:pt idx="3300">
                  <c:v>-8.6221858427698805E-2</c:v>
                </c:pt>
                <c:pt idx="3301">
                  <c:v>3.2321337391799432E-2</c:v>
                </c:pt>
                <c:pt idx="3302">
                  <c:v>-1.7393910791497547E-2</c:v>
                </c:pt>
                <c:pt idx="3303">
                  <c:v>0.20216401289189889</c:v>
                </c:pt>
                <c:pt idx="3304">
                  <c:v>-0.29499103083019662</c:v>
                </c:pt>
                <c:pt idx="3305">
                  <c:v>-0.18051737787100564</c:v>
                </c:pt>
                <c:pt idx="3306">
                  <c:v>-0.2064465873533976</c:v>
                </c:pt>
                <c:pt idx="3307">
                  <c:v>-0.23688794901740096</c:v>
                </c:pt>
                <c:pt idx="3308">
                  <c:v>-0.20024903232400248</c:v>
                </c:pt>
                <c:pt idx="3309">
                  <c:v>1.7962877130095478E-2</c:v>
                </c:pt>
                <c:pt idx="3310">
                  <c:v>0.27327098657329429</c:v>
                </c:pt>
                <c:pt idx="3311">
                  <c:v>9.451472782819792E-2</c:v>
                </c:pt>
                <c:pt idx="3312">
                  <c:v>0.16605188597709741</c:v>
                </c:pt>
                <c:pt idx="3313">
                  <c:v>-0.52149485253659833</c:v>
                </c:pt>
                <c:pt idx="3314">
                  <c:v>0.11536966327859943</c:v>
                </c:pt>
                <c:pt idx="3315">
                  <c:v>2.6606968224896832E-2</c:v>
                </c:pt>
                <c:pt idx="3316">
                  <c:v>-6.5618503254398775E-2</c:v>
                </c:pt>
                <c:pt idx="3317">
                  <c:v>6.7079342647204498E-2</c:v>
                </c:pt>
                <c:pt idx="3318">
                  <c:v>1.7473001877398531E-2</c:v>
                </c:pt>
                <c:pt idx="3319">
                  <c:v>1.1218487840999103E-2</c:v>
                </c:pt>
                <c:pt idx="3320">
                  <c:v>2.8549218976195334E-2</c:v>
                </c:pt>
                <c:pt idx="3321">
                  <c:v>0.29653564571849955</c:v>
                </c:pt>
                <c:pt idx="3322">
                  <c:v>0.18191264558009834</c:v>
                </c:pt>
                <c:pt idx="3323">
                  <c:v>0.31322999567790077</c:v>
                </c:pt>
                <c:pt idx="3324">
                  <c:v>3.2776171530294107E-2</c:v>
                </c:pt>
                <c:pt idx="3325">
                  <c:v>-0.11834474784109972</c:v>
                </c:pt>
                <c:pt idx="3326">
                  <c:v>-2.4065315679202115E-2</c:v>
                </c:pt>
                <c:pt idx="3327">
                  <c:v>0.16665033946929952</c:v>
                </c:pt>
                <c:pt idx="3328">
                  <c:v>-3.2959808977963689E-3</c:v>
                </c:pt>
                <c:pt idx="3329">
                  <c:v>0.51268876426559729</c:v>
                </c:pt>
                <c:pt idx="3330">
                  <c:v>-0.10840556180790628</c:v>
                </c:pt>
                <c:pt idx="3331">
                  <c:v>3.8645128806962248E-3</c:v>
                </c:pt>
                <c:pt idx="3332">
                  <c:v>-0.49282614517970558</c:v>
                </c:pt>
                <c:pt idx="3333">
                  <c:v>-0.44682773443479817</c:v>
                </c:pt>
                <c:pt idx="3334">
                  <c:v>0.27771678242149989</c:v>
                </c:pt>
                <c:pt idx="3335">
                  <c:v>0.15691440112320265</c:v>
                </c:pt>
                <c:pt idx="3336">
                  <c:v>7.4626458223598036E-2</c:v>
                </c:pt>
                <c:pt idx="3337">
                  <c:v>9.0189079553198326E-2</c:v>
                </c:pt>
                <c:pt idx="3338">
                  <c:v>-3.2181097698703809E-2</c:v>
                </c:pt>
                <c:pt idx="3339">
                  <c:v>0.10165433127649948</c:v>
                </c:pt>
                <c:pt idx="3340">
                  <c:v>0.17782565921390159</c:v>
                </c:pt>
                <c:pt idx="3341">
                  <c:v>8.7545018682199327E-2</c:v>
                </c:pt>
                <c:pt idx="3342">
                  <c:v>0.63938015788309599</c:v>
                </c:pt>
                <c:pt idx="3343">
                  <c:v>-7.5652670998302085E-2</c:v>
                </c:pt>
                <c:pt idx="3344">
                  <c:v>-0.18657875609580543</c:v>
                </c:pt>
                <c:pt idx="3345">
                  <c:v>-0.20143301182299922</c:v>
                </c:pt>
                <c:pt idx="3346">
                  <c:v>0.45717673323239438</c:v>
                </c:pt>
                <c:pt idx="3347">
                  <c:v>-0.2042396734165024</c:v>
                </c:pt>
                <c:pt idx="3348">
                  <c:v>-0.12509976859679739</c:v>
                </c:pt>
                <c:pt idx="3349">
                  <c:v>-0.65981398026409721</c:v>
                </c:pt>
                <c:pt idx="3350">
                  <c:v>0.23418442015729823</c:v>
                </c:pt>
                <c:pt idx="3351">
                  <c:v>-0.18520187118920006</c:v>
                </c:pt>
                <c:pt idx="3352">
                  <c:v>0.23317849136820001</c:v>
                </c:pt>
                <c:pt idx="3353">
                  <c:v>0.27985162182559975</c:v>
                </c:pt>
                <c:pt idx="3354">
                  <c:v>-0.20691571735989811</c:v>
                </c:pt>
                <c:pt idx="3355">
                  <c:v>6.7624868092195811E-2</c:v>
                </c:pt>
                <c:pt idx="3356">
                  <c:v>7.8723957372197617E-2</c:v>
                </c:pt>
                <c:pt idx="3357">
                  <c:v>0.44747375150399904</c:v>
                </c:pt>
                <c:pt idx="3358">
                  <c:v>5.1239532692996193E-2</c:v>
                </c:pt>
                <c:pt idx="3359">
                  <c:v>0.21772255637219473</c:v>
                </c:pt>
                <c:pt idx="3360">
                  <c:v>-7.1697842289900393E-2</c:v>
                </c:pt>
                <c:pt idx="3361">
                  <c:v>5.6883008044010808E-3</c:v>
                </c:pt>
                <c:pt idx="3362">
                  <c:v>-8.476634849309761E-2</c:v>
                </c:pt>
                <c:pt idx="3363">
                  <c:v>-1.6156717505204199E-2</c:v>
                </c:pt>
                <c:pt idx="3364">
                  <c:v>-0.21257683051700127</c:v>
                </c:pt>
                <c:pt idx="3365">
                  <c:v>0.27366853364959809</c:v>
                </c:pt>
                <c:pt idx="3366">
                  <c:v>-9.5604756368999233E-2</c:v>
                </c:pt>
                <c:pt idx="3367">
                  <c:v>0.27770001167510117</c:v>
                </c:pt>
                <c:pt idx="3368">
                  <c:v>2.8357143353971992E-3</c:v>
                </c:pt>
                <c:pt idx="3369">
                  <c:v>0.4083397088403018</c:v>
                </c:pt>
                <c:pt idx="3370">
                  <c:v>-0.21012882597690208</c:v>
                </c:pt>
                <c:pt idx="3371">
                  <c:v>3.1201958139988051E-3</c:v>
                </c:pt>
                <c:pt idx="3372">
                  <c:v>-0.13766000448730153</c:v>
                </c:pt>
                <c:pt idx="3373">
                  <c:v>-0.14519035146240356</c:v>
                </c:pt>
                <c:pt idx="3374">
                  <c:v>0.27390964305020304</c:v>
                </c:pt>
                <c:pt idx="3375">
                  <c:v>-7.1638587752197225E-2</c:v>
                </c:pt>
                <c:pt idx="3376">
                  <c:v>-0.14514200515540665</c:v>
                </c:pt>
                <c:pt idx="3377">
                  <c:v>-0.19188890457400021</c:v>
                </c:pt>
                <c:pt idx="3378">
                  <c:v>-0.21674267366260125</c:v>
                </c:pt>
                <c:pt idx="3379">
                  <c:v>-8.3986024899047607E-3</c:v>
                </c:pt>
                <c:pt idx="3380">
                  <c:v>-4.177115077210658E-2</c:v>
                </c:pt>
                <c:pt idx="3381">
                  <c:v>9.158082482720431E-2</c:v>
                </c:pt>
                <c:pt idx="3382">
                  <c:v>0.250114267936695</c:v>
                </c:pt>
                <c:pt idx="3383">
                  <c:v>-0.13789790126890011</c:v>
                </c:pt>
                <c:pt idx="3384">
                  <c:v>-8.4062355480604367E-2</c:v>
                </c:pt>
                <c:pt idx="3385">
                  <c:v>0.42192676714999777</c:v>
                </c:pt>
                <c:pt idx="3386">
                  <c:v>0.1681999458429928</c:v>
                </c:pt>
                <c:pt idx="3387">
                  <c:v>-5.3318794733897334E-2</c:v>
                </c:pt>
                <c:pt idx="3388">
                  <c:v>-0.43698111953559504</c:v>
                </c:pt>
                <c:pt idx="3389">
                  <c:v>-0.25671954908870021</c:v>
                </c:pt>
                <c:pt idx="3390">
                  <c:v>2.2794353535296352E-2</c:v>
                </c:pt>
                <c:pt idx="3391">
                  <c:v>-2.8727124762603751E-2</c:v>
                </c:pt>
                <c:pt idx="3392">
                  <c:v>0.35666960603450093</c:v>
                </c:pt>
                <c:pt idx="3393">
                  <c:v>0.21473454681459714</c:v>
                </c:pt>
                <c:pt idx="3394">
                  <c:v>-0.23868723149110593</c:v>
                </c:pt>
                <c:pt idx="3395">
                  <c:v>0.27141303985450094</c:v>
                </c:pt>
                <c:pt idx="3396">
                  <c:v>1.7511874096200586E-2</c:v>
                </c:pt>
                <c:pt idx="3397">
                  <c:v>-0.60766549592359809</c:v>
                </c:pt>
                <c:pt idx="3398">
                  <c:v>0.26742058100479937</c:v>
                </c:pt>
                <c:pt idx="3399">
                  <c:v>-0.15522224914600713</c:v>
                </c:pt>
                <c:pt idx="3400">
                  <c:v>0.70902552202819891</c:v>
                </c:pt>
                <c:pt idx="3401">
                  <c:v>0.27983205323229754</c:v>
                </c:pt>
                <c:pt idx="3402">
                  <c:v>-2.2683350126698087E-2</c:v>
                </c:pt>
                <c:pt idx="3403">
                  <c:v>-7.3983515395099175E-2</c:v>
                </c:pt>
                <c:pt idx="3404">
                  <c:v>0.17576086861919293</c:v>
                </c:pt>
                <c:pt idx="3405">
                  <c:v>1.2427961425501621E-2</c:v>
                </c:pt>
                <c:pt idx="3406">
                  <c:v>0.21470834373069891</c:v>
                </c:pt>
                <c:pt idx="3407">
                  <c:v>-0.2859456457756977</c:v>
                </c:pt>
                <c:pt idx="3408">
                  <c:v>0.49003499341380063</c:v>
                </c:pt>
                <c:pt idx="3409">
                  <c:v>-0.13841183527880219</c:v>
                </c:pt>
                <c:pt idx="3410">
                  <c:v>0.10061229682209927</c:v>
                </c:pt>
                <c:pt idx="3411">
                  <c:v>2.7131701515699547E-2</c:v>
                </c:pt>
                <c:pt idx="3412">
                  <c:v>-0.34975213892680301</c:v>
                </c:pt>
                <c:pt idx="3413">
                  <c:v>0.16783952934100199</c:v>
                </c:pt>
                <c:pt idx="3414">
                  <c:v>0.32106085974309195</c:v>
                </c:pt>
                <c:pt idx="3415">
                  <c:v>-0.12775667022850001</c:v>
                </c:pt>
                <c:pt idx="3416">
                  <c:v>0.14771837956239864</c:v>
                </c:pt>
                <c:pt idx="3417">
                  <c:v>-0.30728549186819976</c:v>
                </c:pt>
                <c:pt idx="3418">
                  <c:v>-0.18547325562530403</c:v>
                </c:pt>
                <c:pt idx="3419">
                  <c:v>0.31626388639629965</c:v>
                </c:pt>
                <c:pt idx="3420">
                  <c:v>-0.17769782188400285</c:v>
                </c:pt>
                <c:pt idx="3421">
                  <c:v>8.958133839529836E-2</c:v>
                </c:pt>
                <c:pt idx="3422">
                  <c:v>-1.2937327463603765E-2</c:v>
                </c:pt>
                <c:pt idx="3423">
                  <c:v>0.30713949690040465</c:v>
                </c:pt>
                <c:pt idx="3424">
                  <c:v>0.39155020034379362</c:v>
                </c:pt>
                <c:pt idx="3425">
                  <c:v>0.32042398377679859</c:v>
                </c:pt>
                <c:pt idx="3426">
                  <c:v>0.34939576021509566</c:v>
                </c:pt>
                <c:pt idx="3427">
                  <c:v>-6.0890158651005777E-3</c:v>
                </c:pt>
                <c:pt idx="3428">
                  <c:v>0.30357204842660224</c:v>
                </c:pt>
                <c:pt idx="3429">
                  <c:v>-4.7445180404004361E-2</c:v>
                </c:pt>
                <c:pt idx="3430">
                  <c:v>0.1384184893287923</c:v>
                </c:pt>
                <c:pt idx="3431">
                  <c:v>0.25988492951769615</c:v>
                </c:pt>
                <c:pt idx="3432">
                  <c:v>0.13646154600240124</c:v>
                </c:pt>
                <c:pt idx="3433">
                  <c:v>2.2049969308596928E-2</c:v>
                </c:pt>
                <c:pt idx="3434">
                  <c:v>0.32647010168109603</c:v>
                </c:pt>
                <c:pt idx="3435">
                  <c:v>0.22292106113170007</c:v>
                </c:pt>
                <c:pt idx="3436">
                  <c:v>0.26784827107449871</c:v>
                </c:pt>
                <c:pt idx="3437">
                  <c:v>4.4286966817203677E-2</c:v>
                </c:pt>
                <c:pt idx="3438">
                  <c:v>-2.9125050916000816E-2</c:v>
                </c:pt>
                <c:pt idx="3439">
                  <c:v>-0.41875517121250283</c:v>
                </c:pt>
                <c:pt idx="3440">
                  <c:v>0.10649100729960281</c:v>
                </c:pt>
                <c:pt idx="3441">
                  <c:v>-0.12453779327120174</c:v>
                </c:pt>
                <c:pt idx="3442">
                  <c:v>9.7210096886101383E-2</c:v>
                </c:pt>
                <c:pt idx="3443">
                  <c:v>-0.10600578316470433</c:v>
                </c:pt>
                <c:pt idx="3444">
                  <c:v>-0.19615866382169855</c:v>
                </c:pt>
                <c:pt idx="3445">
                  <c:v>0.1815308570041978</c:v>
                </c:pt>
                <c:pt idx="3446">
                  <c:v>-0.24990094849490418</c:v>
                </c:pt>
                <c:pt idx="3447">
                  <c:v>7.2387031059101048E-2</c:v>
                </c:pt>
                <c:pt idx="3448">
                  <c:v>0.18027918545150357</c:v>
                </c:pt>
                <c:pt idx="3449">
                  <c:v>0.21538761843439858</c:v>
                </c:pt>
                <c:pt idx="3450">
                  <c:v>0.25042688117839873</c:v>
                </c:pt>
                <c:pt idx="3451">
                  <c:v>5.2068634346198905E-2</c:v>
                </c:pt>
                <c:pt idx="3452">
                  <c:v>0.11347193189750016</c:v>
                </c:pt>
                <c:pt idx="3453">
                  <c:v>9.098005812909804E-2</c:v>
                </c:pt>
                <c:pt idx="3454">
                  <c:v>0.45352214778829847</c:v>
                </c:pt>
                <c:pt idx="3455">
                  <c:v>-0.36558613842220211</c:v>
                </c:pt>
                <c:pt idx="3456">
                  <c:v>-0.44470215823319847</c:v>
                </c:pt>
                <c:pt idx="3457">
                  <c:v>0.19597210051140479</c:v>
                </c:pt>
                <c:pt idx="3458">
                  <c:v>7.3806278492995148E-2</c:v>
                </c:pt>
                <c:pt idx="3459">
                  <c:v>0.23595478483039756</c:v>
                </c:pt>
                <c:pt idx="3460">
                  <c:v>-9.7488755678902805E-2</c:v>
                </c:pt>
                <c:pt idx="3461">
                  <c:v>-0.29080120004060461</c:v>
                </c:pt>
                <c:pt idx="3462">
                  <c:v>0.46131148133979849</c:v>
                </c:pt>
                <c:pt idx="3463">
                  <c:v>0.37152747063910141</c:v>
                </c:pt>
                <c:pt idx="3464">
                  <c:v>2.2347620933295786E-2</c:v>
                </c:pt>
                <c:pt idx="3465">
                  <c:v>-6.5253305866200151E-2</c:v>
                </c:pt>
                <c:pt idx="3466">
                  <c:v>9.8351667533002285E-2</c:v>
                </c:pt>
                <c:pt idx="3467">
                  <c:v>0.43071483359180007</c:v>
                </c:pt>
                <c:pt idx="3468">
                  <c:v>4.9635362493894775E-2</c:v>
                </c:pt>
                <c:pt idx="3469">
                  <c:v>-0.13021644958850231</c:v>
                </c:pt>
                <c:pt idx="3470">
                  <c:v>0.60746855695619928</c:v>
                </c:pt>
                <c:pt idx="3471">
                  <c:v>-3.69739139030969E-2</c:v>
                </c:pt>
                <c:pt idx="3472">
                  <c:v>0.49693567742939848</c:v>
                </c:pt>
                <c:pt idx="3473">
                  <c:v>5.9880299254096769E-2</c:v>
                </c:pt>
                <c:pt idx="3474">
                  <c:v>0.39355801097140386</c:v>
                </c:pt>
                <c:pt idx="3475">
                  <c:v>-0.14981497607790573</c:v>
                </c:pt>
                <c:pt idx="3476">
                  <c:v>-0.29660751962720155</c:v>
                </c:pt>
                <c:pt idx="3477">
                  <c:v>0.3626157194264934</c:v>
                </c:pt>
                <c:pt idx="3478">
                  <c:v>-5.0319392475906E-2</c:v>
                </c:pt>
                <c:pt idx="3479">
                  <c:v>0.48366091259719468</c:v>
                </c:pt>
                <c:pt idx="3480">
                  <c:v>-0.41695953506750527</c:v>
                </c:pt>
                <c:pt idx="3481">
                  <c:v>0.13258258292500358</c:v>
                </c:pt>
                <c:pt idx="3482">
                  <c:v>-5.824746010990367E-2</c:v>
                </c:pt>
                <c:pt idx="3483">
                  <c:v>6.4152192861698154E-2</c:v>
                </c:pt>
                <c:pt idx="3484">
                  <c:v>-0.2543707452451045</c:v>
                </c:pt>
                <c:pt idx="3485">
                  <c:v>4.0579022467994719E-3</c:v>
                </c:pt>
                <c:pt idx="3486">
                  <c:v>0.16911986234399734</c:v>
                </c:pt>
                <c:pt idx="3487">
                  <c:v>-0.28438812473899588</c:v>
                </c:pt>
                <c:pt idx="3488">
                  <c:v>-3.544305492090416E-2</c:v>
                </c:pt>
                <c:pt idx="3489">
                  <c:v>-0.13141607809170353</c:v>
                </c:pt>
                <c:pt idx="3490">
                  <c:v>2.5314941495935273E-5</c:v>
                </c:pt>
                <c:pt idx="3491">
                  <c:v>-0.16029021635319651</c:v>
                </c:pt>
                <c:pt idx="3492">
                  <c:v>-1.5887875955300501E-2</c:v>
                </c:pt>
                <c:pt idx="3493">
                  <c:v>0.31434850333409514</c:v>
                </c:pt>
                <c:pt idx="3494">
                  <c:v>0.2334608430881957</c:v>
                </c:pt>
                <c:pt idx="3495">
                  <c:v>3.4047369388694904E-2</c:v>
                </c:pt>
                <c:pt idx="3496">
                  <c:v>-0.18452644912060379</c:v>
                </c:pt>
                <c:pt idx="3497">
                  <c:v>0.17230468877739469</c:v>
                </c:pt>
                <c:pt idx="3498">
                  <c:v>-0.14604829644940054</c:v>
                </c:pt>
                <c:pt idx="3499">
                  <c:v>-0.14841278854460427</c:v>
                </c:pt>
                <c:pt idx="3500">
                  <c:v>-0.10105062019400179</c:v>
                </c:pt>
                <c:pt idx="3501">
                  <c:v>8.5444165851399134E-2</c:v>
                </c:pt>
                <c:pt idx="3502">
                  <c:v>-0.19322606727370584</c:v>
                </c:pt>
                <c:pt idx="3503">
                  <c:v>-0.12020335183360231</c:v>
                </c:pt>
                <c:pt idx="3504">
                  <c:v>8.0238813647099505E-2</c:v>
                </c:pt>
                <c:pt idx="3505">
                  <c:v>0.26889421912319733</c:v>
                </c:pt>
                <c:pt idx="3506">
                  <c:v>0.39344581180029792</c:v>
                </c:pt>
                <c:pt idx="3507">
                  <c:v>0.17465224372959653</c:v>
                </c:pt>
                <c:pt idx="3508">
                  <c:v>-0.14765369374580217</c:v>
                </c:pt>
                <c:pt idx="3509">
                  <c:v>-0.23814849232889657</c:v>
                </c:pt>
                <c:pt idx="3510">
                  <c:v>0.22355820506039947</c:v>
                </c:pt>
                <c:pt idx="3511">
                  <c:v>2.5207163877993821E-3</c:v>
                </c:pt>
                <c:pt idx="3512">
                  <c:v>-7.5386044915696004E-2</c:v>
                </c:pt>
                <c:pt idx="3513">
                  <c:v>0.10565143769529328</c:v>
                </c:pt>
                <c:pt idx="3514">
                  <c:v>-0.12255465755710304</c:v>
                </c:pt>
                <c:pt idx="3515">
                  <c:v>0.51256464084320186</c:v>
                </c:pt>
                <c:pt idx="3516">
                  <c:v>0.32429765531180266</c:v>
                </c:pt>
                <c:pt idx="3517">
                  <c:v>0.19744289361599954</c:v>
                </c:pt>
                <c:pt idx="3518">
                  <c:v>-0.45155976312120316</c:v>
                </c:pt>
                <c:pt idx="3519">
                  <c:v>3.9218675085194832E-2</c:v>
                </c:pt>
                <c:pt idx="3520">
                  <c:v>1.6249776244997349E-2</c:v>
                </c:pt>
                <c:pt idx="3521">
                  <c:v>2.8916186805204802E-2</c:v>
                </c:pt>
                <c:pt idx="3522">
                  <c:v>-0.17594167593409793</c:v>
                </c:pt>
                <c:pt idx="3523">
                  <c:v>0.44413638610859607</c:v>
                </c:pt>
                <c:pt idx="3524">
                  <c:v>0.50070017879759376</c:v>
                </c:pt>
                <c:pt idx="3525">
                  <c:v>0.29081594433969826</c:v>
                </c:pt>
                <c:pt idx="3526">
                  <c:v>0.46101005605729739</c:v>
                </c:pt>
                <c:pt idx="3527">
                  <c:v>-0.65474804026119671</c:v>
                </c:pt>
                <c:pt idx="3528">
                  <c:v>0.19626620843919795</c:v>
                </c:pt>
                <c:pt idx="3529">
                  <c:v>0.19343604923909652</c:v>
                </c:pt>
                <c:pt idx="3530">
                  <c:v>-0.25478510325560677</c:v>
                </c:pt>
                <c:pt idx="3531">
                  <c:v>0.17711548193789639</c:v>
                </c:pt>
                <c:pt idx="3532">
                  <c:v>0.10438933215719715</c:v>
                </c:pt>
                <c:pt idx="3533">
                  <c:v>0.21191079263159907</c:v>
                </c:pt>
                <c:pt idx="3534">
                  <c:v>-3.5871556012025962E-3</c:v>
                </c:pt>
                <c:pt idx="3535">
                  <c:v>0.13926250999799805</c:v>
                </c:pt>
                <c:pt idx="3536">
                  <c:v>-0.43615188379940406</c:v>
                </c:pt>
                <c:pt idx="3537">
                  <c:v>0.21327163437199914</c:v>
                </c:pt>
                <c:pt idx="3538">
                  <c:v>5.8443261907967781E-3</c:v>
                </c:pt>
                <c:pt idx="3539">
                  <c:v>0.10587955445159736</c:v>
                </c:pt>
                <c:pt idx="3540">
                  <c:v>-0.14438877696680663</c:v>
                </c:pt>
                <c:pt idx="3541">
                  <c:v>0.32619577479569273</c:v>
                </c:pt>
                <c:pt idx="3542">
                  <c:v>-7.2768289769499006E-2</c:v>
                </c:pt>
                <c:pt idx="3543">
                  <c:v>0.18357286470399714</c:v>
                </c:pt>
                <c:pt idx="3544">
                  <c:v>0.64283424548889911</c:v>
                </c:pt>
                <c:pt idx="3545">
                  <c:v>6.9615799179196358E-2</c:v>
                </c:pt>
                <c:pt idx="3546">
                  <c:v>0.12798014788869239</c:v>
                </c:pt>
                <c:pt idx="3547">
                  <c:v>2.5667469080197236E-2</c:v>
                </c:pt>
                <c:pt idx="3548">
                  <c:v>0.46254940907000019</c:v>
                </c:pt>
                <c:pt idx="3549">
                  <c:v>0.41637080736119714</c:v>
                </c:pt>
                <c:pt idx="3550">
                  <c:v>0.15186220592470079</c:v>
                </c:pt>
                <c:pt idx="3551">
                  <c:v>-0.62059784257320416</c:v>
                </c:pt>
                <c:pt idx="3552">
                  <c:v>-0.13917899371070064</c:v>
                </c:pt>
                <c:pt idx="3553">
                  <c:v>0.37907503595980074</c:v>
                </c:pt>
                <c:pt idx="3554">
                  <c:v>6.3267409562897114E-2</c:v>
                </c:pt>
                <c:pt idx="3555">
                  <c:v>-0.40087210904450643</c:v>
                </c:pt>
                <c:pt idx="3556">
                  <c:v>7.232167647909904E-2</c:v>
                </c:pt>
                <c:pt idx="3557">
                  <c:v>0.37465924774989645</c:v>
                </c:pt>
                <c:pt idx="3558">
                  <c:v>0.27268746367179375</c:v>
                </c:pt>
                <c:pt idx="3559">
                  <c:v>-3.6762900497201656E-2</c:v>
                </c:pt>
                <c:pt idx="3560">
                  <c:v>7.9934669240984135E-3</c:v>
                </c:pt>
                <c:pt idx="3561">
                  <c:v>0.14257804228729754</c:v>
                </c:pt>
                <c:pt idx="3562">
                  <c:v>-0.34134551183720419</c:v>
                </c:pt>
                <c:pt idx="3563">
                  <c:v>7.6226426963799554E-2</c:v>
                </c:pt>
                <c:pt idx="3564">
                  <c:v>0.102489957698495</c:v>
                </c:pt>
                <c:pt idx="3565">
                  <c:v>-0.35472748177689795</c:v>
                </c:pt>
                <c:pt idx="3566">
                  <c:v>-0.14705584454860343</c:v>
                </c:pt>
                <c:pt idx="3567">
                  <c:v>0.51036552370820232</c:v>
                </c:pt>
                <c:pt idx="3568">
                  <c:v>-4.6896350841699075E-2</c:v>
                </c:pt>
                <c:pt idx="3569">
                  <c:v>0.18469864443619599</c:v>
                </c:pt>
                <c:pt idx="3570">
                  <c:v>-0.47882670646710324</c:v>
                </c:pt>
                <c:pt idx="3571">
                  <c:v>0.33151878049859818</c:v>
                </c:pt>
                <c:pt idx="3572">
                  <c:v>0.21609237830299577</c:v>
                </c:pt>
                <c:pt idx="3573">
                  <c:v>-8.9778334779403224E-2</c:v>
                </c:pt>
                <c:pt idx="3574">
                  <c:v>-0.26533759947050584</c:v>
                </c:pt>
                <c:pt idx="3575">
                  <c:v>-0.44055676342299677</c:v>
                </c:pt>
                <c:pt idx="3576">
                  <c:v>-3.9188282148202802E-2</c:v>
                </c:pt>
                <c:pt idx="3577">
                  <c:v>-0.26590884851390229</c:v>
                </c:pt>
                <c:pt idx="3578">
                  <c:v>-0.27719391985790054</c:v>
                </c:pt>
                <c:pt idx="3579">
                  <c:v>0.15901481335919954</c:v>
                </c:pt>
                <c:pt idx="3580">
                  <c:v>0.16991910695019641</c:v>
                </c:pt>
                <c:pt idx="3581">
                  <c:v>7.1985689506199435E-2</c:v>
                </c:pt>
                <c:pt idx="3582">
                  <c:v>-0.21781934236059897</c:v>
                </c:pt>
                <c:pt idx="3583">
                  <c:v>0.17552314536909819</c:v>
                </c:pt>
                <c:pt idx="3584">
                  <c:v>0.15398057152989963</c:v>
                </c:pt>
                <c:pt idx="3585">
                  <c:v>0.25496162481699258</c:v>
                </c:pt>
                <c:pt idx="3586">
                  <c:v>-0.17543596356470204</c:v>
                </c:pt>
                <c:pt idx="3587">
                  <c:v>0.39102355654190291</c:v>
                </c:pt>
                <c:pt idx="3588">
                  <c:v>0.30982195282170011</c:v>
                </c:pt>
                <c:pt idx="3589">
                  <c:v>-4.9890404636400376E-2</c:v>
                </c:pt>
                <c:pt idx="3590">
                  <c:v>0.18051692343379955</c:v>
                </c:pt>
                <c:pt idx="3591">
                  <c:v>0.18678862816049957</c:v>
                </c:pt>
                <c:pt idx="3592">
                  <c:v>0.29858000172689714</c:v>
                </c:pt>
                <c:pt idx="3593">
                  <c:v>-8.3728917824906546E-2</c:v>
                </c:pt>
                <c:pt idx="3594">
                  <c:v>-4.135219974889992E-2</c:v>
                </c:pt>
                <c:pt idx="3595">
                  <c:v>-8.4470766508403017E-2</c:v>
                </c:pt>
                <c:pt idx="3596">
                  <c:v>0.17666985208729358</c:v>
                </c:pt>
                <c:pt idx="3597">
                  <c:v>-0.31240023950300611</c:v>
                </c:pt>
                <c:pt idx="3598">
                  <c:v>-0.83056281627560224</c:v>
                </c:pt>
                <c:pt idx="3599">
                  <c:v>0.24305129791400049</c:v>
                </c:pt>
                <c:pt idx="3600">
                  <c:v>0.27511513963789724</c:v>
                </c:pt>
                <c:pt idx="3601">
                  <c:v>-0.17791497746789986</c:v>
                </c:pt>
                <c:pt idx="3602">
                  <c:v>4.3549355392499933E-2</c:v>
                </c:pt>
                <c:pt idx="3603">
                  <c:v>0.31452866185009754</c:v>
                </c:pt>
                <c:pt idx="3604">
                  <c:v>0.41854825344670132</c:v>
                </c:pt>
                <c:pt idx="3605">
                  <c:v>-0.22048826199900162</c:v>
                </c:pt>
                <c:pt idx="3606">
                  <c:v>0.30720841917710118</c:v>
                </c:pt>
                <c:pt idx="3607">
                  <c:v>-5.6840603221004926E-2</c:v>
                </c:pt>
                <c:pt idx="3608">
                  <c:v>-0.32599419364059656</c:v>
                </c:pt>
                <c:pt idx="3609">
                  <c:v>0.13567488392060056</c:v>
                </c:pt>
                <c:pt idx="3610">
                  <c:v>-0.45899396077010124</c:v>
                </c:pt>
                <c:pt idx="3611">
                  <c:v>9.2877086546700127E-2</c:v>
                </c:pt>
                <c:pt idx="3612">
                  <c:v>-0.41371596371670449</c:v>
                </c:pt>
                <c:pt idx="3613">
                  <c:v>0.30068356512479966</c:v>
                </c:pt>
                <c:pt idx="3614">
                  <c:v>0.33564448808569836</c:v>
                </c:pt>
                <c:pt idx="3615">
                  <c:v>9.1779701089897969E-2</c:v>
                </c:pt>
                <c:pt idx="3616">
                  <c:v>-0.50617330925380344</c:v>
                </c:pt>
                <c:pt idx="3617">
                  <c:v>9.5336510456903056E-2</c:v>
                </c:pt>
                <c:pt idx="3618">
                  <c:v>0.11131284020949295</c:v>
                </c:pt>
                <c:pt idx="3619">
                  <c:v>9.0919648655599872E-2</c:v>
                </c:pt>
                <c:pt idx="3620">
                  <c:v>-0.22100329685520137</c:v>
                </c:pt>
                <c:pt idx="3621">
                  <c:v>-9.1740815590895863E-2</c:v>
                </c:pt>
                <c:pt idx="3622">
                  <c:v>-0.19033284032369835</c:v>
                </c:pt>
                <c:pt idx="3623">
                  <c:v>-1.1190752244097268E-2</c:v>
                </c:pt>
                <c:pt idx="3624">
                  <c:v>-0.17429591386710541</c:v>
                </c:pt>
                <c:pt idx="3625">
                  <c:v>3.1135417811803734E-2</c:v>
                </c:pt>
                <c:pt idx="3626">
                  <c:v>-0.14319079187850292</c:v>
                </c:pt>
                <c:pt idx="3627">
                  <c:v>-3.2376258330998553E-2</c:v>
                </c:pt>
                <c:pt idx="3628">
                  <c:v>-0.30294154684780494</c:v>
                </c:pt>
                <c:pt idx="3629">
                  <c:v>0.19596020420979698</c:v>
                </c:pt>
                <c:pt idx="3630">
                  <c:v>0.32222539638760139</c:v>
                </c:pt>
                <c:pt idx="3631">
                  <c:v>0.14359680068349689</c:v>
                </c:pt>
                <c:pt idx="3632">
                  <c:v>-0.30591465623919589</c:v>
                </c:pt>
                <c:pt idx="3633">
                  <c:v>0.37069653440379824</c:v>
                </c:pt>
                <c:pt idx="3634">
                  <c:v>0.45737759529379929</c:v>
                </c:pt>
                <c:pt idx="3635">
                  <c:v>0.14088709588840231</c:v>
                </c:pt>
                <c:pt idx="3636">
                  <c:v>0.3512057900834975</c:v>
                </c:pt>
                <c:pt idx="3637">
                  <c:v>0.16893053682650105</c:v>
                </c:pt>
                <c:pt idx="3638">
                  <c:v>5.9355828105999819E-2</c:v>
                </c:pt>
                <c:pt idx="3639">
                  <c:v>-0.1381128461343053</c:v>
                </c:pt>
                <c:pt idx="3640">
                  <c:v>-0.15756938025130296</c:v>
                </c:pt>
                <c:pt idx="3641">
                  <c:v>0.11467987014490433</c:v>
                </c:pt>
                <c:pt idx="3642">
                  <c:v>2.0834165877495536E-2</c:v>
                </c:pt>
                <c:pt idx="3643">
                  <c:v>-0.4084567207108023</c:v>
                </c:pt>
                <c:pt idx="3644">
                  <c:v>2.2720942871998773E-3</c:v>
                </c:pt>
                <c:pt idx="3645">
                  <c:v>-0.16578343782200022</c:v>
                </c:pt>
                <c:pt idx="3646">
                  <c:v>0.66171191109909699</c:v>
                </c:pt>
                <c:pt idx="3647">
                  <c:v>0.21430201224560363</c:v>
                </c:pt>
                <c:pt idx="3648">
                  <c:v>0.25576900731670094</c:v>
                </c:pt>
                <c:pt idx="3649">
                  <c:v>0.25110779975259589</c:v>
                </c:pt>
                <c:pt idx="3650">
                  <c:v>0.10733008801199873</c:v>
                </c:pt>
                <c:pt idx="3651">
                  <c:v>0.17294738538430465</c:v>
                </c:pt>
                <c:pt idx="3652">
                  <c:v>-0.30877379907190061</c:v>
                </c:pt>
                <c:pt idx="3653">
                  <c:v>-0.28654652223730182</c:v>
                </c:pt>
                <c:pt idx="3654">
                  <c:v>-1.7309613941499435E-2</c:v>
                </c:pt>
                <c:pt idx="3655">
                  <c:v>0.47759396640919505</c:v>
                </c:pt>
                <c:pt idx="3656">
                  <c:v>-0.1346768679423036</c:v>
                </c:pt>
                <c:pt idx="3657">
                  <c:v>0.12620388843789954</c:v>
                </c:pt>
                <c:pt idx="3658">
                  <c:v>0.32509524848720162</c:v>
                </c:pt>
                <c:pt idx="3659">
                  <c:v>0.22209312173340123</c:v>
                </c:pt>
                <c:pt idx="3660">
                  <c:v>-0.41304100753750106</c:v>
                </c:pt>
                <c:pt idx="3661">
                  <c:v>2.1052832497900908E-2</c:v>
                </c:pt>
                <c:pt idx="3662">
                  <c:v>-0.32556105756670206</c:v>
                </c:pt>
                <c:pt idx="3663">
                  <c:v>0.17883272226379887</c:v>
                </c:pt>
                <c:pt idx="3664">
                  <c:v>0.24420176325779863</c:v>
                </c:pt>
                <c:pt idx="3665">
                  <c:v>0.39388681872909359</c:v>
                </c:pt>
                <c:pt idx="3666">
                  <c:v>-1.620895465850225E-2</c:v>
                </c:pt>
                <c:pt idx="3667">
                  <c:v>-0.10512016983179961</c:v>
                </c:pt>
                <c:pt idx="3668">
                  <c:v>-0.59295354514240017</c:v>
                </c:pt>
                <c:pt idx="3669">
                  <c:v>0.12243697266679732</c:v>
                </c:pt>
                <c:pt idx="3670">
                  <c:v>-0.28677908095090032</c:v>
                </c:pt>
                <c:pt idx="3671">
                  <c:v>3.9137940147398353E-2</c:v>
                </c:pt>
                <c:pt idx="3672">
                  <c:v>0.28068827310159605</c:v>
                </c:pt>
                <c:pt idx="3673">
                  <c:v>-0.26828824552870145</c:v>
                </c:pt>
                <c:pt idx="3674">
                  <c:v>1.509764554030113E-2</c:v>
                </c:pt>
                <c:pt idx="3675">
                  <c:v>0.3150337944378947</c:v>
                </c:pt>
                <c:pt idx="3676">
                  <c:v>0.31097862528600473</c:v>
                </c:pt>
                <c:pt idx="3677">
                  <c:v>2.9849619820097928E-2</c:v>
                </c:pt>
                <c:pt idx="3678">
                  <c:v>0.18382176844170317</c:v>
                </c:pt>
                <c:pt idx="3679">
                  <c:v>-0.13855542923599984</c:v>
                </c:pt>
                <c:pt idx="3680">
                  <c:v>0.33994995315169518</c:v>
                </c:pt>
                <c:pt idx="3681">
                  <c:v>-3.4544030553902871E-2</c:v>
                </c:pt>
                <c:pt idx="3682">
                  <c:v>0.14510226382429892</c:v>
                </c:pt>
                <c:pt idx="3683">
                  <c:v>4.8026311611501171E-2</c:v>
                </c:pt>
                <c:pt idx="3684">
                  <c:v>0.28798009668859947</c:v>
                </c:pt>
                <c:pt idx="3685">
                  <c:v>-0.34982815740950457</c:v>
                </c:pt>
                <c:pt idx="3686">
                  <c:v>0.17182087705739946</c:v>
                </c:pt>
                <c:pt idx="3687">
                  <c:v>5.5786317119498108E-2</c:v>
                </c:pt>
                <c:pt idx="3688">
                  <c:v>0.11748208882829658</c:v>
                </c:pt>
                <c:pt idx="3689">
                  <c:v>0.22593864864949609</c:v>
                </c:pt>
                <c:pt idx="3690">
                  <c:v>9.6513186938977924E-3</c:v>
                </c:pt>
                <c:pt idx="3691">
                  <c:v>0.54654999573509855</c:v>
                </c:pt>
                <c:pt idx="3692">
                  <c:v>0.19978982519319999</c:v>
                </c:pt>
                <c:pt idx="3693">
                  <c:v>-9.2823149903196622E-2</c:v>
                </c:pt>
                <c:pt idx="3694">
                  <c:v>-0.44237049594880062</c:v>
                </c:pt>
                <c:pt idx="3695">
                  <c:v>0.2801242044740988</c:v>
                </c:pt>
                <c:pt idx="3696">
                  <c:v>1.9898597346696079E-2</c:v>
                </c:pt>
                <c:pt idx="3697">
                  <c:v>0.19139921338609867</c:v>
                </c:pt>
                <c:pt idx="3698">
                  <c:v>9.7349151820402824E-2</c:v>
                </c:pt>
                <c:pt idx="3699">
                  <c:v>-0.29937390310480083</c:v>
                </c:pt>
                <c:pt idx="3700">
                  <c:v>0.108496968228593</c:v>
                </c:pt>
                <c:pt idx="3701">
                  <c:v>-0.2993244957574035</c:v>
                </c:pt>
                <c:pt idx="3702">
                  <c:v>-0.38027178863530509</c:v>
                </c:pt>
                <c:pt idx="3703">
                  <c:v>0.47217369426380174</c:v>
                </c:pt>
                <c:pt idx="3704">
                  <c:v>0.48318200699890212</c:v>
                </c:pt>
                <c:pt idx="3705">
                  <c:v>0.20653636589310054</c:v>
                </c:pt>
                <c:pt idx="3706">
                  <c:v>0.28836459535859404</c:v>
                </c:pt>
                <c:pt idx="3707">
                  <c:v>0.23959414400479773</c:v>
                </c:pt>
                <c:pt idx="3708">
                  <c:v>-0.13045870656270608</c:v>
                </c:pt>
                <c:pt idx="3709">
                  <c:v>-0.28467398477270223</c:v>
                </c:pt>
                <c:pt idx="3710">
                  <c:v>4.0497147425000435E-3</c:v>
                </c:pt>
                <c:pt idx="3711">
                  <c:v>2.010894173729838E-2</c:v>
                </c:pt>
                <c:pt idx="3712">
                  <c:v>-0.17043204148920665</c:v>
                </c:pt>
                <c:pt idx="3713">
                  <c:v>-0.11480649466920312</c:v>
                </c:pt>
                <c:pt idx="3714">
                  <c:v>0.22028909203889668</c:v>
                </c:pt>
                <c:pt idx="3715">
                  <c:v>0.53682968010259913</c:v>
                </c:pt>
                <c:pt idx="3716">
                  <c:v>3.1600834182597737E-2</c:v>
                </c:pt>
                <c:pt idx="3717">
                  <c:v>-1.398664930449911E-2</c:v>
                </c:pt>
                <c:pt idx="3718">
                  <c:v>-0.1252845447235984</c:v>
                </c:pt>
                <c:pt idx="3719">
                  <c:v>-0.1020256442246037</c:v>
                </c:pt>
                <c:pt idx="3720">
                  <c:v>5.7169254370798228E-2</c:v>
                </c:pt>
                <c:pt idx="3721">
                  <c:v>-0.2575780538339032</c:v>
                </c:pt>
                <c:pt idx="3722">
                  <c:v>0.14585229360449858</c:v>
                </c:pt>
                <c:pt idx="3723">
                  <c:v>0.45998192503999746</c:v>
                </c:pt>
                <c:pt idx="3724">
                  <c:v>-0.12709950344410004</c:v>
                </c:pt>
                <c:pt idx="3725">
                  <c:v>0.34760850608049765</c:v>
                </c:pt>
                <c:pt idx="3726">
                  <c:v>0.16008667326970283</c:v>
                </c:pt>
                <c:pt idx="3727">
                  <c:v>0.42674402023859415</c:v>
                </c:pt>
                <c:pt idx="3728">
                  <c:v>-0.22795702274189722</c:v>
                </c:pt>
                <c:pt idx="3729">
                  <c:v>0.11594255095769768</c:v>
                </c:pt>
                <c:pt idx="3730">
                  <c:v>0.17241389120150075</c:v>
                </c:pt>
                <c:pt idx="3731">
                  <c:v>-0.50822683670530466</c:v>
                </c:pt>
                <c:pt idx="3732">
                  <c:v>-0.22156971975980611</c:v>
                </c:pt>
                <c:pt idx="3733">
                  <c:v>4.4197554230592573E-2</c:v>
                </c:pt>
                <c:pt idx="3734">
                  <c:v>5.6378436626097539E-2</c:v>
                </c:pt>
                <c:pt idx="3735">
                  <c:v>-0.53708435527230591</c:v>
                </c:pt>
                <c:pt idx="3736">
                  <c:v>0.23293721696679626</c:v>
                </c:pt>
                <c:pt idx="3737">
                  <c:v>0.20335970369210088</c:v>
                </c:pt>
                <c:pt idx="3738">
                  <c:v>0.15286007787459965</c:v>
                </c:pt>
                <c:pt idx="3739">
                  <c:v>6.2042121186600241E-2</c:v>
                </c:pt>
                <c:pt idx="3740">
                  <c:v>-9.0945408618203771E-2</c:v>
                </c:pt>
                <c:pt idx="3741">
                  <c:v>-0.40583795718320204</c:v>
                </c:pt>
                <c:pt idx="3742">
                  <c:v>3.1204874839701802E-2</c:v>
                </c:pt>
                <c:pt idx="3743">
                  <c:v>-7.0232867542806332E-2</c:v>
                </c:pt>
                <c:pt idx="3744">
                  <c:v>6.6502907048402449E-2</c:v>
                </c:pt>
                <c:pt idx="3745">
                  <c:v>0.13889871527710085</c:v>
                </c:pt>
                <c:pt idx="3746">
                  <c:v>0.11983658862269664</c:v>
                </c:pt>
                <c:pt idx="3747">
                  <c:v>-0.29195329605290254</c:v>
                </c:pt>
                <c:pt idx="3748">
                  <c:v>-0.20240483501280693</c:v>
                </c:pt>
                <c:pt idx="3749">
                  <c:v>0.38462971692730008</c:v>
                </c:pt>
                <c:pt idx="3750">
                  <c:v>-0.59935871268729812</c:v>
                </c:pt>
                <c:pt idx="3751">
                  <c:v>3.6426855135495373E-2</c:v>
                </c:pt>
                <c:pt idx="3752">
                  <c:v>-0.18583726448530058</c:v>
                </c:pt>
                <c:pt idx="3753">
                  <c:v>6.9639085605096795E-2</c:v>
                </c:pt>
                <c:pt idx="3754">
                  <c:v>-0.37718099659840476</c:v>
                </c:pt>
                <c:pt idx="3755">
                  <c:v>0.53939018785279558</c:v>
                </c:pt>
                <c:pt idx="3756">
                  <c:v>0.28910701560209873</c:v>
                </c:pt>
                <c:pt idx="3757">
                  <c:v>3.2686432799103216E-2</c:v>
                </c:pt>
                <c:pt idx="3758">
                  <c:v>-2.4860048520402245E-2</c:v>
                </c:pt>
                <c:pt idx="3759">
                  <c:v>0.28904930706720222</c:v>
                </c:pt>
                <c:pt idx="3760">
                  <c:v>-0.35916572229980659</c:v>
                </c:pt>
                <c:pt idx="3761">
                  <c:v>9.3560739076899324E-2</c:v>
                </c:pt>
                <c:pt idx="3762">
                  <c:v>0.12636736525549708</c:v>
                </c:pt>
                <c:pt idx="3763">
                  <c:v>0.29224570180459608</c:v>
                </c:pt>
                <c:pt idx="3764">
                  <c:v>-5.7544063245899224E-2</c:v>
                </c:pt>
                <c:pt idx="3765">
                  <c:v>-0.13584599456950741</c:v>
                </c:pt>
                <c:pt idx="3766">
                  <c:v>-0.19022780347710722</c:v>
                </c:pt>
                <c:pt idx="3767">
                  <c:v>-0.32948736816529589</c:v>
                </c:pt>
                <c:pt idx="3768">
                  <c:v>0.28970567800919866</c:v>
                </c:pt>
                <c:pt idx="3769">
                  <c:v>2.9675631875598185E-2</c:v>
                </c:pt>
                <c:pt idx="3770">
                  <c:v>-0.74445162096950668</c:v>
                </c:pt>
                <c:pt idx="3771">
                  <c:v>0.43812654116479877</c:v>
                </c:pt>
                <c:pt idx="3772">
                  <c:v>-0.1976017945693016</c:v>
                </c:pt>
                <c:pt idx="3773">
                  <c:v>-0.27077566983240331</c:v>
                </c:pt>
                <c:pt idx="3774">
                  <c:v>0.15761123759600082</c:v>
                </c:pt>
                <c:pt idx="3775">
                  <c:v>-0.45613706584980207</c:v>
                </c:pt>
                <c:pt idx="3776">
                  <c:v>5.0504076522400965E-2</c:v>
                </c:pt>
                <c:pt idx="3777">
                  <c:v>0.14594356506160011</c:v>
                </c:pt>
                <c:pt idx="3778">
                  <c:v>-0.12385698203910067</c:v>
                </c:pt>
                <c:pt idx="3779">
                  <c:v>5.4934510254199154E-2</c:v>
                </c:pt>
                <c:pt idx="3780">
                  <c:v>0.10041472545429286</c:v>
                </c:pt>
                <c:pt idx="3781">
                  <c:v>0.15510801250389505</c:v>
                </c:pt>
                <c:pt idx="3782">
                  <c:v>0.10142181229849712</c:v>
                </c:pt>
                <c:pt idx="3783">
                  <c:v>0.49507192794709454</c:v>
                </c:pt>
                <c:pt idx="3784">
                  <c:v>-3.5217236095405724E-2</c:v>
                </c:pt>
                <c:pt idx="3785">
                  <c:v>0.62806096530909628</c:v>
                </c:pt>
                <c:pt idx="3786">
                  <c:v>6.2321200955601341E-2</c:v>
                </c:pt>
                <c:pt idx="3787">
                  <c:v>-0.10157194864029861</c:v>
                </c:pt>
                <c:pt idx="3788">
                  <c:v>0.2285791498564933</c:v>
                </c:pt>
                <c:pt idx="3789">
                  <c:v>-0.47699622576890022</c:v>
                </c:pt>
                <c:pt idx="3790">
                  <c:v>-2.4248873926502768E-2</c:v>
                </c:pt>
                <c:pt idx="3791">
                  <c:v>-0.16072179998320024</c:v>
                </c:pt>
                <c:pt idx="3792">
                  <c:v>-0.18298979890609957</c:v>
                </c:pt>
                <c:pt idx="3793">
                  <c:v>8.9734612773000322E-2</c:v>
                </c:pt>
                <c:pt idx="3794">
                  <c:v>0.29492548250309625</c:v>
                </c:pt>
                <c:pt idx="3795">
                  <c:v>2.7562060166800961E-2</c:v>
                </c:pt>
                <c:pt idx="3796">
                  <c:v>-0.24768195651190439</c:v>
                </c:pt>
                <c:pt idx="3797">
                  <c:v>0.15340350582499696</c:v>
                </c:pt>
                <c:pt idx="3798">
                  <c:v>-7.7188043328398237E-2</c:v>
                </c:pt>
                <c:pt idx="3799">
                  <c:v>-4.806583176879542E-2</c:v>
                </c:pt>
                <c:pt idx="3800">
                  <c:v>3.3126598710992994E-3</c:v>
                </c:pt>
                <c:pt idx="3801">
                  <c:v>-0.32882693654500628</c:v>
                </c:pt>
                <c:pt idx="3802">
                  <c:v>6.5939572804595059E-2</c:v>
                </c:pt>
                <c:pt idx="3803">
                  <c:v>0.46248761330179633</c:v>
                </c:pt>
                <c:pt idx="3804">
                  <c:v>0.13784172121030025</c:v>
                </c:pt>
                <c:pt idx="3805">
                  <c:v>-3.1892877298901112E-2</c:v>
                </c:pt>
                <c:pt idx="3806">
                  <c:v>0.27287306304249626</c:v>
                </c:pt>
                <c:pt idx="3807">
                  <c:v>-0.65184605979580112</c:v>
                </c:pt>
                <c:pt idx="3808">
                  <c:v>-8.7325166040400859E-2</c:v>
                </c:pt>
                <c:pt idx="3809">
                  <c:v>0.29587542307790216</c:v>
                </c:pt>
                <c:pt idx="3810">
                  <c:v>0.3839240960407011</c:v>
                </c:pt>
                <c:pt idx="3811">
                  <c:v>0.67635130947999755</c:v>
                </c:pt>
                <c:pt idx="3812">
                  <c:v>0.15538523015149508</c:v>
                </c:pt>
                <c:pt idx="3813">
                  <c:v>0.12763583281119395</c:v>
                </c:pt>
                <c:pt idx="3814">
                  <c:v>-8.4545644398303921E-2</c:v>
                </c:pt>
                <c:pt idx="3815">
                  <c:v>7.5663513001998695E-2</c:v>
                </c:pt>
                <c:pt idx="3816">
                  <c:v>6.9527887382101028E-2</c:v>
                </c:pt>
                <c:pt idx="3817">
                  <c:v>0.30814308706930404</c:v>
                </c:pt>
                <c:pt idx="3818">
                  <c:v>-0.24811751564779883</c:v>
                </c:pt>
                <c:pt idx="3819">
                  <c:v>0.19214230076099881</c:v>
                </c:pt>
                <c:pt idx="3820">
                  <c:v>-0.16120703311290185</c:v>
                </c:pt>
                <c:pt idx="3821">
                  <c:v>2.9847503498196204E-2</c:v>
                </c:pt>
                <c:pt idx="3822">
                  <c:v>5.1623026890297297E-2</c:v>
                </c:pt>
                <c:pt idx="3823">
                  <c:v>-0.37956896647519756</c:v>
                </c:pt>
                <c:pt idx="3824">
                  <c:v>-0.39276886836909597</c:v>
                </c:pt>
                <c:pt idx="3825">
                  <c:v>0.22397230468039453</c:v>
                </c:pt>
                <c:pt idx="3826">
                  <c:v>-0.27156755072279992</c:v>
                </c:pt>
                <c:pt idx="3827">
                  <c:v>0.1031998594422987</c:v>
                </c:pt>
                <c:pt idx="3828">
                  <c:v>-0.21170739728459864</c:v>
                </c:pt>
                <c:pt idx="3829">
                  <c:v>3.7994799483499264E-2</c:v>
                </c:pt>
                <c:pt idx="3830">
                  <c:v>-0.17235949414759943</c:v>
                </c:pt>
                <c:pt idx="3831">
                  <c:v>0.11251305010409851</c:v>
                </c:pt>
                <c:pt idx="3832">
                  <c:v>-0.22287038982099716</c:v>
                </c:pt>
                <c:pt idx="3833">
                  <c:v>-0.11573145601710166</c:v>
                </c:pt>
                <c:pt idx="3834">
                  <c:v>-0.18512157105940474</c:v>
                </c:pt>
                <c:pt idx="3835">
                  <c:v>-0.27064309619490245</c:v>
                </c:pt>
                <c:pt idx="3836">
                  <c:v>0.15630450076999836</c:v>
                </c:pt>
                <c:pt idx="3837">
                  <c:v>-3.0434769709700049E-2</c:v>
                </c:pt>
                <c:pt idx="3838">
                  <c:v>-5.6163712177998093E-2</c:v>
                </c:pt>
                <c:pt idx="3839">
                  <c:v>-0.38535124645370189</c:v>
                </c:pt>
                <c:pt idx="3840">
                  <c:v>7.0965265211000883E-2</c:v>
                </c:pt>
                <c:pt idx="3841">
                  <c:v>-0.13447635910539901</c:v>
                </c:pt>
                <c:pt idx="3842">
                  <c:v>-8.9819401226002071E-2</c:v>
                </c:pt>
                <c:pt idx="3843">
                  <c:v>-0.47121517455570228</c:v>
                </c:pt>
                <c:pt idx="3844">
                  <c:v>-8.0126897308304024E-2</c:v>
                </c:pt>
                <c:pt idx="3845">
                  <c:v>0.33968964464389728</c:v>
                </c:pt>
                <c:pt idx="3846">
                  <c:v>0.27658645807780147</c:v>
                </c:pt>
                <c:pt idx="3847">
                  <c:v>0.1248501558810986</c:v>
                </c:pt>
                <c:pt idx="3848">
                  <c:v>0.50993109564809913</c:v>
                </c:pt>
                <c:pt idx="3849">
                  <c:v>-0.15561987080310757</c:v>
                </c:pt>
                <c:pt idx="3850">
                  <c:v>-0.29953793254409788</c:v>
                </c:pt>
                <c:pt idx="3851">
                  <c:v>-0.38210453401570277</c:v>
                </c:pt>
                <c:pt idx="3852">
                  <c:v>0.16606554837859733</c:v>
                </c:pt>
                <c:pt idx="3853">
                  <c:v>-1.8963987543600069E-2</c:v>
                </c:pt>
                <c:pt idx="3854">
                  <c:v>-0.31099085446849983</c:v>
                </c:pt>
                <c:pt idx="3855">
                  <c:v>0.1971092217654018</c:v>
                </c:pt>
                <c:pt idx="3856">
                  <c:v>0.40177902443669922</c:v>
                </c:pt>
                <c:pt idx="3857">
                  <c:v>8.4539498631201582E-2</c:v>
                </c:pt>
                <c:pt idx="3858">
                  <c:v>0.34213372169089951</c:v>
                </c:pt>
                <c:pt idx="3859">
                  <c:v>0.27078846232169695</c:v>
                </c:pt>
                <c:pt idx="3860">
                  <c:v>4.5370065632198475E-2</c:v>
                </c:pt>
                <c:pt idx="3861">
                  <c:v>-0.26321185535520186</c:v>
                </c:pt>
                <c:pt idx="3862">
                  <c:v>-0.33030470306540138</c:v>
                </c:pt>
                <c:pt idx="3863">
                  <c:v>-1.5339009956704786E-2</c:v>
                </c:pt>
                <c:pt idx="3864">
                  <c:v>3.4685900822999827E-2</c:v>
                </c:pt>
                <c:pt idx="3865">
                  <c:v>-0.27635977865359962</c:v>
                </c:pt>
                <c:pt idx="3866">
                  <c:v>-9.9473025964300632E-2</c:v>
                </c:pt>
                <c:pt idx="3867">
                  <c:v>-0.20510748881390128</c:v>
                </c:pt>
                <c:pt idx="3868">
                  <c:v>-0.11553654965999982</c:v>
                </c:pt>
                <c:pt idx="3869">
                  <c:v>0.14023819092589207</c:v>
                </c:pt>
                <c:pt idx="3870">
                  <c:v>0.33012209184019525</c:v>
                </c:pt>
                <c:pt idx="3871">
                  <c:v>8.1848416583703454E-2</c:v>
                </c:pt>
                <c:pt idx="3872">
                  <c:v>-0.31406306822040619</c:v>
                </c:pt>
                <c:pt idx="3873">
                  <c:v>-0.16064919289939894</c:v>
                </c:pt>
                <c:pt idx="3874">
                  <c:v>0.43463817190699672</c:v>
                </c:pt>
                <c:pt idx="3875">
                  <c:v>3.896934866070012E-2</c:v>
                </c:pt>
                <c:pt idx="3876">
                  <c:v>0.18220094022469624</c:v>
                </c:pt>
                <c:pt idx="3877">
                  <c:v>0.21289876209090153</c:v>
                </c:pt>
                <c:pt idx="3878">
                  <c:v>-9.8343765683701179E-2</c:v>
                </c:pt>
                <c:pt idx="3879">
                  <c:v>1.225021428059847E-2</c:v>
                </c:pt>
                <c:pt idx="3880">
                  <c:v>-0.39840363049749783</c:v>
                </c:pt>
                <c:pt idx="3881">
                  <c:v>-0.12874877930349982</c:v>
                </c:pt>
                <c:pt idx="3882">
                  <c:v>-0.13392139089449984</c:v>
                </c:pt>
                <c:pt idx="3883">
                  <c:v>0.41058196800649682</c:v>
                </c:pt>
                <c:pt idx="3884">
                  <c:v>0.20594253948189589</c:v>
                </c:pt>
                <c:pt idx="3885">
                  <c:v>-0.54706711456560697</c:v>
                </c:pt>
                <c:pt idx="3886">
                  <c:v>-0.18655872654390038</c:v>
                </c:pt>
                <c:pt idx="3887">
                  <c:v>-7.7347607715402944E-2</c:v>
                </c:pt>
                <c:pt idx="3888">
                  <c:v>-0.13957124240080532</c:v>
                </c:pt>
                <c:pt idx="3889">
                  <c:v>0.14755489549520462</c:v>
                </c:pt>
                <c:pt idx="3890">
                  <c:v>-0.24863107167740139</c:v>
                </c:pt>
                <c:pt idx="3891">
                  <c:v>7.1533834856801093E-2</c:v>
                </c:pt>
                <c:pt idx="3892">
                  <c:v>0.23493009500520401</c:v>
                </c:pt>
                <c:pt idx="3893">
                  <c:v>-0.42182063341759601</c:v>
                </c:pt>
                <c:pt idx="3894">
                  <c:v>4.5669511720497269E-2</c:v>
                </c:pt>
                <c:pt idx="3895">
                  <c:v>-0.1357057788352023</c:v>
                </c:pt>
                <c:pt idx="3896">
                  <c:v>-9.6157740242695411E-2</c:v>
                </c:pt>
                <c:pt idx="3897">
                  <c:v>3.0671724034895931E-2</c:v>
                </c:pt>
                <c:pt idx="3898">
                  <c:v>-0.45261806544890248</c:v>
                </c:pt>
                <c:pt idx="3899">
                  <c:v>-3.2203064587903896E-2</c:v>
                </c:pt>
                <c:pt idx="3900">
                  <c:v>2.7760844412597407E-2</c:v>
                </c:pt>
                <c:pt idx="3901">
                  <c:v>0.23775510242280262</c:v>
                </c:pt>
                <c:pt idx="3902">
                  <c:v>0.40349987347020289</c:v>
                </c:pt>
                <c:pt idx="3903">
                  <c:v>0.31000878644589847</c:v>
                </c:pt>
                <c:pt idx="3904">
                  <c:v>0.23286346722019857</c:v>
                </c:pt>
                <c:pt idx="3905">
                  <c:v>0.29694606527390022</c:v>
                </c:pt>
                <c:pt idx="3906">
                  <c:v>0.17926596441019882</c:v>
                </c:pt>
                <c:pt idx="3907">
                  <c:v>0.12399492304390236</c:v>
                </c:pt>
                <c:pt idx="3908">
                  <c:v>-0.43192402929589946</c:v>
                </c:pt>
                <c:pt idx="3909">
                  <c:v>0.2993829400300001</c:v>
                </c:pt>
                <c:pt idx="3910">
                  <c:v>0.17989437926009799</c:v>
                </c:pt>
                <c:pt idx="3911">
                  <c:v>-3.311324911739888E-2</c:v>
                </c:pt>
                <c:pt idx="3912">
                  <c:v>-0.19157408002140386</c:v>
                </c:pt>
                <c:pt idx="3913">
                  <c:v>0.11345634073820321</c:v>
                </c:pt>
                <c:pt idx="3914">
                  <c:v>-2.6454488646599827E-2</c:v>
                </c:pt>
                <c:pt idx="3915">
                  <c:v>0.11558002493680419</c:v>
                </c:pt>
                <c:pt idx="3916">
                  <c:v>0.64108373986930189</c:v>
                </c:pt>
                <c:pt idx="3917">
                  <c:v>0.39633051238779871</c:v>
                </c:pt>
                <c:pt idx="3918">
                  <c:v>-0.22697505859640188</c:v>
                </c:pt>
                <c:pt idx="3919">
                  <c:v>-0.10087150488060104</c:v>
                </c:pt>
                <c:pt idx="3920">
                  <c:v>1.5632276338195084E-2</c:v>
                </c:pt>
                <c:pt idx="3921">
                  <c:v>0.24910262634959679</c:v>
                </c:pt>
                <c:pt idx="3922">
                  <c:v>0.21824074676840155</c:v>
                </c:pt>
                <c:pt idx="3923">
                  <c:v>-7.8324179888099366E-2</c:v>
                </c:pt>
                <c:pt idx="3924">
                  <c:v>5.0578493799299906E-2</c:v>
                </c:pt>
                <c:pt idx="3925">
                  <c:v>-0.24868122997269637</c:v>
                </c:pt>
                <c:pt idx="3926">
                  <c:v>0.1434797424199985</c:v>
                </c:pt>
                <c:pt idx="3927">
                  <c:v>-0.1466065016251008</c:v>
                </c:pt>
                <c:pt idx="3928">
                  <c:v>-0.54019681398269626</c:v>
                </c:pt>
                <c:pt idx="3929">
                  <c:v>-0.21466479367160218</c:v>
                </c:pt>
                <c:pt idx="3930">
                  <c:v>-8.3626960370096981E-2</c:v>
                </c:pt>
                <c:pt idx="3931">
                  <c:v>-0.11439765041420458</c:v>
                </c:pt>
                <c:pt idx="3932">
                  <c:v>0.24894201649349412</c:v>
                </c:pt>
                <c:pt idx="3933">
                  <c:v>0.25639672656900103</c:v>
                </c:pt>
                <c:pt idx="3934">
                  <c:v>-0.17686866857090422</c:v>
                </c:pt>
                <c:pt idx="3935">
                  <c:v>-0.11942905670469628</c:v>
                </c:pt>
                <c:pt idx="3936">
                  <c:v>-0.2834447625772043</c:v>
                </c:pt>
                <c:pt idx="3937">
                  <c:v>0.16327375161329627</c:v>
                </c:pt>
                <c:pt idx="3938">
                  <c:v>0.39388982285070284</c:v>
                </c:pt>
                <c:pt idx="3939">
                  <c:v>-0.23951457560070111</c:v>
                </c:pt>
                <c:pt idx="3940">
                  <c:v>6.4156625776604415E-2</c:v>
                </c:pt>
                <c:pt idx="3941">
                  <c:v>-6.7665426030899312E-2</c:v>
                </c:pt>
                <c:pt idx="3942">
                  <c:v>0.36226791033859485</c:v>
                </c:pt>
                <c:pt idx="3943">
                  <c:v>-0.8593071606304008</c:v>
                </c:pt>
                <c:pt idx="3944">
                  <c:v>0.2667057251999978</c:v>
                </c:pt>
                <c:pt idx="3945">
                  <c:v>-6.6327505108404239E-2</c:v>
                </c:pt>
                <c:pt idx="3946">
                  <c:v>4.3763071445404478E-2</c:v>
                </c:pt>
                <c:pt idx="3947">
                  <c:v>0.22109888939090183</c:v>
                </c:pt>
                <c:pt idx="3948">
                  <c:v>0.25935785408299949</c:v>
                </c:pt>
                <c:pt idx="3949">
                  <c:v>0.12364738947250231</c:v>
                </c:pt>
                <c:pt idx="3950">
                  <c:v>0.4835654461310952</c:v>
                </c:pt>
                <c:pt idx="3951">
                  <c:v>-3.785232543999939E-2</c:v>
                </c:pt>
                <c:pt idx="3952">
                  <c:v>0.19487583621119597</c:v>
                </c:pt>
                <c:pt idx="3953">
                  <c:v>-0.34930753843000417</c:v>
                </c:pt>
                <c:pt idx="3954">
                  <c:v>0.22095471683909551</c:v>
                </c:pt>
                <c:pt idx="3955">
                  <c:v>-8.3027366710297201E-2</c:v>
                </c:pt>
                <c:pt idx="3956">
                  <c:v>0.40172457301649445</c:v>
                </c:pt>
                <c:pt idx="3957">
                  <c:v>-0.21230156275059642</c:v>
                </c:pt>
                <c:pt idx="3958">
                  <c:v>-0.23278173455510398</c:v>
                </c:pt>
                <c:pt idx="3959">
                  <c:v>0.45252696153160343</c:v>
                </c:pt>
                <c:pt idx="3960">
                  <c:v>-0.12437840779429621</c:v>
                </c:pt>
                <c:pt idx="3961">
                  <c:v>0.20290962155850423</c:v>
                </c:pt>
                <c:pt idx="3962">
                  <c:v>-7.3194611988000702E-2</c:v>
                </c:pt>
                <c:pt idx="3963">
                  <c:v>0.17447193469180178</c:v>
                </c:pt>
                <c:pt idx="3964">
                  <c:v>0.47945485568319413</c:v>
                </c:pt>
                <c:pt idx="3965">
                  <c:v>-2.3984497956199391E-2</c:v>
                </c:pt>
                <c:pt idx="3966">
                  <c:v>-0.29575374343740179</c:v>
                </c:pt>
                <c:pt idx="3967">
                  <c:v>2.0411237920299641E-2</c:v>
                </c:pt>
                <c:pt idx="3968">
                  <c:v>0.57446160900499876</c:v>
                </c:pt>
                <c:pt idx="3969">
                  <c:v>-1.4490119806303881E-2</c:v>
                </c:pt>
                <c:pt idx="3970">
                  <c:v>-5.5283246875504233E-2</c:v>
                </c:pt>
                <c:pt idx="3971">
                  <c:v>-3.7196190686898944E-2</c:v>
                </c:pt>
                <c:pt idx="3972">
                  <c:v>-0.1105020431840984</c:v>
                </c:pt>
                <c:pt idx="3973">
                  <c:v>-4.8887229762506479E-2</c:v>
                </c:pt>
                <c:pt idx="3974">
                  <c:v>-0.15266464765119991</c:v>
                </c:pt>
                <c:pt idx="3975">
                  <c:v>0.20172609340480108</c:v>
                </c:pt>
                <c:pt idx="3976">
                  <c:v>0.22210210600219682</c:v>
                </c:pt>
                <c:pt idx="3977">
                  <c:v>0.20481101575470007</c:v>
                </c:pt>
                <c:pt idx="3978">
                  <c:v>-0.15699600107689804</c:v>
                </c:pt>
                <c:pt idx="3979">
                  <c:v>0.43166902022609577</c:v>
                </c:pt>
                <c:pt idx="3980">
                  <c:v>0.1877789988484011</c:v>
                </c:pt>
                <c:pt idx="3981">
                  <c:v>0.28809075332770107</c:v>
                </c:pt>
                <c:pt idx="3982">
                  <c:v>6.7527993247296081E-2</c:v>
                </c:pt>
                <c:pt idx="3983">
                  <c:v>0.28113966193669881</c:v>
                </c:pt>
                <c:pt idx="3984">
                  <c:v>-0.21432912623620126</c:v>
                </c:pt>
                <c:pt idx="3985">
                  <c:v>-3.6832835003707487E-2</c:v>
                </c:pt>
                <c:pt idx="3986">
                  <c:v>-0.38154112566630261</c:v>
                </c:pt>
                <c:pt idx="3987">
                  <c:v>-0.26772524409400233</c:v>
                </c:pt>
                <c:pt idx="3988">
                  <c:v>0.74102516042949418</c:v>
                </c:pt>
                <c:pt idx="3989">
                  <c:v>-0.38968466169639981</c:v>
                </c:pt>
                <c:pt idx="3990">
                  <c:v>-0.11113834409360379</c:v>
                </c:pt>
                <c:pt idx="3991">
                  <c:v>-9.0791387322305184E-2</c:v>
                </c:pt>
                <c:pt idx="3992">
                  <c:v>0.23489412472909521</c:v>
                </c:pt>
                <c:pt idx="3993">
                  <c:v>0.12611795755769606</c:v>
                </c:pt>
                <c:pt idx="3994">
                  <c:v>0.44157935456539832</c:v>
                </c:pt>
                <c:pt idx="3995">
                  <c:v>-0.15832925441950607</c:v>
                </c:pt>
                <c:pt idx="3996">
                  <c:v>6.7169863919296802E-2</c:v>
                </c:pt>
                <c:pt idx="3997">
                  <c:v>-0.28566655112240369</c:v>
                </c:pt>
                <c:pt idx="3998">
                  <c:v>0.12225053571869893</c:v>
                </c:pt>
                <c:pt idx="3999">
                  <c:v>0.23694547664109677</c:v>
                </c:pt>
                <c:pt idx="4000">
                  <c:v>-0.26495028322990066</c:v>
                </c:pt>
                <c:pt idx="4001">
                  <c:v>0.16334930596389796</c:v>
                </c:pt>
                <c:pt idx="4002">
                  <c:v>-0.20364918203190285</c:v>
                </c:pt>
                <c:pt idx="4003">
                  <c:v>-0.13334851719490359</c:v>
                </c:pt>
                <c:pt idx="4004">
                  <c:v>-7.3567209646100196E-2</c:v>
                </c:pt>
                <c:pt idx="4005">
                  <c:v>0.34009568534549572</c:v>
                </c:pt>
                <c:pt idx="4006">
                  <c:v>0.10547981453660071</c:v>
                </c:pt>
                <c:pt idx="4007">
                  <c:v>0.27434573903020265</c:v>
                </c:pt>
                <c:pt idx="4008">
                  <c:v>0.27069329552129773</c:v>
                </c:pt>
                <c:pt idx="4009">
                  <c:v>0.63532318704189805</c:v>
                </c:pt>
                <c:pt idx="4010">
                  <c:v>-0.43316508347430016</c:v>
                </c:pt>
                <c:pt idx="4011">
                  <c:v>4.305529056910018E-2</c:v>
                </c:pt>
                <c:pt idx="4012">
                  <c:v>0.59189727669210157</c:v>
                </c:pt>
                <c:pt idx="4013">
                  <c:v>-3.3326516094000169E-2</c:v>
                </c:pt>
                <c:pt idx="4014">
                  <c:v>7.905579209180047E-2</c:v>
                </c:pt>
                <c:pt idx="4015">
                  <c:v>0.48149129590549933</c:v>
                </c:pt>
                <c:pt idx="4016">
                  <c:v>9.9308062914296613E-2</c:v>
                </c:pt>
                <c:pt idx="4017">
                  <c:v>0.32422269866659548</c:v>
                </c:pt>
                <c:pt idx="4018">
                  <c:v>-5.3194855077400405E-2</c:v>
                </c:pt>
                <c:pt idx="4019">
                  <c:v>-0.11358150237479947</c:v>
                </c:pt>
                <c:pt idx="4020">
                  <c:v>-0.31051969117839917</c:v>
                </c:pt>
                <c:pt idx="4021">
                  <c:v>0.33565142837349526</c:v>
                </c:pt>
                <c:pt idx="4022">
                  <c:v>0.29056945107100063</c:v>
                </c:pt>
                <c:pt idx="4023">
                  <c:v>4.4220390556603206E-2</c:v>
                </c:pt>
                <c:pt idx="4024">
                  <c:v>-5.1113336008597798E-2</c:v>
                </c:pt>
                <c:pt idx="4025">
                  <c:v>3.6243522616899781E-2</c:v>
                </c:pt>
                <c:pt idx="4026">
                  <c:v>8.3671897650603455E-2</c:v>
                </c:pt>
                <c:pt idx="4027">
                  <c:v>-0.51867529997250017</c:v>
                </c:pt>
                <c:pt idx="4028">
                  <c:v>0.44836200919949931</c:v>
                </c:pt>
                <c:pt idx="4029">
                  <c:v>1.0310968265045943</c:v>
                </c:pt>
                <c:pt idx="4030">
                  <c:v>0.21345483646589969</c:v>
                </c:pt>
                <c:pt idx="4031">
                  <c:v>-0.10698881091170165</c:v>
                </c:pt>
                <c:pt idx="4032">
                  <c:v>3.239636638850385E-2</c:v>
                </c:pt>
                <c:pt idx="4033">
                  <c:v>0.21037889729869619</c:v>
                </c:pt>
                <c:pt idx="4034">
                  <c:v>-7.9980782486899216E-2</c:v>
                </c:pt>
                <c:pt idx="4035">
                  <c:v>0.29226206776699826</c:v>
                </c:pt>
                <c:pt idx="4036">
                  <c:v>-0.34225641792669848</c:v>
                </c:pt>
                <c:pt idx="4037">
                  <c:v>0.24102949790729866</c:v>
                </c:pt>
                <c:pt idx="4038">
                  <c:v>-0.36543647947490143</c:v>
                </c:pt>
                <c:pt idx="4039">
                  <c:v>-0.19066166049179856</c:v>
                </c:pt>
                <c:pt idx="4040">
                  <c:v>-2.8866228450702636E-2</c:v>
                </c:pt>
                <c:pt idx="4041">
                  <c:v>-4.4481258267396129E-2</c:v>
                </c:pt>
                <c:pt idx="4042">
                  <c:v>0.18498259597279798</c:v>
                </c:pt>
                <c:pt idx="4043">
                  <c:v>7.3497863618200654E-2</c:v>
                </c:pt>
                <c:pt idx="4044">
                  <c:v>-7.5424029676497639E-2</c:v>
                </c:pt>
                <c:pt idx="4045">
                  <c:v>-0.26613434608550079</c:v>
                </c:pt>
                <c:pt idx="4046">
                  <c:v>0.31931624024989702</c:v>
                </c:pt>
                <c:pt idx="4047">
                  <c:v>0.26889429790969643</c:v>
                </c:pt>
                <c:pt idx="4048">
                  <c:v>-8.7754431513296538E-2</c:v>
                </c:pt>
                <c:pt idx="4049">
                  <c:v>0.42547362806930522</c:v>
                </c:pt>
                <c:pt idx="4050">
                  <c:v>0.18929205945619998</c:v>
                </c:pt>
                <c:pt idx="4051">
                  <c:v>1.3042919656399476E-2</c:v>
                </c:pt>
                <c:pt idx="4052">
                  <c:v>-0.20467551392670202</c:v>
                </c:pt>
                <c:pt idx="4053">
                  <c:v>0.20549452546049451</c:v>
                </c:pt>
                <c:pt idx="4054">
                  <c:v>-0.11174231218050323</c:v>
                </c:pt>
                <c:pt idx="4055">
                  <c:v>8.4799092948983912E-3</c:v>
                </c:pt>
                <c:pt idx="4056">
                  <c:v>7.6510155900599841E-2</c:v>
                </c:pt>
                <c:pt idx="4057">
                  <c:v>0.22807006513809824</c:v>
                </c:pt>
                <c:pt idx="4058">
                  <c:v>0.31003710709450161</c:v>
                </c:pt>
                <c:pt idx="4059">
                  <c:v>-6.0752618788981749E-3</c:v>
                </c:pt>
                <c:pt idx="4060">
                  <c:v>7.4673270902096078E-2</c:v>
                </c:pt>
                <c:pt idx="4061">
                  <c:v>-0.18319920051300187</c:v>
                </c:pt>
                <c:pt idx="4062">
                  <c:v>-4.4360255027605433E-2</c:v>
                </c:pt>
                <c:pt idx="4063">
                  <c:v>8.31671583516993E-2</c:v>
                </c:pt>
                <c:pt idx="4064">
                  <c:v>0.12322474341709722</c:v>
                </c:pt>
                <c:pt idx="4065">
                  <c:v>0.14279859718610055</c:v>
                </c:pt>
                <c:pt idx="4066">
                  <c:v>2.7940576764301284E-2</c:v>
                </c:pt>
                <c:pt idx="4067">
                  <c:v>6.64484167993038E-2</c:v>
                </c:pt>
                <c:pt idx="4068">
                  <c:v>0.47749964958710223</c:v>
                </c:pt>
                <c:pt idx="4069">
                  <c:v>-0.43310709365810141</c:v>
                </c:pt>
                <c:pt idx="4070">
                  <c:v>8.099733874539794E-2</c:v>
                </c:pt>
                <c:pt idx="4071">
                  <c:v>-0.36543133858040733</c:v>
                </c:pt>
                <c:pt idx="4072">
                  <c:v>0.10358839842879775</c:v>
                </c:pt>
                <c:pt idx="4073">
                  <c:v>6.1127953366593601E-2</c:v>
                </c:pt>
                <c:pt idx="4074">
                  <c:v>-9.4612520366702313E-2</c:v>
                </c:pt>
                <c:pt idx="4075">
                  <c:v>2.3452473732795909E-2</c:v>
                </c:pt>
                <c:pt idx="4076">
                  <c:v>0.1065706572058005</c:v>
                </c:pt>
                <c:pt idx="4077">
                  <c:v>0.23017865992870412</c:v>
                </c:pt>
                <c:pt idx="4078">
                  <c:v>-7.1110721472201988E-2</c:v>
                </c:pt>
                <c:pt idx="4079">
                  <c:v>-0.45427796416110056</c:v>
                </c:pt>
                <c:pt idx="4080">
                  <c:v>0.10494386071390238</c:v>
                </c:pt>
                <c:pt idx="4081">
                  <c:v>0.64962188509800001</c:v>
                </c:pt>
                <c:pt idx="4082">
                  <c:v>0.23875262153639909</c:v>
                </c:pt>
                <c:pt idx="4083">
                  <c:v>0.11439886047239867</c:v>
                </c:pt>
                <c:pt idx="4084">
                  <c:v>-5.7982806711201818E-2</c:v>
                </c:pt>
                <c:pt idx="4085">
                  <c:v>-7.7558901594301233E-2</c:v>
                </c:pt>
                <c:pt idx="4086">
                  <c:v>-0.17965496508839607</c:v>
                </c:pt>
                <c:pt idx="4087">
                  <c:v>0.14358344550170443</c:v>
                </c:pt>
                <c:pt idx="4088">
                  <c:v>-0.14470297635150331</c:v>
                </c:pt>
                <c:pt idx="4089">
                  <c:v>-0.5038876422699019</c:v>
                </c:pt>
                <c:pt idx="4090">
                  <c:v>-0.23638102155189955</c:v>
                </c:pt>
                <c:pt idx="4091">
                  <c:v>-8.1581034938977837E-3</c:v>
                </c:pt>
                <c:pt idx="4092">
                  <c:v>0.44857635104099813</c:v>
                </c:pt>
                <c:pt idx="4093">
                  <c:v>0.16880996951729799</c:v>
                </c:pt>
                <c:pt idx="4094">
                  <c:v>2.8074614508398099E-2</c:v>
                </c:pt>
                <c:pt idx="4095">
                  <c:v>0.14347211544990301</c:v>
                </c:pt>
                <c:pt idx="4096">
                  <c:v>8.0165974218502356E-2</c:v>
                </c:pt>
                <c:pt idx="4097">
                  <c:v>0.23311676414139271</c:v>
                </c:pt>
                <c:pt idx="4098">
                  <c:v>-0.22689226480890312</c:v>
                </c:pt>
                <c:pt idx="4099">
                  <c:v>0.39002290637090198</c:v>
                </c:pt>
                <c:pt idx="4100">
                  <c:v>5.8603026485300802E-2</c:v>
                </c:pt>
                <c:pt idx="4101">
                  <c:v>-0.21672787488840584</c:v>
                </c:pt>
                <c:pt idx="4102">
                  <c:v>0.34544694856010238</c:v>
                </c:pt>
                <c:pt idx="4103">
                  <c:v>3.1311880068969344E-3</c:v>
                </c:pt>
                <c:pt idx="4104">
                  <c:v>9.670689413439959E-2</c:v>
                </c:pt>
                <c:pt idx="4105">
                  <c:v>0.11672524519619287</c:v>
                </c:pt>
                <c:pt idx="4106">
                  <c:v>-0.25897922298489817</c:v>
                </c:pt>
                <c:pt idx="4107">
                  <c:v>0.40396430052090437</c:v>
                </c:pt>
                <c:pt idx="4108">
                  <c:v>5.9168520613098963E-2</c:v>
                </c:pt>
                <c:pt idx="4109">
                  <c:v>-0.16506608675060619</c:v>
                </c:pt>
                <c:pt idx="4110">
                  <c:v>-0.29843346234570589</c:v>
                </c:pt>
                <c:pt idx="4111">
                  <c:v>-6.3792981421698869E-2</c:v>
                </c:pt>
                <c:pt idx="4112">
                  <c:v>-2.8525576552802079E-2</c:v>
                </c:pt>
                <c:pt idx="4113">
                  <c:v>-0.10432564202140071</c:v>
                </c:pt>
                <c:pt idx="4114">
                  <c:v>-0.21174843569639989</c:v>
                </c:pt>
                <c:pt idx="4115">
                  <c:v>9.9950260986197748E-2</c:v>
                </c:pt>
                <c:pt idx="4116">
                  <c:v>-9.4411933077800825E-2</c:v>
                </c:pt>
                <c:pt idx="4117">
                  <c:v>-0.30181963337719964</c:v>
                </c:pt>
                <c:pt idx="4118">
                  <c:v>-0.25618500310440595</c:v>
                </c:pt>
                <c:pt idx="4119">
                  <c:v>6.0803768268698377E-2</c:v>
                </c:pt>
                <c:pt idx="4120">
                  <c:v>0.17462210802169409</c:v>
                </c:pt>
                <c:pt idx="4121">
                  <c:v>-2.328781933999835E-2</c:v>
                </c:pt>
                <c:pt idx="4122">
                  <c:v>6.0405826234699589E-2</c:v>
                </c:pt>
                <c:pt idx="4123">
                  <c:v>6.7670073273198739E-2</c:v>
                </c:pt>
                <c:pt idx="4124">
                  <c:v>5.7378934153099692E-2</c:v>
                </c:pt>
                <c:pt idx="4125">
                  <c:v>0.16997475816790342</c:v>
                </c:pt>
                <c:pt idx="4126">
                  <c:v>-0.25639314103869992</c:v>
                </c:pt>
                <c:pt idx="4127">
                  <c:v>0.67513148397389955</c:v>
                </c:pt>
                <c:pt idx="4128">
                  <c:v>0.12004090988889971</c:v>
                </c:pt>
                <c:pt idx="4129">
                  <c:v>-9.8708040813406228E-2</c:v>
                </c:pt>
                <c:pt idx="4130">
                  <c:v>0.15694916828099537</c:v>
                </c:pt>
                <c:pt idx="4131">
                  <c:v>4.4620135660395022E-2</c:v>
                </c:pt>
                <c:pt idx="4132">
                  <c:v>0.27229221069389808</c:v>
                </c:pt>
                <c:pt idx="4133">
                  <c:v>-0.21039829610739957</c:v>
                </c:pt>
                <c:pt idx="4134">
                  <c:v>-0.14636284725060023</c:v>
                </c:pt>
                <c:pt idx="4135">
                  <c:v>-0.66911246559830317</c:v>
                </c:pt>
                <c:pt idx="4136">
                  <c:v>0.32328843382769179</c:v>
                </c:pt>
                <c:pt idx="4137">
                  <c:v>-0.15504550557780306</c:v>
                </c:pt>
                <c:pt idx="4138">
                  <c:v>0.14028533161100398</c:v>
                </c:pt>
                <c:pt idx="4139">
                  <c:v>0.33926145407789932</c:v>
                </c:pt>
                <c:pt idx="4140">
                  <c:v>0.1404048936995963</c:v>
                </c:pt>
                <c:pt idx="4141">
                  <c:v>3.216793646850391E-2</c:v>
                </c:pt>
                <c:pt idx="4142">
                  <c:v>0.28934276326810249</c:v>
                </c:pt>
                <c:pt idx="4143">
                  <c:v>-0.15052661498410203</c:v>
                </c:pt>
                <c:pt idx="4144">
                  <c:v>0.21458558814399709</c:v>
                </c:pt>
                <c:pt idx="4145">
                  <c:v>0.30597133974720236</c:v>
                </c:pt>
                <c:pt idx="4146">
                  <c:v>9.1511026980128918E-4</c:v>
                </c:pt>
                <c:pt idx="4147">
                  <c:v>-0.16998752341629597</c:v>
                </c:pt>
                <c:pt idx="4148">
                  <c:v>0.34776478522729803</c:v>
                </c:pt>
                <c:pt idx="4149">
                  <c:v>-2.3934220331000233E-2</c:v>
                </c:pt>
                <c:pt idx="4150">
                  <c:v>0.25399581553979544</c:v>
                </c:pt>
                <c:pt idx="4151">
                  <c:v>0.25532245778249774</c:v>
                </c:pt>
                <c:pt idx="4152">
                  <c:v>0.12312857985919834</c:v>
                </c:pt>
                <c:pt idx="4153">
                  <c:v>-0.21672065775280203</c:v>
                </c:pt>
                <c:pt idx="4154">
                  <c:v>-1.1532060236305597E-2</c:v>
                </c:pt>
                <c:pt idx="4155">
                  <c:v>-0.46129821341010313</c:v>
                </c:pt>
                <c:pt idx="4156">
                  <c:v>-9.0887889150700119E-2</c:v>
                </c:pt>
                <c:pt idx="4157">
                  <c:v>0.19076139882629661</c:v>
                </c:pt>
                <c:pt idx="4158">
                  <c:v>8.3503614331696951E-2</c:v>
                </c:pt>
                <c:pt idx="4159">
                  <c:v>-0.6389459819679999</c:v>
                </c:pt>
                <c:pt idx="4160">
                  <c:v>-0.37577593566540202</c:v>
                </c:pt>
                <c:pt idx="4161">
                  <c:v>0.23228602600560322</c:v>
                </c:pt>
                <c:pt idx="4162">
                  <c:v>-0.19107520374179643</c:v>
                </c:pt>
                <c:pt idx="4163">
                  <c:v>-4.3915609747500639E-2</c:v>
                </c:pt>
                <c:pt idx="4164">
                  <c:v>0.61391141762559442</c:v>
                </c:pt>
                <c:pt idx="4165">
                  <c:v>-0.15857188945820155</c:v>
                </c:pt>
                <c:pt idx="4166">
                  <c:v>-0.26829037591490135</c:v>
                </c:pt>
                <c:pt idx="4167">
                  <c:v>0.31681866756670019</c:v>
                </c:pt>
                <c:pt idx="4168">
                  <c:v>0.45878873926130126</c:v>
                </c:pt>
                <c:pt idx="4169">
                  <c:v>0.36337907620969645</c:v>
                </c:pt>
                <c:pt idx="4170">
                  <c:v>0.23536020167919958</c:v>
                </c:pt>
                <c:pt idx="4171">
                  <c:v>-0.10389481169890047</c:v>
                </c:pt>
                <c:pt idx="4172">
                  <c:v>-0.19143271473370049</c:v>
                </c:pt>
                <c:pt idx="4173">
                  <c:v>-0.27660685083760228</c:v>
                </c:pt>
                <c:pt idx="4174">
                  <c:v>-8.1472193467696741E-2</c:v>
                </c:pt>
                <c:pt idx="4175">
                  <c:v>-0.14719141512340173</c:v>
                </c:pt>
                <c:pt idx="4176">
                  <c:v>0.28067522472919393</c:v>
                </c:pt>
                <c:pt idx="4177">
                  <c:v>0.27992452603219675</c:v>
                </c:pt>
                <c:pt idx="4178">
                  <c:v>0.28494583079439906</c:v>
                </c:pt>
                <c:pt idx="4179">
                  <c:v>-0.19381181455379703</c:v>
                </c:pt>
                <c:pt idx="4180">
                  <c:v>-0.31881719140629627</c:v>
                </c:pt>
                <c:pt idx="4181">
                  <c:v>0.408355249975898</c:v>
                </c:pt>
                <c:pt idx="4182">
                  <c:v>0.23966505539329575</c:v>
                </c:pt>
                <c:pt idx="4183">
                  <c:v>0.10267730060349578</c:v>
                </c:pt>
                <c:pt idx="4184">
                  <c:v>0.3786700506705003</c:v>
                </c:pt>
                <c:pt idx="4185">
                  <c:v>4.0714123649095768E-2</c:v>
                </c:pt>
                <c:pt idx="4186">
                  <c:v>0.28124501738800234</c:v>
                </c:pt>
                <c:pt idx="4187">
                  <c:v>0.53004959656869488</c:v>
                </c:pt>
                <c:pt idx="4188">
                  <c:v>-0.14834944340660172</c:v>
                </c:pt>
                <c:pt idx="4189">
                  <c:v>0.37711358488409985</c:v>
                </c:pt>
                <c:pt idx="4190">
                  <c:v>0.15509262117419809</c:v>
                </c:pt>
                <c:pt idx="4191">
                  <c:v>-2.6771029137400149E-2</c:v>
                </c:pt>
                <c:pt idx="4192">
                  <c:v>0.1922310108567018</c:v>
                </c:pt>
                <c:pt idx="4193">
                  <c:v>-4.5682762625098405E-2</c:v>
                </c:pt>
                <c:pt idx="4194">
                  <c:v>0.26437237239309752</c:v>
                </c:pt>
                <c:pt idx="4195">
                  <c:v>0.33864563705940043</c:v>
                </c:pt>
                <c:pt idx="4196">
                  <c:v>0.13509191729269787</c:v>
                </c:pt>
                <c:pt idx="4197">
                  <c:v>0.82788542253519637</c:v>
                </c:pt>
                <c:pt idx="4198">
                  <c:v>5.1428361884397589E-2</c:v>
                </c:pt>
                <c:pt idx="4199">
                  <c:v>-0.24502696139660429</c:v>
                </c:pt>
                <c:pt idx="4200">
                  <c:v>-0.24325522434860147</c:v>
                </c:pt>
                <c:pt idx="4201">
                  <c:v>-6.4891115847096614E-2</c:v>
                </c:pt>
                <c:pt idx="4202">
                  <c:v>0.28442718912209841</c:v>
                </c:pt>
                <c:pt idx="4203">
                  <c:v>6.9448958100700509E-2</c:v>
                </c:pt>
                <c:pt idx="4204">
                  <c:v>0.18761667602839793</c:v>
                </c:pt>
                <c:pt idx="4205">
                  <c:v>0.1722629915624978</c:v>
                </c:pt>
                <c:pt idx="4206">
                  <c:v>0.1747639353202004</c:v>
                </c:pt>
                <c:pt idx="4207">
                  <c:v>0.34966515615759874</c:v>
                </c:pt>
                <c:pt idx="4208">
                  <c:v>-0.45673469220189844</c:v>
                </c:pt>
                <c:pt idx="4209">
                  <c:v>0.3627798987745976</c:v>
                </c:pt>
                <c:pt idx="4210">
                  <c:v>0.31749885027029734</c:v>
                </c:pt>
                <c:pt idx="4211">
                  <c:v>-0.28305637298510078</c:v>
                </c:pt>
                <c:pt idx="4212">
                  <c:v>-0.14891099867299573</c:v>
                </c:pt>
                <c:pt idx="4213">
                  <c:v>0.49583693311059562</c:v>
                </c:pt>
                <c:pt idx="4214">
                  <c:v>0.27040695385850455</c:v>
                </c:pt>
                <c:pt idx="4215">
                  <c:v>-0.47175441763850046</c:v>
                </c:pt>
                <c:pt idx="4216">
                  <c:v>0.29675970821649855</c:v>
                </c:pt>
                <c:pt idx="4217">
                  <c:v>-0.58484080835970076</c:v>
                </c:pt>
                <c:pt idx="4218">
                  <c:v>4.5668890738994605E-3</c:v>
                </c:pt>
                <c:pt idx="4219">
                  <c:v>0.14936391905889934</c:v>
                </c:pt>
                <c:pt idx="4220">
                  <c:v>0.36139113680179946</c:v>
                </c:pt>
                <c:pt idx="4221">
                  <c:v>-0.36713170495360004</c:v>
                </c:pt>
                <c:pt idx="4222">
                  <c:v>0.77294462079200343</c:v>
                </c:pt>
                <c:pt idx="4223">
                  <c:v>0.1191467112517941</c:v>
                </c:pt>
                <c:pt idx="4224">
                  <c:v>-5.0838094258203625E-2</c:v>
                </c:pt>
                <c:pt idx="4225">
                  <c:v>-0.9365562656550992</c:v>
                </c:pt>
                <c:pt idx="4226">
                  <c:v>-0.48054695220429977</c:v>
                </c:pt>
                <c:pt idx="4227">
                  <c:v>-6.7842030008698373E-2</c:v>
                </c:pt>
                <c:pt idx="4228">
                  <c:v>-0.19330678125919576</c:v>
                </c:pt>
                <c:pt idx="4229">
                  <c:v>0.21876280462359432</c:v>
                </c:pt>
                <c:pt idx="4230">
                  <c:v>-0.1544675667715012</c:v>
                </c:pt>
                <c:pt idx="4231">
                  <c:v>0.37098889422479431</c:v>
                </c:pt>
                <c:pt idx="4232">
                  <c:v>-0.56426487268880265</c:v>
                </c:pt>
                <c:pt idx="4233">
                  <c:v>0.16535310668380276</c:v>
                </c:pt>
                <c:pt idx="4234">
                  <c:v>0.15790198347869477</c:v>
                </c:pt>
                <c:pt idx="4235">
                  <c:v>-5.2155812686201841E-2</c:v>
                </c:pt>
                <c:pt idx="4236">
                  <c:v>0.36841521031249869</c:v>
                </c:pt>
                <c:pt idx="4237">
                  <c:v>-0.26949699575249753</c:v>
                </c:pt>
                <c:pt idx="4238">
                  <c:v>-0.17869721614560063</c:v>
                </c:pt>
                <c:pt idx="4239">
                  <c:v>0.39085279484890378</c:v>
                </c:pt>
                <c:pt idx="4240">
                  <c:v>-4.3293554930897926E-2</c:v>
                </c:pt>
                <c:pt idx="4241">
                  <c:v>0.15138970148179709</c:v>
                </c:pt>
                <c:pt idx="4242">
                  <c:v>0.46928385806879902</c:v>
                </c:pt>
                <c:pt idx="4243">
                  <c:v>0.13544698402219524</c:v>
                </c:pt>
                <c:pt idx="4244">
                  <c:v>-3.4249624635599218E-2</c:v>
                </c:pt>
                <c:pt idx="4245">
                  <c:v>0.54432091700779495</c:v>
                </c:pt>
                <c:pt idx="4246">
                  <c:v>-0.1856351726847052</c:v>
                </c:pt>
                <c:pt idx="4247">
                  <c:v>0.32269242541719478</c:v>
                </c:pt>
                <c:pt idx="4248">
                  <c:v>-2.653037569280059E-2</c:v>
                </c:pt>
                <c:pt idx="4249">
                  <c:v>0.21199369135310064</c:v>
                </c:pt>
                <c:pt idx="4250">
                  <c:v>0.23826963153549485</c:v>
                </c:pt>
                <c:pt idx="4251">
                  <c:v>-0.23116403909479999</c:v>
                </c:pt>
                <c:pt idx="4252">
                  <c:v>0.39160427078490301</c:v>
                </c:pt>
                <c:pt idx="4253">
                  <c:v>4.0565912722492214E-2</c:v>
                </c:pt>
                <c:pt idx="4254">
                  <c:v>0.42531129463100115</c:v>
                </c:pt>
                <c:pt idx="4255">
                  <c:v>3.3274739128103192E-2</c:v>
                </c:pt>
                <c:pt idx="4256">
                  <c:v>-0.41926997405649757</c:v>
                </c:pt>
                <c:pt idx="4257">
                  <c:v>-0.19705148774510661</c:v>
                </c:pt>
                <c:pt idx="4258">
                  <c:v>-1.9167805632100965E-2</c:v>
                </c:pt>
                <c:pt idx="4259">
                  <c:v>-0.33323857188550221</c:v>
                </c:pt>
                <c:pt idx="4260">
                  <c:v>-0.34774670570949695</c:v>
                </c:pt>
                <c:pt idx="4261">
                  <c:v>0.12676921280879583</c:v>
                </c:pt>
                <c:pt idx="4262">
                  <c:v>0.45161170648399462</c:v>
                </c:pt>
                <c:pt idx="4263">
                  <c:v>-0.35555696536439996</c:v>
                </c:pt>
                <c:pt idx="4264">
                  <c:v>0.19939658449909814</c:v>
                </c:pt>
                <c:pt idx="4265">
                  <c:v>0.23272115345709921</c:v>
                </c:pt>
                <c:pt idx="4266">
                  <c:v>-0.33094669767580598</c:v>
                </c:pt>
                <c:pt idx="4267">
                  <c:v>-2.5734824312998228E-2</c:v>
                </c:pt>
                <c:pt idx="4268">
                  <c:v>-0.30302249240850188</c:v>
                </c:pt>
                <c:pt idx="4269">
                  <c:v>-8.2580770012505411E-2</c:v>
                </c:pt>
                <c:pt idx="4270">
                  <c:v>-3.0744053768998469E-3</c:v>
                </c:pt>
                <c:pt idx="4271">
                  <c:v>0.1683774117493968</c:v>
                </c:pt>
                <c:pt idx="4272">
                  <c:v>0.29999384900609982</c:v>
                </c:pt>
                <c:pt idx="4273">
                  <c:v>0.42172428644269644</c:v>
                </c:pt>
                <c:pt idx="4274">
                  <c:v>-7.7939235296902609E-2</c:v>
                </c:pt>
                <c:pt idx="4275">
                  <c:v>0.23811967753439944</c:v>
                </c:pt>
                <c:pt idx="4276">
                  <c:v>-3.1743101717800926E-2</c:v>
                </c:pt>
                <c:pt idx="4277">
                  <c:v>-6.9469638475801787E-2</c:v>
                </c:pt>
                <c:pt idx="4278">
                  <c:v>-5.7770183640599271E-2</c:v>
                </c:pt>
                <c:pt idx="4279">
                  <c:v>0.21989371691029902</c:v>
                </c:pt>
                <c:pt idx="4280">
                  <c:v>-0.11178648782730249</c:v>
                </c:pt>
                <c:pt idx="4281">
                  <c:v>0.47587431031539751</c:v>
                </c:pt>
                <c:pt idx="4282">
                  <c:v>-0.32384955378519464</c:v>
                </c:pt>
                <c:pt idx="4283">
                  <c:v>0.18398675570379908</c:v>
                </c:pt>
                <c:pt idx="4284">
                  <c:v>-0.121001217004995</c:v>
                </c:pt>
                <c:pt idx="4285">
                  <c:v>0.1153879758108971</c:v>
                </c:pt>
                <c:pt idx="4286">
                  <c:v>0.24922955161459726</c:v>
                </c:pt>
                <c:pt idx="4287">
                  <c:v>0.20793039087809717</c:v>
                </c:pt>
                <c:pt idx="4288">
                  <c:v>-0.19534040094250571</c:v>
                </c:pt>
                <c:pt idx="4289">
                  <c:v>6.9497952856295342E-2</c:v>
                </c:pt>
                <c:pt idx="4290">
                  <c:v>0.22946896473789735</c:v>
                </c:pt>
                <c:pt idx="4291">
                  <c:v>0.17359244710230115</c:v>
                </c:pt>
                <c:pt idx="4292">
                  <c:v>0.15117215832339781</c:v>
                </c:pt>
                <c:pt idx="4293">
                  <c:v>0.19591971202749647</c:v>
                </c:pt>
                <c:pt idx="4294">
                  <c:v>8.2250278553395617E-2</c:v>
                </c:pt>
                <c:pt idx="4295">
                  <c:v>-5.0737102753203089E-2</c:v>
                </c:pt>
                <c:pt idx="4296">
                  <c:v>-9.7391194088061184E-3</c:v>
                </c:pt>
                <c:pt idx="4297">
                  <c:v>-0.29984568811289591</c:v>
                </c:pt>
                <c:pt idx="4298">
                  <c:v>0.27079388331370069</c:v>
                </c:pt>
                <c:pt idx="4299">
                  <c:v>-0.23960526456200171</c:v>
                </c:pt>
                <c:pt idx="4300">
                  <c:v>0.15884860795929967</c:v>
                </c:pt>
                <c:pt idx="4301">
                  <c:v>-0.67417658039909867</c:v>
                </c:pt>
                <c:pt idx="4302">
                  <c:v>-0.66087381429260716</c:v>
                </c:pt>
                <c:pt idx="4303">
                  <c:v>-1.34412042250176E-3</c:v>
                </c:pt>
                <c:pt idx="4304">
                  <c:v>-4.0073077092500853E-2</c:v>
                </c:pt>
                <c:pt idx="4305">
                  <c:v>0.60716301540980311</c:v>
                </c:pt>
                <c:pt idx="4306">
                  <c:v>0.12387533394679906</c:v>
                </c:pt>
                <c:pt idx="4307">
                  <c:v>-5.0617179685019664E-3</c:v>
                </c:pt>
                <c:pt idx="4308">
                  <c:v>0.1769970079942027</c:v>
                </c:pt>
                <c:pt idx="4309">
                  <c:v>-0.23202247733130577</c:v>
                </c:pt>
                <c:pt idx="4310">
                  <c:v>0.61135378400589957</c:v>
                </c:pt>
                <c:pt idx="4311">
                  <c:v>7.5163844174404915E-2</c:v>
                </c:pt>
                <c:pt idx="4312">
                  <c:v>-4.0502323063797974E-2</c:v>
                </c:pt>
                <c:pt idx="4313">
                  <c:v>0.38011922790250452</c:v>
                </c:pt>
                <c:pt idx="4314">
                  <c:v>-3.1297166428032597E-3</c:v>
                </c:pt>
                <c:pt idx="4315">
                  <c:v>0.29978116991330239</c:v>
                </c:pt>
                <c:pt idx="4316">
                  <c:v>0.39304551961839707</c:v>
                </c:pt>
                <c:pt idx="4317">
                  <c:v>-3.1508521947699819E-2</c:v>
                </c:pt>
                <c:pt idx="4318">
                  <c:v>-6.1755199648906967E-2</c:v>
                </c:pt>
                <c:pt idx="4319">
                  <c:v>-0.1470106877359072</c:v>
                </c:pt>
                <c:pt idx="4320">
                  <c:v>0.67415595713399767</c:v>
                </c:pt>
                <c:pt idx="4321">
                  <c:v>0.50936106927029812</c:v>
                </c:pt>
                <c:pt idx="4322">
                  <c:v>0.28381878079179756</c:v>
                </c:pt>
                <c:pt idx="4323">
                  <c:v>0.38419682811380085</c:v>
                </c:pt>
                <c:pt idx="4324">
                  <c:v>-0.11322626048190187</c:v>
                </c:pt>
                <c:pt idx="4325">
                  <c:v>-0.39249522074049992</c:v>
                </c:pt>
                <c:pt idx="4326">
                  <c:v>0.23690224011820504</c:v>
                </c:pt>
                <c:pt idx="4327">
                  <c:v>0.20764120400399833</c:v>
                </c:pt>
                <c:pt idx="4328">
                  <c:v>-0.18762595317210184</c:v>
                </c:pt>
                <c:pt idx="4329">
                  <c:v>-0.24556832850110055</c:v>
                </c:pt>
                <c:pt idx="4330">
                  <c:v>-0.23446872297370192</c:v>
                </c:pt>
                <c:pt idx="4331">
                  <c:v>0.11695725481659736</c:v>
                </c:pt>
                <c:pt idx="4332">
                  <c:v>-6.5204480144700483E-2</c:v>
                </c:pt>
                <c:pt idx="4333">
                  <c:v>0.26427075299960023</c:v>
                </c:pt>
                <c:pt idx="4334">
                  <c:v>-3.962900853840523E-2</c:v>
                </c:pt>
                <c:pt idx="4335">
                  <c:v>7.9998423390300388E-2</c:v>
                </c:pt>
                <c:pt idx="4336">
                  <c:v>-0.37591372448009963</c:v>
                </c:pt>
                <c:pt idx="4337">
                  <c:v>1.5987251260099811E-2</c:v>
                </c:pt>
                <c:pt idx="4338">
                  <c:v>-0.10603848917100578</c:v>
                </c:pt>
                <c:pt idx="4339">
                  <c:v>-0.16739645189080221</c:v>
                </c:pt>
                <c:pt idx="4340">
                  <c:v>-6.1145465738498217E-2</c:v>
                </c:pt>
                <c:pt idx="4341">
                  <c:v>-0.29183255954650633</c:v>
                </c:pt>
                <c:pt idx="4342">
                  <c:v>3.6730136318041673E-3</c:v>
                </c:pt>
                <c:pt idx="4343">
                  <c:v>0.17685012654569476</c:v>
                </c:pt>
                <c:pt idx="4344">
                  <c:v>-8.6336704198402003E-2</c:v>
                </c:pt>
                <c:pt idx="4345">
                  <c:v>0.15642102746040365</c:v>
                </c:pt>
                <c:pt idx="4346">
                  <c:v>-0.22373733533270013</c:v>
                </c:pt>
                <c:pt idx="4347">
                  <c:v>0.38671234792779785</c:v>
                </c:pt>
                <c:pt idx="4348">
                  <c:v>-6.7857880148601168E-2</c:v>
                </c:pt>
                <c:pt idx="4349">
                  <c:v>-6.4615079860395497E-2</c:v>
                </c:pt>
                <c:pt idx="4350">
                  <c:v>0.22070841433009747</c:v>
                </c:pt>
                <c:pt idx="4351">
                  <c:v>0.18897523219909829</c:v>
                </c:pt>
                <c:pt idx="4352">
                  <c:v>-0.36893258585320154</c:v>
                </c:pt>
                <c:pt idx="4353">
                  <c:v>4.5150185555293376E-2</c:v>
                </c:pt>
                <c:pt idx="4354">
                  <c:v>-4.9780187650306118E-2</c:v>
                </c:pt>
                <c:pt idx="4355">
                  <c:v>-0.27827185032900559</c:v>
                </c:pt>
                <c:pt idx="4356">
                  <c:v>2.998357731729584E-2</c:v>
                </c:pt>
                <c:pt idx="4357">
                  <c:v>-0.36237434526810119</c:v>
                </c:pt>
                <c:pt idx="4358">
                  <c:v>0.12053423011909814</c:v>
                </c:pt>
                <c:pt idx="4359">
                  <c:v>0.16391681311899475</c:v>
                </c:pt>
                <c:pt idx="4360">
                  <c:v>0.33837062870340162</c:v>
                </c:pt>
                <c:pt idx="4361">
                  <c:v>0.22750409521189852</c:v>
                </c:pt>
                <c:pt idx="4362">
                  <c:v>0.10893622690819882</c:v>
                </c:pt>
                <c:pt idx="4363">
                  <c:v>0.207178978672097</c:v>
                </c:pt>
                <c:pt idx="4364">
                  <c:v>-0.29039834590620472</c:v>
                </c:pt>
                <c:pt idx="4365">
                  <c:v>0.38501007561420408</c:v>
                </c:pt>
                <c:pt idx="4366">
                  <c:v>0.24395501350119986</c:v>
                </c:pt>
                <c:pt idx="4367">
                  <c:v>-1.0961102450799842E-2</c:v>
                </c:pt>
                <c:pt idx="4368">
                  <c:v>0.48441304581999844</c:v>
                </c:pt>
                <c:pt idx="4369">
                  <c:v>0.24437450740840205</c:v>
                </c:pt>
                <c:pt idx="4370">
                  <c:v>0.43518030412789699</c:v>
                </c:pt>
                <c:pt idx="4371">
                  <c:v>-0.10798484850900536</c:v>
                </c:pt>
                <c:pt idx="4372">
                  <c:v>-7.6484678432898079E-2</c:v>
                </c:pt>
                <c:pt idx="4373">
                  <c:v>0.22933562908519889</c:v>
                </c:pt>
                <c:pt idx="4374">
                  <c:v>0.40871072031460187</c:v>
                </c:pt>
                <c:pt idx="4375">
                  <c:v>-1.2108965948002037E-2</c:v>
                </c:pt>
                <c:pt idx="4376">
                  <c:v>-0.10992899669490441</c:v>
                </c:pt>
                <c:pt idx="4377">
                  <c:v>-9.6655925562799894E-2</c:v>
                </c:pt>
                <c:pt idx="4378">
                  <c:v>-7.6199714581207445E-2</c:v>
                </c:pt>
                <c:pt idx="4379">
                  <c:v>0.32105860319820323</c:v>
                </c:pt>
                <c:pt idx="4380">
                  <c:v>0.10690254222029694</c:v>
                </c:pt>
                <c:pt idx="4381">
                  <c:v>-0.64010716425870129</c:v>
                </c:pt>
                <c:pt idx="4382">
                  <c:v>0.10432117641919803</c:v>
                </c:pt>
                <c:pt idx="4383">
                  <c:v>9.3528065435002361E-2</c:v>
                </c:pt>
                <c:pt idx="4384">
                  <c:v>-4.4729254206004043E-2</c:v>
                </c:pt>
                <c:pt idx="4385">
                  <c:v>0.15943825287680369</c:v>
                </c:pt>
                <c:pt idx="4386">
                  <c:v>-1.4962288818054503E-3</c:v>
                </c:pt>
                <c:pt idx="4387">
                  <c:v>0.17191152684829802</c:v>
                </c:pt>
                <c:pt idx="4388">
                  <c:v>-0.21674239019490216</c:v>
                </c:pt>
                <c:pt idx="4389">
                  <c:v>0.27212069720429355</c:v>
                </c:pt>
                <c:pt idx="4390">
                  <c:v>4.3403516743595105E-2</c:v>
                </c:pt>
                <c:pt idx="4391">
                  <c:v>5.9319026456499557E-2</c:v>
                </c:pt>
                <c:pt idx="4392">
                  <c:v>2.4627910843200596E-2</c:v>
                </c:pt>
                <c:pt idx="4393">
                  <c:v>0.26430890356299841</c:v>
                </c:pt>
                <c:pt idx="4394">
                  <c:v>-6.0054245468599277E-2</c:v>
                </c:pt>
                <c:pt idx="4395">
                  <c:v>0.18514908767209448</c:v>
                </c:pt>
                <c:pt idx="4396">
                  <c:v>0.43786702274930178</c:v>
                </c:pt>
                <c:pt idx="4397">
                  <c:v>0.15523005898079845</c:v>
                </c:pt>
                <c:pt idx="4398">
                  <c:v>0.46616392819419872</c:v>
                </c:pt>
                <c:pt idx="4399">
                  <c:v>0.24628757757799491</c:v>
                </c:pt>
                <c:pt idx="4400">
                  <c:v>3.7797853323098707E-2</c:v>
                </c:pt>
                <c:pt idx="4401">
                  <c:v>0.12242318331070123</c:v>
                </c:pt>
                <c:pt idx="4402">
                  <c:v>-4.1590746153602254E-2</c:v>
                </c:pt>
                <c:pt idx="4403">
                  <c:v>0.51544795381530406</c:v>
                </c:pt>
                <c:pt idx="4404">
                  <c:v>-4.0262652173701952E-2</c:v>
                </c:pt>
                <c:pt idx="4405">
                  <c:v>0.11931740388769896</c:v>
                </c:pt>
                <c:pt idx="4406">
                  <c:v>-2.2707754022704307E-2</c:v>
                </c:pt>
                <c:pt idx="4407">
                  <c:v>0.24945095649129456</c:v>
                </c:pt>
                <c:pt idx="4408">
                  <c:v>-0.19437066989190299</c:v>
                </c:pt>
                <c:pt idx="4409">
                  <c:v>0.16366796556079777</c:v>
                </c:pt>
                <c:pt idx="4410">
                  <c:v>0.22295537149499722</c:v>
                </c:pt>
                <c:pt idx="4411">
                  <c:v>-0.14387606221610127</c:v>
                </c:pt>
                <c:pt idx="4412">
                  <c:v>-0.18730382476310581</c:v>
                </c:pt>
                <c:pt idx="4413">
                  <c:v>0.4407254762126982</c:v>
                </c:pt>
                <c:pt idx="4414">
                  <c:v>0.32739468269750205</c:v>
                </c:pt>
                <c:pt idx="4415">
                  <c:v>0.18629744755519795</c:v>
                </c:pt>
                <c:pt idx="4416">
                  <c:v>-0.12270529732850122</c:v>
                </c:pt>
                <c:pt idx="4417">
                  <c:v>0.18755972315430114</c:v>
                </c:pt>
                <c:pt idx="4418">
                  <c:v>-0.26481439560130582</c:v>
                </c:pt>
                <c:pt idx="4419">
                  <c:v>-4.0651706633603624E-2</c:v>
                </c:pt>
                <c:pt idx="4420">
                  <c:v>-9.892738838849624E-2</c:v>
                </c:pt>
                <c:pt idx="4421">
                  <c:v>-0.49190975532400216</c:v>
                </c:pt>
                <c:pt idx="4422">
                  <c:v>0.31560501607629732</c:v>
                </c:pt>
                <c:pt idx="4423">
                  <c:v>0.42951408758279541</c:v>
                </c:pt>
                <c:pt idx="4424">
                  <c:v>-0.45982708528949701</c:v>
                </c:pt>
                <c:pt idx="4425">
                  <c:v>-0.10675741600889666</c:v>
                </c:pt>
                <c:pt idx="4426">
                  <c:v>-8.5189970272026017E-3</c:v>
                </c:pt>
                <c:pt idx="4427">
                  <c:v>0.22931955305880081</c:v>
                </c:pt>
                <c:pt idx="4428">
                  <c:v>0.11358584645810055</c:v>
                </c:pt>
                <c:pt idx="4429">
                  <c:v>-0.23454296959249632</c:v>
                </c:pt>
                <c:pt idx="4430">
                  <c:v>7.7138592138396689E-2</c:v>
                </c:pt>
                <c:pt idx="4431">
                  <c:v>-0.28356472266239763</c:v>
                </c:pt>
                <c:pt idx="4432">
                  <c:v>0.40773149111289797</c:v>
                </c:pt>
                <c:pt idx="4433">
                  <c:v>-0.33163332926080358</c:v>
                </c:pt>
                <c:pt idx="4434">
                  <c:v>0.14933444908809435</c:v>
                </c:pt>
                <c:pt idx="4435">
                  <c:v>7.9077981078299331E-2</c:v>
                </c:pt>
                <c:pt idx="4436">
                  <c:v>-0.26836124528799843</c:v>
                </c:pt>
                <c:pt idx="4437">
                  <c:v>-0.34315312218289762</c:v>
                </c:pt>
                <c:pt idx="4438">
                  <c:v>3.9530133199697559E-2</c:v>
                </c:pt>
                <c:pt idx="4439">
                  <c:v>-1.8819483796306713E-2</c:v>
                </c:pt>
                <c:pt idx="4440">
                  <c:v>-0.34244618919980496</c:v>
                </c:pt>
                <c:pt idx="4441">
                  <c:v>6.7685259964001432E-2</c:v>
                </c:pt>
                <c:pt idx="4442">
                  <c:v>0.2899728600676994</c:v>
                </c:pt>
                <c:pt idx="4443">
                  <c:v>0.38855554857249786</c:v>
                </c:pt>
                <c:pt idx="4444">
                  <c:v>7.232677961849987E-2</c:v>
                </c:pt>
                <c:pt idx="4445">
                  <c:v>-0.14599409245099793</c:v>
                </c:pt>
                <c:pt idx="4446">
                  <c:v>-4.8619767267496172E-2</c:v>
                </c:pt>
                <c:pt idx="4447">
                  <c:v>-0.18898748452589587</c:v>
                </c:pt>
                <c:pt idx="4448">
                  <c:v>0.21524636602229918</c:v>
                </c:pt>
                <c:pt idx="4449">
                  <c:v>2.7146569385401165E-2</c:v>
                </c:pt>
                <c:pt idx="4450">
                  <c:v>0.23649181398499763</c:v>
                </c:pt>
                <c:pt idx="4451">
                  <c:v>0.29844425218389858</c:v>
                </c:pt>
                <c:pt idx="4452">
                  <c:v>-8.5086751407033034E-3</c:v>
                </c:pt>
                <c:pt idx="4453">
                  <c:v>0.4095383618960966</c:v>
                </c:pt>
                <c:pt idx="4454">
                  <c:v>9.2625173099698088E-2</c:v>
                </c:pt>
                <c:pt idx="4455">
                  <c:v>-0.29388584345770141</c:v>
                </c:pt>
                <c:pt idx="4456">
                  <c:v>-5.817035643900681E-3</c:v>
                </c:pt>
                <c:pt idx="4457">
                  <c:v>-0.30782986972980098</c:v>
                </c:pt>
                <c:pt idx="4458">
                  <c:v>5.6728255091798019E-2</c:v>
                </c:pt>
                <c:pt idx="4459">
                  <c:v>0.37833335924759837</c:v>
                </c:pt>
                <c:pt idx="4460">
                  <c:v>0.29004975770519792</c:v>
                </c:pt>
                <c:pt idx="4461">
                  <c:v>-1.0471759271979408E-3</c:v>
                </c:pt>
                <c:pt idx="4462">
                  <c:v>0.1328834336728022</c:v>
                </c:pt>
                <c:pt idx="4463">
                  <c:v>4.3670949800095116E-2</c:v>
                </c:pt>
                <c:pt idx="4464">
                  <c:v>0.17474772783150172</c:v>
                </c:pt>
                <c:pt idx="4465">
                  <c:v>0.43569853243990053</c:v>
                </c:pt>
                <c:pt idx="4466">
                  <c:v>-0.29095378300559815</c:v>
                </c:pt>
                <c:pt idx="4467">
                  <c:v>0.17239107167029744</c:v>
                </c:pt>
                <c:pt idx="4468">
                  <c:v>-6.0905681325991168E-3</c:v>
                </c:pt>
                <c:pt idx="4469">
                  <c:v>5.0769551278399661E-2</c:v>
                </c:pt>
                <c:pt idx="4470">
                  <c:v>-8.1426364344501678E-2</c:v>
                </c:pt>
                <c:pt idx="4471">
                  <c:v>0.22168699642980272</c:v>
                </c:pt>
                <c:pt idx="4472">
                  <c:v>0.34738574749020046</c:v>
                </c:pt>
                <c:pt idx="4473">
                  <c:v>0.17907939925549954</c:v>
                </c:pt>
                <c:pt idx="4474">
                  <c:v>4.9644673404394268E-2</c:v>
                </c:pt>
                <c:pt idx="4475">
                  <c:v>-9.5411291520697716E-2</c:v>
                </c:pt>
                <c:pt idx="4476">
                  <c:v>-0.471188348738103</c:v>
                </c:pt>
                <c:pt idx="4477">
                  <c:v>-0.31454089290840415</c:v>
                </c:pt>
                <c:pt idx="4478">
                  <c:v>-0.16085077247740287</c:v>
                </c:pt>
                <c:pt idx="4479">
                  <c:v>2.6406935062198045E-2</c:v>
                </c:pt>
                <c:pt idx="4480">
                  <c:v>2.4846939076802244E-2</c:v>
                </c:pt>
                <c:pt idx="4481">
                  <c:v>0.22919699820700146</c:v>
                </c:pt>
                <c:pt idx="4482">
                  <c:v>-0.11350789273559769</c:v>
                </c:pt>
                <c:pt idx="4483">
                  <c:v>0.25525125347670041</c:v>
                </c:pt>
                <c:pt idx="4484">
                  <c:v>7.927105874759377E-2</c:v>
                </c:pt>
                <c:pt idx="4485">
                  <c:v>0.11695595817310078</c:v>
                </c:pt>
                <c:pt idx="4486">
                  <c:v>-6.4511388311302653E-2</c:v>
                </c:pt>
                <c:pt idx="4487">
                  <c:v>0.13314470275399515</c:v>
                </c:pt>
                <c:pt idx="4488">
                  <c:v>-9.0330112030599707E-2</c:v>
                </c:pt>
                <c:pt idx="4489">
                  <c:v>-8.9849600066600033E-2</c:v>
                </c:pt>
                <c:pt idx="4490">
                  <c:v>0.3152579218560021</c:v>
                </c:pt>
                <c:pt idx="4491">
                  <c:v>0.54675801586309802</c:v>
                </c:pt>
                <c:pt idx="4492">
                  <c:v>-0.6882224561809025</c:v>
                </c:pt>
                <c:pt idx="4493">
                  <c:v>0.12682360614749655</c:v>
                </c:pt>
                <c:pt idx="4494">
                  <c:v>-0.29229159350339984</c:v>
                </c:pt>
                <c:pt idx="4495">
                  <c:v>3.4733451732400056E-2</c:v>
                </c:pt>
                <c:pt idx="4496">
                  <c:v>-7.3795539536000376E-2</c:v>
                </c:pt>
                <c:pt idx="4497">
                  <c:v>0.50223851133829811</c:v>
                </c:pt>
                <c:pt idx="4498">
                  <c:v>-0.247750779797002</c:v>
                </c:pt>
                <c:pt idx="4499">
                  <c:v>-0.13667234769500425</c:v>
                </c:pt>
                <c:pt idx="4500">
                  <c:v>0.31951639515899899</c:v>
                </c:pt>
                <c:pt idx="4501">
                  <c:v>-0.1532689202826063</c:v>
                </c:pt>
                <c:pt idx="4502">
                  <c:v>-0.19340238446420699</c:v>
                </c:pt>
                <c:pt idx="4503">
                  <c:v>8.0503223474700292E-2</c:v>
                </c:pt>
                <c:pt idx="4504">
                  <c:v>3.385947817629642E-2</c:v>
                </c:pt>
                <c:pt idx="4505">
                  <c:v>0.1635692601295986</c:v>
                </c:pt>
                <c:pt idx="4506">
                  <c:v>-1.803298830240152E-2</c:v>
                </c:pt>
                <c:pt idx="4507">
                  <c:v>9.8914126988098872E-2</c:v>
                </c:pt>
                <c:pt idx="4508">
                  <c:v>0.2761194043042039</c:v>
                </c:pt>
                <c:pt idx="4509">
                  <c:v>0.1182934219982954</c:v>
                </c:pt>
                <c:pt idx="4510">
                  <c:v>8.9552038612097817E-2</c:v>
                </c:pt>
                <c:pt idx="4511">
                  <c:v>-0.21472120107799952</c:v>
                </c:pt>
                <c:pt idx="4512">
                  <c:v>0.2842515363536009</c:v>
                </c:pt>
                <c:pt idx="4513">
                  <c:v>-4.8241057984803604E-2</c:v>
                </c:pt>
                <c:pt idx="4514">
                  <c:v>4.0007427523200079E-2</c:v>
                </c:pt>
                <c:pt idx="4515">
                  <c:v>0.30368870162219253</c:v>
                </c:pt>
                <c:pt idx="4516">
                  <c:v>0.55692701541179446</c:v>
                </c:pt>
                <c:pt idx="4517">
                  <c:v>0.11380297551949781</c:v>
                </c:pt>
                <c:pt idx="4518">
                  <c:v>0.4458986295265035</c:v>
                </c:pt>
                <c:pt idx="4519">
                  <c:v>-0.43182561708960066</c:v>
                </c:pt>
                <c:pt idx="4520">
                  <c:v>0.11222583590699742</c:v>
                </c:pt>
                <c:pt idx="4521">
                  <c:v>0.4268126401024972</c:v>
                </c:pt>
                <c:pt idx="4522">
                  <c:v>0.13974832498769985</c:v>
                </c:pt>
                <c:pt idx="4523">
                  <c:v>0.22847869356379391</c:v>
                </c:pt>
                <c:pt idx="4524">
                  <c:v>-0.14302573091929816</c:v>
                </c:pt>
                <c:pt idx="4525">
                  <c:v>-0.12390776535089998</c:v>
                </c:pt>
                <c:pt idx="4526">
                  <c:v>-0.23349262752210365</c:v>
                </c:pt>
                <c:pt idx="4527">
                  <c:v>-0.33443360370589659</c:v>
                </c:pt>
                <c:pt idx="4528">
                  <c:v>0.21736588829939762</c:v>
                </c:pt>
                <c:pt idx="4529">
                  <c:v>-0.20594883679990517</c:v>
                </c:pt>
                <c:pt idx="4530">
                  <c:v>-6.1048730165403242E-2</c:v>
                </c:pt>
                <c:pt idx="4531">
                  <c:v>0.6156940701783995</c:v>
                </c:pt>
                <c:pt idx="4532">
                  <c:v>0.12233177170709553</c:v>
                </c:pt>
                <c:pt idx="4533">
                  <c:v>0.12862059493919986</c:v>
                </c:pt>
                <c:pt idx="4534">
                  <c:v>7.6732386838493483E-2</c:v>
                </c:pt>
                <c:pt idx="4535">
                  <c:v>-1.6330325252702949E-2</c:v>
                </c:pt>
                <c:pt idx="4536">
                  <c:v>0.33619513977659921</c:v>
                </c:pt>
                <c:pt idx="4537">
                  <c:v>-2.0720578579599191E-2</c:v>
                </c:pt>
                <c:pt idx="4538">
                  <c:v>7.9308988500997657E-2</c:v>
                </c:pt>
                <c:pt idx="4539">
                  <c:v>0.1159631981120981</c:v>
                </c:pt>
                <c:pt idx="4540">
                  <c:v>5.0134150205494166E-2</c:v>
                </c:pt>
                <c:pt idx="4541">
                  <c:v>0.15522687496080323</c:v>
                </c:pt>
                <c:pt idx="4542">
                  <c:v>-1.6604282014398564E-2</c:v>
                </c:pt>
                <c:pt idx="4543">
                  <c:v>-0.20045218846940571</c:v>
                </c:pt>
                <c:pt idx="4544">
                  <c:v>9.9025565499495372E-2</c:v>
                </c:pt>
                <c:pt idx="4545">
                  <c:v>-0.19129407954680033</c:v>
                </c:pt>
                <c:pt idx="4546">
                  <c:v>-3.8277451197402002E-2</c:v>
                </c:pt>
                <c:pt idx="4547">
                  <c:v>0.28725513075830378</c:v>
                </c:pt>
                <c:pt idx="4548">
                  <c:v>5.0191482224299477E-2</c:v>
                </c:pt>
                <c:pt idx="4549">
                  <c:v>-0.21596423694650468</c:v>
                </c:pt>
                <c:pt idx="4550">
                  <c:v>0.29576246376230131</c:v>
                </c:pt>
                <c:pt idx="4551">
                  <c:v>-0.20400724624720112</c:v>
                </c:pt>
                <c:pt idx="4552">
                  <c:v>-0.2280911032999029</c:v>
                </c:pt>
                <c:pt idx="4553">
                  <c:v>9.9571199707995106E-3</c:v>
                </c:pt>
                <c:pt idx="4554">
                  <c:v>1.6020574204098637E-2</c:v>
                </c:pt>
                <c:pt idx="4555">
                  <c:v>1.7435370129099681E-2</c:v>
                </c:pt>
                <c:pt idx="4556">
                  <c:v>0.20796668199020019</c:v>
                </c:pt>
                <c:pt idx="4557">
                  <c:v>0.1154719477909012</c:v>
                </c:pt>
                <c:pt idx="4558">
                  <c:v>0.16616887426820171</c:v>
                </c:pt>
                <c:pt idx="4559">
                  <c:v>9.7826891340794475E-2</c:v>
                </c:pt>
                <c:pt idx="4560">
                  <c:v>0.38122198876919811</c:v>
                </c:pt>
                <c:pt idx="4561">
                  <c:v>0.28478081789319987</c:v>
                </c:pt>
                <c:pt idx="4562">
                  <c:v>-1.4896269848804877E-2</c:v>
                </c:pt>
                <c:pt idx="4563">
                  <c:v>-7.4047306393403289E-2</c:v>
                </c:pt>
                <c:pt idx="4564">
                  <c:v>-0.19819281495460217</c:v>
                </c:pt>
                <c:pt idx="4565">
                  <c:v>0.26886318992310265</c:v>
                </c:pt>
                <c:pt idx="4566">
                  <c:v>0.22968543354890159</c:v>
                </c:pt>
                <c:pt idx="4567">
                  <c:v>-0.25489874842449467</c:v>
                </c:pt>
                <c:pt idx="4568">
                  <c:v>-0.19972816108619895</c:v>
                </c:pt>
                <c:pt idx="4569">
                  <c:v>0.52646305423289874</c:v>
                </c:pt>
                <c:pt idx="4570">
                  <c:v>-0.24800501537939823</c:v>
                </c:pt>
                <c:pt idx="4571">
                  <c:v>-0.15641606224620119</c:v>
                </c:pt>
                <c:pt idx="4572">
                  <c:v>0.24885374515349667</c:v>
                </c:pt>
                <c:pt idx="4573">
                  <c:v>0.25911568889079462</c:v>
                </c:pt>
                <c:pt idx="4574">
                  <c:v>-0.20900217894330098</c:v>
                </c:pt>
                <c:pt idx="4575">
                  <c:v>-5.6098017461962968E-3</c:v>
                </c:pt>
                <c:pt idx="4576">
                  <c:v>-0.2110975396851984</c:v>
                </c:pt>
                <c:pt idx="4577">
                  <c:v>7.9838703874600014E-2</c:v>
                </c:pt>
                <c:pt idx="4578">
                  <c:v>-3.9600381930704032E-2</c:v>
                </c:pt>
                <c:pt idx="4579">
                  <c:v>0.6517618702791026</c:v>
                </c:pt>
                <c:pt idx="4580">
                  <c:v>0.32802602978019735</c:v>
                </c:pt>
                <c:pt idx="4581">
                  <c:v>-0.31413759740310354</c:v>
                </c:pt>
                <c:pt idx="4582">
                  <c:v>0.14907422137699911</c:v>
                </c:pt>
                <c:pt idx="4583">
                  <c:v>-0.17746415024020479</c:v>
                </c:pt>
                <c:pt idx="4584">
                  <c:v>-3.7151548945196566E-2</c:v>
                </c:pt>
                <c:pt idx="4585">
                  <c:v>-9.0435395277104647E-2</c:v>
                </c:pt>
                <c:pt idx="4586">
                  <c:v>0.20369509844910283</c:v>
                </c:pt>
                <c:pt idx="4587">
                  <c:v>-0.16587723109469721</c:v>
                </c:pt>
                <c:pt idx="4588">
                  <c:v>-3.6955334746977542E-3</c:v>
                </c:pt>
                <c:pt idx="4589">
                  <c:v>-0.27373415187160077</c:v>
                </c:pt>
                <c:pt idx="4590">
                  <c:v>7.6545255082599795E-2</c:v>
                </c:pt>
                <c:pt idx="4591">
                  <c:v>0.51984567106199364</c:v>
                </c:pt>
                <c:pt idx="4592">
                  <c:v>0.2511990667764934</c:v>
                </c:pt>
                <c:pt idx="4593">
                  <c:v>7.3158704733096158E-2</c:v>
                </c:pt>
                <c:pt idx="4594">
                  <c:v>-0.13248441673620448</c:v>
                </c:pt>
                <c:pt idx="4595">
                  <c:v>-0.15485074245339803</c:v>
                </c:pt>
                <c:pt idx="4596">
                  <c:v>5.6869829740101352E-2</c:v>
                </c:pt>
                <c:pt idx="4597">
                  <c:v>0.43351222912090037</c:v>
                </c:pt>
                <c:pt idx="4598">
                  <c:v>-1.4750838943200506E-2</c:v>
                </c:pt>
                <c:pt idx="4599">
                  <c:v>0.12343831684029993</c:v>
                </c:pt>
                <c:pt idx="4600">
                  <c:v>-6.1932821080006306E-3</c:v>
                </c:pt>
                <c:pt idx="4601">
                  <c:v>-3.4549261398296949E-2</c:v>
                </c:pt>
                <c:pt idx="4602">
                  <c:v>3.9875984709993872E-2</c:v>
                </c:pt>
                <c:pt idx="4603">
                  <c:v>0.49967205177019736</c:v>
                </c:pt>
                <c:pt idx="4604">
                  <c:v>-0.36472504905650283</c:v>
                </c:pt>
                <c:pt idx="4605">
                  <c:v>-0.25510856621549749</c:v>
                </c:pt>
                <c:pt idx="4606">
                  <c:v>-0.5361125735455019</c:v>
                </c:pt>
                <c:pt idx="4607">
                  <c:v>0.40440777301729725</c:v>
                </c:pt>
                <c:pt idx="4608">
                  <c:v>0.43388799162420355</c:v>
                </c:pt>
                <c:pt idx="4609">
                  <c:v>3.8951204516500582E-2</c:v>
                </c:pt>
                <c:pt idx="4610">
                  <c:v>-0.2384505414224023</c:v>
                </c:pt>
                <c:pt idx="4611">
                  <c:v>0.43581866335900088</c:v>
                </c:pt>
                <c:pt idx="4612">
                  <c:v>0.39660602297429648</c:v>
                </c:pt>
                <c:pt idx="4613">
                  <c:v>0.28413067587259633</c:v>
                </c:pt>
                <c:pt idx="4614">
                  <c:v>-0.10606797025040038</c:v>
                </c:pt>
                <c:pt idx="4615">
                  <c:v>9.9932741499998201E-2</c:v>
                </c:pt>
                <c:pt idx="4616">
                  <c:v>-0.50237889964599702</c:v>
                </c:pt>
                <c:pt idx="4617">
                  <c:v>0.30336502323959991</c:v>
                </c:pt>
                <c:pt idx="4618">
                  <c:v>0.11827978920720028</c:v>
                </c:pt>
                <c:pt idx="4619">
                  <c:v>-2.6764046494001548E-2</c:v>
                </c:pt>
                <c:pt idx="4620">
                  <c:v>-0.17824283240150152</c:v>
                </c:pt>
                <c:pt idx="4621">
                  <c:v>-0.15903899441270397</c:v>
                </c:pt>
                <c:pt idx="4622">
                  <c:v>-7.1646373150201725E-2</c:v>
                </c:pt>
                <c:pt idx="4623">
                  <c:v>8.3950131682399842E-2</c:v>
                </c:pt>
                <c:pt idx="4624">
                  <c:v>0.40288235115080084</c:v>
                </c:pt>
                <c:pt idx="4625">
                  <c:v>-5.9651571306204687E-2</c:v>
                </c:pt>
                <c:pt idx="4626">
                  <c:v>0.21160121263650211</c:v>
                </c:pt>
                <c:pt idx="4627">
                  <c:v>0.33193912463909214</c:v>
                </c:pt>
                <c:pt idx="4628">
                  <c:v>-0.20356097426580533</c:v>
                </c:pt>
                <c:pt idx="4629">
                  <c:v>0.38850174646159985</c:v>
                </c:pt>
                <c:pt idx="4630">
                  <c:v>0.58628610988699847</c:v>
                </c:pt>
                <c:pt idx="4631">
                  <c:v>0.68980888947270103</c:v>
                </c:pt>
                <c:pt idx="4632">
                  <c:v>0.46610349747509616</c:v>
                </c:pt>
                <c:pt idx="4633">
                  <c:v>-3.996171907480317E-2</c:v>
                </c:pt>
                <c:pt idx="4634">
                  <c:v>-0.11383582470219977</c:v>
                </c:pt>
                <c:pt idx="4635">
                  <c:v>8.7093875934996845E-2</c:v>
                </c:pt>
                <c:pt idx="4636">
                  <c:v>0.47619500016759986</c:v>
                </c:pt>
                <c:pt idx="4637">
                  <c:v>0.57292127821540362</c:v>
                </c:pt>
                <c:pt idx="4638">
                  <c:v>-0.19007580919139855</c:v>
                </c:pt>
                <c:pt idx="4639">
                  <c:v>0.33521182983709963</c:v>
                </c:pt>
                <c:pt idx="4640">
                  <c:v>0.12306312785399598</c:v>
                </c:pt>
                <c:pt idx="4641">
                  <c:v>-2.161050372740192E-2</c:v>
                </c:pt>
                <c:pt idx="4642">
                  <c:v>0.25018815316170162</c:v>
                </c:pt>
                <c:pt idx="4643">
                  <c:v>-5.3678192634805555E-2</c:v>
                </c:pt>
                <c:pt idx="4644">
                  <c:v>-0.11302814016680429</c:v>
                </c:pt>
                <c:pt idx="4645">
                  <c:v>0.34412038932879341</c:v>
                </c:pt>
                <c:pt idx="4646">
                  <c:v>-1.2645929285405089E-2</c:v>
                </c:pt>
                <c:pt idx="4647">
                  <c:v>-0.62015859079149749</c:v>
                </c:pt>
                <c:pt idx="4648">
                  <c:v>0.29838786040819798</c:v>
                </c:pt>
                <c:pt idx="4649">
                  <c:v>-7.3105200385803926E-2</c:v>
                </c:pt>
                <c:pt idx="4650">
                  <c:v>-0.46047469122080287</c:v>
                </c:pt>
                <c:pt idx="4651">
                  <c:v>-7.9931588498098449E-2</c:v>
                </c:pt>
                <c:pt idx="4652">
                  <c:v>-0.44596740615480002</c:v>
                </c:pt>
                <c:pt idx="4653">
                  <c:v>0.22120682646419709</c:v>
                </c:pt>
                <c:pt idx="4654">
                  <c:v>0.33094960386669925</c:v>
                </c:pt>
                <c:pt idx="4655">
                  <c:v>8.7156494153695974E-2</c:v>
                </c:pt>
                <c:pt idx="4656">
                  <c:v>0.11117691711479694</c:v>
                </c:pt>
                <c:pt idx="4657">
                  <c:v>0.21142519777119873</c:v>
                </c:pt>
                <c:pt idx="4658">
                  <c:v>-0.41505986051129895</c:v>
                </c:pt>
                <c:pt idx="4659">
                  <c:v>8.6509039212799621E-2</c:v>
                </c:pt>
                <c:pt idx="4660">
                  <c:v>-0.40664645146959799</c:v>
                </c:pt>
                <c:pt idx="4661">
                  <c:v>-5.6906847764899737E-2</c:v>
                </c:pt>
                <c:pt idx="4662">
                  <c:v>1.4773875537599679E-2</c:v>
                </c:pt>
                <c:pt idx="4663">
                  <c:v>-0.1706110931321021</c:v>
                </c:pt>
                <c:pt idx="4664">
                  <c:v>0.18388336947959516</c:v>
                </c:pt>
                <c:pt idx="4665">
                  <c:v>-0.13611811004489738</c:v>
                </c:pt>
                <c:pt idx="4666">
                  <c:v>-0.11164774243780329</c:v>
                </c:pt>
                <c:pt idx="4667">
                  <c:v>3.1919326193303732E-2</c:v>
                </c:pt>
                <c:pt idx="4668">
                  <c:v>0.31065434486450272</c:v>
                </c:pt>
                <c:pt idx="4669">
                  <c:v>0.302460406159895</c:v>
                </c:pt>
                <c:pt idx="4670">
                  <c:v>-0.16602941756010381</c:v>
                </c:pt>
                <c:pt idx="4671">
                  <c:v>-0.15388890955640022</c:v>
                </c:pt>
                <c:pt idx="4672">
                  <c:v>-8.8384381725596484E-2</c:v>
                </c:pt>
                <c:pt idx="4673">
                  <c:v>0.23142323734619907</c:v>
                </c:pt>
                <c:pt idx="4674">
                  <c:v>-4.9484422743049095E-3</c:v>
                </c:pt>
                <c:pt idx="4675">
                  <c:v>-0.27974510442080458</c:v>
                </c:pt>
                <c:pt idx="4676">
                  <c:v>0.31130360540230129</c:v>
                </c:pt>
                <c:pt idx="4677">
                  <c:v>5.541513213059801E-2</c:v>
                </c:pt>
                <c:pt idx="4678">
                  <c:v>-0.14425448509820171</c:v>
                </c:pt>
                <c:pt idx="4679">
                  <c:v>0.32016996801089448</c:v>
                </c:pt>
                <c:pt idx="4680">
                  <c:v>0.38663483159069756</c:v>
                </c:pt>
                <c:pt idx="4681">
                  <c:v>0.28940295347150169</c:v>
                </c:pt>
                <c:pt idx="4682">
                  <c:v>0.27502099773519717</c:v>
                </c:pt>
                <c:pt idx="4683">
                  <c:v>-0.22860008545050192</c:v>
                </c:pt>
                <c:pt idx="4684">
                  <c:v>0.177403606370099</c:v>
                </c:pt>
                <c:pt idx="4685">
                  <c:v>-0.34938462027940176</c:v>
                </c:pt>
                <c:pt idx="4686">
                  <c:v>0.42385028226079413</c:v>
                </c:pt>
                <c:pt idx="4687">
                  <c:v>8.9971967876699921E-2</c:v>
                </c:pt>
                <c:pt idx="4688">
                  <c:v>0.25357131356000195</c:v>
                </c:pt>
                <c:pt idx="4689">
                  <c:v>0.14456341696809716</c:v>
                </c:pt>
                <c:pt idx="4690">
                  <c:v>-0.36622110115560247</c:v>
                </c:pt>
                <c:pt idx="4691">
                  <c:v>-0.37097365456310172</c:v>
                </c:pt>
                <c:pt idx="4692">
                  <c:v>1.2779812995603379E-2</c:v>
                </c:pt>
                <c:pt idx="4693">
                  <c:v>0.17900909058029413</c:v>
                </c:pt>
                <c:pt idx="4694">
                  <c:v>-0.16065817284140138</c:v>
                </c:pt>
                <c:pt idx="4695">
                  <c:v>-2.3554768262897596E-2</c:v>
                </c:pt>
                <c:pt idx="4696">
                  <c:v>0.21137061880349961</c:v>
                </c:pt>
                <c:pt idx="4697">
                  <c:v>7.003573928960094E-2</c:v>
                </c:pt>
                <c:pt idx="4698">
                  <c:v>-0.28689057085360758</c:v>
                </c:pt>
                <c:pt idx="4699">
                  <c:v>0.38772635406309774</c:v>
                </c:pt>
                <c:pt idx="4700">
                  <c:v>-1.3370291085699648E-2</c:v>
                </c:pt>
                <c:pt idx="4701">
                  <c:v>0.15226009993609324</c:v>
                </c:pt>
                <c:pt idx="4702">
                  <c:v>-5.9493863299799443E-2</c:v>
                </c:pt>
                <c:pt idx="4703">
                  <c:v>0.19471714447159627</c:v>
                </c:pt>
                <c:pt idx="4704">
                  <c:v>-0.19221543387100581</c:v>
                </c:pt>
                <c:pt idx="4705">
                  <c:v>-0.17991899703390146</c:v>
                </c:pt>
                <c:pt idx="4706">
                  <c:v>0.10390475941279931</c:v>
                </c:pt>
                <c:pt idx="4707">
                  <c:v>-4.5083518912896636E-2</c:v>
                </c:pt>
                <c:pt idx="4708">
                  <c:v>-8.7691309990702848E-2</c:v>
                </c:pt>
                <c:pt idx="4709">
                  <c:v>9.9884085731098082E-2</c:v>
                </c:pt>
                <c:pt idx="4710">
                  <c:v>0.14954856949670159</c:v>
                </c:pt>
                <c:pt idx="4711">
                  <c:v>-0.33097124703839853</c:v>
                </c:pt>
                <c:pt idx="4712">
                  <c:v>-0.28264072933639994</c:v>
                </c:pt>
                <c:pt idx="4713">
                  <c:v>0.79811426891370019</c:v>
                </c:pt>
                <c:pt idx="4714">
                  <c:v>0.2914230341721975</c:v>
                </c:pt>
                <c:pt idx="4715">
                  <c:v>-0.20375490058490442</c:v>
                </c:pt>
                <c:pt idx="4716">
                  <c:v>0.15084100276809664</c:v>
                </c:pt>
                <c:pt idx="4717">
                  <c:v>-1.4757385782303345E-2</c:v>
                </c:pt>
                <c:pt idx="4718">
                  <c:v>0.15442636024739897</c:v>
                </c:pt>
                <c:pt idx="4719">
                  <c:v>0.14039804639960352</c:v>
                </c:pt>
                <c:pt idx="4720">
                  <c:v>7.1926397265094977E-2</c:v>
                </c:pt>
                <c:pt idx="4721">
                  <c:v>0.40335986847419747</c:v>
                </c:pt>
                <c:pt idx="4722">
                  <c:v>-0.26969584161630422</c:v>
                </c:pt>
                <c:pt idx="4723">
                  <c:v>4.6869379877989559E-3</c:v>
                </c:pt>
                <c:pt idx="4724">
                  <c:v>0.21213737603979865</c:v>
                </c:pt>
                <c:pt idx="4725">
                  <c:v>0.11028590332259824</c:v>
                </c:pt>
                <c:pt idx="4726">
                  <c:v>0.65438326488699516</c:v>
                </c:pt>
                <c:pt idx="4727">
                  <c:v>0.24524912366919693</c:v>
                </c:pt>
                <c:pt idx="4728">
                  <c:v>-0.29306024883950244</c:v>
                </c:pt>
                <c:pt idx="4729">
                  <c:v>6.2139544101896149E-2</c:v>
                </c:pt>
                <c:pt idx="4730">
                  <c:v>0.12715217990520244</c:v>
                </c:pt>
                <c:pt idx="4731">
                  <c:v>7.9168673642399767E-2</c:v>
                </c:pt>
                <c:pt idx="4732">
                  <c:v>-0.31639421476840113</c:v>
                </c:pt>
                <c:pt idx="4733">
                  <c:v>8.0004203698095466E-2</c:v>
                </c:pt>
                <c:pt idx="4734">
                  <c:v>4.2440251740401891E-2</c:v>
                </c:pt>
                <c:pt idx="4735">
                  <c:v>-0.24593465258389813</c:v>
                </c:pt>
                <c:pt idx="4736">
                  <c:v>0.31723801477980373</c:v>
                </c:pt>
                <c:pt idx="4737">
                  <c:v>0.44558625829750298</c:v>
                </c:pt>
                <c:pt idx="4738">
                  <c:v>-3.2113380757699872E-2</c:v>
                </c:pt>
                <c:pt idx="4739">
                  <c:v>5.577890917379591E-2</c:v>
                </c:pt>
                <c:pt idx="4740">
                  <c:v>-0.12252110201050215</c:v>
                </c:pt>
                <c:pt idx="4741">
                  <c:v>-0.29724145250810352</c:v>
                </c:pt>
                <c:pt idx="4742">
                  <c:v>-0.12345737360870146</c:v>
                </c:pt>
                <c:pt idx="4743">
                  <c:v>-0.21422589493630539</c:v>
                </c:pt>
                <c:pt idx="4744">
                  <c:v>-0.23306010704260416</c:v>
                </c:pt>
                <c:pt idx="4745">
                  <c:v>5.529818679420373E-2</c:v>
                </c:pt>
                <c:pt idx="4746">
                  <c:v>0.50024994479059615</c:v>
                </c:pt>
                <c:pt idx="4747">
                  <c:v>0.38333998054599761</c:v>
                </c:pt>
                <c:pt idx="4748">
                  <c:v>6.1543561949903847E-2</c:v>
                </c:pt>
                <c:pt idx="4749">
                  <c:v>-0.37836142094359815</c:v>
                </c:pt>
                <c:pt idx="4750">
                  <c:v>0.32484664082380021</c:v>
                </c:pt>
                <c:pt idx="4751">
                  <c:v>0.15745213818419757</c:v>
                </c:pt>
                <c:pt idx="4752">
                  <c:v>-2.9047736946296254E-2</c:v>
                </c:pt>
                <c:pt idx="4753">
                  <c:v>0.13629093655769964</c:v>
                </c:pt>
                <c:pt idx="4754">
                  <c:v>-0.10435852850670102</c:v>
                </c:pt>
                <c:pt idx="4755">
                  <c:v>0.29988612370089385</c:v>
                </c:pt>
                <c:pt idx="4756">
                  <c:v>-0.45366985552510641</c:v>
                </c:pt>
                <c:pt idx="4757">
                  <c:v>-7.2069134898598008E-2</c:v>
                </c:pt>
                <c:pt idx="4758">
                  <c:v>-8.8122012795700755E-2</c:v>
                </c:pt>
                <c:pt idx="4759">
                  <c:v>0.17017641712839549</c:v>
                </c:pt>
                <c:pt idx="4760">
                  <c:v>0.361744605192996</c:v>
                </c:pt>
                <c:pt idx="4761">
                  <c:v>0.23800096629980061</c:v>
                </c:pt>
                <c:pt idx="4762">
                  <c:v>0.35735722033070516</c:v>
                </c:pt>
                <c:pt idx="4763">
                  <c:v>-0.16377173072470441</c:v>
                </c:pt>
                <c:pt idx="4764">
                  <c:v>-0.34136303354300424</c:v>
                </c:pt>
                <c:pt idx="4765">
                  <c:v>-6.5927822258899482E-2</c:v>
                </c:pt>
                <c:pt idx="4766">
                  <c:v>-0.47856350732840269</c:v>
                </c:pt>
                <c:pt idx="4767">
                  <c:v>-0.38079315175610162</c:v>
                </c:pt>
                <c:pt idx="4768">
                  <c:v>0.21279245212029707</c:v>
                </c:pt>
                <c:pt idx="4769">
                  <c:v>-5.0776583182397417E-2</c:v>
                </c:pt>
                <c:pt idx="4770">
                  <c:v>0.24552750212519925</c:v>
                </c:pt>
                <c:pt idx="4771">
                  <c:v>6.0651933193298646E-2</c:v>
                </c:pt>
                <c:pt idx="4772">
                  <c:v>-6.5214861931700341E-2</c:v>
                </c:pt>
                <c:pt idx="4773">
                  <c:v>8.2129609615201105E-2</c:v>
                </c:pt>
                <c:pt idx="4774">
                  <c:v>0.41031817792509884</c:v>
                </c:pt>
                <c:pt idx="4775">
                  <c:v>0.12326005014269725</c:v>
                </c:pt>
                <c:pt idx="4776">
                  <c:v>-0.13084704024400651</c:v>
                </c:pt>
                <c:pt idx="4777">
                  <c:v>1.6399654702595967E-2</c:v>
                </c:pt>
                <c:pt idx="4778">
                  <c:v>-5.5554477991499596E-2</c:v>
                </c:pt>
                <c:pt idx="4779">
                  <c:v>0.25919364652280308</c:v>
                </c:pt>
                <c:pt idx="4780">
                  <c:v>-2.0134708961400349E-2</c:v>
                </c:pt>
                <c:pt idx="4781">
                  <c:v>-0.18823258579060109</c:v>
                </c:pt>
                <c:pt idx="4782">
                  <c:v>0.47811808120270172</c:v>
                </c:pt>
                <c:pt idx="4783">
                  <c:v>5.3410526085201582E-2</c:v>
                </c:pt>
                <c:pt idx="4784">
                  <c:v>-7.2536180779401604E-2</c:v>
                </c:pt>
                <c:pt idx="4785">
                  <c:v>0.159697106067199</c:v>
                </c:pt>
                <c:pt idx="4786">
                  <c:v>0.31239658738229537</c:v>
                </c:pt>
                <c:pt idx="4787">
                  <c:v>0.69553545160189856</c:v>
                </c:pt>
                <c:pt idx="4788">
                  <c:v>-0.12584488896720103</c:v>
                </c:pt>
                <c:pt idx="4789">
                  <c:v>9.1697752675301558E-2</c:v>
                </c:pt>
                <c:pt idx="4790">
                  <c:v>0.3651476703341956</c:v>
                </c:pt>
                <c:pt idx="4791">
                  <c:v>-0.23103872758910171</c:v>
                </c:pt>
                <c:pt idx="4792">
                  <c:v>-0.26435528845910028</c:v>
                </c:pt>
                <c:pt idx="4793">
                  <c:v>-0.29403201240170063</c:v>
                </c:pt>
                <c:pt idx="4794">
                  <c:v>-4.3606794238797875E-2</c:v>
                </c:pt>
                <c:pt idx="4795">
                  <c:v>0.27411136670070135</c:v>
                </c:pt>
                <c:pt idx="4796">
                  <c:v>0.13230369558869626</c:v>
                </c:pt>
                <c:pt idx="4797">
                  <c:v>3.2888471363300198E-2</c:v>
                </c:pt>
                <c:pt idx="4798">
                  <c:v>-9.0539023146803288E-2</c:v>
                </c:pt>
                <c:pt idx="4799">
                  <c:v>0.18446195977400492</c:v>
                </c:pt>
                <c:pt idx="4800">
                  <c:v>-0.37214618938560307</c:v>
                </c:pt>
                <c:pt idx="4801">
                  <c:v>0.38117974627580509</c:v>
                </c:pt>
                <c:pt idx="4802">
                  <c:v>0.10673839294659615</c:v>
                </c:pt>
                <c:pt idx="4803">
                  <c:v>4.1580958749896979E-2</c:v>
                </c:pt>
                <c:pt idx="4804">
                  <c:v>-2.2654139042046495E-3</c:v>
                </c:pt>
                <c:pt idx="4805">
                  <c:v>-0.16382394979950021</c:v>
                </c:pt>
                <c:pt idx="4806">
                  <c:v>0.13394862246579464</c:v>
                </c:pt>
                <c:pt idx="4807">
                  <c:v>2.1234991631899902E-2</c:v>
                </c:pt>
                <c:pt idx="4808">
                  <c:v>0.11577696199059773</c:v>
                </c:pt>
                <c:pt idx="4809">
                  <c:v>-0.61756777615170222</c:v>
                </c:pt>
                <c:pt idx="4810">
                  <c:v>9.7968645990896164E-2</c:v>
                </c:pt>
                <c:pt idx="4811">
                  <c:v>-8.1187421766898638E-2</c:v>
                </c:pt>
                <c:pt idx="4812">
                  <c:v>0.16197371396099669</c:v>
                </c:pt>
                <c:pt idx="4813">
                  <c:v>0.41979313724799994</c:v>
                </c:pt>
                <c:pt idx="4814">
                  <c:v>-0.13654207772869853</c:v>
                </c:pt>
                <c:pt idx="4815">
                  <c:v>-0.26022658426219891</c:v>
                </c:pt>
                <c:pt idx="4816">
                  <c:v>-0.23144364525759897</c:v>
                </c:pt>
                <c:pt idx="4817">
                  <c:v>-0.12764269880210577</c:v>
                </c:pt>
                <c:pt idx="4818">
                  <c:v>0.68238217558970149</c:v>
                </c:pt>
                <c:pt idx="4819">
                  <c:v>0.21394170592990491</c:v>
                </c:pt>
                <c:pt idx="4820">
                  <c:v>2.5466184827195093E-2</c:v>
                </c:pt>
                <c:pt idx="4821">
                  <c:v>-6.447401072480119E-2</c:v>
                </c:pt>
                <c:pt idx="4822">
                  <c:v>0.11325654025939969</c:v>
                </c:pt>
                <c:pt idx="4823">
                  <c:v>0.21509576510969453</c:v>
                </c:pt>
                <c:pt idx="4824">
                  <c:v>0.19798226367449701</c:v>
                </c:pt>
                <c:pt idx="4825">
                  <c:v>-7.36075823263036E-2</c:v>
                </c:pt>
                <c:pt idx="4826">
                  <c:v>0.28023975948119784</c:v>
                </c:pt>
                <c:pt idx="4827">
                  <c:v>0.57891418616570434</c:v>
                </c:pt>
                <c:pt idx="4828">
                  <c:v>-0.24855349722899689</c:v>
                </c:pt>
                <c:pt idx="4829">
                  <c:v>0.28277688203749562</c:v>
                </c:pt>
                <c:pt idx="4830">
                  <c:v>0.25121065063389381</c:v>
                </c:pt>
                <c:pt idx="4831">
                  <c:v>0.19709892258809703</c:v>
                </c:pt>
                <c:pt idx="4832">
                  <c:v>-4.3836705368200057E-2</c:v>
                </c:pt>
                <c:pt idx="4833">
                  <c:v>4.8363491504595402E-2</c:v>
                </c:pt>
                <c:pt idx="4834">
                  <c:v>4.6290727826800548E-2</c:v>
                </c:pt>
                <c:pt idx="4835">
                  <c:v>0.14047132536549611</c:v>
                </c:pt>
                <c:pt idx="4836">
                  <c:v>5.503109215496238E-3</c:v>
                </c:pt>
                <c:pt idx="4837">
                  <c:v>0.16316264760119736</c:v>
                </c:pt>
                <c:pt idx="4838">
                  <c:v>0.48020755337299903</c:v>
                </c:pt>
                <c:pt idx="4839">
                  <c:v>3.4453074995198563E-2</c:v>
                </c:pt>
                <c:pt idx="4840">
                  <c:v>-0.31585360927980588</c:v>
                </c:pt>
                <c:pt idx="4841">
                  <c:v>-0.28097379978490267</c:v>
                </c:pt>
                <c:pt idx="4842">
                  <c:v>0.16213041876410017</c:v>
                </c:pt>
                <c:pt idx="4843">
                  <c:v>-0.25691699408220359</c:v>
                </c:pt>
                <c:pt idx="4844">
                  <c:v>-2.9578438886019853E-3</c:v>
                </c:pt>
                <c:pt idx="4845">
                  <c:v>0.14370133576900201</c:v>
                </c:pt>
                <c:pt idx="4846">
                  <c:v>7.1535108441196371E-2</c:v>
                </c:pt>
                <c:pt idx="4847">
                  <c:v>0.18166758186259813</c:v>
                </c:pt>
                <c:pt idx="4848">
                  <c:v>1.0742906116199435E-2</c:v>
                </c:pt>
                <c:pt idx="4849">
                  <c:v>7.2651080478898677E-2</c:v>
                </c:pt>
                <c:pt idx="4850">
                  <c:v>0.11789332285069776</c:v>
                </c:pt>
                <c:pt idx="4851">
                  <c:v>-5.5072341969399474E-2</c:v>
                </c:pt>
                <c:pt idx="4852">
                  <c:v>0.62047390610249664</c:v>
                </c:pt>
                <c:pt idx="4853">
                  <c:v>-0.27548250445160249</c:v>
                </c:pt>
                <c:pt idx="4854">
                  <c:v>0.20697741902189648</c:v>
                </c:pt>
                <c:pt idx="4855">
                  <c:v>-0.25762052625270115</c:v>
                </c:pt>
                <c:pt idx="4856">
                  <c:v>0.52707336860810017</c:v>
                </c:pt>
                <c:pt idx="4857">
                  <c:v>0.22989266999520197</c:v>
                </c:pt>
                <c:pt idx="4858">
                  <c:v>0.24534652911690102</c:v>
                </c:pt>
                <c:pt idx="4859">
                  <c:v>0.1876200864109947</c:v>
                </c:pt>
                <c:pt idx="4860">
                  <c:v>-0.2135448383376044</c:v>
                </c:pt>
                <c:pt idx="4861">
                  <c:v>0.14956349546289971</c:v>
                </c:pt>
                <c:pt idx="4862">
                  <c:v>0.3053095606861973</c:v>
                </c:pt>
                <c:pt idx="4863">
                  <c:v>-7.3099803032498301E-2</c:v>
                </c:pt>
                <c:pt idx="4864">
                  <c:v>0.49240445831779311</c:v>
                </c:pt>
                <c:pt idx="4865">
                  <c:v>0.56870086810459952</c:v>
                </c:pt>
                <c:pt idx="4866">
                  <c:v>0.10038203853589778</c:v>
                </c:pt>
                <c:pt idx="4867">
                  <c:v>-0.26461131378299996</c:v>
                </c:pt>
                <c:pt idx="4868">
                  <c:v>-0.28444764816610046</c:v>
                </c:pt>
                <c:pt idx="4869">
                  <c:v>5.7664265894004529E-2</c:v>
                </c:pt>
                <c:pt idx="4870">
                  <c:v>-7.3207266359204937E-2</c:v>
                </c:pt>
                <c:pt idx="4871">
                  <c:v>5.1246347054899388E-2</c:v>
                </c:pt>
                <c:pt idx="4872">
                  <c:v>-0.37268177200689934</c:v>
                </c:pt>
                <c:pt idx="4873">
                  <c:v>-0.36729889447649811</c:v>
                </c:pt>
                <c:pt idx="4874">
                  <c:v>0.1858317146171018</c:v>
                </c:pt>
                <c:pt idx="4875">
                  <c:v>-0.57463186751989781</c:v>
                </c:pt>
                <c:pt idx="4876">
                  <c:v>0.24597727012439918</c:v>
                </c:pt>
                <c:pt idx="4877">
                  <c:v>9.2049696147398663E-2</c:v>
                </c:pt>
                <c:pt idx="4878">
                  <c:v>-0.21877283483590304</c:v>
                </c:pt>
                <c:pt idx="4879">
                  <c:v>-0.10327008596220111</c:v>
                </c:pt>
                <c:pt idx="4880">
                  <c:v>-8.7261243570203817E-2</c:v>
                </c:pt>
                <c:pt idx="4881">
                  <c:v>-8.5169725737998192E-2</c:v>
                </c:pt>
                <c:pt idx="4882">
                  <c:v>0.28457643541300115</c:v>
                </c:pt>
                <c:pt idx="4883">
                  <c:v>0.14315309935340537</c:v>
                </c:pt>
                <c:pt idx="4884">
                  <c:v>0.2294523206582042</c:v>
                </c:pt>
                <c:pt idx="4885">
                  <c:v>0.39287791079780021</c:v>
                </c:pt>
                <c:pt idx="4886">
                  <c:v>-0.3139288175461985</c:v>
                </c:pt>
                <c:pt idx="4887">
                  <c:v>-1.9146258452600762E-2</c:v>
                </c:pt>
                <c:pt idx="4888">
                  <c:v>-0.19995292848849999</c:v>
                </c:pt>
                <c:pt idx="4889">
                  <c:v>-0.10727533494620189</c:v>
                </c:pt>
                <c:pt idx="4890">
                  <c:v>-0.61009617226770274</c:v>
                </c:pt>
                <c:pt idx="4891">
                  <c:v>0.35350591379440033</c:v>
                </c:pt>
                <c:pt idx="4892">
                  <c:v>4.3350145841500876E-2</c:v>
                </c:pt>
                <c:pt idx="4893">
                  <c:v>-0.49741951451829891</c:v>
                </c:pt>
                <c:pt idx="4894">
                  <c:v>0.39818559782430185</c:v>
                </c:pt>
                <c:pt idx="4895">
                  <c:v>0.12712006664540354</c:v>
                </c:pt>
                <c:pt idx="4896">
                  <c:v>-0.19042849996850464</c:v>
                </c:pt>
                <c:pt idx="4897">
                  <c:v>0.49322187042649546</c:v>
                </c:pt>
                <c:pt idx="4898">
                  <c:v>7.0357146953398342E-2</c:v>
                </c:pt>
                <c:pt idx="4899">
                  <c:v>0.31167718761879826</c:v>
                </c:pt>
                <c:pt idx="4900">
                  <c:v>0.28695606370969529</c:v>
                </c:pt>
                <c:pt idx="4901">
                  <c:v>5.812195890019467E-2</c:v>
                </c:pt>
                <c:pt idx="4902">
                  <c:v>0.33945021384509744</c:v>
                </c:pt>
                <c:pt idx="4903">
                  <c:v>-0.45733371113330179</c:v>
                </c:pt>
                <c:pt idx="4904">
                  <c:v>-0.26055965319550722</c:v>
                </c:pt>
                <c:pt idx="4905">
                  <c:v>0.22799826712800098</c:v>
                </c:pt>
                <c:pt idx="4906">
                  <c:v>-0.14304915118240302</c:v>
                </c:pt>
                <c:pt idx="4907">
                  <c:v>-2.5535918787014111E-3</c:v>
                </c:pt>
                <c:pt idx="4908">
                  <c:v>0.30867965333789726</c:v>
                </c:pt>
                <c:pt idx="4909">
                  <c:v>-0.19320262531930155</c:v>
                </c:pt>
                <c:pt idx="4910">
                  <c:v>0.28332918634490056</c:v>
                </c:pt>
                <c:pt idx="4911">
                  <c:v>-0.20187155540959623</c:v>
                </c:pt>
                <c:pt idx="4912">
                  <c:v>-6.1779646755198314E-2</c:v>
                </c:pt>
                <c:pt idx="4913">
                  <c:v>-0.25160290307469779</c:v>
                </c:pt>
                <c:pt idx="4914">
                  <c:v>-0.15538578257070412</c:v>
                </c:pt>
                <c:pt idx="4915">
                  <c:v>0.15842951493959845</c:v>
                </c:pt>
                <c:pt idx="4916">
                  <c:v>0.5794636684169987</c:v>
                </c:pt>
                <c:pt idx="4917">
                  <c:v>0.41974456316970077</c:v>
                </c:pt>
                <c:pt idx="4918">
                  <c:v>0.14185892426579727</c:v>
                </c:pt>
                <c:pt idx="4919">
                  <c:v>0.13001730826999847</c:v>
                </c:pt>
                <c:pt idx="4920">
                  <c:v>-0.2505540597515008</c:v>
                </c:pt>
                <c:pt idx="4921">
                  <c:v>-7.6102809489299261E-2</c:v>
                </c:pt>
                <c:pt idx="4922">
                  <c:v>-0.20175990915610242</c:v>
                </c:pt>
                <c:pt idx="4923">
                  <c:v>0.35579830969819426</c:v>
                </c:pt>
                <c:pt idx="4924">
                  <c:v>0.14093375401009922</c:v>
                </c:pt>
                <c:pt idx="4925">
                  <c:v>0.18266552482039344</c:v>
                </c:pt>
                <c:pt idx="4926">
                  <c:v>-0.44109657841230643</c:v>
                </c:pt>
                <c:pt idx="4927">
                  <c:v>0.41464481444850065</c:v>
                </c:pt>
                <c:pt idx="4928">
                  <c:v>0.59119318858640213</c:v>
                </c:pt>
                <c:pt idx="4929">
                  <c:v>5.3373682171098835E-2</c:v>
                </c:pt>
                <c:pt idx="4930">
                  <c:v>-0.35341466470610783</c:v>
                </c:pt>
                <c:pt idx="4931">
                  <c:v>-0.38035826995349709</c:v>
                </c:pt>
                <c:pt idx="4932">
                  <c:v>5.7910793327494048E-2</c:v>
                </c:pt>
                <c:pt idx="4933">
                  <c:v>0.27809116735620165</c:v>
                </c:pt>
                <c:pt idx="4934">
                  <c:v>-0.10447977168709599</c:v>
                </c:pt>
                <c:pt idx="4935">
                  <c:v>-9.2331336327902136E-2</c:v>
                </c:pt>
                <c:pt idx="4936">
                  <c:v>-0.23790339071609878</c:v>
                </c:pt>
                <c:pt idx="4937">
                  <c:v>0.32360998336989866</c:v>
                </c:pt>
                <c:pt idx="4938">
                  <c:v>-0.45035287240440169</c:v>
                </c:pt>
                <c:pt idx="4939">
                  <c:v>0.40595547824319311</c:v>
                </c:pt>
                <c:pt idx="4940">
                  <c:v>-0.1576803821780004</c:v>
                </c:pt>
                <c:pt idx="4941">
                  <c:v>0.40977038825329259</c:v>
                </c:pt>
                <c:pt idx="4942">
                  <c:v>0.2361376277526972</c:v>
                </c:pt>
                <c:pt idx="4943">
                  <c:v>-0.17981381445489575</c:v>
                </c:pt>
                <c:pt idx="4944">
                  <c:v>0.40350026879569612</c:v>
                </c:pt>
                <c:pt idx="4945">
                  <c:v>-0.17081108357130148</c:v>
                </c:pt>
                <c:pt idx="4946">
                  <c:v>-0.17103932604490524</c:v>
                </c:pt>
                <c:pt idx="4947">
                  <c:v>9.7201585945299485E-2</c:v>
                </c:pt>
                <c:pt idx="4948">
                  <c:v>0.13605391385880239</c:v>
                </c:pt>
                <c:pt idx="4949">
                  <c:v>0.20708425098580108</c:v>
                </c:pt>
                <c:pt idx="4950">
                  <c:v>0.1013275559009017</c:v>
                </c:pt>
                <c:pt idx="4951">
                  <c:v>-0.40355863011170356</c:v>
                </c:pt>
                <c:pt idx="4952">
                  <c:v>0.31903470566899728</c:v>
                </c:pt>
                <c:pt idx="4953">
                  <c:v>-0.53880961042730036</c:v>
                </c:pt>
                <c:pt idx="4954">
                  <c:v>4.3289250968001625E-2</c:v>
                </c:pt>
                <c:pt idx="4955">
                  <c:v>7.5406081035964689E-3</c:v>
                </c:pt>
                <c:pt idx="4956">
                  <c:v>-0.15232945155840127</c:v>
                </c:pt>
                <c:pt idx="4957">
                  <c:v>0.16387917966279986</c:v>
                </c:pt>
                <c:pt idx="4958">
                  <c:v>-0.3177369785802</c:v>
                </c:pt>
                <c:pt idx="4959">
                  <c:v>1.4671206821297744E-2</c:v>
                </c:pt>
                <c:pt idx="4960">
                  <c:v>0.26591586038239967</c:v>
                </c:pt>
                <c:pt idx="4961">
                  <c:v>1.4098946000594026E-2</c:v>
                </c:pt>
                <c:pt idx="4962">
                  <c:v>-0.19892411908010388</c:v>
                </c:pt>
                <c:pt idx="4963">
                  <c:v>2.5616939830200636E-2</c:v>
                </c:pt>
                <c:pt idx="4964">
                  <c:v>-0.19132198667929856</c:v>
                </c:pt>
                <c:pt idx="4965">
                  <c:v>7.7120322273898978E-2</c:v>
                </c:pt>
                <c:pt idx="4966">
                  <c:v>0.1222246566030023</c:v>
                </c:pt>
                <c:pt idx="4967">
                  <c:v>-0.40771484630180055</c:v>
                </c:pt>
                <c:pt idx="4968">
                  <c:v>2.7622035872497008E-2</c:v>
                </c:pt>
                <c:pt idx="4969">
                  <c:v>-0.17046366305270766</c:v>
                </c:pt>
                <c:pt idx="4970">
                  <c:v>0.41759388023150024</c:v>
                </c:pt>
                <c:pt idx="4971">
                  <c:v>-0.2066695156996019</c:v>
                </c:pt>
                <c:pt idx="4972">
                  <c:v>0.35026016120779957</c:v>
                </c:pt>
                <c:pt idx="4973">
                  <c:v>-0.11583269745410263</c:v>
                </c:pt>
                <c:pt idx="4974">
                  <c:v>0.25552612470590219</c:v>
                </c:pt>
                <c:pt idx="4975">
                  <c:v>0.1084654881229028</c:v>
                </c:pt>
                <c:pt idx="4976">
                  <c:v>0.22863147432109798</c:v>
                </c:pt>
                <c:pt idx="4977">
                  <c:v>-7.5339383722507591E-2</c:v>
                </c:pt>
                <c:pt idx="4978">
                  <c:v>0.52480228399029727</c:v>
                </c:pt>
                <c:pt idx="4979">
                  <c:v>0.30866232850599573</c:v>
                </c:pt>
                <c:pt idx="4980">
                  <c:v>-0.1361758157736972</c:v>
                </c:pt>
                <c:pt idx="4981">
                  <c:v>0.31895129362300167</c:v>
                </c:pt>
                <c:pt idx="4982">
                  <c:v>0.63658890878849661</c:v>
                </c:pt>
                <c:pt idx="4983">
                  <c:v>-0.58397433972410084</c:v>
                </c:pt>
                <c:pt idx="4984">
                  <c:v>9.1189846750197034E-2</c:v>
                </c:pt>
                <c:pt idx="4985">
                  <c:v>-0.28040606281739855</c:v>
                </c:pt>
                <c:pt idx="4986">
                  <c:v>-0.24059709201240054</c:v>
                </c:pt>
                <c:pt idx="4987">
                  <c:v>0.24228326290790392</c:v>
                </c:pt>
                <c:pt idx="4988">
                  <c:v>-0.10960777196270044</c:v>
                </c:pt>
                <c:pt idx="4989">
                  <c:v>-0.17917439747110109</c:v>
                </c:pt>
                <c:pt idx="4990">
                  <c:v>0.18222168493380053</c:v>
                </c:pt>
                <c:pt idx="4991">
                  <c:v>-0.30226740254380502</c:v>
                </c:pt>
                <c:pt idx="4992">
                  <c:v>0.28750880695339731</c:v>
                </c:pt>
                <c:pt idx="4993">
                  <c:v>0.2334507169988953</c:v>
                </c:pt>
                <c:pt idx="4994">
                  <c:v>-0.17176058523229898</c:v>
                </c:pt>
                <c:pt idx="4995">
                  <c:v>4.2973951006096911E-2</c:v>
                </c:pt>
                <c:pt idx="4996">
                  <c:v>0.32010376192949508</c:v>
                </c:pt>
                <c:pt idx="4997">
                  <c:v>0.5783256556874008</c:v>
                </c:pt>
                <c:pt idx="4998">
                  <c:v>0.39061367712429984</c:v>
                </c:pt>
                <c:pt idx="4999">
                  <c:v>-0.22064410345139862</c:v>
                </c:pt>
                <c:pt idx="5000">
                  <c:v>-0.51422879701279811</c:v>
                </c:pt>
                <c:pt idx="5001">
                  <c:v>4.1989815274796172E-2</c:v>
                </c:pt>
                <c:pt idx="5002">
                  <c:v>1.8862397823902199E-2</c:v>
                </c:pt>
                <c:pt idx="5003">
                  <c:v>-8.0330337037196387E-2</c:v>
                </c:pt>
                <c:pt idx="5004">
                  <c:v>2.8964892178500179E-2</c:v>
                </c:pt>
                <c:pt idx="5005">
                  <c:v>-0.5683321773062957</c:v>
                </c:pt>
                <c:pt idx="5006">
                  <c:v>0.46969019906549647</c:v>
                </c:pt>
                <c:pt idx="5007">
                  <c:v>9.4763931382999544E-2</c:v>
                </c:pt>
                <c:pt idx="5008">
                  <c:v>-0.49698727935869869</c:v>
                </c:pt>
                <c:pt idx="5009">
                  <c:v>-0.42434324941770285</c:v>
                </c:pt>
                <c:pt idx="5010">
                  <c:v>9.5191660460002936E-2</c:v>
                </c:pt>
                <c:pt idx="5011">
                  <c:v>-0.15406237796540267</c:v>
                </c:pt>
                <c:pt idx="5012">
                  <c:v>0.39135629786060377</c:v>
                </c:pt>
                <c:pt idx="5013">
                  <c:v>0.27916073945760189</c:v>
                </c:pt>
                <c:pt idx="5014">
                  <c:v>-0.24718051909440675</c:v>
                </c:pt>
                <c:pt idx="5015">
                  <c:v>0.22911492146040047</c:v>
                </c:pt>
                <c:pt idx="5016">
                  <c:v>-0.16295653707250324</c:v>
                </c:pt>
                <c:pt idx="5017">
                  <c:v>8.5748759409796094E-2</c:v>
                </c:pt>
                <c:pt idx="5018">
                  <c:v>0.12221794892739979</c:v>
                </c:pt>
                <c:pt idx="5019">
                  <c:v>-0.31480329907609672</c:v>
                </c:pt>
                <c:pt idx="5020">
                  <c:v>-0.49440612363410708</c:v>
                </c:pt>
                <c:pt idx="5021">
                  <c:v>7.7316273539899782E-2</c:v>
                </c:pt>
                <c:pt idx="5022">
                  <c:v>0.44697004576940458</c:v>
                </c:pt>
                <c:pt idx="5023">
                  <c:v>0.53047657842810025</c:v>
                </c:pt>
                <c:pt idx="5024">
                  <c:v>-0.13317246847470443</c:v>
                </c:pt>
                <c:pt idx="5025">
                  <c:v>-0.36551830472730273</c:v>
                </c:pt>
                <c:pt idx="5026">
                  <c:v>-0.1640315390973015</c:v>
                </c:pt>
                <c:pt idx="5027">
                  <c:v>-0.41185389901689717</c:v>
                </c:pt>
                <c:pt idx="5028">
                  <c:v>3.8711887700301872E-2</c:v>
                </c:pt>
                <c:pt idx="5029">
                  <c:v>-0.14042248483710296</c:v>
                </c:pt>
                <c:pt idx="5030">
                  <c:v>0.13190723065400078</c:v>
                </c:pt>
                <c:pt idx="5031">
                  <c:v>0.13697095813279958</c:v>
                </c:pt>
                <c:pt idx="5032">
                  <c:v>0.69374850777909813</c:v>
                </c:pt>
                <c:pt idx="5033">
                  <c:v>-0.24966030302130093</c:v>
                </c:pt>
                <c:pt idx="5034">
                  <c:v>0.24218735432729233</c:v>
                </c:pt>
                <c:pt idx="5035">
                  <c:v>0.18094515959659674</c:v>
                </c:pt>
                <c:pt idx="5036">
                  <c:v>4.6860474153902487E-2</c:v>
                </c:pt>
                <c:pt idx="5037">
                  <c:v>0.42701990613709739</c:v>
                </c:pt>
                <c:pt idx="5038">
                  <c:v>-0.29410990260739567</c:v>
                </c:pt>
                <c:pt idx="5039">
                  <c:v>-0.34298583257810122</c:v>
                </c:pt>
                <c:pt idx="5040">
                  <c:v>-9.334936522790116E-2</c:v>
                </c:pt>
                <c:pt idx="5041">
                  <c:v>-0.29920450795660258</c:v>
                </c:pt>
                <c:pt idx="5042">
                  <c:v>0.25039581509779651</c:v>
                </c:pt>
                <c:pt idx="5043">
                  <c:v>-1.4873643249103452E-2</c:v>
                </c:pt>
                <c:pt idx="5044">
                  <c:v>-0.44149771387020564</c:v>
                </c:pt>
                <c:pt idx="5045">
                  <c:v>0.30549691836119308</c:v>
                </c:pt>
                <c:pt idx="5046">
                  <c:v>0.28047435527099651</c:v>
                </c:pt>
                <c:pt idx="5047">
                  <c:v>6.5144091718295272E-2</c:v>
                </c:pt>
                <c:pt idx="5048">
                  <c:v>-0.2413897229144979</c:v>
                </c:pt>
                <c:pt idx="5049">
                  <c:v>-0.13826910111150426</c:v>
                </c:pt>
                <c:pt idx="5050">
                  <c:v>-0.18753101627460467</c:v>
                </c:pt>
                <c:pt idx="5051">
                  <c:v>7.5637208789103738E-2</c:v>
                </c:pt>
                <c:pt idx="5052">
                  <c:v>8.3950030256900732E-2</c:v>
                </c:pt>
                <c:pt idx="5053">
                  <c:v>-9.8801657101603269E-2</c:v>
                </c:pt>
                <c:pt idx="5054">
                  <c:v>1.8911259638699107E-2</c:v>
                </c:pt>
                <c:pt idx="5055">
                  <c:v>-0.28371253773290306</c:v>
                </c:pt>
                <c:pt idx="5056">
                  <c:v>4.5533121246094765E-2</c:v>
                </c:pt>
                <c:pt idx="5057">
                  <c:v>-0.10698278009699891</c:v>
                </c:pt>
                <c:pt idx="5058">
                  <c:v>0.16903630283810145</c:v>
                </c:pt>
                <c:pt idx="5059">
                  <c:v>-1.7392760950230013E-4</c:v>
                </c:pt>
                <c:pt idx="5060">
                  <c:v>0.395172996809805</c:v>
                </c:pt>
                <c:pt idx="5061">
                  <c:v>2.3499206840597253E-2</c:v>
                </c:pt>
                <c:pt idx="5062">
                  <c:v>-0.29543191969690241</c:v>
                </c:pt>
                <c:pt idx="5063">
                  <c:v>-0.17333690411790315</c:v>
                </c:pt>
                <c:pt idx="5064">
                  <c:v>-1.6286996441010615E-3</c:v>
                </c:pt>
                <c:pt idx="5065">
                  <c:v>3.613203578559876E-2</c:v>
                </c:pt>
                <c:pt idx="5066">
                  <c:v>-0.41222666278680009</c:v>
                </c:pt>
                <c:pt idx="5067">
                  <c:v>-0.54756058688590059</c:v>
                </c:pt>
                <c:pt idx="5068">
                  <c:v>1.5696602940096227E-2</c:v>
                </c:pt>
                <c:pt idx="5069">
                  <c:v>-0.52953252012990504</c:v>
                </c:pt>
                <c:pt idx="5070">
                  <c:v>-0.1407145361278026</c:v>
                </c:pt>
                <c:pt idx="5071">
                  <c:v>-0.11697318564600323</c:v>
                </c:pt>
                <c:pt idx="5072">
                  <c:v>8.9248712177500522E-2</c:v>
                </c:pt>
                <c:pt idx="5073">
                  <c:v>-2.5247154839604491E-2</c:v>
                </c:pt>
                <c:pt idx="5074">
                  <c:v>-0.3502770998143987</c:v>
                </c:pt>
                <c:pt idx="5075">
                  <c:v>0.45570369467299798</c:v>
                </c:pt>
                <c:pt idx="5076">
                  <c:v>-0.11516705105080405</c:v>
                </c:pt>
                <c:pt idx="5077">
                  <c:v>-0.16745877455920066</c:v>
                </c:pt>
                <c:pt idx="5078">
                  <c:v>0.18805322284659809</c:v>
                </c:pt>
                <c:pt idx="5079">
                  <c:v>0.11363409155200088</c:v>
                </c:pt>
                <c:pt idx="5080">
                  <c:v>0.10806882373740478</c:v>
                </c:pt>
                <c:pt idx="5081">
                  <c:v>8.9282714374498084E-2</c:v>
                </c:pt>
                <c:pt idx="5082">
                  <c:v>0.17001155434169846</c:v>
                </c:pt>
                <c:pt idx="5083">
                  <c:v>-0.12719049429310303</c:v>
                </c:pt>
                <c:pt idx="5084">
                  <c:v>3.4441348131593941E-2</c:v>
                </c:pt>
                <c:pt idx="5085">
                  <c:v>0.48473082719599603</c:v>
                </c:pt>
                <c:pt idx="5086">
                  <c:v>-0.20203703228190051</c:v>
                </c:pt>
                <c:pt idx="5087">
                  <c:v>-0.33416027004059856</c:v>
                </c:pt>
                <c:pt idx="5088">
                  <c:v>0.14581562838399975</c:v>
                </c:pt>
                <c:pt idx="5089">
                  <c:v>0.18712138910919407</c:v>
                </c:pt>
                <c:pt idx="5090">
                  <c:v>1.6147988759698251E-2</c:v>
                </c:pt>
                <c:pt idx="5091">
                  <c:v>-0.10734728352860401</c:v>
                </c:pt>
                <c:pt idx="5092">
                  <c:v>-0.11571837515160155</c:v>
                </c:pt>
                <c:pt idx="5093">
                  <c:v>-0.18414817547430573</c:v>
                </c:pt>
                <c:pt idx="5094">
                  <c:v>-5.2541162216996895E-3</c:v>
                </c:pt>
                <c:pt idx="5095">
                  <c:v>0.23052099040160101</c:v>
                </c:pt>
                <c:pt idx="5096">
                  <c:v>-0.24861908361859975</c:v>
                </c:pt>
                <c:pt idx="5097">
                  <c:v>4.2461122569093845E-2</c:v>
                </c:pt>
                <c:pt idx="5098">
                  <c:v>-6.2783640541098862E-2</c:v>
                </c:pt>
                <c:pt idx="5099">
                  <c:v>0.12466987071360336</c:v>
                </c:pt>
                <c:pt idx="5100">
                  <c:v>0.11139992451629865</c:v>
                </c:pt>
                <c:pt idx="5101">
                  <c:v>-0.35911109045619583</c:v>
                </c:pt>
                <c:pt idx="5102">
                  <c:v>0.31898602468349679</c:v>
                </c:pt>
                <c:pt idx="5103">
                  <c:v>-0.26853194188959861</c:v>
                </c:pt>
                <c:pt idx="5104">
                  <c:v>0.3096437819343052</c:v>
                </c:pt>
                <c:pt idx="5105">
                  <c:v>0.32703623590379749</c:v>
                </c:pt>
                <c:pt idx="5106">
                  <c:v>-0.1908027902771039</c:v>
                </c:pt>
                <c:pt idx="5107">
                  <c:v>-0.67438771321940294</c:v>
                </c:pt>
                <c:pt idx="5108">
                  <c:v>0.35746651902699966</c:v>
                </c:pt>
                <c:pt idx="5109">
                  <c:v>-0.64413123535850048</c:v>
                </c:pt>
                <c:pt idx="5110">
                  <c:v>0.35238142640539394</c:v>
                </c:pt>
                <c:pt idx="5111">
                  <c:v>8.47151259240988E-2</c:v>
                </c:pt>
                <c:pt idx="5112">
                  <c:v>-0.14253971823389833</c:v>
                </c:pt>
                <c:pt idx="5113">
                  <c:v>-0.2155148478292972</c:v>
                </c:pt>
                <c:pt idx="5114">
                  <c:v>-0.28918786381279915</c:v>
                </c:pt>
                <c:pt idx="5115">
                  <c:v>-4.4002189381707524E-2</c:v>
                </c:pt>
                <c:pt idx="5116">
                  <c:v>-4.3285543313501762E-2</c:v>
                </c:pt>
                <c:pt idx="5117">
                  <c:v>-0.1830091730503014</c:v>
                </c:pt>
                <c:pt idx="5118">
                  <c:v>-0.245663613057296</c:v>
                </c:pt>
                <c:pt idx="5119">
                  <c:v>0.64293268399639913</c:v>
                </c:pt>
                <c:pt idx="5120">
                  <c:v>3.8518899610501478E-2</c:v>
                </c:pt>
                <c:pt idx="5121">
                  <c:v>-7.6150995545063438E-3</c:v>
                </c:pt>
                <c:pt idx="5122">
                  <c:v>-5.1508791957402877E-2</c:v>
                </c:pt>
                <c:pt idx="5123">
                  <c:v>0.25677843705000214</c:v>
                </c:pt>
                <c:pt idx="5124">
                  <c:v>0.10903125428579585</c:v>
                </c:pt>
                <c:pt idx="5125">
                  <c:v>0.2778664755385023</c:v>
                </c:pt>
                <c:pt idx="5126">
                  <c:v>-1.1268659691999972E-2</c:v>
                </c:pt>
                <c:pt idx="5127">
                  <c:v>-0.13795248365560298</c:v>
                </c:pt>
                <c:pt idx="5128">
                  <c:v>0.15474666025750139</c:v>
                </c:pt>
                <c:pt idx="5129">
                  <c:v>0.12261203304729662</c:v>
                </c:pt>
                <c:pt idx="5130">
                  <c:v>-0.19530424536600322</c:v>
                </c:pt>
                <c:pt idx="5131">
                  <c:v>-0.22028140447000055</c:v>
                </c:pt>
                <c:pt idx="5132">
                  <c:v>0.40497187660329814</c:v>
                </c:pt>
                <c:pt idx="5133">
                  <c:v>-0.32296733697199898</c:v>
                </c:pt>
                <c:pt idx="5134">
                  <c:v>-0.20539622174789685</c:v>
                </c:pt>
                <c:pt idx="5135">
                  <c:v>1.4430783161699878E-2</c:v>
                </c:pt>
                <c:pt idx="5136">
                  <c:v>2.3633112356101549E-2</c:v>
                </c:pt>
                <c:pt idx="5137">
                  <c:v>0.26130653364810286</c:v>
                </c:pt>
                <c:pt idx="5138">
                  <c:v>-0.4515107790886006</c:v>
                </c:pt>
                <c:pt idx="5139">
                  <c:v>0.19786880063079337</c:v>
                </c:pt>
                <c:pt idx="5140">
                  <c:v>2.3030058483293203E-2</c:v>
                </c:pt>
                <c:pt idx="5141">
                  <c:v>-0.2217521811480978</c:v>
                </c:pt>
                <c:pt idx="5142">
                  <c:v>6.5379686141000093E-2</c:v>
                </c:pt>
                <c:pt idx="5143">
                  <c:v>0.19323144933650127</c:v>
                </c:pt>
                <c:pt idx="5144">
                  <c:v>0.17548962729769357</c:v>
                </c:pt>
                <c:pt idx="5145">
                  <c:v>0.28346877722540142</c:v>
                </c:pt>
                <c:pt idx="5146">
                  <c:v>0.67272458224420006</c:v>
                </c:pt>
                <c:pt idx="5147">
                  <c:v>0.30516235985179918</c:v>
                </c:pt>
                <c:pt idx="5148">
                  <c:v>0.57520152172730121</c:v>
                </c:pt>
                <c:pt idx="5149">
                  <c:v>-0.45674700368450516</c:v>
                </c:pt>
                <c:pt idx="5150">
                  <c:v>-0.40590631355470208</c:v>
                </c:pt>
                <c:pt idx="5151">
                  <c:v>-0.14708397551850538</c:v>
                </c:pt>
                <c:pt idx="5152">
                  <c:v>-0.47634212216890148</c:v>
                </c:pt>
                <c:pt idx="5153">
                  <c:v>-5.164729046610006E-2</c:v>
                </c:pt>
                <c:pt idx="5154">
                  <c:v>3.8160600642399345E-2</c:v>
                </c:pt>
                <c:pt idx="5155">
                  <c:v>0.30135868912319808</c:v>
                </c:pt>
                <c:pt idx="5156">
                  <c:v>-0.11601045646650476</c:v>
                </c:pt>
                <c:pt idx="5157">
                  <c:v>7.5363610533500491E-2</c:v>
                </c:pt>
                <c:pt idx="5158">
                  <c:v>0.17316276133679764</c:v>
                </c:pt>
                <c:pt idx="5159">
                  <c:v>0.22119666640050184</c:v>
                </c:pt>
                <c:pt idx="5160">
                  <c:v>0.35293767296870016</c:v>
                </c:pt>
                <c:pt idx="5161">
                  <c:v>0.16313874674430195</c:v>
                </c:pt>
                <c:pt idx="5162">
                  <c:v>-0.20106912859479564</c:v>
                </c:pt>
                <c:pt idx="5163">
                  <c:v>0.13151335406769959</c:v>
                </c:pt>
                <c:pt idx="5164">
                  <c:v>0.45245500998209565</c:v>
                </c:pt>
                <c:pt idx="5165">
                  <c:v>0.36562220187559547</c:v>
                </c:pt>
                <c:pt idx="5166">
                  <c:v>7.4600269132496067E-2</c:v>
                </c:pt>
                <c:pt idx="5167">
                  <c:v>2.4915404553951248E-3</c:v>
                </c:pt>
                <c:pt idx="5168">
                  <c:v>-0.3374087481953012</c:v>
                </c:pt>
                <c:pt idx="5169">
                  <c:v>-0.24413976955089822</c:v>
                </c:pt>
                <c:pt idx="5170">
                  <c:v>-0.14938012420140012</c:v>
                </c:pt>
                <c:pt idx="5171">
                  <c:v>-3.9490721768999038E-2</c:v>
                </c:pt>
                <c:pt idx="5172">
                  <c:v>-9.3792966732202387E-2</c:v>
                </c:pt>
                <c:pt idx="5173">
                  <c:v>0.53887424753649782</c:v>
                </c:pt>
                <c:pt idx="5174">
                  <c:v>1.2584001804093248E-2</c:v>
                </c:pt>
                <c:pt idx="5175">
                  <c:v>0.17585949885679497</c:v>
                </c:pt>
                <c:pt idx="5176">
                  <c:v>0.24001269822880289</c:v>
                </c:pt>
                <c:pt idx="5177">
                  <c:v>0.38072890580440344</c:v>
                </c:pt>
                <c:pt idx="5178">
                  <c:v>0.26810210012649804</c:v>
                </c:pt>
                <c:pt idx="5179">
                  <c:v>0.67986062633399769</c:v>
                </c:pt>
                <c:pt idx="5180">
                  <c:v>0.35674599244259753</c:v>
                </c:pt>
                <c:pt idx="5181">
                  <c:v>0.25110032336930033</c:v>
                </c:pt>
                <c:pt idx="5182">
                  <c:v>-0.34896300699340088</c:v>
                </c:pt>
                <c:pt idx="5183">
                  <c:v>-0.12173993599510169</c:v>
                </c:pt>
                <c:pt idx="5184">
                  <c:v>-0.14768603025940052</c:v>
                </c:pt>
                <c:pt idx="5185">
                  <c:v>-0.29958637447460035</c:v>
                </c:pt>
                <c:pt idx="5186">
                  <c:v>0.21010819372039435</c:v>
                </c:pt>
                <c:pt idx="5187">
                  <c:v>-2.9554862745015953E-3</c:v>
                </c:pt>
                <c:pt idx="5188">
                  <c:v>-0.41326865240260702</c:v>
                </c:pt>
                <c:pt idx="5189">
                  <c:v>6.9622483591096795E-2</c:v>
                </c:pt>
                <c:pt idx="5190">
                  <c:v>-0.38336432407120213</c:v>
                </c:pt>
                <c:pt idx="5191">
                  <c:v>-0.29612179609519984</c:v>
                </c:pt>
                <c:pt idx="5192">
                  <c:v>5.7810749012602969E-2</c:v>
                </c:pt>
                <c:pt idx="5193">
                  <c:v>-0.33693547192740425</c:v>
                </c:pt>
                <c:pt idx="5194">
                  <c:v>0.64992805458960135</c:v>
                </c:pt>
                <c:pt idx="5195">
                  <c:v>-0.22722878329820162</c:v>
                </c:pt>
                <c:pt idx="5196">
                  <c:v>-0.68218612157290437</c:v>
                </c:pt>
                <c:pt idx="5197">
                  <c:v>0.36949823915529834</c:v>
                </c:pt>
                <c:pt idx="5198">
                  <c:v>0.31141784972290054</c:v>
                </c:pt>
                <c:pt idx="5199">
                  <c:v>0.19906295108329886</c:v>
                </c:pt>
                <c:pt idx="5200">
                  <c:v>0.52031725896809888</c:v>
                </c:pt>
                <c:pt idx="5201">
                  <c:v>3.0779358257198908E-2</c:v>
                </c:pt>
                <c:pt idx="5202">
                  <c:v>0.30402996430090212</c:v>
                </c:pt>
                <c:pt idx="5203">
                  <c:v>-0.12226311969300241</c:v>
                </c:pt>
                <c:pt idx="5204">
                  <c:v>0.3995510267501956</c:v>
                </c:pt>
                <c:pt idx="5205">
                  <c:v>0.13898423777229851</c:v>
                </c:pt>
                <c:pt idx="5206">
                  <c:v>-4.7301382632198852E-2</c:v>
                </c:pt>
                <c:pt idx="5207">
                  <c:v>-9.5481910174399331E-2</c:v>
                </c:pt>
                <c:pt idx="5208">
                  <c:v>-9.2494268213300757E-2</c:v>
                </c:pt>
                <c:pt idx="5209">
                  <c:v>-0.30463021065420293</c:v>
                </c:pt>
                <c:pt idx="5210">
                  <c:v>9.2606549853904596E-2</c:v>
                </c:pt>
                <c:pt idx="5211">
                  <c:v>-8.6538138299701473E-2</c:v>
                </c:pt>
                <c:pt idx="5212">
                  <c:v>8.1295663337002111E-2</c:v>
                </c:pt>
                <c:pt idx="5213">
                  <c:v>-1.1958823478202874E-2</c:v>
                </c:pt>
                <c:pt idx="5214">
                  <c:v>0.45870096914259761</c:v>
                </c:pt>
                <c:pt idx="5215">
                  <c:v>-0.31126865162190143</c:v>
                </c:pt>
                <c:pt idx="5216">
                  <c:v>-0.35473595099820443</c:v>
                </c:pt>
                <c:pt idx="5217">
                  <c:v>-0.25542474760919731</c:v>
                </c:pt>
                <c:pt idx="5218">
                  <c:v>0.21172869423459417</c:v>
                </c:pt>
                <c:pt idx="5219">
                  <c:v>-6.3980077091301268E-2</c:v>
                </c:pt>
                <c:pt idx="5220">
                  <c:v>-0.34443831121379986</c:v>
                </c:pt>
                <c:pt idx="5221">
                  <c:v>-0.18278201127970561</c:v>
                </c:pt>
                <c:pt idx="5222">
                  <c:v>-8.3820655628102259E-2</c:v>
                </c:pt>
                <c:pt idx="5223">
                  <c:v>0.21598123064730146</c:v>
                </c:pt>
                <c:pt idx="5224">
                  <c:v>-0.14650309447259957</c:v>
                </c:pt>
                <c:pt idx="5225">
                  <c:v>0.11441500685659634</c:v>
                </c:pt>
                <c:pt idx="5226">
                  <c:v>-0.27542640319900613</c:v>
                </c:pt>
                <c:pt idx="5227">
                  <c:v>0.54623285161519419</c:v>
                </c:pt>
                <c:pt idx="5228">
                  <c:v>0.6042584060757008</c:v>
                </c:pt>
                <c:pt idx="5229">
                  <c:v>-0.68553350865870044</c:v>
                </c:pt>
                <c:pt idx="5230">
                  <c:v>-0.16215251516369733</c:v>
                </c:pt>
                <c:pt idx="5231">
                  <c:v>-5.9411837044599736E-2</c:v>
                </c:pt>
                <c:pt idx="5232">
                  <c:v>0.490205113527999</c:v>
                </c:pt>
                <c:pt idx="5233">
                  <c:v>-0.17973980805910372</c:v>
                </c:pt>
                <c:pt idx="5234">
                  <c:v>0.28968496124429777</c:v>
                </c:pt>
                <c:pt idx="5235">
                  <c:v>2.5159827576501925E-2</c:v>
                </c:pt>
                <c:pt idx="5236">
                  <c:v>-0.19445134281130549</c:v>
                </c:pt>
                <c:pt idx="5237">
                  <c:v>0.5782182752851952</c:v>
                </c:pt>
                <c:pt idx="5238">
                  <c:v>0.40454563031649826</c:v>
                </c:pt>
                <c:pt idx="5239">
                  <c:v>-0.18894907489410429</c:v>
                </c:pt>
                <c:pt idx="5240">
                  <c:v>0.20821556860689583</c:v>
                </c:pt>
                <c:pt idx="5241">
                  <c:v>-0.21761014578819982</c:v>
                </c:pt>
                <c:pt idx="5242">
                  <c:v>0.27314466656469705</c:v>
                </c:pt>
                <c:pt idx="5243">
                  <c:v>-0.2548512614110976</c:v>
                </c:pt>
                <c:pt idx="5244">
                  <c:v>-0.41429046975060402</c:v>
                </c:pt>
                <c:pt idx="5245">
                  <c:v>-0.14369491001490076</c:v>
                </c:pt>
                <c:pt idx="5246">
                  <c:v>-5.8918738459802E-2</c:v>
                </c:pt>
                <c:pt idx="5247">
                  <c:v>0.20882004657649844</c:v>
                </c:pt>
                <c:pt idx="5248">
                  <c:v>-8.5227845931044044E-3</c:v>
                </c:pt>
                <c:pt idx="5249">
                  <c:v>-0.13801373323650523</c:v>
                </c:pt>
                <c:pt idx="5250">
                  <c:v>0.61194056071260405</c:v>
                </c:pt>
                <c:pt idx="5251">
                  <c:v>0.24539036606889653</c:v>
                </c:pt>
                <c:pt idx="5252">
                  <c:v>5.1521146477298885E-2</c:v>
                </c:pt>
                <c:pt idx="5253">
                  <c:v>-0.38621293758090758</c:v>
                </c:pt>
                <c:pt idx="5254">
                  <c:v>0.37618322424029316</c:v>
                </c:pt>
                <c:pt idx="5255">
                  <c:v>0.25150980613099705</c:v>
                </c:pt>
                <c:pt idx="5256">
                  <c:v>0.31475591226379862</c:v>
                </c:pt>
                <c:pt idx="5257">
                  <c:v>-5.7844360606097212E-2</c:v>
                </c:pt>
                <c:pt idx="5258">
                  <c:v>-3.1691796479805134E-2</c:v>
                </c:pt>
                <c:pt idx="5259">
                  <c:v>-9.0780923689301574E-2</c:v>
                </c:pt>
                <c:pt idx="5260">
                  <c:v>-7.8808996683008559E-3</c:v>
                </c:pt>
                <c:pt idx="5261">
                  <c:v>5.6137842213956901E-3</c:v>
                </c:pt>
                <c:pt idx="5262">
                  <c:v>-8.6543196160604907E-2</c:v>
                </c:pt>
                <c:pt idx="5263">
                  <c:v>-2.0969937205400413E-2</c:v>
                </c:pt>
                <c:pt idx="5264">
                  <c:v>0.41854376477619581</c:v>
                </c:pt>
                <c:pt idx="5265">
                  <c:v>8.3669781426301881E-2</c:v>
                </c:pt>
                <c:pt idx="5266">
                  <c:v>-0.21915847746150519</c:v>
                </c:pt>
                <c:pt idx="5267">
                  <c:v>-0.14731318984780017</c:v>
                </c:pt>
                <c:pt idx="5268">
                  <c:v>0.23496465340679862</c:v>
                </c:pt>
                <c:pt idx="5269">
                  <c:v>0.64458945142229851</c:v>
                </c:pt>
                <c:pt idx="5270">
                  <c:v>0.40725076424199358</c:v>
                </c:pt>
                <c:pt idx="5271">
                  <c:v>0.30319629159429695</c:v>
                </c:pt>
                <c:pt idx="5272">
                  <c:v>6.768051890229998E-2</c:v>
                </c:pt>
                <c:pt idx="5273">
                  <c:v>0.36236000984870032</c:v>
                </c:pt>
                <c:pt idx="5274">
                  <c:v>0.32128579365659959</c:v>
                </c:pt>
                <c:pt idx="5275">
                  <c:v>-0.18078634381260628</c:v>
                </c:pt>
                <c:pt idx="5276">
                  <c:v>0.52975815767199919</c:v>
                </c:pt>
                <c:pt idx="5277">
                  <c:v>0.29895876702170199</c:v>
                </c:pt>
                <c:pt idx="5278">
                  <c:v>0.17107282867219453</c:v>
                </c:pt>
                <c:pt idx="5279">
                  <c:v>0.15972455204469327</c:v>
                </c:pt>
                <c:pt idx="5280">
                  <c:v>-0.12503662711180397</c:v>
                </c:pt>
                <c:pt idx="5281">
                  <c:v>-3.8229020476300946E-2</c:v>
                </c:pt>
                <c:pt idx="5282">
                  <c:v>0.20492061561159858</c:v>
                </c:pt>
                <c:pt idx="5283">
                  <c:v>-6.5964124115041045E-3</c:v>
                </c:pt>
                <c:pt idx="5284">
                  <c:v>-5.5898769094099521E-2</c:v>
                </c:pt>
                <c:pt idx="5285">
                  <c:v>-0.41168812684190215</c:v>
                </c:pt>
                <c:pt idx="5286">
                  <c:v>-0.20479866722269691</c:v>
                </c:pt>
                <c:pt idx="5287">
                  <c:v>0.18239629256780177</c:v>
                </c:pt>
                <c:pt idx="5288">
                  <c:v>-7.9333850626902347E-2</c:v>
                </c:pt>
                <c:pt idx="5289">
                  <c:v>-0.22238011947440128</c:v>
                </c:pt>
                <c:pt idx="5290">
                  <c:v>-0.44099728535410065</c:v>
                </c:pt>
                <c:pt idx="5291">
                  <c:v>-7.1918579078598555E-2</c:v>
                </c:pt>
                <c:pt idx="5292">
                  <c:v>-0.20289675219819969</c:v>
                </c:pt>
                <c:pt idx="5293">
                  <c:v>-0.10946111147010384</c:v>
                </c:pt>
                <c:pt idx="5294">
                  <c:v>8.6352864481000324E-2</c:v>
                </c:pt>
                <c:pt idx="5295">
                  <c:v>-0.21145199099350265</c:v>
                </c:pt>
                <c:pt idx="5296">
                  <c:v>0.23624338189169691</c:v>
                </c:pt>
                <c:pt idx="5297">
                  <c:v>-0.62185632772280286</c:v>
                </c:pt>
                <c:pt idx="5298">
                  <c:v>-6.1842103168800122E-2</c:v>
                </c:pt>
                <c:pt idx="5299">
                  <c:v>-9.1305868838198023E-2</c:v>
                </c:pt>
                <c:pt idx="5300">
                  <c:v>-9.2783418084998459E-2</c:v>
                </c:pt>
                <c:pt idx="5301">
                  <c:v>0.21890994159750221</c:v>
                </c:pt>
                <c:pt idx="5302">
                  <c:v>0.10894324316580395</c:v>
                </c:pt>
                <c:pt idx="5303">
                  <c:v>-0.23900529435349682</c:v>
                </c:pt>
                <c:pt idx="5304">
                  <c:v>-0.50528352432100121</c:v>
                </c:pt>
                <c:pt idx="5305">
                  <c:v>0.17061042000180038</c:v>
                </c:pt>
                <c:pt idx="5306">
                  <c:v>8.8171615699401684E-2</c:v>
                </c:pt>
                <c:pt idx="5307">
                  <c:v>0.27697741112120156</c:v>
                </c:pt>
                <c:pt idx="5308">
                  <c:v>0.35746726284669705</c:v>
                </c:pt>
                <c:pt idx="5309">
                  <c:v>0.1041387156365019</c:v>
                </c:pt>
                <c:pt idx="5310">
                  <c:v>-0.22468326416280604</c:v>
                </c:pt>
                <c:pt idx="5311">
                  <c:v>0.34938248958989959</c:v>
                </c:pt>
                <c:pt idx="5312">
                  <c:v>-0.12896091036540724</c:v>
                </c:pt>
                <c:pt idx="5313">
                  <c:v>9.6271333929095704E-2</c:v>
                </c:pt>
                <c:pt idx="5314">
                  <c:v>-0.12289030169459636</c:v>
                </c:pt>
                <c:pt idx="5315">
                  <c:v>5.7573665893997372E-2</c:v>
                </c:pt>
                <c:pt idx="5316">
                  <c:v>-0.12187351520859835</c:v>
                </c:pt>
                <c:pt idx="5317">
                  <c:v>-6.1127602002201797E-2</c:v>
                </c:pt>
                <c:pt idx="5318">
                  <c:v>9.7736504349015263E-3</c:v>
                </c:pt>
                <c:pt idx="5319">
                  <c:v>-8.4726960423004982E-2</c:v>
                </c:pt>
                <c:pt idx="5320">
                  <c:v>0.28508203688689804</c:v>
                </c:pt>
                <c:pt idx="5321">
                  <c:v>0.33563694922280263</c:v>
                </c:pt>
                <c:pt idx="5322">
                  <c:v>9.6474428743796636E-2</c:v>
                </c:pt>
                <c:pt idx="5323">
                  <c:v>-0.12988561021789735</c:v>
                </c:pt>
                <c:pt idx="5324">
                  <c:v>-1.0871569285200167E-2</c:v>
                </c:pt>
                <c:pt idx="5325">
                  <c:v>9.6078938315599771E-2</c:v>
                </c:pt>
                <c:pt idx="5326">
                  <c:v>6.4833315261502378E-2</c:v>
                </c:pt>
                <c:pt idx="5327">
                  <c:v>-0.51536382655610424</c:v>
                </c:pt>
                <c:pt idx="5328">
                  <c:v>-0.27734277425220455</c:v>
                </c:pt>
                <c:pt idx="5329">
                  <c:v>-0.61443722708650483</c:v>
                </c:pt>
                <c:pt idx="5330">
                  <c:v>0.37259029565570501</c:v>
                </c:pt>
                <c:pt idx="5331">
                  <c:v>-5.0640519544906226E-2</c:v>
                </c:pt>
                <c:pt idx="5332">
                  <c:v>0.26654503942559415</c:v>
                </c:pt>
                <c:pt idx="5333">
                  <c:v>1.6462055780003482E-2</c:v>
                </c:pt>
                <c:pt idx="5334">
                  <c:v>-0.31276804859599849</c:v>
                </c:pt>
                <c:pt idx="5335">
                  <c:v>-2.279621083599892E-2</c:v>
                </c:pt>
                <c:pt idx="5336">
                  <c:v>0.11501570088839941</c:v>
                </c:pt>
                <c:pt idx="5337">
                  <c:v>6.1286323675794563E-2</c:v>
                </c:pt>
                <c:pt idx="5338">
                  <c:v>-0.12208352900089636</c:v>
                </c:pt>
                <c:pt idx="5339">
                  <c:v>0.48463698461869598</c:v>
                </c:pt>
                <c:pt idx="5340">
                  <c:v>0.14255702214779831</c:v>
                </c:pt>
                <c:pt idx="5341">
                  <c:v>0.12814890588359873</c:v>
                </c:pt>
                <c:pt idx="5342">
                  <c:v>0.29745082782770282</c:v>
                </c:pt>
                <c:pt idx="5343">
                  <c:v>-0.39589737828760008</c:v>
                </c:pt>
                <c:pt idx="5344">
                  <c:v>-0.5188974075474988</c:v>
                </c:pt>
                <c:pt idx="5345">
                  <c:v>-0.19317522779019924</c:v>
                </c:pt>
                <c:pt idx="5346">
                  <c:v>-0.13055684654580091</c:v>
                </c:pt>
                <c:pt idx="5347">
                  <c:v>5.4194081879998635E-2</c:v>
                </c:pt>
                <c:pt idx="5348">
                  <c:v>0.49582503477480344</c:v>
                </c:pt>
                <c:pt idx="5349">
                  <c:v>-0.33888119328540256</c:v>
                </c:pt>
                <c:pt idx="5350">
                  <c:v>-0.45845418824000461</c:v>
                </c:pt>
                <c:pt idx="5351">
                  <c:v>0.16485377165000159</c:v>
                </c:pt>
                <c:pt idx="5352">
                  <c:v>1.8534818461695579E-2</c:v>
                </c:pt>
                <c:pt idx="5353">
                  <c:v>0.16832369881579723</c:v>
                </c:pt>
                <c:pt idx="5354">
                  <c:v>-0.1247601684143973</c:v>
                </c:pt>
                <c:pt idx="5355">
                  <c:v>-0.37236325305470075</c:v>
                </c:pt>
                <c:pt idx="5356">
                  <c:v>0.27829544018699437</c:v>
                </c:pt>
                <c:pt idx="5357">
                  <c:v>0.24074673960479487</c:v>
                </c:pt>
                <c:pt idx="5358">
                  <c:v>-0.48540042879110246</c:v>
                </c:pt>
                <c:pt idx="5359">
                  <c:v>0.3985881431905014</c:v>
                </c:pt>
                <c:pt idx="5360">
                  <c:v>6.1444510617100434E-2</c:v>
                </c:pt>
                <c:pt idx="5361">
                  <c:v>0.20902080910359189</c:v>
                </c:pt>
                <c:pt idx="5362">
                  <c:v>-0.31499084098290098</c:v>
                </c:pt>
                <c:pt idx="5363">
                  <c:v>0.29765876762289878</c:v>
                </c:pt>
                <c:pt idx="5364">
                  <c:v>-6.9858153705105508E-2</c:v>
                </c:pt>
                <c:pt idx="5365">
                  <c:v>-9.3178736011978458E-3</c:v>
                </c:pt>
                <c:pt idx="5366">
                  <c:v>-6.2327112161902676E-2</c:v>
                </c:pt>
                <c:pt idx="5367">
                  <c:v>0.39004351290769534</c:v>
                </c:pt>
                <c:pt idx="5368">
                  <c:v>0.52584296619279769</c:v>
                </c:pt>
                <c:pt idx="5369">
                  <c:v>0.12084568777940063</c:v>
                </c:pt>
                <c:pt idx="5370">
                  <c:v>-0.16226021556909842</c:v>
                </c:pt>
                <c:pt idx="5371">
                  <c:v>0.2710277929894005</c:v>
                </c:pt>
                <c:pt idx="5372">
                  <c:v>0.35605109958889614</c:v>
                </c:pt>
                <c:pt idx="5373">
                  <c:v>0.14014430368030162</c:v>
                </c:pt>
                <c:pt idx="5374">
                  <c:v>-0.18208377729970238</c:v>
                </c:pt>
                <c:pt idx="5375">
                  <c:v>-0.1969109654073975</c:v>
                </c:pt>
                <c:pt idx="5376">
                  <c:v>0.56621505028419961</c:v>
                </c:pt>
                <c:pt idx="5377">
                  <c:v>0.27016534424479488</c:v>
                </c:pt>
                <c:pt idx="5378">
                  <c:v>-8.7145540778095665E-2</c:v>
                </c:pt>
                <c:pt idx="5379">
                  <c:v>-0.37043546758120272</c:v>
                </c:pt>
                <c:pt idx="5380">
                  <c:v>3.5376140972196879E-2</c:v>
                </c:pt>
                <c:pt idx="5381">
                  <c:v>0.24524591592980016</c:v>
                </c:pt>
                <c:pt idx="5382">
                  <c:v>-0.29389948938230503</c:v>
                </c:pt>
                <c:pt idx="5383">
                  <c:v>-0.37034305286940139</c:v>
                </c:pt>
                <c:pt idx="5384">
                  <c:v>-0.25085126638580135</c:v>
                </c:pt>
                <c:pt idx="5385">
                  <c:v>1.6187937070597513E-2</c:v>
                </c:pt>
                <c:pt idx="5386">
                  <c:v>-0.23073112239259785</c:v>
                </c:pt>
                <c:pt idx="5387">
                  <c:v>-0.41370092054929586</c:v>
                </c:pt>
                <c:pt idx="5388">
                  <c:v>3.3809005597298381E-2</c:v>
                </c:pt>
                <c:pt idx="5389">
                  <c:v>-0.32675417991850253</c:v>
                </c:pt>
                <c:pt idx="5390">
                  <c:v>9.4601024692593683E-2</c:v>
                </c:pt>
                <c:pt idx="5391">
                  <c:v>-8.8925474994098863E-2</c:v>
                </c:pt>
                <c:pt idx="5392">
                  <c:v>9.5915424876402255E-2</c:v>
                </c:pt>
                <c:pt idx="5393">
                  <c:v>0.43672113100419807</c:v>
                </c:pt>
                <c:pt idx="5394">
                  <c:v>-6.8140106674704271E-2</c:v>
                </c:pt>
                <c:pt idx="5395">
                  <c:v>-0.18871153487770442</c:v>
                </c:pt>
                <c:pt idx="5396">
                  <c:v>0.55932155266309991</c:v>
                </c:pt>
                <c:pt idx="5397">
                  <c:v>-1.4605945015603083E-2</c:v>
                </c:pt>
                <c:pt idx="5398">
                  <c:v>0.43996447937750105</c:v>
                </c:pt>
                <c:pt idx="5399">
                  <c:v>-0.15569607041440037</c:v>
                </c:pt>
                <c:pt idx="5400">
                  <c:v>0.45754416821370114</c:v>
                </c:pt>
                <c:pt idx="5401">
                  <c:v>6.47856472962971E-2</c:v>
                </c:pt>
                <c:pt idx="5402">
                  <c:v>0.2532558175047015</c:v>
                </c:pt>
                <c:pt idx="5403">
                  <c:v>0.26627573697810192</c:v>
                </c:pt>
                <c:pt idx="5404">
                  <c:v>-0.22667943602610308</c:v>
                </c:pt>
                <c:pt idx="5405">
                  <c:v>-0.18930791120279622</c:v>
                </c:pt>
                <c:pt idx="5406">
                  <c:v>-0.2083903715002009</c:v>
                </c:pt>
                <c:pt idx="5407">
                  <c:v>-0.24143655736090608</c:v>
                </c:pt>
                <c:pt idx="5408">
                  <c:v>-0.3446356646600961</c:v>
                </c:pt>
                <c:pt idx="5409">
                  <c:v>0.29129002158440187</c:v>
                </c:pt>
                <c:pt idx="5410">
                  <c:v>1.8678683451796019E-2</c:v>
                </c:pt>
                <c:pt idx="5411">
                  <c:v>-8.0206712128401136E-2</c:v>
                </c:pt>
                <c:pt idx="5412">
                  <c:v>-1.2899770905008268E-3</c:v>
                </c:pt>
                <c:pt idx="5413">
                  <c:v>-1.6300477576102423E-2</c:v>
                </c:pt>
                <c:pt idx="5414">
                  <c:v>0.19937745018159347</c:v>
                </c:pt>
                <c:pt idx="5415">
                  <c:v>0.13618671367530055</c:v>
                </c:pt>
                <c:pt idx="5416">
                  <c:v>0.27420626712719809</c:v>
                </c:pt>
                <c:pt idx="5417">
                  <c:v>0.10204046495299934</c:v>
                </c:pt>
                <c:pt idx="5418">
                  <c:v>-3.5273206830702009E-2</c:v>
                </c:pt>
                <c:pt idx="5419">
                  <c:v>0.43442307798039792</c:v>
                </c:pt>
                <c:pt idx="5420">
                  <c:v>0.1146586575591968</c:v>
                </c:pt>
                <c:pt idx="5421">
                  <c:v>0.4256654549824006</c:v>
                </c:pt>
                <c:pt idx="5422">
                  <c:v>5.5458037520700998E-2</c:v>
                </c:pt>
                <c:pt idx="5423">
                  <c:v>-0.28625714929049906</c:v>
                </c:pt>
                <c:pt idx="5424">
                  <c:v>0.44243420875039874</c:v>
                </c:pt>
                <c:pt idx="5425">
                  <c:v>0.19866853840800047</c:v>
                </c:pt>
                <c:pt idx="5426">
                  <c:v>-0.15071934223639971</c:v>
                </c:pt>
                <c:pt idx="5427">
                  <c:v>0.29860577445569447</c:v>
                </c:pt>
                <c:pt idx="5428">
                  <c:v>0.1557030312117007</c:v>
                </c:pt>
                <c:pt idx="5429">
                  <c:v>0.17246704986219896</c:v>
                </c:pt>
                <c:pt idx="5430">
                  <c:v>0.35095933979219751</c:v>
                </c:pt>
                <c:pt idx="5431">
                  <c:v>-0.30324671860749675</c:v>
                </c:pt>
                <c:pt idx="5432">
                  <c:v>-7.5428954420004857E-2</c:v>
                </c:pt>
                <c:pt idx="5433">
                  <c:v>-0.24774049306260082</c:v>
                </c:pt>
                <c:pt idx="5434">
                  <c:v>8.6967840800937779E-3</c:v>
                </c:pt>
                <c:pt idx="5435">
                  <c:v>4.7452403490694905E-2</c:v>
                </c:pt>
                <c:pt idx="5436">
                  <c:v>7.4713309205598932E-2</c:v>
                </c:pt>
                <c:pt idx="5437">
                  <c:v>-0.32395227864390108</c:v>
                </c:pt>
                <c:pt idx="5438">
                  <c:v>0.1826969444472013</c:v>
                </c:pt>
                <c:pt idx="5439">
                  <c:v>0.15699421730850105</c:v>
                </c:pt>
                <c:pt idx="5440">
                  <c:v>-0.23834444401830268</c:v>
                </c:pt>
                <c:pt idx="5441">
                  <c:v>-5.9219478213904608E-2</c:v>
                </c:pt>
                <c:pt idx="5442">
                  <c:v>0.18363702372140267</c:v>
                </c:pt>
                <c:pt idx="5443">
                  <c:v>-2.6031780730306764E-4</c:v>
                </c:pt>
                <c:pt idx="5444">
                  <c:v>-0.15295840488170143</c:v>
                </c:pt>
                <c:pt idx="5445">
                  <c:v>-3.4939050921600767E-2</c:v>
                </c:pt>
                <c:pt idx="5446">
                  <c:v>0.74485251748440362</c:v>
                </c:pt>
                <c:pt idx="5447">
                  <c:v>-0.16207198859759586</c:v>
                </c:pt>
                <c:pt idx="5448">
                  <c:v>-0.42421923707610176</c:v>
                </c:pt>
                <c:pt idx="5449">
                  <c:v>0.19638686891889279</c:v>
                </c:pt>
                <c:pt idx="5450">
                  <c:v>-9.8126759104033567E-3</c:v>
                </c:pt>
                <c:pt idx="5451">
                  <c:v>-0.20912279832799641</c:v>
                </c:pt>
                <c:pt idx="5452">
                  <c:v>-0.11680479746019756</c:v>
                </c:pt>
                <c:pt idx="5453">
                  <c:v>-0.11375173814330708</c:v>
                </c:pt>
                <c:pt idx="5454">
                  <c:v>8.7464062526997566E-2</c:v>
                </c:pt>
                <c:pt idx="5455">
                  <c:v>0.13748260621989772</c:v>
                </c:pt>
                <c:pt idx="5456">
                  <c:v>-0.33446290000279788</c:v>
                </c:pt>
                <c:pt idx="5457">
                  <c:v>-0.15354035860259785</c:v>
                </c:pt>
                <c:pt idx="5458">
                  <c:v>-0.2046727478319994</c:v>
                </c:pt>
                <c:pt idx="5459">
                  <c:v>0.42848691393510308</c:v>
                </c:pt>
                <c:pt idx="5460">
                  <c:v>0.33491852817999757</c:v>
                </c:pt>
                <c:pt idx="5461">
                  <c:v>-0.46653316463840611</c:v>
                </c:pt>
                <c:pt idx="5462">
                  <c:v>-0.31148429401769562</c:v>
                </c:pt>
                <c:pt idx="5463">
                  <c:v>-0.18305380573890062</c:v>
                </c:pt>
                <c:pt idx="5464">
                  <c:v>0.33783385585639536</c:v>
                </c:pt>
                <c:pt idx="5465">
                  <c:v>-3.4453714964399751E-2</c:v>
                </c:pt>
                <c:pt idx="5466">
                  <c:v>-4.0508204020504479E-2</c:v>
                </c:pt>
                <c:pt idx="5467">
                  <c:v>-8.054902634170702E-2</c:v>
                </c:pt>
                <c:pt idx="5468">
                  <c:v>0.2337580544375939</c:v>
                </c:pt>
                <c:pt idx="5469">
                  <c:v>-5.2420782590004933E-2</c:v>
                </c:pt>
                <c:pt idx="5470">
                  <c:v>-0.19356194551040318</c:v>
                </c:pt>
                <c:pt idx="5471">
                  <c:v>0.13768998853879566</c:v>
                </c:pt>
                <c:pt idx="5472">
                  <c:v>-0.19616153199330455</c:v>
                </c:pt>
                <c:pt idx="5473">
                  <c:v>-0.3016796569873037</c:v>
                </c:pt>
                <c:pt idx="5474">
                  <c:v>4.7064794509701358E-2</c:v>
                </c:pt>
                <c:pt idx="5475">
                  <c:v>0.21962595000989893</c:v>
                </c:pt>
                <c:pt idx="5476">
                  <c:v>-0.22086186492400373</c:v>
                </c:pt>
                <c:pt idx="5477">
                  <c:v>-0.18171947563460122</c:v>
                </c:pt>
                <c:pt idx="5478">
                  <c:v>2.9224820389195827E-2</c:v>
                </c:pt>
                <c:pt idx="5479">
                  <c:v>-4.9799914488801278E-2</c:v>
                </c:pt>
                <c:pt idx="5480">
                  <c:v>-0.3398072126895002</c:v>
                </c:pt>
                <c:pt idx="5481">
                  <c:v>-0.37919743005230089</c:v>
                </c:pt>
                <c:pt idx="5482">
                  <c:v>0.32771809584579614</c:v>
                </c:pt>
                <c:pt idx="5483">
                  <c:v>-2.8944718282801318E-2</c:v>
                </c:pt>
                <c:pt idx="5484">
                  <c:v>-2.4871783777598466E-2</c:v>
                </c:pt>
                <c:pt idx="5485">
                  <c:v>-8.6756619773801447E-2</c:v>
                </c:pt>
                <c:pt idx="5486">
                  <c:v>-5.0133404390351188E-4</c:v>
                </c:pt>
                <c:pt idx="5487">
                  <c:v>-0.36375831179289975</c:v>
                </c:pt>
                <c:pt idx="5488">
                  <c:v>0.1908040562421931</c:v>
                </c:pt>
                <c:pt idx="5489">
                  <c:v>8.9040812737600561E-2</c:v>
                </c:pt>
                <c:pt idx="5490">
                  <c:v>0.21296120040339872</c:v>
                </c:pt>
                <c:pt idx="5491">
                  <c:v>-5.9304212105701026E-2</c:v>
                </c:pt>
                <c:pt idx="5492">
                  <c:v>0.43467198785010197</c:v>
                </c:pt>
                <c:pt idx="5493">
                  <c:v>-4.0223646558104065E-2</c:v>
                </c:pt>
                <c:pt idx="5494">
                  <c:v>-0.23956700913650053</c:v>
                </c:pt>
                <c:pt idx="5495">
                  <c:v>4.6019874994499332E-2</c:v>
                </c:pt>
                <c:pt idx="5496">
                  <c:v>9.1893641801298998E-2</c:v>
                </c:pt>
                <c:pt idx="5497">
                  <c:v>-1.5847435775398822E-2</c:v>
                </c:pt>
                <c:pt idx="5498">
                  <c:v>-0.15257593747420373</c:v>
                </c:pt>
                <c:pt idx="5499">
                  <c:v>-9.5246099290996256E-2</c:v>
                </c:pt>
                <c:pt idx="5500">
                  <c:v>5.7831828671602636E-2</c:v>
                </c:pt>
                <c:pt idx="5501">
                  <c:v>-0.16897995000469734</c:v>
                </c:pt>
                <c:pt idx="5502">
                  <c:v>0.16533946733839855</c:v>
                </c:pt>
                <c:pt idx="5503">
                  <c:v>0.1378544000864963</c:v>
                </c:pt>
                <c:pt idx="5504">
                  <c:v>5.5499051964396529E-2</c:v>
                </c:pt>
                <c:pt idx="5505">
                  <c:v>0.15185879560259963</c:v>
                </c:pt>
                <c:pt idx="5506">
                  <c:v>0.52545707138239806</c:v>
                </c:pt>
                <c:pt idx="5507">
                  <c:v>0.18140176986379686</c:v>
                </c:pt>
                <c:pt idx="5508">
                  <c:v>0.14461473421309279</c:v>
                </c:pt>
                <c:pt idx="5509">
                  <c:v>0.15753541110509417</c:v>
                </c:pt>
                <c:pt idx="5510">
                  <c:v>4.2641441054996676E-2</c:v>
                </c:pt>
                <c:pt idx="5511">
                  <c:v>-0.23090169041550013</c:v>
                </c:pt>
                <c:pt idx="5512">
                  <c:v>-0.15426428481120524</c:v>
                </c:pt>
                <c:pt idx="5513">
                  <c:v>-8.7608668903804698E-2</c:v>
                </c:pt>
                <c:pt idx="5514">
                  <c:v>-0.20978576053429521</c:v>
                </c:pt>
                <c:pt idx="5515">
                  <c:v>1.7057140956495687E-2</c:v>
                </c:pt>
                <c:pt idx="5516">
                  <c:v>-7.7028069619302642E-2</c:v>
                </c:pt>
                <c:pt idx="5517">
                  <c:v>0.16410733643439812</c:v>
                </c:pt>
                <c:pt idx="5518">
                  <c:v>4.3042330240993465E-2</c:v>
                </c:pt>
                <c:pt idx="5519">
                  <c:v>0.15713014600149222</c:v>
                </c:pt>
                <c:pt idx="5520">
                  <c:v>4.0129946552795559E-2</c:v>
                </c:pt>
                <c:pt idx="5521">
                  <c:v>0.57174607403059952</c:v>
                </c:pt>
                <c:pt idx="5522">
                  <c:v>0.1558648790305952</c:v>
                </c:pt>
                <c:pt idx="5523">
                  <c:v>0.30548798974129454</c:v>
                </c:pt>
                <c:pt idx="5524">
                  <c:v>-2.6313741471405194E-2</c:v>
                </c:pt>
                <c:pt idx="5525">
                  <c:v>2.5528757035800709E-2</c:v>
                </c:pt>
                <c:pt idx="5526">
                  <c:v>0.22532402061079893</c:v>
                </c:pt>
                <c:pt idx="5527">
                  <c:v>0.17092536608569731</c:v>
                </c:pt>
                <c:pt idx="5528">
                  <c:v>-0.23968714589589979</c:v>
                </c:pt>
                <c:pt idx="5529">
                  <c:v>-0.17699074009270532</c:v>
                </c:pt>
                <c:pt idx="5530">
                  <c:v>0.17611200994289788</c:v>
                </c:pt>
                <c:pt idx="5531">
                  <c:v>0.53627075069069718</c:v>
                </c:pt>
                <c:pt idx="5532">
                  <c:v>-0.17751788010170344</c:v>
                </c:pt>
                <c:pt idx="5533">
                  <c:v>7.4116494285505041E-2</c:v>
                </c:pt>
                <c:pt idx="5534">
                  <c:v>-0.10321469483040602</c:v>
                </c:pt>
                <c:pt idx="5535">
                  <c:v>-3.6864829281029188E-3</c:v>
                </c:pt>
                <c:pt idx="5536">
                  <c:v>0.43735144823679661</c:v>
                </c:pt>
                <c:pt idx="5537">
                  <c:v>-5.1102089688100705E-2</c:v>
                </c:pt>
                <c:pt idx="5538">
                  <c:v>-0.51380009221769996</c:v>
                </c:pt>
                <c:pt idx="5539">
                  <c:v>0.39336837162289839</c:v>
                </c:pt>
                <c:pt idx="5540">
                  <c:v>7.2360624091693637E-2</c:v>
                </c:pt>
                <c:pt idx="5541">
                  <c:v>-0.26578006505000218</c:v>
                </c:pt>
                <c:pt idx="5542">
                  <c:v>0.5740933077645991</c:v>
                </c:pt>
                <c:pt idx="5543">
                  <c:v>-0.1921226636416975</c:v>
                </c:pt>
                <c:pt idx="5544">
                  <c:v>8.889647346709495E-2</c:v>
                </c:pt>
                <c:pt idx="5545">
                  <c:v>-0.33066550694920238</c:v>
                </c:pt>
                <c:pt idx="5546">
                  <c:v>-0.23518982112260289</c:v>
                </c:pt>
                <c:pt idx="5547">
                  <c:v>3.3068412133999914E-2</c:v>
                </c:pt>
                <c:pt idx="5548">
                  <c:v>0.38590696577289663</c:v>
                </c:pt>
                <c:pt idx="5549">
                  <c:v>3.8920010914495151E-2</c:v>
                </c:pt>
                <c:pt idx="5550">
                  <c:v>0.30431882018059753</c:v>
                </c:pt>
                <c:pt idx="5551">
                  <c:v>0.1346635815932018</c:v>
                </c:pt>
                <c:pt idx="5552">
                  <c:v>-0.15332561344659723</c:v>
                </c:pt>
                <c:pt idx="5553">
                  <c:v>0.42379315331099576</c:v>
                </c:pt>
                <c:pt idx="5554">
                  <c:v>0.57253321581540462</c:v>
                </c:pt>
                <c:pt idx="5555">
                  <c:v>-9.0039804974999527E-2</c:v>
                </c:pt>
                <c:pt idx="5556">
                  <c:v>0.1169816110793036</c:v>
                </c:pt>
                <c:pt idx="5557">
                  <c:v>0.55645662121040118</c:v>
                </c:pt>
                <c:pt idx="5558">
                  <c:v>0.28815085433989651</c:v>
                </c:pt>
                <c:pt idx="5559">
                  <c:v>0.25498320878050151</c:v>
                </c:pt>
                <c:pt idx="5560">
                  <c:v>-0.23916611448289871</c:v>
                </c:pt>
                <c:pt idx="5561">
                  <c:v>0.10223719548630328</c:v>
                </c:pt>
                <c:pt idx="5562">
                  <c:v>0.13124144763240508</c:v>
                </c:pt>
                <c:pt idx="5563">
                  <c:v>-0.34160246680660578</c:v>
                </c:pt>
                <c:pt idx="5564">
                  <c:v>0.17880839829519601</c:v>
                </c:pt>
                <c:pt idx="5565">
                  <c:v>0.3082272505771968</c:v>
                </c:pt>
                <c:pt idx="5566">
                  <c:v>-4.7468520446500406E-2</c:v>
                </c:pt>
                <c:pt idx="5567">
                  <c:v>-5.3013021010102079E-2</c:v>
                </c:pt>
                <c:pt idx="5568">
                  <c:v>0.19412760682880048</c:v>
                </c:pt>
                <c:pt idx="5569">
                  <c:v>-4.29620441560985E-2</c:v>
                </c:pt>
                <c:pt idx="5570">
                  <c:v>9.5723537557930172E-3</c:v>
                </c:pt>
                <c:pt idx="5571">
                  <c:v>0.13168099133729783</c:v>
                </c:pt>
                <c:pt idx="5572">
                  <c:v>0.13948914451179917</c:v>
                </c:pt>
                <c:pt idx="5573">
                  <c:v>-0.18093477095289501</c:v>
                </c:pt>
                <c:pt idx="5574">
                  <c:v>-0.49752615153759905</c:v>
                </c:pt>
                <c:pt idx="5575">
                  <c:v>-0.25305997812180436</c:v>
                </c:pt>
                <c:pt idx="5576">
                  <c:v>-0.37640980601330654</c:v>
                </c:pt>
                <c:pt idx="5577">
                  <c:v>-0.25213162377890086</c:v>
                </c:pt>
                <c:pt idx="5578">
                  <c:v>0.27537564788560331</c:v>
                </c:pt>
                <c:pt idx="5579">
                  <c:v>-0.45193076731420234</c:v>
                </c:pt>
                <c:pt idx="5580">
                  <c:v>0.41960881032640174</c:v>
                </c:pt>
                <c:pt idx="5581">
                  <c:v>6.2022790227793223E-2</c:v>
                </c:pt>
                <c:pt idx="5582">
                  <c:v>0.3719805669914038</c:v>
                </c:pt>
                <c:pt idx="5583">
                  <c:v>-6.1472074963106138E-2</c:v>
                </c:pt>
                <c:pt idx="5584">
                  <c:v>0.25060058438150179</c:v>
                </c:pt>
                <c:pt idx="5585">
                  <c:v>-0.24084680615010257</c:v>
                </c:pt>
                <c:pt idx="5586">
                  <c:v>2.5569165229796909E-2</c:v>
                </c:pt>
                <c:pt idx="5587">
                  <c:v>0.52970037033740169</c:v>
                </c:pt>
                <c:pt idx="5588">
                  <c:v>-0.27981412265130245</c:v>
                </c:pt>
                <c:pt idx="5589">
                  <c:v>-4.29930549082016E-2</c:v>
                </c:pt>
                <c:pt idx="5590">
                  <c:v>-3.3508603045397933E-2</c:v>
                </c:pt>
                <c:pt idx="5591">
                  <c:v>-0.29377258365320102</c:v>
                </c:pt>
                <c:pt idx="5592">
                  <c:v>1.0681242607098795E-2</c:v>
                </c:pt>
                <c:pt idx="5593">
                  <c:v>-0.13793952103520013</c:v>
                </c:pt>
                <c:pt idx="5594">
                  <c:v>0.1385181456005995</c:v>
                </c:pt>
                <c:pt idx="5595">
                  <c:v>-2.1661057508701731E-2</c:v>
                </c:pt>
                <c:pt idx="5596">
                  <c:v>0.15971073369909305</c:v>
                </c:pt>
                <c:pt idx="5597">
                  <c:v>0.10175572937389887</c:v>
                </c:pt>
                <c:pt idx="5598">
                  <c:v>-9.8954776791018162E-3</c:v>
                </c:pt>
                <c:pt idx="5599">
                  <c:v>-5.6547848727959149E-3</c:v>
                </c:pt>
                <c:pt idx="5600">
                  <c:v>-0.44529471613149951</c:v>
                </c:pt>
                <c:pt idx="5601">
                  <c:v>-3.6535054120101051E-2</c:v>
                </c:pt>
                <c:pt idx="5602">
                  <c:v>-8.1460937017098445E-2</c:v>
                </c:pt>
                <c:pt idx="5603">
                  <c:v>4.0795080015399776E-2</c:v>
                </c:pt>
                <c:pt idx="5604">
                  <c:v>-6.2304044593702201E-2</c:v>
                </c:pt>
                <c:pt idx="5605">
                  <c:v>3.9017108871902906E-2</c:v>
                </c:pt>
                <c:pt idx="5606">
                  <c:v>0.11094982387530195</c:v>
                </c:pt>
                <c:pt idx="5607">
                  <c:v>-3.2013564134999228E-2</c:v>
                </c:pt>
                <c:pt idx="5608">
                  <c:v>0.10823432788109955</c:v>
                </c:pt>
                <c:pt idx="5609">
                  <c:v>-6.3351072207801451E-2</c:v>
                </c:pt>
                <c:pt idx="5610">
                  <c:v>-0.1242203937902957</c:v>
                </c:pt>
                <c:pt idx="5611">
                  <c:v>2.8212471718298104E-2</c:v>
                </c:pt>
                <c:pt idx="5612">
                  <c:v>5.8437649895999755E-2</c:v>
                </c:pt>
                <c:pt idx="5613">
                  <c:v>-8.8301164594206227E-2</c:v>
                </c:pt>
                <c:pt idx="5614">
                  <c:v>5.2214577398700612E-2</c:v>
                </c:pt>
                <c:pt idx="5615">
                  <c:v>0.20723130283719371</c:v>
                </c:pt>
                <c:pt idx="5616">
                  <c:v>0.18394337413179329</c:v>
                </c:pt>
                <c:pt idx="5617">
                  <c:v>0.33011313757110372</c:v>
                </c:pt>
                <c:pt idx="5618">
                  <c:v>-0.16520780092510279</c:v>
                </c:pt>
                <c:pt idx="5619">
                  <c:v>0.27221333613519505</c:v>
                </c:pt>
                <c:pt idx="5620">
                  <c:v>0.16308488208059657</c:v>
                </c:pt>
                <c:pt idx="5621">
                  <c:v>-0.17760823574749907</c:v>
                </c:pt>
                <c:pt idx="5622">
                  <c:v>-0.1360806067997018</c:v>
                </c:pt>
                <c:pt idx="5623">
                  <c:v>0.17304509024099701</c:v>
                </c:pt>
                <c:pt idx="5624">
                  <c:v>6.8654126847100372E-2</c:v>
                </c:pt>
                <c:pt idx="5625">
                  <c:v>0.44853664398239346</c:v>
                </c:pt>
                <c:pt idx="5626">
                  <c:v>-0.12171641743839956</c:v>
                </c:pt>
                <c:pt idx="5627">
                  <c:v>0.27843263332849943</c:v>
                </c:pt>
                <c:pt idx="5628">
                  <c:v>0.27072266952450263</c:v>
                </c:pt>
                <c:pt idx="5629">
                  <c:v>0.22868869245979795</c:v>
                </c:pt>
                <c:pt idx="5630">
                  <c:v>2.291297840759654E-2</c:v>
                </c:pt>
                <c:pt idx="5631">
                  <c:v>-0.1437064899892988</c:v>
                </c:pt>
                <c:pt idx="5632">
                  <c:v>4.5203812501497964E-2</c:v>
                </c:pt>
                <c:pt idx="5633">
                  <c:v>-0.38883935118549573</c:v>
                </c:pt>
                <c:pt idx="5634">
                  <c:v>-0.17177213405710035</c:v>
                </c:pt>
                <c:pt idx="5635">
                  <c:v>0.41402823169679692</c:v>
                </c:pt>
                <c:pt idx="5636">
                  <c:v>2.4191526059304636E-2</c:v>
                </c:pt>
                <c:pt idx="5637">
                  <c:v>4.0025366543403607E-2</c:v>
                </c:pt>
                <c:pt idx="5638">
                  <c:v>-0.22509553743810073</c:v>
                </c:pt>
                <c:pt idx="5639">
                  <c:v>0.63083546456149975</c:v>
                </c:pt>
                <c:pt idx="5640">
                  <c:v>5.4083680480992768E-2</c:v>
                </c:pt>
                <c:pt idx="5641">
                  <c:v>-9.0614789153200093E-2</c:v>
                </c:pt>
                <c:pt idx="5642">
                  <c:v>0.17657662855209821</c:v>
                </c:pt>
                <c:pt idx="5643">
                  <c:v>0.38375355017279844</c:v>
                </c:pt>
                <c:pt idx="5644">
                  <c:v>-9.1154116632402804E-2</c:v>
                </c:pt>
                <c:pt idx="5645">
                  <c:v>-5.3538261238003315E-2</c:v>
                </c:pt>
                <c:pt idx="5646">
                  <c:v>-5.2712405599095291E-2</c:v>
                </c:pt>
                <c:pt idx="5647">
                  <c:v>0.4277280232195011</c:v>
                </c:pt>
                <c:pt idx="5648">
                  <c:v>8.5656173530800572E-2</c:v>
                </c:pt>
                <c:pt idx="5649">
                  <c:v>0.14795682584659886</c:v>
                </c:pt>
                <c:pt idx="5650">
                  <c:v>1.329738189490115E-2</c:v>
                </c:pt>
                <c:pt idx="5651">
                  <c:v>0.32251034177809856</c:v>
                </c:pt>
                <c:pt idx="5652">
                  <c:v>2.2623454277898247E-2</c:v>
                </c:pt>
                <c:pt idx="5653">
                  <c:v>0.18003193089529645</c:v>
                </c:pt>
                <c:pt idx="5654">
                  <c:v>-0.30689987625600423</c:v>
                </c:pt>
                <c:pt idx="5655">
                  <c:v>-0.58863222589410213</c:v>
                </c:pt>
                <c:pt idx="5656">
                  <c:v>-0.51649984714230612</c:v>
                </c:pt>
                <c:pt idx="5657">
                  <c:v>-0.14429683779690095</c:v>
                </c:pt>
                <c:pt idx="5658">
                  <c:v>0.35641011515849641</c:v>
                </c:pt>
                <c:pt idx="5659">
                  <c:v>-0.36134021808799588</c:v>
                </c:pt>
                <c:pt idx="5660">
                  <c:v>2.2402698708297919E-2</c:v>
                </c:pt>
                <c:pt idx="5661">
                  <c:v>5.7724844586957147E-3</c:v>
                </c:pt>
                <c:pt idx="5662">
                  <c:v>-0.24983700957839972</c:v>
                </c:pt>
                <c:pt idx="5663">
                  <c:v>0.11993454848959573</c:v>
                </c:pt>
                <c:pt idx="5664">
                  <c:v>0.29746323913249739</c:v>
                </c:pt>
                <c:pt idx="5665">
                  <c:v>0.76901567958130101</c:v>
                </c:pt>
                <c:pt idx="5666">
                  <c:v>-8.2592247451998446E-2</c:v>
                </c:pt>
                <c:pt idx="5667">
                  <c:v>0.51064233283449312</c:v>
                </c:pt>
                <c:pt idx="5668">
                  <c:v>-0.39315268774569745</c:v>
                </c:pt>
                <c:pt idx="5669">
                  <c:v>3.9780509745398263E-2</c:v>
                </c:pt>
                <c:pt idx="5670">
                  <c:v>2.9575636671097527E-2</c:v>
                </c:pt>
                <c:pt idx="5671">
                  <c:v>0.10435601311949938</c:v>
                </c:pt>
                <c:pt idx="5672">
                  <c:v>-0.23182188606720189</c:v>
                </c:pt>
                <c:pt idx="5673">
                  <c:v>0.35323483296429714</c:v>
                </c:pt>
                <c:pt idx="5674">
                  <c:v>0.26667318527589856</c:v>
                </c:pt>
                <c:pt idx="5675">
                  <c:v>5.3099097284302843E-2</c:v>
                </c:pt>
                <c:pt idx="5676">
                  <c:v>0.14688642594909851</c:v>
                </c:pt>
                <c:pt idx="5677">
                  <c:v>0.10217529112070167</c:v>
                </c:pt>
                <c:pt idx="5678">
                  <c:v>0.29753998099720036</c:v>
                </c:pt>
                <c:pt idx="5679">
                  <c:v>-1.2900241190003214E-2</c:v>
                </c:pt>
                <c:pt idx="5680">
                  <c:v>-0.14303441290419983</c:v>
                </c:pt>
                <c:pt idx="5681">
                  <c:v>-0.26193943308930301</c:v>
                </c:pt>
                <c:pt idx="5682">
                  <c:v>0.29754616069079987</c:v>
                </c:pt>
                <c:pt idx="5683">
                  <c:v>0.13829866732280038</c:v>
                </c:pt>
                <c:pt idx="5684">
                  <c:v>-0.18722907384749732</c:v>
                </c:pt>
                <c:pt idx="5685">
                  <c:v>6.155139736630133E-2</c:v>
                </c:pt>
                <c:pt idx="5686">
                  <c:v>5.5255897720094538E-2</c:v>
                </c:pt>
                <c:pt idx="5687">
                  <c:v>0.37034301532380454</c:v>
                </c:pt>
                <c:pt idx="5688">
                  <c:v>4.4108674752500576E-2</c:v>
                </c:pt>
                <c:pt idx="5689">
                  <c:v>0.43800472055979611</c:v>
                </c:pt>
                <c:pt idx="5690">
                  <c:v>-0.23563215118279857</c:v>
                </c:pt>
                <c:pt idx="5691">
                  <c:v>4.2026405903200725E-2</c:v>
                </c:pt>
                <c:pt idx="5692">
                  <c:v>0.31381273783300401</c:v>
                </c:pt>
                <c:pt idx="5693">
                  <c:v>0.41472505514889946</c:v>
                </c:pt>
                <c:pt idx="5694">
                  <c:v>1.3115943621897941E-2</c:v>
                </c:pt>
                <c:pt idx="5695">
                  <c:v>0.18399335331400124</c:v>
                </c:pt>
                <c:pt idx="5696">
                  <c:v>0.17087935639719376</c:v>
                </c:pt>
                <c:pt idx="5697">
                  <c:v>5.3471265152403191E-2</c:v>
                </c:pt>
                <c:pt idx="5698">
                  <c:v>0.33954635726149718</c:v>
                </c:pt>
                <c:pt idx="5699">
                  <c:v>0.1296829955836003</c:v>
                </c:pt>
                <c:pt idx="5700">
                  <c:v>0.31280977219219608</c:v>
                </c:pt>
                <c:pt idx="5701">
                  <c:v>2.8617314168997154E-2</c:v>
                </c:pt>
                <c:pt idx="5702">
                  <c:v>-0.28927679617580537</c:v>
                </c:pt>
                <c:pt idx="5703">
                  <c:v>-0.47701012738770032</c:v>
                </c:pt>
                <c:pt idx="5704">
                  <c:v>5.7674128219098009E-2</c:v>
                </c:pt>
                <c:pt idx="5705">
                  <c:v>0.10144464444900336</c:v>
                </c:pt>
                <c:pt idx="5706">
                  <c:v>0.21216644547679664</c:v>
                </c:pt>
                <c:pt idx="5707">
                  <c:v>-0.32288161287890205</c:v>
                </c:pt>
                <c:pt idx="5708">
                  <c:v>6.0394128278900894E-2</c:v>
                </c:pt>
                <c:pt idx="5709">
                  <c:v>-3.3823963393302847E-2</c:v>
                </c:pt>
                <c:pt idx="5710">
                  <c:v>-7.2423044167990724E-3</c:v>
                </c:pt>
                <c:pt idx="5711">
                  <c:v>0.14809932945030369</c:v>
                </c:pt>
                <c:pt idx="5712">
                  <c:v>-1.2751152298100976E-2</c:v>
                </c:pt>
                <c:pt idx="5713">
                  <c:v>0.38768546985430419</c:v>
                </c:pt>
                <c:pt idx="5714">
                  <c:v>0.16696906446519932</c:v>
                </c:pt>
                <c:pt idx="5715">
                  <c:v>-0.40585964145699904</c:v>
                </c:pt>
                <c:pt idx="5716">
                  <c:v>0.18515133361790248</c:v>
                </c:pt>
                <c:pt idx="5717">
                  <c:v>-0.39562800256310027</c:v>
                </c:pt>
                <c:pt idx="5718">
                  <c:v>0.26195591865609913</c:v>
                </c:pt>
                <c:pt idx="5719">
                  <c:v>5.0253940190600588E-2</c:v>
                </c:pt>
                <c:pt idx="5720">
                  <c:v>-0.41401393219800298</c:v>
                </c:pt>
                <c:pt idx="5721">
                  <c:v>-0.14540912047139898</c:v>
                </c:pt>
                <c:pt idx="5722">
                  <c:v>9.8160604917296723E-2</c:v>
                </c:pt>
                <c:pt idx="5723">
                  <c:v>0.16975665588280009</c:v>
                </c:pt>
                <c:pt idx="5724">
                  <c:v>-0.24592736154870209</c:v>
                </c:pt>
                <c:pt idx="5725">
                  <c:v>-0.47923460952459607</c:v>
                </c:pt>
                <c:pt idx="5726">
                  <c:v>-0.29093961326550044</c:v>
                </c:pt>
                <c:pt idx="5727">
                  <c:v>-0.15426226608339988</c:v>
                </c:pt>
                <c:pt idx="5728">
                  <c:v>-0.18435955568880047</c:v>
                </c:pt>
                <c:pt idx="5729">
                  <c:v>0.20011299272510286</c:v>
                </c:pt>
                <c:pt idx="5730">
                  <c:v>0.4228102513648011</c:v>
                </c:pt>
                <c:pt idx="5731">
                  <c:v>0.33959494450500216</c:v>
                </c:pt>
                <c:pt idx="5732">
                  <c:v>0.319565676574598</c:v>
                </c:pt>
                <c:pt idx="5733">
                  <c:v>0.11284442471969669</c:v>
                </c:pt>
                <c:pt idx="5734">
                  <c:v>5.1865308545799849E-2</c:v>
                </c:pt>
                <c:pt idx="5735">
                  <c:v>0.31541611235629574</c:v>
                </c:pt>
                <c:pt idx="5736">
                  <c:v>0.59772448584980253</c:v>
                </c:pt>
                <c:pt idx="5737">
                  <c:v>2.5602060729994491E-3</c:v>
                </c:pt>
                <c:pt idx="5738">
                  <c:v>-0.41288656516610445</c:v>
                </c:pt>
                <c:pt idx="5739">
                  <c:v>-3.64742699718974E-2</c:v>
                </c:pt>
                <c:pt idx="5740">
                  <c:v>4.1220736872297437E-2</c:v>
                </c:pt>
                <c:pt idx="5741">
                  <c:v>0.14865774710790447</c:v>
                </c:pt>
                <c:pt idx="5742">
                  <c:v>-0.51068534048369685</c:v>
                </c:pt>
                <c:pt idx="5743">
                  <c:v>0.13838546620900161</c:v>
                </c:pt>
                <c:pt idx="5744">
                  <c:v>0.1265111942965973</c:v>
                </c:pt>
                <c:pt idx="5745">
                  <c:v>0.30505221190689724</c:v>
                </c:pt>
                <c:pt idx="5746">
                  <c:v>0.18462310218899347</c:v>
                </c:pt>
                <c:pt idx="5747">
                  <c:v>0.34657878235589834</c:v>
                </c:pt>
                <c:pt idx="5748">
                  <c:v>0.10781639024409628</c:v>
                </c:pt>
                <c:pt idx="5749">
                  <c:v>-0.38263505397920028</c:v>
                </c:pt>
                <c:pt idx="5750">
                  <c:v>0.25939203003249389</c:v>
                </c:pt>
                <c:pt idx="5751">
                  <c:v>6.5711955630398222E-2</c:v>
                </c:pt>
                <c:pt idx="5752">
                  <c:v>-0.2181333446038991</c:v>
                </c:pt>
                <c:pt idx="5753">
                  <c:v>-0.23093476039850458</c:v>
                </c:pt>
                <c:pt idx="5754">
                  <c:v>0.20999654615030039</c:v>
                </c:pt>
                <c:pt idx="5755">
                  <c:v>-2.0519667628200011E-2</c:v>
                </c:pt>
                <c:pt idx="5756">
                  <c:v>-9.4440090032101409E-2</c:v>
                </c:pt>
                <c:pt idx="5757">
                  <c:v>0.34414114852310007</c:v>
                </c:pt>
                <c:pt idx="5758">
                  <c:v>9.2223476749794031E-2</c:v>
                </c:pt>
                <c:pt idx="5759">
                  <c:v>0.11063465955520257</c:v>
                </c:pt>
                <c:pt idx="5760">
                  <c:v>0.28398624307259723</c:v>
                </c:pt>
                <c:pt idx="5761">
                  <c:v>-0.15766409370310441</c:v>
                </c:pt>
                <c:pt idx="5762">
                  <c:v>-0.28335174668959695</c:v>
                </c:pt>
                <c:pt idx="5763">
                  <c:v>-4.512716858300081E-2</c:v>
                </c:pt>
                <c:pt idx="5764">
                  <c:v>-0.42996976190399749</c:v>
                </c:pt>
                <c:pt idx="5765">
                  <c:v>-3.5023268459305257E-2</c:v>
                </c:pt>
                <c:pt idx="5766">
                  <c:v>-0.22278822463100312</c:v>
                </c:pt>
                <c:pt idx="5767">
                  <c:v>-0.18717355787990186</c:v>
                </c:pt>
                <c:pt idx="5768">
                  <c:v>-0.11034129275870441</c:v>
                </c:pt>
                <c:pt idx="5769">
                  <c:v>-6.3112521885003048E-2</c:v>
                </c:pt>
                <c:pt idx="5770">
                  <c:v>-5.6347883771600493E-2</c:v>
                </c:pt>
                <c:pt idx="5771">
                  <c:v>5.9826116005297081E-2</c:v>
                </c:pt>
                <c:pt idx="5772">
                  <c:v>-0.17574188273760427</c:v>
                </c:pt>
                <c:pt idx="5773">
                  <c:v>-5.0603218384402737E-2</c:v>
                </c:pt>
                <c:pt idx="5774">
                  <c:v>0.10729961614290318</c:v>
                </c:pt>
                <c:pt idx="5775">
                  <c:v>0.57785212090690408</c:v>
                </c:pt>
                <c:pt idx="5776">
                  <c:v>0.27742693009960107</c:v>
                </c:pt>
                <c:pt idx="5777">
                  <c:v>-0.25558127200730496</c:v>
                </c:pt>
                <c:pt idx="5778">
                  <c:v>-4.793832745870219E-2</c:v>
                </c:pt>
                <c:pt idx="5779">
                  <c:v>0.17589342656710016</c:v>
                </c:pt>
                <c:pt idx="5780">
                  <c:v>-0.2642908719406023</c:v>
                </c:pt>
                <c:pt idx="5781">
                  <c:v>-0.1203378692855992</c:v>
                </c:pt>
                <c:pt idx="5782">
                  <c:v>4.5307510165102372E-2</c:v>
                </c:pt>
                <c:pt idx="5783">
                  <c:v>5.4497422046196675E-2</c:v>
                </c:pt>
                <c:pt idx="5784">
                  <c:v>-0.19738870505800321</c:v>
                </c:pt>
                <c:pt idx="5785">
                  <c:v>-9.6663338997103665E-2</c:v>
                </c:pt>
                <c:pt idx="5786">
                  <c:v>0.18049445167639533</c:v>
                </c:pt>
                <c:pt idx="5787">
                  <c:v>0.16934164644030147</c:v>
                </c:pt>
                <c:pt idx="5788">
                  <c:v>-0.223059766158201</c:v>
                </c:pt>
                <c:pt idx="5789">
                  <c:v>0.21426854716639809</c:v>
                </c:pt>
                <c:pt idx="5790">
                  <c:v>-0.13288743270089753</c:v>
                </c:pt>
                <c:pt idx="5791">
                  <c:v>-0.32991844485810162</c:v>
                </c:pt>
                <c:pt idx="5792">
                  <c:v>0.41168586300720023</c:v>
                </c:pt>
                <c:pt idx="5793">
                  <c:v>0.345356157164602</c:v>
                </c:pt>
                <c:pt idx="5794">
                  <c:v>0.63925276363880101</c:v>
                </c:pt>
                <c:pt idx="5795">
                  <c:v>0.7145388904815988</c:v>
                </c:pt>
                <c:pt idx="5796">
                  <c:v>0.49179030892869235</c:v>
                </c:pt>
                <c:pt idx="5797">
                  <c:v>0.18617722786609647</c:v>
                </c:pt>
                <c:pt idx="5798">
                  <c:v>-4.8841915217700205E-2</c:v>
                </c:pt>
                <c:pt idx="5799">
                  <c:v>4.8283725327401328E-2</c:v>
                </c:pt>
                <c:pt idx="5800">
                  <c:v>0.38600600745469649</c:v>
                </c:pt>
                <c:pt idx="5801">
                  <c:v>0.4688267893435949</c:v>
                </c:pt>
                <c:pt idx="5802">
                  <c:v>2.7067350163797244E-2</c:v>
                </c:pt>
                <c:pt idx="5803">
                  <c:v>0.12971356085719776</c:v>
                </c:pt>
                <c:pt idx="5804">
                  <c:v>0.13438736547860231</c:v>
                </c:pt>
                <c:pt idx="5805">
                  <c:v>0.26746726198789617</c:v>
                </c:pt>
                <c:pt idx="5806">
                  <c:v>-0.12600760033830483</c:v>
                </c:pt>
                <c:pt idx="5807">
                  <c:v>4.1309361336502093E-2</c:v>
                </c:pt>
                <c:pt idx="5808">
                  <c:v>0.57757801866429759</c:v>
                </c:pt>
                <c:pt idx="5809">
                  <c:v>0.33919506233339547</c:v>
                </c:pt>
                <c:pt idx="5810">
                  <c:v>-1.5725013335405436E-2</c:v>
                </c:pt>
                <c:pt idx="5811">
                  <c:v>-1.124352025000519E-2</c:v>
                </c:pt>
                <c:pt idx="5812">
                  <c:v>-0.31337061305769964</c:v>
                </c:pt>
                <c:pt idx="5813">
                  <c:v>-7.3184989269002187E-2</c:v>
                </c:pt>
                <c:pt idx="5814">
                  <c:v>0.33278811203570058</c:v>
                </c:pt>
                <c:pt idx="5815">
                  <c:v>-5.6761871860999236E-2</c:v>
                </c:pt>
                <c:pt idx="5816">
                  <c:v>0.17001367048049332</c:v>
                </c:pt>
                <c:pt idx="5817">
                  <c:v>1.7833241249398668E-2</c:v>
                </c:pt>
                <c:pt idx="5818">
                  <c:v>0.4969454133608977</c:v>
                </c:pt>
                <c:pt idx="5819">
                  <c:v>6.0791906151095532E-2</c:v>
                </c:pt>
                <c:pt idx="5820">
                  <c:v>-1.3962335089395594E-2</c:v>
                </c:pt>
                <c:pt idx="5821">
                  <c:v>0.18600427133669939</c:v>
                </c:pt>
                <c:pt idx="5822">
                  <c:v>0.3566870353430005</c:v>
                </c:pt>
                <c:pt idx="5823">
                  <c:v>0.25380495260080238</c:v>
                </c:pt>
                <c:pt idx="5824">
                  <c:v>0.12589740069260102</c:v>
                </c:pt>
                <c:pt idx="5825">
                  <c:v>-3.0281129917803185E-2</c:v>
                </c:pt>
                <c:pt idx="5826">
                  <c:v>0.50531734098520076</c:v>
                </c:pt>
                <c:pt idx="5827">
                  <c:v>-0.23964100032049629</c:v>
                </c:pt>
                <c:pt idx="5828">
                  <c:v>-0.24478236612699789</c:v>
                </c:pt>
                <c:pt idx="5829">
                  <c:v>-7.0720336599997324E-2</c:v>
                </c:pt>
                <c:pt idx="5830">
                  <c:v>0.4875775631951953</c:v>
                </c:pt>
                <c:pt idx="5831">
                  <c:v>0.32237238895589826</c:v>
                </c:pt>
                <c:pt idx="5832">
                  <c:v>-0.30893153772710491</c:v>
                </c:pt>
                <c:pt idx="5833">
                  <c:v>0.1343927311024018</c:v>
                </c:pt>
                <c:pt idx="5834">
                  <c:v>7.1260957251197965E-2</c:v>
                </c:pt>
                <c:pt idx="5835">
                  <c:v>-9.5496577016000117E-2</c:v>
                </c:pt>
                <c:pt idx="5836">
                  <c:v>0.24989409267559637</c:v>
                </c:pt>
                <c:pt idx="5837">
                  <c:v>0.456473989250199</c:v>
                </c:pt>
                <c:pt idx="5838">
                  <c:v>-2.5228344649974588E-4</c:v>
                </c:pt>
                <c:pt idx="5839">
                  <c:v>7.5076697480000121E-2</c:v>
                </c:pt>
                <c:pt idx="5840">
                  <c:v>5.5951406803004033E-2</c:v>
                </c:pt>
                <c:pt idx="5841">
                  <c:v>0.5822912887680971</c:v>
                </c:pt>
                <c:pt idx="5842">
                  <c:v>0.23132794615649743</c:v>
                </c:pt>
                <c:pt idx="5843">
                  <c:v>-7.7892938722001759E-2</c:v>
                </c:pt>
                <c:pt idx="5844">
                  <c:v>0.34478685910080031</c:v>
                </c:pt>
                <c:pt idx="5845">
                  <c:v>0.36109156345529669</c:v>
                </c:pt>
                <c:pt idx="5846">
                  <c:v>-0.21010586047040647</c:v>
                </c:pt>
                <c:pt idx="5847">
                  <c:v>4.8689699532999953E-2</c:v>
                </c:pt>
                <c:pt idx="5848">
                  <c:v>0.2472380286929976</c:v>
                </c:pt>
                <c:pt idx="5849">
                  <c:v>-0.16516521400960471</c:v>
                </c:pt>
                <c:pt idx="5850">
                  <c:v>4.4485412078095976E-2</c:v>
                </c:pt>
                <c:pt idx="5851">
                  <c:v>-0.1897896351544972</c:v>
                </c:pt>
                <c:pt idx="5852">
                  <c:v>0.19657941363680465</c:v>
                </c:pt>
                <c:pt idx="5853">
                  <c:v>2.8264443614503421E-2</c:v>
                </c:pt>
                <c:pt idx="5854">
                  <c:v>-0.39690425513430228</c:v>
                </c:pt>
                <c:pt idx="5855">
                  <c:v>-6.5921010406505332E-2</c:v>
                </c:pt>
                <c:pt idx="5856">
                  <c:v>-0.15886337393919803</c:v>
                </c:pt>
                <c:pt idx="5857">
                  <c:v>0.27695240364189289</c:v>
                </c:pt>
                <c:pt idx="5858">
                  <c:v>9.1864690008023331E-3</c:v>
                </c:pt>
                <c:pt idx="5859">
                  <c:v>-0.29558049596379732</c:v>
                </c:pt>
                <c:pt idx="5860">
                  <c:v>-0.44150510201090043</c:v>
                </c:pt>
                <c:pt idx="5861">
                  <c:v>-7.31095284888994E-2</c:v>
                </c:pt>
                <c:pt idx="5862">
                  <c:v>-1.9401617139891414E-4</c:v>
                </c:pt>
                <c:pt idx="5863">
                  <c:v>-8.5727852525202763E-2</c:v>
                </c:pt>
                <c:pt idx="5864">
                  <c:v>-0.28022351767380371</c:v>
                </c:pt>
                <c:pt idx="5865">
                  <c:v>0.15325305456969573</c:v>
                </c:pt>
                <c:pt idx="5866">
                  <c:v>-0.26086115254430098</c:v>
                </c:pt>
                <c:pt idx="5867">
                  <c:v>-0.34389248101199854</c:v>
                </c:pt>
                <c:pt idx="5868">
                  <c:v>-3.3719304189503418E-2</c:v>
                </c:pt>
                <c:pt idx="5869">
                  <c:v>0.42735919335489569</c:v>
                </c:pt>
                <c:pt idx="5870">
                  <c:v>-0.12641995220030111</c:v>
                </c:pt>
                <c:pt idx="5871">
                  <c:v>-0.40171400448320327</c:v>
                </c:pt>
                <c:pt idx="5872">
                  <c:v>0.11373213505779489</c:v>
                </c:pt>
                <c:pt idx="5873">
                  <c:v>0.49154959202240178</c:v>
                </c:pt>
                <c:pt idx="5874">
                  <c:v>-2.3445169665002652E-2</c:v>
                </c:pt>
                <c:pt idx="5875">
                  <c:v>-9.8907464128998868E-2</c:v>
                </c:pt>
                <c:pt idx="5876">
                  <c:v>0.35990425012969496</c:v>
                </c:pt>
                <c:pt idx="5877">
                  <c:v>0.42606188439430071</c:v>
                </c:pt>
                <c:pt idx="5878">
                  <c:v>-0.80432755979649784</c:v>
                </c:pt>
                <c:pt idx="5879">
                  <c:v>-0.11357394786700326</c:v>
                </c:pt>
                <c:pt idx="5880">
                  <c:v>0.23568272729549733</c:v>
                </c:pt>
                <c:pt idx="5881">
                  <c:v>-0.34173921406030416</c:v>
                </c:pt>
                <c:pt idx="5882">
                  <c:v>-0.1395895473905</c:v>
                </c:pt>
                <c:pt idx="5883">
                  <c:v>-3.8157545752596889E-2</c:v>
                </c:pt>
                <c:pt idx="5884">
                  <c:v>-0.4909208019352036</c:v>
                </c:pt>
                <c:pt idx="5885">
                  <c:v>-0.26410086505790531</c:v>
                </c:pt>
                <c:pt idx="5886">
                  <c:v>4.613677771400404E-2</c:v>
                </c:pt>
                <c:pt idx="5887">
                  <c:v>-0.32267333615499894</c:v>
                </c:pt>
                <c:pt idx="5888">
                  <c:v>0.11991535888819982</c:v>
                </c:pt>
                <c:pt idx="5889">
                  <c:v>5.2914849986599677E-2</c:v>
                </c:pt>
                <c:pt idx="5890">
                  <c:v>0.38697203084230125</c:v>
                </c:pt>
                <c:pt idx="5891">
                  <c:v>0.3090232545786975</c:v>
                </c:pt>
                <c:pt idx="5892">
                  <c:v>-0.2532033271976033</c:v>
                </c:pt>
                <c:pt idx="5893">
                  <c:v>0.31064038781249792</c:v>
                </c:pt>
                <c:pt idx="5894">
                  <c:v>0.17877732601189678</c:v>
                </c:pt>
                <c:pt idx="5895">
                  <c:v>-0.32445920115839755</c:v>
                </c:pt>
                <c:pt idx="5896">
                  <c:v>0.20817397523449443</c:v>
                </c:pt>
                <c:pt idx="5897">
                  <c:v>-5.4704139734980117E-3</c:v>
                </c:pt>
                <c:pt idx="5898">
                  <c:v>5.7031438800898115E-2</c:v>
                </c:pt>
                <c:pt idx="5899">
                  <c:v>0.49965720719980311</c:v>
                </c:pt>
                <c:pt idx="5900">
                  <c:v>0.32696012526439944</c:v>
                </c:pt>
                <c:pt idx="5901">
                  <c:v>1.5772448531301109E-2</c:v>
                </c:pt>
                <c:pt idx="5902">
                  <c:v>0.41635089931059355</c:v>
                </c:pt>
                <c:pt idx="5903">
                  <c:v>-0.14931541160849804</c:v>
                </c:pt>
                <c:pt idx="5904">
                  <c:v>9.8170159972099214E-2</c:v>
                </c:pt>
                <c:pt idx="5905">
                  <c:v>0.33799322879879412</c:v>
                </c:pt>
                <c:pt idx="5906">
                  <c:v>6.0132343905998198E-2</c:v>
                </c:pt>
                <c:pt idx="5907">
                  <c:v>-0.1488722226478032</c:v>
                </c:pt>
                <c:pt idx="5908">
                  <c:v>-0.23140640888399844</c:v>
                </c:pt>
                <c:pt idx="5909">
                  <c:v>0.22481686149880176</c:v>
                </c:pt>
                <c:pt idx="5910">
                  <c:v>5.2213248038597726E-2</c:v>
                </c:pt>
                <c:pt idx="5911">
                  <c:v>-0.33260545742979986</c:v>
                </c:pt>
                <c:pt idx="5912">
                  <c:v>-3.780139708000263E-2</c:v>
                </c:pt>
                <c:pt idx="5913">
                  <c:v>-0.19078193371390739</c:v>
                </c:pt>
                <c:pt idx="5914">
                  <c:v>-0.18077798248350518</c:v>
                </c:pt>
                <c:pt idx="5915">
                  <c:v>-6.7064169739104784E-2</c:v>
                </c:pt>
                <c:pt idx="5916">
                  <c:v>3.7462902221299998E-2</c:v>
                </c:pt>
                <c:pt idx="5917">
                  <c:v>-0.16146735421490632</c:v>
                </c:pt>
                <c:pt idx="5918">
                  <c:v>0.22230961853150433</c:v>
                </c:pt>
                <c:pt idx="5919">
                  <c:v>0.35233931322349576</c:v>
                </c:pt>
                <c:pt idx="5920">
                  <c:v>0.1232914167131014</c:v>
                </c:pt>
                <c:pt idx="5921">
                  <c:v>5.4247273248194006E-2</c:v>
                </c:pt>
                <c:pt idx="5922">
                  <c:v>-0.11569135931579666</c:v>
                </c:pt>
                <c:pt idx="5923">
                  <c:v>-0.49282302282529855</c:v>
                </c:pt>
                <c:pt idx="5924">
                  <c:v>0.11320828888109702</c:v>
                </c:pt>
                <c:pt idx="5925">
                  <c:v>7.6734428864696724E-2</c:v>
                </c:pt>
                <c:pt idx="5926">
                  <c:v>-0.35048661146050364</c:v>
                </c:pt>
                <c:pt idx="5927">
                  <c:v>-0.18907562713970094</c:v>
                </c:pt>
                <c:pt idx="5928">
                  <c:v>0.385206042071502</c:v>
                </c:pt>
                <c:pt idx="5929">
                  <c:v>0.39985826553740367</c:v>
                </c:pt>
                <c:pt idx="5930">
                  <c:v>0.58686635051810043</c:v>
                </c:pt>
                <c:pt idx="5931">
                  <c:v>-0.43970851382520237</c:v>
                </c:pt>
                <c:pt idx="5932">
                  <c:v>0.25768976762739726</c:v>
                </c:pt>
                <c:pt idx="5933">
                  <c:v>-0.1182301841108</c:v>
                </c:pt>
                <c:pt idx="5934">
                  <c:v>0.16084629398739736</c:v>
                </c:pt>
                <c:pt idx="5935">
                  <c:v>-0.42033826293000232</c:v>
                </c:pt>
                <c:pt idx="5936">
                  <c:v>-4.8826509941605423E-2</c:v>
                </c:pt>
                <c:pt idx="5937">
                  <c:v>-1.1261420372903785E-2</c:v>
                </c:pt>
                <c:pt idx="5938">
                  <c:v>-4.9737505633018486E-3</c:v>
                </c:pt>
                <c:pt idx="5939">
                  <c:v>-0.23753865216369974</c:v>
                </c:pt>
                <c:pt idx="5940">
                  <c:v>-6.4548591382020959E-3</c:v>
                </c:pt>
                <c:pt idx="5941">
                  <c:v>-0.55702738555080344</c:v>
                </c:pt>
                <c:pt idx="5942">
                  <c:v>-1.280101332290684E-2</c:v>
                </c:pt>
                <c:pt idx="5943">
                  <c:v>6.3908731583794065E-2</c:v>
                </c:pt>
                <c:pt idx="5944">
                  <c:v>-0.16428164428069891</c:v>
                </c:pt>
                <c:pt idx="5945">
                  <c:v>0.2952879837556992</c:v>
                </c:pt>
                <c:pt idx="5946">
                  <c:v>0.20663517453090208</c:v>
                </c:pt>
                <c:pt idx="5947">
                  <c:v>-0.35093912308109765</c:v>
                </c:pt>
                <c:pt idx="5948">
                  <c:v>0.22827842360699435</c:v>
                </c:pt>
                <c:pt idx="5949">
                  <c:v>0.19058825209579311</c:v>
                </c:pt>
                <c:pt idx="5950">
                  <c:v>-0.20201026612410544</c:v>
                </c:pt>
                <c:pt idx="5951">
                  <c:v>0.28869154690519849</c:v>
                </c:pt>
                <c:pt idx="5952">
                  <c:v>0.54532100688639673</c:v>
                </c:pt>
                <c:pt idx="5953">
                  <c:v>-2.9149862170001484E-2</c:v>
                </c:pt>
                <c:pt idx="5954">
                  <c:v>6.6971777628396012E-2</c:v>
                </c:pt>
                <c:pt idx="5955">
                  <c:v>-0.26660927076240171</c:v>
                </c:pt>
                <c:pt idx="5956">
                  <c:v>0.31240292335469633</c:v>
                </c:pt>
                <c:pt idx="5957">
                  <c:v>0.42796694144990255</c:v>
                </c:pt>
                <c:pt idx="5958">
                  <c:v>-3.7762638814399452E-2</c:v>
                </c:pt>
                <c:pt idx="5959">
                  <c:v>1.2374918387301648E-2</c:v>
                </c:pt>
                <c:pt idx="5960">
                  <c:v>0.24451174572010359</c:v>
                </c:pt>
                <c:pt idx="5961">
                  <c:v>-2.061461809179832E-2</c:v>
                </c:pt>
                <c:pt idx="5962">
                  <c:v>2.5834466336796424E-2</c:v>
                </c:pt>
                <c:pt idx="5963">
                  <c:v>-9.0540732496300791E-2</c:v>
                </c:pt>
                <c:pt idx="5964">
                  <c:v>0.27361653583470513</c:v>
                </c:pt>
                <c:pt idx="5965">
                  <c:v>0.43184274415159507</c:v>
                </c:pt>
                <c:pt idx="5966">
                  <c:v>-0.24508630958670352</c:v>
                </c:pt>
                <c:pt idx="5967">
                  <c:v>-4.5795608859300785E-2</c:v>
                </c:pt>
                <c:pt idx="5968">
                  <c:v>0.232047170390004</c:v>
                </c:pt>
                <c:pt idx="5969">
                  <c:v>-0.29766282071680195</c:v>
                </c:pt>
                <c:pt idx="5970">
                  <c:v>0.2403109230215037</c:v>
                </c:pt>
                <c:pt idx="5971">
                  <c:v>9.8082260869034599E-3</c:v>
                </c:pt>
                <c:pt idx="5972">
                  <c:v>0.14901769374100127</c:v>
                </c:pt>
                <c:pt idx="5973">
                  <c:v>-9.0403549157699103E-2</c:v>
                </c:pt>
                <c:pt idx="5974">
                  <c:v>0.20174111317630405</c:v>
                </c:pt>
                <c:pt idx="5975">
                  <c:v>-0.22323574047059935</c:v>
                </c:pt>
                <c:pt idx="5976">
                  <c:v>0.2509685733808027</c:v>
                </c:pt>
                <c:pt idx="5977">
                  <c:v>-4.9796795149106288E-2</c:v>
                </c:pt>
                <c:pt idx="5978">
                  <c:v>0.25811317291319824</c:v>
                </c:pt>
                <c:pt idx="5979">
                  <c:v>-2.5551645109302967E-2</c:v>
                </c:pt>
                <c:pt idx="5980">
                  <c:v>0.3379378871270049</c:v>
                </c:pt>
                <c:pt idx="5981">
                  <c:v>0.14354408667119856</c:v>
                </c:pt>
                <c:pt idx="5982">
                  <c:v>0.45737696726879307</c:v>
                </c:pt>
                <c:pt idx="5983">
                  <c:v>-0.15875088483139876</c:v>
                </c:pt>
                <c:pt idx="5984">
                  <c:v>-0.38049607352449755</c:v>
                </c:pt>
                <c:pt idx="5985">
                  <c:v>0.20830699090979721</c:v>
                </c:pt>
                <c:pt idx="5986">
                  <c:v>7.5173931625798218E-2</c:v>
                </c:pt>
                <c:pt idx="5987">
                  <c:v>4.8587068122998289E-2</c:v>
                </c:pt>
                <c:pt idx="5988">
                  <c:v>0.29980535511909778</c:v>
                </c:pt>
                <c:pt idx="5989">
                  <c:v>-0.19024715343849863</c:v>
                </c:pt>
                <c:pt idx="5990">
                  <c:v>-4.2298715211501303E-2</c:v>
                </c:pt>
                <c:pt idx="5991">
                  <c:v>0.37775320723270056</c:v>
                </c:pt>
                <c:pt idx="5992">
                  <c:v>0.13628472471119579</c:v>
                </c:pt>
                <c:pt idx="5993">
                  <c:v>-5.4332157780500268E-2</c:v>
                </c:pt>
                <c:pt idx="5994">
                  <c:v>4.1256878376394468E-2</c:v>
                </c:pt>
                <c:pt idx="5995">
                  <c:v>-6.544763243749685E-2</c:v>
                </c:pt>
                <c:pt idx="5996">
                  <c:v>0.29908045379109893</c:v>
                </c:pt>
                <c:pt idx="5997">
                  <c:v>-0.17635944790990266</c:v>
                </c:pt>
                <c:pt idx="5998">
                  <c:v>0.50202015672719824</c:v>
                </c:pt>
                <c:pt idx="5999">
                  <c:v>-0.38038054130149845</c:v>
                </c:pt>
                <c:pt idx="6000">
                  <c:v>-5.3394218927302006E-2</c:v>
                </c:pt>
                <c:pt idx="6001">
                  <c:v>-0.68237659682330332</c:v>
                </c:pt>
                <c:pt idx="6002">
                  <c:v>0.11232164456300353</c:v>
                </c:pt>
                <c:pt idx="6003">
                  <c:v>0.21537143510379764</c:v>
                </c:pt>
                <c:pt idx="6004">
                  <c:v>0.12672657150900335</c:v>
                </c:pt>
                <c:pt idx="6005">
                  <c:v>0.32729304201880183</c:v>
                </c:pt>
                <c:pt idx="6006">
                  <c:v>-0.33101816066040612</c:v>
                </c:pt>
                <c:pt idx="6007">
                  <c:v>0.31576231897540197</c:v>
                </c:pt>
                <c:pt idx="6008">
                  <c:v>-8.5472395349100339E-2</c:v>
                </c:pt>
                <c:pt idx="6009">
                  <c:v>0.21923400064469689</c:v>
                </c:pt>
                <c:pt idx="6010">
                  <c:v>-5.0665843979999181E-2</c:v>
                </c:pt>
                <c:pt idx="6011">
                  <c:v>-4.9018936950204761E-2</c:v>
                </c:pt>
                <c:pt idx="6012">
                  <c:v>-0.17410016532530648</c:v>
                </c:pt>
                <c:pt idx="6013">
                  <c:v>-0.39738692341949644</c:v>
                </c:pt>
                <c:pt idx="6014">
                  <c:v>0.35368557268689926</c:v>
                </c:pt>
                <c:pt idx="6015">
                  <c:v>8.4592419984801381E-2</c:v>
                </c:pt>
                <c:pt idx="6016">
                  <c:v>-0.11159865262810342</c:v>
                </c:pt>
                <c:pt idx="6017">
                  <c:v>-0.15248110903739587</c:v>
                </c:pt>
                <c:pt idx="6018">
                  <c:v>0.17484791575509462</c:v>
                </c:pt>
                <c:pt idx="6019">
                  <c:v>5.5040349716904302E-2</c:v>
                </c:pt>
                <c:pt idx="6020">
                  <c:v>0.17235545273789654</c:v>
                </c:pt>
                <c:pt idx="6021">
                  <c:v>-0.25896448203679512</c:v>
                </c:pt>
                <c:pt idx="6022">
                  <c:v>0.53437764880439431</c:v>
                </c:pt>
                <c:pt idx="6023">
                  <c:v>0.25157744080829758</c:v>
                </c:pt>
                <c:pt idx="6024">
                  <c:v>2.3402680942297138E-2</c:v>
                </c:pt>
                <c:pt idx="6025">
                  <c:v>-1.3960410791007405E-2</c:v>
                </c:pt>
                <c:pt idx="6026">
                  <c:v>0.32172427719530106</c:v>
                </c:pt>
                <c:pt idx="6027">
                  <c:v>0.46581452782540111</c:v>
                </c:pt>
                <c:pt idx="6028">
                  <c:v>-0.12160476682400656</c:v>
                </c:pt>
                <c:pt idx="6029">
                  <c:v>-0.17251450199730556</c:v>
                </c:pt>
                <c:pt idx="6030">
                  <c:v>5.3903470179299973E-2</c:v>
                </c:pt>
                <c:pt idx="6031">
                  <c:v>-0.11801658804599668</c:v>
                </c:pt>
                <c:pt idx="6032">
                  <c:v>0.44089610663009893</c:v>
                </c:pt>
                <c:pt idx="6033">
                  <c:v>-0.14390387093929746</c:v>
                </c:pt>
                <c:pt idx="6034">
                  <c:v>-5.4114217132976705E-3</c:v>
                </c:pt>
                <c:pt idx="6035">
                  <c:v>8.7233312474701563E-2</c:v>
                </c:pt>
                <c:pt idx="6036">
                  <c:v>-0.37806992316289723</c:v>
                </c:pt>
                <c:pt idx="6037">
                  <c:v>4.28838697461984E-2</c:v>
                </c:pt>
                <c:pt idx="6038">
                  <c:v>-0.40623397608470668</c:v>
                </c:pt>
                <c:pt idx="6039">
                  <c:v>0.22572340521760026</c:v>
                </c:pt>
                <c:pt idx="6040">
                  <c:v>0.17423723071449615</c:v>
                </c:pt>
                <c:pt idx="6041">
                  <c:v>0.32073358752840164</c:v>
                </c:pt>
                <c:pt idx="6042">
                  <c:v>6.6706478387196455E-2</c:v>
                </c:pt>
                <c:pt idx="6043">
                  <c:v>-8.6820716937396014E-2</c:v>
                </c:pt>
                <c:pt idx="6044">
                  <c:v>0.6101873763706962</c:v>
                </c:pt>
                <c:pt idx="6045">
                  <c:v>-5.204832906770207E-2</c:v>
                </c:pt>
                <c:pt idx="6046">
                  <c:v>1.3049107849298025E-2</c:v>
                </c:pt>
                <c:pt idx="6047">
                  <c:v>3.9676351694993173E-2</c:v>
                </c:pt>
                <c:pt idx="6048">
                  <c:v>0.31495388109279787</c:v>
                </c:pt>
                <c:pt idx="6049">
                  <c:v>0.26953386954210146</c:v>
                </c:pt>
                <c:pt idx="6050">
                  <c:v>0.13463706625729799</c:v>
                </c:pt>
                <c:pt idx="6051">
                  <c:v>0.1297863199118936</c:v>
                </c:pt>
                <c:pt idx="6052">
                  <c:v>0.31447061041019708</c:v>
                </c:pt>
                <c:pt idx="6053">
                  <c:v>9.3503012612998759E-3</c:v>
                </c:pt>
                <c:pt idx="6054">
                  <c:v>0.4444365813888993</c:v>
                </c:pt>
                <c:pt idx="6055">
                  <c:v>-0.19148203118360385</c:v>
                </c:pt>
                <c:pt idx="6056">
                  <c:v>-0.53244283531689973</c:v>
                </c:pt>
                <c:pt idx="6057">
                  <c:v>-2.4090218729597268E-2</c:v>
                </c:pt>
                <c:pt idx="6058">
                  <c:v>0.21721010864759904</c:v>
                </c:pt>
                <c:pt idx="6059">
                  <c:v>0.36650701917010053</c:v>
                </c:pt>
                <c:pt idx="6060">
                  <c:v>0.10850985344029596</c:v>
                </c:pt>
                <c:pt idx="6061">
                  <c:v>0.2484019673739013</c:v>
                </c:pt>
                <c:pt idx="6062">
                  <c:v>-6.550155727050111E-2</c:v>
                </c:pt>
                <c:pt idx="6063">
                  <c:v>0.61801994081359624</c:v>
                </c:pt>
                <c:pt idx="6064">
                  <c:v>3.4260721397295413E-2</c:v>
                </c:pt>
                <c:pt idx="6065">
                  <c:v>0.25670089309360122</c:v>
                </c:pt>
                <c:pt idx="6066">
                  <c:v>0.42728263796050214</c:v>
                </c:pt>
                <c:pt idx="6067">
                  <c:v>0.17873922890839822</c:v>
                </c:pt>
                <c:pt idx="6068">
                  <c:v>-0.28184782820660104</c:v>
                </c:pt>
                <c:pt idx="6069">
                  <c:v>0.32436057739320034</c:v>
                </c:pt>
                <c:pt idx="6070">
                  <c:v>0.14868602054149704</c:v>
                </c:pt>
                <c:pt idx="6071">
                  <c:v>-0.21809688308500341</c:v>
                </c:pt>
                <c:pt idx="6072">
                  <c:v>0.22975442388279532</c:v>
                </c:pt>
                <c:pt idx="6073">
                  <c:v>-0.19927226623190109</c:v>
                </c:pt>
                <c:pt idx="6074">
                  <c:v>0.40471433047179772</c:v>
                </c:pt>
                <c:pt idx="6075">
                  <c:v>-0.35437252970479705</c:v>
                </c:pt>
                <c:pt idx="6076">
                  <c:v>5.5367684097696213E-2</c:v>
                </c:pt>
                <c:pt idx="6077">
                  <c:v>-0.10365227098120755</c:v>
                </c:pt>
                <c:pt idx="6078">
                  <c:v>-2.9565700431000153E-2</c:v>
                </c:pt>
                <c:pt idx="6079">
                  <c:v>0.1290209027330036</c:v>
                </c:pt>
                <c:pt idx="6080">
                  <c:v>-0.43327654213729971</c:v>
                </c:pt>
                <c:pt idx="6081">
                  <c:v>-1.1963032566605136E-2</c:v>
                </c:pt>
                <c:pt idx="6082">
                  <c:v>-3.9119490261796841E-2</c:v>
                </c:pt>
                <c:pt idx="6083">
                  <c:v>-0.40909352157190426</c:v>
                </c:pt>
                <c:pt idx="6084">
                  <c:v>0.30409687433660082</c:v>
                </c:pt>
                <c:pt idx="6085">
                  <c:v>-0.26186955553539804</c:v>
                </c:pt>
                <c:pt idx="6086">
                  <c:v>1.6787531070200146E-2</c:v>
                </c:pt>
                <c:pt idx="6087">
                  <c:v>0.38136319956979747</c:v>
                </c:pt>
                <c:pt idx="6088">
                  <c:v>-0.13098517856799674</c:v>
                </c:pt>
                <c:pt idx="6089">
                  <c:v>9.5011981364201858E-2</c:v>
                </c:pt>
                <c:pt idx="6090">
                  <c:v>-1.5626145289004967E-3</c:v>
                </c:pt>
                <c:pt idx="6091">
                  <c:v>0.31083389416789942</c:v>
                </c:pt>
                <c:pt idx="6092">
                  <c:v>0.47060731082810037</c:v>
                </c:pt>
                <c:pt idx="6093">
                  <c:v>-0.12353197043210429</c:v>
                </c:pt>
                <c:pt idx="6094">
                  <c:v>0.24348454658729679</c:v>
                </c:pt>
                <c:pt idx="6095">
                  <c:v>-0.28738939722040158</c:v>
                </c:pt>
                <c:pt idx="6096">
                  <c:v>0.29680205934629811</c:v>
                </c:pt>
                <c:pt idx="6097">
                  <c:v>0.15138516632190147</c:v>
                </c:pt>
                <c:pt idx="6098">
                  <c:v>3.5821044598698393E-2</c:v>
                </c:pt>
                <c:pt idx="6099">
                  <c:v>-1.0224392207007327E-2</c:v>
                </c:pt>
                <c:pt idx="6100">
                  <c:v>-0.28445542131549928</c:v>
                </c:pt>
                <c:pt idx="6101">
                  <c:v>-0.11893797811870144</c:v>
                </c:pt>
                <c:pt idx="6102">
                  <c:v>-0.17553174153960072</c:v>
                </c:pt>
                <c:pt idx="6103">
                  <c:v>0.23929981971529202</c:v>
                </c:pt>
                <c:pt idx="6104">
                  <c:v>0.36130927048929351</c:v>
                </c:pt>
                <c:pt idx="6105">
                  <c:v>0.1393099192891043</c:v>
                </c:pt>
                <c:pt idx="6106">
                  <c:v>-0.2541615813332001</c:v>
                </c:pt>
                <c:pt idx="6107">
                  <c:v>0.15104925307369399</c:v>
                </c:pt>
                <c:pt idx="6108">
                  <c:v>0.23610519515089834</c:v>
                </c:pt>
                <c:pt idx="6109">
                  <c:v>-0.10577510524390021</c:v>
                </c:pt>
                <c:pt idx="6110">
                  <c:v>-0.21543490748130267</c:v>
                </c:pt>
                <c:pt idx="6111">
                  <c:v>0.34256418866329597</c:v>
                </c:pt>
                <c:pt idx="6112">
                  <c:v>0.23077136189149883</c:v>
                </c:pt>
                <c:pt idx="6113">
                  <c:v>0.20379563155589864</c:v>
                </c:pt>
                <c:pt idx="6114">
                  <c:v>0.38846047452359755</c:v>
                </c:pt>
                <c:pt idx="6115">
                  <c:v>0.17680114824860027</c:v>
                </c:pt>
                <c:pt idx="6116">
                  <c:v>6.7698957836995532E-2</c:v>
                </c:pt>
                <c:pt idx="6117">
                  <c:v>-0.18949006235160226</c:v>
                </c:pt>
                <c:pt idx="6118">
                  <c:v>-0.63013749995629809</c:v>
                </c:pt>
                <c:pt idx="6119">
                  <c:v>-0.23892462241509804</c:v>
                </c:pt>
                <c:pt idx="6120">
                  <c:v>-0.14637512961350296</c:v>
                </c:pt>
                <c:pt idx="6121">
                  <c:v>-0.29246521030529493</c:v>
                </c:pt>
                <c:pt idx="6122">
                  <c:v>0.38424956780499997</c:v>
                </c:pt>
                <c:pt idx="6123">
                  <c:v>-0.59626301150859717</c:v>
                </c:pt>
                <c:pt idx="6124">
                  <c:v>-0.15730399492220215</c:v>
                </c:pt>
                <c:pt idx="6125">
                  <c:v>-0.13946102500540292</c:v>
                </c:pt>
                <c:pt idx="6126">
                  <c:v>-9.2824630717899481E-2</c:v>
                </c:pt>
                <c:pt idx="6127">
                  <c:v>3.1923613573198395E-2</c:v>
                </c:pt>
                <c:pt idx="6128">
                  <c:v>0.57462824780509436</c:v>
                </c:pt>
                <c:pt idx="6129">
                  <c:v>0.32432702333339591</c:v>
                </c:pt>
                <c:pt idx="6130">
                  <c:v>-0.15795179455089681</c:v>
                </c:pt>
                <c:pt idx="6131">
                  <c:v>-2.5179550039602816E-2</c:v>
                </c:pt>
                <c:pt idx="6132">
                  <c:v>0.2541951100518034</c:v>
                </c:pt>
                <c:pt idx="6133">
                  <c:v>5.2726821281098069E-2</c:v>
                </c:pt>
                <c:pt idx="6134">
                  <c:v>0.5718296533965983</c:v>
                </c:pt>
                <c:pt idx="6135">
                  <c:v>-0.31884287361710051</c:v>
                </c:pt>
                <c:pt idx="6136">
                  <c:v>-0.14235139198050462</c:v>
                </c:pt>
                <c:pt idx="6137">
                  <c:v>0.50894538443619552</c:v>
                </c:pt>
                <c:pt idx="6138">
                  <c:v>-3.0683359887696326E-2</c:v>
                </c:pt>
                <c:pt idx="6139">
                  <c:v>4.0480709424493E-2</c:v>
                </c:pt>
                <c:pt idx="6140">
                  <c:v>-0.18093238287880098</c:v>
                </c:pt>
                <c:pt idx="6141">
                  <c:v>0.41597958068379626</c:v>
                </c:pt>
                <c:pt idx="6142">
                  <c:v>0.23232616092229819</c:v>
                </c:pt>
                <c:pt idx="6143">
                  <c:v>-0.27724763136529873</c:v>
                </c:pt>
                <c:pt idx="6144">
                  <c:v>7.1762661448701692E-2</c:v>
                </c:pt>
                <c:pt idx="6145">
                  <c:v>0.32121782955150024</c:v>
                </c:pt>
                <c:pt idx="6146">
                  <c:v>5.1308392776974188E-3</c:v>
                </c:pt>
                <c:pt idx="6147">
                  <c:v>0.24211494650339915</c:v>
                </c:pt>
                <c:pt idx="6148">
                  <c:v>-0.10690285093409813</c:v>
                </c:pt>
                <c:pt idx="6149">
                  <c:v>-0.21900024618770431</c:v>
                </c:pt>
                <c:pt idx="6150">
                  <c:v>-2.339026807030109E-2</c:v>
                </c:pt>
                <c:pt idx="6151">
                  <c:v>1.4857882988998483E-2</c:v>
                </c:pt>
                <c:pt idx="6152">
                  <c:v>5.9259322935403702E-2</c:v>
                </c:pt>
                <c:pt idx="6153">
                  <c:v>0.20261272126849406</c:v>
                </c:pt>
                <c:pt idx="6154">
                  <c:v>0.6442960878758015</c:v>
                </c:pt>
                <c:pt idx="6155">
                  <c:v>1.2127776618001462E-2</c:v>
                </c:pt>
                <c:pt idx="6156">
                  <c:v>0.20790303233409446</c:v>
                </c:pt>
                <c:pt idx="6157">
                  <c:v>-1.6869758250400935E-2</c:v>
                </c:pt>
                <c:pt idx="6158">
                  <c:v>0.14629976437709757</c:v>
                </c:pt>
                <c:pt idx="6159">
                  <c:v>-3.2885127000099601E-2</c:v>
                </c:pt>
                <c:pt idx="6160">
                  <c:v>-0.11257240692720671</c:v>
                </c:pt>
                <c:pt idx="6161">
                  <c:v>0.22036563178350121</c:v>
                </c:pt>
                <c:pt idx="6162">
                  <c:v>0.25209372430740018</c:v>
                </c:pt>
                <c:pt idx="6163">
                  <c:v>0.37095573209650468</c:v>
                </c:pt>
                <c:pt idx="6164">
                  <c:v>-0.15434705773400026</c:v>
                </c:pt>
                <c:pt idx="6165">
                  <c:v>-0.31072083077989987</c:v>
                </c:pt>
                <c:pt idx="6166">
                  <c:v>-4.3555465209102806E-2</c:v>
                </c:pt>
                <c:pt idx="6167">
                  <c:v>-0.302970652502907</c:v>
                </c:pt>
                <c:pt idx="6168">
                  <c:v>-0.12387570087879851</c:v>
                </c:pt>
                <c:pt idx="6169">
                  <c:v>0.13808689286489795</c:v>
                </c:pt>
                <c:pt idx="6170">
                  <c:v>0.12512659095680334</c:v>
                </c:pt>
                <c:pt idx="6171">
                  <c:v>0.40859560649789728</c:v>
                </c:pt>
                <c:pt idx="6172">
                  <c:v>0.24346460750540189</c:v>
                </c:pt>
                <c:pt idx="6173">
                  <c:v>-0.48456532807790609</c:v>
                </c:pt>
                <c:pt idx="6174">
                  <c:v>0.69458973785170031</c:v>
                </c:pt>
                <c:pt idx="6175">
                  <c:v>0.35688406477890311</c:v>
                </c:pt>
                <c:pt idx="6176">
                  <c:v>-0.41509249119199865</c:v>
                </c:pt>
                <c:pt idx="6177">
                  <c:v>-4.5687111289041127E-3</c:v>
                </c:pt>
                <c:pt idx="6178">
                  <c:v>9.2975308306698423E-2</c:v>
                </c:pt>
                <c:pt idx="6179">
                  <c:v>-0.13317271199630198</c:v>
                </c:pt>
                <c:pt idx="6180">
                  <c:v>-2.1677671106601792E-2</c:v>
                </c:pt>
                <c:pt idx="6181">
                  <c:v>-1.5163123232305509E-2</c:v>
                </c:pt>
                <c:pt idx="6182">
                  <c:v>0.4960532587508979</c:v>
                </c:pt>
                <c:pt idx="6183">
                  <c:v>0.14474433066860115</c:v>
                </c:pt>
                <c:pt idx="6184">
                  <c:v>-7.9460187308981745E-3</c:v>
                </c:pt>
                <c:pt idx="6185">
                  <c:v>0.32242923290549896</c:v>
                </c:pt>
                <c:pt idx="6186">
                  <c:v>0.14497826759539834</c:v>
                </c:pt>
                <c:pt idx="6187">
                  <c:v>-0.42441732882210204</c:v>
                </c:pt>
                <c:pt idx="6188">
                  <c:v>4.1081169605803325E-2</c:v>
                </c:pt>
                <c:pt idx="6189">
                  <c:v>-0.15063647875140163</c:v>
                </c:pt>
                <c:pt idx="6190">
                  <c:v>0.20929384046760191</c:v>
                </c:pt>
                <c:pt idx="6191">
                  <c:v>0.20634350481629582</c:v>
                </c:pt>
                <c:pt idx="6192">
                  <c:v>-0.22070220602829949</c:v>
                </c:pt>
                <c:pt idx="6193">
                  <c:v>-6.4458661162099418E-2</c:v>
                </c:pt>
                <c:pt idx="6194">
                  <c:v>-0.13127105931589966</c:v>
                </c:pt>
                <c:pt idx="6195">
                  <c:v>-0.34382247173540037</c:v>
                </c:pt>
                <c:pt idx="6196">
                  <c:v>0.17682320126260009</c:v>
                </c:pt>
                <c:pt idx="6197">
                  <c:v>-0.50868480233070557</c:v>
                </c:pt>
                <c:pt idx="6198">
                  <c:v>0.24112390447739784</c:v>
                </c:pt>
                <c:pt idx="6199">
                  <c:v>0.10822075256510288</c:v>
                </c:pt>
                <c:pt idx="6200">
                  <c:v>-0.2510924169787998</c:v>
                </c:pt>
                <c:pt idx="6201">
                  <c:v>0.14789243754069759</c:v>
                </c:pt>
                <c:pt idx="6202">
                  <c:v>-0.63919600842680069</c:v>
                </c:pt>
                <c:pt idx="6203">
                  <c:v>8.7203540360007992E-3</c:v>
                </c:pt>
                <c:pt idx="6204">
                  <c:v>-0.59074808703430648</c:v>
                </c:pt>
                <c:pt idx="6205">
                  <c:v>-0.20725537556240425</c:v>
                </c:pt>
                <c:pt idx="6206">
                  <c:v>5.3818806824196486E-2</c:v>
                </c:pt>
                <c:pt idx="6207">
                  <c:v>-0.61640846960270324</c:v>
                </c:pt>
                <c:pt idx="6208">
                  <c:v>0.10759666284209857</c:v>
                </c:pt>
                <c:pt idx="6209">
                  <c:v>5.648910347489533E-2</c:v>
                </c:pt>
                <c:pt idx="6210">
                  <c:v>0.26831290743549374</c:v>
                </c:pt>
                <c:pt idx="6211">
                  <c:v>-0.10383911893480047</c:v>
                </c:pt>
                <c:pt idx="6212">
                  <c:v>0.14931692227980164</c:v>
                </c:pt>
                <c:pt idx="6213">
                  <c:v>0.20720890006279546</c:v>
                </c:pt>
                <c:pt idx="6214">
                  <c:v>-0.31967906029260007</c:v>
                </c:pt>
                <c:pt idx="6215">
                  <c:v>-0.46487366310480382</c:v>
                </c:pt>
                <c:pt idx="6216">
                  <c:v>-0.48767845183969882</c:v>
                </c:pt>
                <c:pt idx="6217">
                  <c:v>-0.20210792533990229</c:v>
                </c:pt>
                <c:pt idx="6218">
                  <c:v>-0.15698205574040713</c:v>
                </c:pt>
                <c:pt idx="6219">
                  <c:v>5.287951263439794E-2</c:v>
                </c:pt>
                <c:pt idx="6220">
                  <c:v>-0.29271587973759949</c:v>
                </c:pt>
                <c:pt idx="6221">
                  <c:v>6.0098099707900587E-2</c:v>
                </c:pt>
                <c:pt idx="6222">
                  <c:v>0.37152810281309456</c:v>
                </c:pt>
                <c:pt idx="6223">
                  <c:v>-0.26627024652190556</c:v>
                </c:pt>
                <c:pt idx="6224">
                  <c:v>-8.8498203313299939E-2</c:v>
                </c:pt>
                <c:pt idx="6225">
                  <c:v>2.327195062439813E-2</c:v>
                </c:pt>
                <c:pt idx="6226">
                  <c:v>-0.19943512298610244</c:v>
                </c:pt>
                <c:pt idx="6227">
                  <c:v>-0.15122567261320796</c:v>
                </c:pt>
                <c:pt idx="6228">
                  <c:v>0.12428064485179391</c:v>
                </c:pt>
                <c:pt idx="6229">
                  <c:v>0.28800279556180186</c:v>
                </c:pt>
                <c:pt idx="6230">
                  <c:v>3.1613652526800706E-2</c:v>
                </c:pt>
                <c:pt idx="6231">
                  <c:v>0.21190622232649758</c:v>
                </c:pt>
                <c:pt idx="6232">
                  <c:v>-0.4079061766904033</c:v>
                </c:pt>
                <c:pt idx="6233">
                  <c:v>5.2694295599600594E-2</c:v>
                </c:pt>
                <c:pt idx="6234">
                  <c:v>-8.0873142804598785E-2</c:v>
                </c:pt>
                <c:pt idx="6235">
                  <c:v>-9.2370620093198852E-2</c:v>
                </c:pt>
                <c:pt idx="6236">
                  <c:v>0.30230990828239612</c:v>
                </c:pt>
                <c:pt idx="6237">
                  <c:v>0.24053883821149924</c:v>
                </c:pt>
                <c:pt idx="6238">
                  <c:v>-0.32437187658209865</c:v>
                </c:pt>
                <c:pt idx="6239">
                  <c:v>9.4503358869800991E-2</c:v>
                </c:pt>
                <c:pt idx="6240">
                  <c:v>0.1662023943191997</c:v>
                </c:pt>
                <c:pt idx="6241">
                  <c:v>0.27664303568409565</c:v>
                </c:pt>
                <c:pt idx="6242">
                  <c:v>7.4577058177197841E-2</c:v>
                </c:pt>
                <c:pt idx="6243">
                  <c:v>0.23146368215079605</c:v>
                </c:pt>
                <c:pt idx="6244">
                  <c:v>-0.24602755773370433</c:v>
                </c:pt>
                <c:pt idx="6245">
                  <c:v>0.57081172311680461</c:v>
                </c:pt>
                <c:pt idx="6246">
                  <c:v>3.8512432687895171E-2</c:v>
                </c:pt>
                <c:pt idx="6247">
                  <c:v>-0.44821970104750619</c:v>
                </c:pt>
                <c:pt idx="6248">
                  <c:v>1.3374823455997387E-2</c:v>
                </c:pt>
                <c:pt idx="6249">
                  <c:v>0.28574378582160165</c:v>
                </c:pt>
                <c:pt idx="6250">
                  <c:v>0.34486445819590017</c:v>
                </c:pt>
                <c:pt idx="6251">
                  <c:v>0.33252262207749794</c:v>
                </c:pt>
                <c:pt idx="6252">
                  <c:v>-0.2356353267311988</c:v>
                </c:pt>
                <c:pt idx="6253">
                  <c:v>0.19547282805010013</c:v>
                </c:pt>
                <c:pt idx="6254">
                  <c:v>-1.9754479883097531E-2</c:v>
                </c:pt>
                <c:pt idx="6255">
                  <c:v>-0.13947088697680243</c:v>
                </c:pt>
                <c:pt idx="6256">
                  <c:v>8.9392597828897635E-2</c:v>
                </c:pt>
                <c:pt idx="6257">
                  <c:v>0.14275099756609677</c:v>
                </c:pt>
                <c:pt idx="6258">
                  <c:v>7.1275896608000266E-2</c:v>
                </c:pt>
                <c:pt idx="6259">
                  <c:v>-0.24937495107150198</c:v>
                </c:pt>
                <c:pt idx="6260">
                  <c:v>8.7510966594003037E-2</c:v>
                </c:pt>
                <c:pt idx="6261">
                  <c:v>0.24869200857989426</c:v>
                </c:pt>
                <c:pt idx="6262">
                  <c:v>0.39361573190750221</c:v>
                </c:pt>
                <c:pt idx="6263">
                  <c:v>-0.33740420157410256</c:v>
                </c:pt>
                <c:pt idx="6264">
                  <c:v>-4.7577412678599273E-2</c:v>
                </c:pt>
                <c:pt idx="6265">
                  <c:v>-8.5636952378095543E-2</c:v>
                </c:pt>
                <c:pt idx="6266">
                  <c:v>-5.1683891479598287E-2</c:v>
                </c:pt>
                <c:pt idx="6267">
                  <c:v>-0.22914796879550181</c:v>
                </c:pt>
                <c:pt idx="6268">
                  <c:v>-0.12542861213240286</c:v>
                </c:pt>
                <c:pt idx="6269">
                  <c:v>0.18382662993280263</c:v>
                </c:pt>
                <c:pt idx="6270">
                  <c:v>-0.13498089849610295</c:v>
                </c:pt>
                <c:pt idx="6271">
                  <c:v>1.7386696749497332E-2</c:v>
                </c:pt>
                <c:pt idx="6272">
                  <c:v>0.23428621271269634</c:v>
                </c:pt>
                <c:pt idx="6273">
                  <c:v>-5.9271929269904433E-2</c:v>
                </c:pt>
                <c:pt idx="6274">
                  <c:v>-0.27553440754559944</c:v>
                </c:pt>
                <c:pt idx="6275">
                  <c:v>-0.38664574282680064</c:v>
                </c:pt>
                <c:pt idx="6276">
                  <c:v>-0.10939886436310076</c:v>
                </c:pt>
                <c:pt idx="6277">
                  <c:v>0.1784795564242998</c:v>
                </c:pt>
                <c:pt idx="6278">
                  <c:v>0.38654926247529886</c:v>
                </c:pt>
                <c:pt idx="6279">
                  <c:v>0.16248428372779955</c:v>
                </c:pt>
                <c:pt idx="6280">
                  <c:v>-8.1892624197976716E-3</c:v>
                </c:pt>
                <c:pt idx="6281">
                  <c:v>-0.10715933103580255</c:v>
                </c:pt>
                <c:pt idx="6282">
                  <c:v>-0.16043840776730178</c:v>
                </c:pt>
                <c:pt idx="6283">
                  <c:v>1.0804765992602938E-2</c:v>
                </c:pt>
                <c:pt idx="6284">
                  <c:v>0.24886399307720097</c:v>
                </c:pt>
                <c:pt idx="6285">
                  <c:v>3.0784734886992737E-3</c:v>
                </c:pt>
                <c:pt idx="6286">
                  <c:v>-2.8364793459800808E-2</c:v>
                </c:pt>
                <c:pt idx="6287">
                  <c:v>-0.45843191062959932</c:v>
                </c:pt>
                <c:pt idx="6288">
                  <c:v>0.20969733269439672</c:v>
                </c:pt>
                <c:pt idx="6289">
                  <c:v>0.1893898619281984</c:v>
                </c:pt>
                <c:pt idx="6290">
                  <c:v>-5.4065574717903075E-2</c:v>
                </c:pt>
                <c:pt idx="6291">
                  <c:v>-5.9124951879105936E-2</c:v>
                </c:pt>
                <c:pt idx="6292">
                  <c:v>0.16412178346489981</c:v>
                </c:pt>
                <c:pt idx="6293">
                  <c:v>-0.2127550929458053</c:v>
                </c:pt>
                <c:pt idx="6294">
                  <c:v>0.42310550852059947</c:v>
                </c:pt>
                <c:pt idx="6295">
                  <c:v>0.29509421734899632</c:v>
                </c:pt>
                <c:pt idx="6296">
                  <c:v>0.34223665212159915</c:v>
                </c:pt>
                <c:pt idx="6297">
                  <c:v>0.16565153734189408</c:v>
                </c:pt>
                <c:pt idx="6298">
                  <c:v>-0.1561751789935002</c:v>
                </c:pt>
                <c:pt idx="6299">
                  <c:v>0.49182970011879945</c:v>
                </c:pt>
                <c:pt idx="6300">
                  <c:v>-0.28798082891420052</c:v>
                </c:pt>
                <c:pt idx="6301">
                  <c:v>0.18812523016340066</c:v>
                </c:pt>
                <c:pt idx="6302">
                  <c:v>-0.21159296907419645</c:v>
                </c:pt>
                <c:pt idx="6303">
                  <c:v>-0.12125311967299979</c:v>
                </c:pt>
                <c:pt idx="6304">
                  <c:v>-0.52127479132590082</c:v>
                </c:pt>
                <c:pt idx="6305">
                  <c:v>0.18134179993449351</c:v>
                </c:pt>
                <c:pt idx="6306">
                  <c:v>0.39182271236190047</c:v>
                </c:pt>
                <c:pt idx="6307">
                  <c:v>-2.2867410123701859E-2</c:v>
                </c:pt>
                <c:pt idx="6308">
                  <c:v>-0.16175940374209574</c:v>
                </c:pt>
                <c:pt idx="6309">
                  <c:v>-0.25896728350960529</c:v>
                </c:pt>
                <c:pt idx="6310">
                  <c:v>-7.2762106696018236E-3</c:v>
                </c:pt>
                <c:pt idx="6311">
                  <c:v>0.15270360231949809</c:v>
                </c:pt>
                <c:pt idx="6312">
                  <c:v>5.9483047427498548E-2</c:v>
                </c:pt>
                <c:pt idx="6313">
                  <c:v>-0.49439340525960063</c:v>
                </c:pt>
                <c:pt idx="6314">
                  <c:v>-0.22905633558089988</c:v>
                </c:pt>
                <c:pt idx="6315">
                  <c:v>4.9913940363495612E-2</c:v>
                </c:pt>
                <c:pt idx="6316">
                  <c:v>-9.3562214368404284E-2</c:v>
                </c:pt>
                <c:pt idx="6317">
                  <c:v>0.5614600230024962</c:v>
                </c:pt>
                <c:pt idx="6318">
                  <c:v>-7.8945597797599021E-2</c:v>
                </c:pt>
                <c:pt idx="6319">
                  <c:v>3.2424439795398996E-2</c:v>
                </c:pt>
                <c:pt idx="6320">
                  <c:v>0.18449584696999466</c:v>
                </c:pt>
                <c:pt idx="6321">
                  <c:v>-6.4622325902099931E-2</c:v>
                </c:pt>
                <c:pt idx="6322">
                  <c:v>0.32802450311110221</c:v>
                </c:pt>
                <c:pt idx="6323">
                  <c:v>5.5922830043002136E-2</c:v>
                </c:pt>
                <c:pt idx="6324">
                  <c:v>-4.0774874763300772E-2</c:v>
                </c:pt>
                <c:pt idx="6325">
                  <c:v>-0.18287370228410538</c:v>
                </c:pt>
                <c:pt idx="6326">
                  <c:v>-0.46743476321900346</c:v>
                </c:pt>
                <c:pt idx="6327">
                  <c:v>0.32318545957650002</c:v>
                </c:pt>
                <c:pt idx="6328">
                  <c:v>0.4743426372114925</c:v>
                </c:pt>
                <c:pt idx="6329">
                  <c:v>0.22318353836399751</c:v>
                </c:pt>
                <c:pt idx="6330">
                  <c:v>0.2063192886728018</c:v>
                </c:pt>
                <c:pt idx="6331">
                  <c:v>0.19472347987579752</c:v>
                </c:pt>
                <c:pt idx="6332">
                  <c:v>-0.2797646859265015</c:v>
                </c:pt>
                <c:pt idx="6333">
                  <c:v>0.31588433518550119</c:v>
                </c:pt>
                <c:pt idx="6334">
                  <c:v>0.23870635736319912</c:v>
                </c:pt>
                <c:pt idx="6335">
                  <c:v>-2.9363347071296175E-2</c:v>
                </c:pt>
                <c:pt idx="6336">
                  <c:v>-0.20913871619330138</c:v>
                </c:pt>
                <c:pt idx="6337">
                  <c:v>-6.7620012535705598E-2</c:v>
                </c:pt>
                <c:pt idx="6338">
                  <c:v>-5.8939426957067553E-3</c:v>
                </c:pt>
                <c:pt idx="6339">
                  <c:v>-6.1564855912202177E-2</c:v>
                </c:pt>
                <c:pt idx="6340">
                  <c:v>0.35163322642939931</c:v>
                </c:pt>
                <c:pt idx="6341">
                  <c:v>0.54034069095929738</c:v>
                </c:pt>
                <c:pt idx="6342">
                  <c:v>0.11390882552740322</c:v>
                </c:pt>
                <c:pt idx="6343">
                  <c:v>0.13606902299799373</c:v>
                </c:pt>
                <c:pt idx="6344">
                  <c:v>0.16755844556029587</c:v>
                </c:pt>
                <c:pt idx="6345">
                  <c:v>0.47563730676469618</c:v>
                </c:pt>
                <c:pt idx="6346">
                  <c:v>0.14052850734360334</c:v>
                </c:pt>
                <c:pt idx="6347">
                  <c:v>0.29795254746419886</c:v>
                </c:pt>
                <c:pt idx="6348">
                  <c:v>0.26439492999310232</c:v>
                </c:pt>
                <c:pt idx="6349">
                  <c:v>-3.7659413974303391E-2</c:v>
                </c:pt>
                <c:pt idx="6350">
                  <c:v>-5.2279125566897733E-2</c:v>
                </c:pt>
                <c:pt idx="6351">
                  <c:v>-0.20907374887769947</c:v>
                </c:pt>
                <c:pt idx="6352">
                  <c:v>4.7170581976097026E-2</c:v>
                </c:pt>
                <c:pt idx="6353">
                  <c:v>-0.2259115545853021</c:v>
                </c:pt>
                <c:pt idx="6354">
                  <c:v>-0.17177379579710106</c:v>
                </c:pt>
                <c:pt idx="6355">
                  <c:v>-0.40784631177439934</c:v>
                </c:pt>
                <c:pt idx="6356">
                  <c:v>-7.2518925715705507E-2</c:v>
                </c:pt>
                <c:pt idx="6357">
                  <c:v>-0.42951892974850381</c:v>
                </c:pt>
                <c:pt idx="6358">
                  <c:v>-0.1887165086709004</c:v>
                </c:pt>
                <c:pt idx="6359">
                  <c:v>3.6497778250293322E-2</c:v>
                </c:pt>
                <c:pt idx="6360">
                  <c:v>0.69297945043439313</c:v>
                </c:pt>
                <c:pt idx="6361">
                  <c:v>-0.17427577509930359</c:v>
                </c:pt>
                <c:pt idx="6362">
                  <c:v>0.54449391027789318</c:v>
                </c:pt>
                <c:pt idx="6363">
                  <c:v>-0.14667888224380476</c:v>
                </c:pt>
                <c:pt idx="6364">
                  <c:v>-0.33630443023500334</c:v>
                </c:pt>
                <c:pt idx="6365">
                  <c:v>-0.28373132254640154</c:v>
                </c:pt>
                <c:pt idx="6366">
                  <c:v>-0.35255771954449955</c:v>
                </c:pt>
                <c:pt idx="6367">
                  <c:v>0.49846626627429913</c:v>
                </c:pt>
                <c:pt idx="6368">
                  <c:v>2.6193772745898514E-2</c:v>
                </c:pt>
                <c:pt idx="6369">
                  <c:v>6.3709828864695339E-2</c:v>
                </c:pt>
                <c:pt idx="6370">
                  <c:v>-0.31113688943869988</c:v>
                </c:pt>
                <c:pt idx="6371">
                  <c:v>0.19106851679079995</c:v>
                </c:pt>
                <c:pt idx="6372">
                  <c:v>-4.9773426866700277E-2</c:v>
                </c:pt>
                <c:pt idx="6373">
                  <c:v>-9.780286076230027E-2</c:v>
                </c:pt>
                <c:pt idx="6374">
                  <c:v>-0.15087050101050181</c:v>
                </c:pt>
                <c:pt idx="6375">
                  <c:v>0.11474277326909998</c:v>
                </c:pt>
                <c:pt idx="6376">
                  <c:v>0.1930797430601956</c:v>
                </c:pt>
                <c:pt idx="6377">
                  <c:v>-1.2217875206602002E-2</c:v>
                </c:pt>
                <c:pt idx="6378">
                  <c:v>-0.30000704908120213</c:v>
                </c:pt>
                <c:pt idx="6379">
                  <c:v>-0.29563878147140343</c:v>
                </c:pt>
                <c:pt idx="6380">
                  <c:v>0.15818476352429656</c:v>
                </c:pt>
                <c:pt idx="6381">
                  <c:v>0.18424198690379967</c:v>
                </c:pt>
                <c:pt idx="6382">
                  <c:v>-7.5286406874802481E-2</c:v>
                </c:pt>
                <c:pt idx="6383">
                  <c:v>-4.9485741976297959E-2</c:v>
                </c:pt>
                <c:pt idx="6384">
                  <c:v>0.25599511048899615</c:v>
                </c:pt>
                <c:pt idx="6385">
                  <c:v>-4.2445579247697651E-2</c:v>
                </c:pt>
                <c:pt idx="6386">
                  <c:v>0.3658876145657004</c:v>
                </c:pt>
                <c:pt idx="6387">
                  <c:v>-4.1449989384005903E-2</c:v>
                </c:pt>
                <c:pt idx="6388">
                  <c:v>-0.29636213615739848</c:v>
                </c:pt>
                <c:pt idx="6389">
                  <c:v>9.0137830734988711E-3</c:v>
                </c:pt>
                <c:pt idx="6390">
                  <c:v>0.5840739299072979</c:v>
                </c:pt>
                <c:pt idx="6391">
                  <c:v>-4.6002782061201231E-2</c:v>
                </c:pt>
                <c:pt idx="6392">
                  <c:v>-0.12083206965740345</c:v>
                </c:pt>
                <c:pt idx="6393">
                  <c:v>-1.7035938496000824E-2</c:v>
                </c:pt>
                <c:pt idx="6394">
                  <c:v>-0.31385804773489667</c:v>
                </c:pt>
                <c:pt idx="6395">
                  <c:v>-4.942014582503873E-3</c:v>
                </c:pt>
                <c:pt idx="6396">
                  <c:v>-0.18556398459370627</c:v>
                </c:pt>
                <c:pt idx="6397">
                  <c:v>-1.2789409712802069E-2</c:v>
                </c:pt>
                <c:pt idx="6398">
                  <c:v>-2.965917449350286E-2</c:v>
                </c:pt>
                <c:pt idx="6399">
                  <c:v>-6.2625279545606816E-2</c:v>
                </c:pt>
                <c:pt idx="6400">
                  <c:v>-0.32193339575320579</c:v>
                </c:pt>
                <c:pt idx="6401">
                  <c:v>0.35364506564319953</c:v>
                </c:pt>
                <c:pt idx="6402">
                  <c:v>2.1357291174695092E-2</c:v>
                </c:pt>
                <c:pt idx="6403">
                  <c:v>0.12126267985449601</c:v>
                </c:pt>
                <c:pt idx="6404">
                  <c:v>-0.17221883393380466</c:v>
                </c:pt>
                <c:pt idx="6405">
                  <c:v>-0.40145411650399865</c:v>
                </c:pt>
                <c:pt idx="6406">
                  <c:v>-0.2673995625283041</c:v>
                </c:pt>
                <c:pt idx="6407">
                  <c:v>-0.17574893309330264</c:v>
                </c:pt>
                <c:pt idx="6408">
                  <c:v>0.1674100199058941</c:v>
                </c:pt>
                <c:pt idx="6409">
                  <c:v>2.2053608562693228E-2</c:v>
                </c:pt>
                <c:pt idx="6410">
                  <c:v>-0.11124963964589796</c:v>
                </c:pt>
                <c:pt idx="6411">
                  <c:v>-4.2011454974705487E-2</c:v>
                </c:pt>
                <c:pt idx="6412">
                  <c:v>0.1897647727505003</c:v>
                </c:pt>
                <c:pt idx="6413">
                  <c:v>0.25638963415109828</c:v>
                </c:pt>
                <c:pt idx="6414">
                  <c:v>1.617044369890408E-2</c:v>
                </c:pt>
                <c:pt idx="6415">
                  <c:v>0.14429238404569844</c:v>
                </c:pt>
                <c:pt idx="6416">
                  <c:v>-0.27970163871430032</c:v>
                </c:pt>
                <c:pt idx="6417">
                  <c:v>-0.4796181612742032</c:v>
                </c:pt>
                <c:pt idx="6418">
                  <c:v>-0.27041658040550232</c:v>
                </c:pt>
                <c:pt idx="6419">
                  <c:v>-0.19845980224290116</c:v>
                </c:pt>
                <c:pt idx="6420">
                  <c:v>0.31667973369090419</c:v>
                </c:pt>
                <c:pt idx="6421">
                  <c:v>-5.4576066708499127E-2</c:v>
                </c:pt>
                <c:pt idx="6422">
                  <c:v>-5.4246488080202937E-2</c:v>
                </c:pt>
                <c:pt idx="6423">
                  <c:v>5.8213673476501526E-2</c:v>
                </c:pt>
                <c:pt idx="6424">
                  <c:v>5.2275222969697666E-2</c:v>
                </c:pt>
                <c:pt idx="6425">
                  <c:v>0.41851077625539546</c:v>
                </c:pt>
                <c:pt idx="6426">
                  <c:v>0.22265304007800069</c:v>
                </c:pt>
                <c:pt idx="6427">
                  <c:v>-0.24544307649720309</c:v>
                </c:pt>
                <c:pt idx="6428">
                  <c:v>0.14169026781249272</c:v>
                </c:pt>
                <c:pt idx="6429">
                  <c:v>0.36087599268909543</c:v>
                </c:pt>
                <c:pt idx="6430">
                  <c:v>0.38263164612200029</c:v>
                </c:pt>
                <c:pt idx="6431">
                  <c:v>0.2125575272909046</c:v>
                </c:pt>
                <c:pt idx="6432">
                  <c:v>0.13219419303439395</c:v>
                </c:pt>
                <c:pt idx="6433">
                  <c:v>-0.33223684026339839</c:v>
                </c:pt>
                <c:pt idx="6434">
                  <c:v>0.44830880545789853</c:v>
                </c:pt>
                <c:pt idx="6435">
                  <c:v>9.4906221920098233E-2</c:v>
                </c:pt>
                <c:pt idx="6436">
                  <c:v>0.14613600828129591</c:v>
                </c:pt>
                <c:pt idx="6437">
                  <c:v>-3.7162826602404664E-2</c:v>
                </c:pt>
                <c:pt idx="6438">
                  <c:v>-0.93881819469680039</c:v>
                </c:pt>
                <c:pt idx="6439">
                  <c:v>0.32662122953859551</c:v>
                </c:pt>
                <c:pt idx="6440">
                  <c:v>-7.6678381699608167E-2</c:v>
                </c:pt>
                <c:pt idx="6441">
                  <c:v>0.37257514722309537</c:v>
                </c:pt>
                <c:pt idx="6442">
                  <c:v>0.14479400767169892</c:v>
                </c:pt>
                <c:pt idx="6443">
                  <c:v>-0.16453921494180435</c:v>
                </c:pt>
                <c:pt idx="6444">
                  <c:v>-0.15246987946439816</c:v>
                </c:pt>
                <c:pt idx="6445">
                  <c:v>0.23708884219620074</c:v>
                </c:pt>
                <c:pt idx="6446">
                  <c:v>0.2589152133316972</c:v>
                </c:pt>
                <c:pt idx="6447">
                  <c:v>0.25695545094259842</c:v>
                </c:pt>
                <c:pt idx="6448">
                  <c:v>0.45678894908099466</c:v>
                </c:pt>
                <c:pt idx="6449">
                  <c:v>0.10688622285179861</c:v>
                </c:pt>
                <c:pt idx="6450">
                  <c:v>0.40319175185389611</c:v>
                </c:pt>
                <c:pt idx="6451">
                  <c:v>-0.10094017063200056</c:v>
                </c:pt>
                <c:pt idx="6452">
                  <c:v>6.9484497489000319E-2</c:v>
                </c:pt>
                <c:pt idx="6453">
                  <c:v>0.10279924544889951</c:v>
                </c:pt>
                <c:pt idx="6454">
                  <c:v>-0.1672424708656024</c:v>
                </c:pt>
                <c:pt idx="6455">
                  <c:v>-0.26166458345429788</c:v>
                </c:pt>
                <c:pt idx="6456">
                  <c:v>-0.21173007324929927</c:v>
                </c:pt>
                <c:pt idx="6457">
                  <c:v>0.10672477249979551</c:v>
                </c:pt>
                <c:pt idx="6458">
                  <c:v>-0.24377683257119998</c:v>
                </c:pt>
                <c:pt idx="6459">
                  <c:v>-7.6742786492808079E-2</c:v>
                </c:pt>
                <c:pt idx="6460">
                  <c:v>-0.59023816337669643</c:v>
                </c:pt>
                <c:pt idx="6461">
                  <c:v>-0.24330942301390479</c:v>
                </c:pt>
                <c:pt idx="6462">
                  <c:v>-0.35463890168100676</c:v>
                </c:pt>
                <c:pt idx="6463">
                  <c:v>7.6535210919999486E-2</c:v>
                </c:pt>
                <c:pt idx="6464">
                  <c:v>0.15307932231819876</c:v>
                </c:pt>
                <c:pt idx="6465">
                  <c:v>-0.21546566891510111</c:v>
                </c:pt>
                <c:pt idx="6466">
                  <c:v>0.2018035621538985</c:v>
                </c:pt>
                <c:pt idx="6467">
                  <c:v>0.29554664348000159</c:v>
                </c:pt>
                <c:pt idx="6468">
                  <c:v>-0.23945041978539905</c:v>
                </c:pt>
                <c:pt idx="6469">
                  <c:v>0.10880924870580344</c:v>
                </c:pt>
                <c:pt idx="6470">
                  <c:v>-0.35484630533029815</c:v>
                </c:pt>
                <c:pt idx="6471">
                  <c:v>-4.9368587566398503E-2</c:v>
                </c:pt>
                <c:pt idx="6472">
                  <c:v>0.56910986805109331</c:v>
                </c:pt>
                <c:pt idx="6473">
                  <c:v>-0.36718895292089826</c:v>
                </c:pt>
                <c:pt idx="6474">
                  <c:v>-0.21452824431590045</c:v>
                </c:pt>
                <c:pt idx="6475">
                  <c:v>0.21177086513659305</c:v>
                </c:pt>
                <c:pt idx="6476">
                  <c:v>0.15721024076800205</c:v>
                </c:pt>
                <c:pt idx="6477">
                  <c:v>0.19208198958569511</c:v>
                </c:pt>
                <c:pt idx="6478">
                  <c:v>0.35275598478170167</c:v>
                </c:pt>
                <c:pt idx="6479">
                  <c:v>-2.4096542244905095E-2</c:v>
                </c:pt>
                <c:pt idx="6480">
                  <c:v>8.8039927030081344E-4</c:v>
                </c:pt>
                <c:pt idx="6481">
                  <c:v>0.53012040801719706</c:v>
                </c:pt>
                <c:pt idx="6482">
                  <c:v>0.28813805887309485</c:v>
                </c:pt>
                <c:pt idx="6483">
                  <c:v>-9.5377610512002775E-2</c:v>
                </c:pt>
                <c:pt idx="6484">
                  <c:v>1.6125048297936928E-3</c:v>
                </c:pt>
                <c:pt idx="6485">
                  <c:v>9.0951254437996454E-3</c:v>
                </c:pt>
                <c:pt idx="6486">
                  <c:v>-2.7117581638499644E-2</c:v>
                </c:pt>
                <c:pt idx="6487">
                  <c:v>3.3935361989101409E-2</c:v>
                </c:pt>
                <c:pt idx="6488">
                  <c:v>7.414835490789784E-2</c:v>
                </c:pt>
                <c:pt idx="6489">
                  <c:v>2.3357096326996896E-2</c:v>
                </c:pt>
                <c:pt idx="6490">
                  <c:v>-0.11639869547850168</c:v>
                </c:pt>
                <c:pt idx="6491">
                  <c:v>0.74590991188809852</c:v>
                </c:pt>
                <c:pt idx="6492">
                  <c:v>-0.31941894135130156</c:v>
                </c:pt>
                <c:pt idx="6493">
                  <c:v>0.51152599746119876</c:v>
                </c:pt>
                <c:pt idx="6494">
                  <c:v>-0.41068634802900306</c:v>
                </c:pt>
                <c:pt idx="6495">
                  <c:v>8.5859405789499021E-2</c:v>
                </c:pt>
                <c:pt idx="6496">
                  <c:v>0.39202239986529719</c:v>
                </c:pt>
                <c:pt idx="6497">
                  <c:v>-0.13345006827060502</c:v>
                </c:pt>
                <c:pt idx="6498">
                  <c:v>-0.59854012169899562</c:v>
                </c:pt>
                <c:pt idx="6499">
                  <c:v>-0.36360816291239928</c:v>
                </c:pt>
                <c:pt idx="6500">
                  <c:v>-0.3574262994182007</c:v>
                </c:pt>
                <c:pt idx="6501">
                  <c:v>0.46707353399069973</c:v>
                </c:pt>
                <c:pt idx="6502">
                  <c:v>0.36760859022509607</c:v>
                </c:pt>
                <c:pt idx="6503">
                  <c:v>-9.3736003063042972E-3</c:v>
                </c:pt>
                <c:pt idx="6504">
                  <c:v>3.1536807955987456E-3</c:v>
                </c:pt>
                <c:pt idx="6505">
                  <c:v>8.6610882318701954E-2</c:v>
                </c:pt>
                <c:pt idx="6506">
                  <c:v>0.30737897681260051</c:v>
                </c:pt>
                <c:pt idx="6507">
                  <c:v>0.2780404042362008</c:v>
                </c:pt>
                <c:pt idx="6508">
                  <c:v>0.32527232476829937</c:v>
                </c:pt>
                <c:pt idx="6509">
                  <c:v>0.40073589784219621</c:v>
                </c:pt>
                <c:pt idx="6510">
                  <c:v>-0.46965267684190337</c:v>
                </c:pt>
                <c:pt idx="6511">
                  <c:v>-0.34195185820170337</c:v>
                </c:pt>
                <c:pt idx="6512">
                  <c:v>8.7849340349094973E-2</c:v>
                </c:pt>
                <c:pt idx="6513">
                  <c:v>0.49851169325030043</c:v>
                </c:pt>
                <c:pt idx="6514">
                  <c:v>-0.41857168135739897</c:v>
                </c:pt>
                <c:pt idx="6515">
                  <c:v>1.4068863502096463E-2</c:v>
                </c:pt>
                <c:pt idx="6516">
                  <c:v>8.5321776515698389E-2</c:v>
                </c:pt>
                <c:pt idx="6517">
                  <c:v>-0.18641743917289944</c:v>
                </c:pt>
                <c:pt idx="6518">
                  <c:v>0.47116025601239642</c:v>
                </c:pt>
                <c:pt idx="6519">
                  <c:v>4.0436157947198126E-2</c:v>
                </c:pt>
                <c:pt idx="6520">
                  <c:v>0.16139743718339616</c:v>
                </c:pt>
                <c:pt idx="6521">
                  <c:v>-0.25500755271039566</c:v>
                </c:pt>
                <c:pt idx="6522">
                  <c:v>0.19746328837209859</c:v>
                </c:pt>
                <c:pt idx="6523">
                  <c:v>-0.49606422922870053</c:v>
                </c:pt>
                <c:pt idx="6524">
                  <c:v>0.24304173842089938</c:v>
                </c:pt>
                <c:pt idx="6525">
                  <c:v>0.24445228678190034</c:v>
                </c:pt>
                <c:pt idx="6526">
                  <c:v>3.7684689435501184E-2</c:v>
                </c:pt>
                <c:pt idx="6527">
                  <c:v>-0.35702886458830818</c:v>
                </c:pt>
                <c:pt idx="6528">
                  <c:v>-0.60397529821189977</c:v>
                </c:pt>
                <c:pt idx="6529">
                  <c:v>-0.47352634934519955</c:v>
                </c:pt>
                <c:pt idx="6530">
                  <c:v>-4.9071403846703276E-2</c:v>
                </c:pt>
                <c:pt idx="6531">
                  <c:v>-0.1539395603898015</c:v>
                </c:pt>
                <c:pt idx="6532">
                  <c:v>4.866739218140026E-2</c:v>
                </c:pt>
                <c:pt idx="6533">
                  <c:v>-0.1896946500937986</c:v>
                </c:pt>
                <c:pt idx="6534">
                  <c:v>-0.42753097866020084</c:v>
                </c:pt>
                <c:pt idx="6535">
                  <c:v>-1.4085601775498446E-2</c:v>
                </c:pt>
                <c:pt idx="6536">
                  <c:v>-9.0353249213698916E-2</c:v>
                </c:pt>
                <c:pt idx="6537">
                  <c:v>0.24690918367780057</c:v>
                </c:pt>
                <c:pt idx="6538">
                  <c:v>9.1016443887994569E-2</c:v>
                </c:pt>
                <c:pt idx="6539">
                  <c:v>-0.26260143194969743</c:v>
                </c:pt>
                <c:pt idx="6540">
                  <c:v>0.5161796157196008</c:v>
                </c:pt>
                <c:pt idx="6541">
                  <c:v>4.4436548916294782E-2</c:v>
                </c:pt>
                <c:pt idx="6542">
                  <c:v>8.0204013522696016E-2</c:v>
                </c:pt>
                <c:pt idx="6543">
                  <c:v>-0.21821972677030033</c:v>
                </c:pt>
                <c:pt idx="6544">
                  <c:v>0.7511877033344021</c:v>
                </c:pt>
                <c:pt idx="6545">
                  <c:v>0.36524592319129567</c:v>
                </c:pt>
                <c:pt idx="6546">
                  <c:v>7.9598478901495184E-2</c:v>
                </c:pt>
                <c:pt idx="6547">
                  <c:v>-0.12271066286650267</c:v>
                </c:pt>
                <c:pt idx="6548">
                  <c:v>8.1312550402969919E-3</c:v>
                </c:pt>
                <c:pt idx="6549">
                  <c:v>-0.41952980185710231</c:v>
                </c:pt>
                <c:pt idx="6550">
                  <c:v>0.23431470072640082</c:v>
                </c:pt>
                <c:pt idx="6551">
                  <c:v>0.11904906886689304</c:v>
                </c:pt>
                <c:pt idx="6552">
                  <c:v>-5.3962078604001817E-2</c:v>
                </c:pt>
                <c:pt idx="6553">
                  <c:v>0.34340752760799376</c:v>
                </c:pt>
                <c:pt idx="6554">
                  <c:v>-4.9604135059198029E-2</c:v>
                </c:pt>
                <c:pt idx="6555">
                  <c:v>7.2980148639999243E-2</c:v>
                </c:pt>
                <c:pt idx="6556">
                  <c:v>0.21761005644669495</c:v>
                </c:pt>
                <c:pt idx="6557">
                  <c:v>-1.0075138983999921E-2</c:v>
                </c:pt>
                <c:pt idx="6558">
                  <c:v>-0.34140451612989864</c:v>
                </c:pt>
                <c:pt idx="6559">
                  <c:v>-0.14379954719840526</c:v>
                </c:pt>
                <c:pt idx="6560">
                  <c:v>3.4728281596102306E-2</c:v>
                </c:pt>
                <c:pt idx="6561">
                  <c:v>0.19098168958040418</c:v>
                </c:pt>
                <c:pt idx="6562">
                  <c:v>-0.11877224310840262</c:v>
                </c:pt>
                <c:pt idx="6563">
                  <c:v>0.3113076545076936</c:v>
                </c:pt>
                <c:pt idx="6564">
                  <c:v>0.14182535131290308</c:v>
                </c:pt>
                <c:pt idx="6565">
                  <c:v>-5.1912830241604979E-2</c:v>
                </c:pt>
                <c:pt idx="6566">
                  <c:v>0.21505943577039943</c:v>
                </c:pt>
                <c:pt idx="6567">
                  <c:v>-7.5448025154202014E-2</c:v>
                </c:pt>
                <c:pt idx="6568">
                  <c:v>0.43747328819619469</c:v>
                </c:pt>
                <c:pt idx="6569">
                  <c:v>0.16519578961109715</c:v>
                </c:pt>
                <c:pt idx="6570">
                  <c:v>0.1304306235098025</c:v>
                </c:pt>
                <c:pt idx="6571">
                  <c:v>0.57374612311269857</c:v>
                </c:pt>
                <c:pt idx="6572">
                  <c:v>-0.10878581949900479</c:v>
                </c:pt>
                <c:pt idx="6573">
                  <c:v>-0.52521101366210132</c:v>
                </c:pt>
                <c:pt idx="6574">
                  <c:v>-0.22165664825270426</c:v>
                </c:pt>
                <c:pt idx="6575">
                  <c:v>-0.24776138670329573</c:v>
                </c:pt>
                <c:pt idx="6576">
                  <c:v>9.5998401800201805E-2</c:v>
                </c:pt>
                <c:pt idx="6577">
                  <c:v>-0.2860114361458983</c:v>
                </c:pt>
                <c:pt idx="6578">
                  <c:v>0.18232868013949854</c:v>
                </c:pt>
                <c:pt idx="6579">
                  <c:v>0.37513022578900035</c:v>
                </c:pt>
                <c:pt idx="6580">
                  <c:v>0.11463014927620208</c:v>
                </c:pt>
                <c:pt idx="6581">
                  <c:v>-0.33511825356940506</c:v>
                </c:pt>
                <c:pt idx="6582">
                  <c:v>1.8061221311995723E-2</c:v>
                </c:pt>
                <c:pt idx="6583">
                  <c:v>-5.9312584487805964E-2</c:v>
                </c:pt>
                <c:pt idx="6584">
                  <c:v>-0.2751659058615985</c:v>
                </c:pt>
                <c:pt idx="6585">
                  <c:v>0.67396723553470395</c:v>
                </c:pt>
                <c:pt idx="6586">
                  <c:v>0.10104377394380037</c:v>
                </c:pt>
                <c:pt idx="6587">
                  <c:v>6.2489414675496846E-2</c:v>
                </c:pt>
                <c:pt idx="6588">
                  <c:v>0.46314643619869855</c:v>
                </c:pt>
                <c:pt idx="6589">
                  <c:v>0.14403135399139444</c:v>
                </c:pt>
                <c:pt idx="6590">
                  <c:v>-0.21521478130269855</c:v>
                </c:pt>
                <c:pt idx="6591">
                  <c:v>-1.0182809852999242E-2</c:v>
                </c:pt>
                <c:pt idx="6592">
                  <c:v>-2.9775383116103171E-2</c:v>
                </c:pt>
                <c:pt idx="6593">
                  <c:v>4.4881222279698818E-2</c:v>
                </c:pt>
                <c:pt idx="6594">
                  <c:v>-0.11024943965279732</c:v>
                </c:pt>
                <c:pt idx="6595">
                  <c:v>6.9446170240297533E-2</c:v>
                </c:pt>
                <c:pt idx="6596">
                  <c:v>0.29547765326140052</c:v>
                </c:pt>
                <c:pt idx="6597">
                  <c:v>-0.45256208982200263</c:v>
                </c:pt>
                <c:pt idx="6598">
                  <c:v>-2.3814514481500737E-2</c:v>
                </c:pt>
                <c:pt idx="6599">
                  <c:v>0.44345925130989627</c:v>
                </c:pt>
                <c:pt idx="6600">
                  <c:v>-0.23313782375090142</c:v>
                </c:pt>
                <c:pt idx="6601">
                  <c:v>-0.53502440634419912</c:v>
                </c:pt>
                <c:pt idx="6602">
                  <c:v>0.1330810968813978</c:v>
                </c:pt>
                <c:pt idx="6603">
                  <c:v>0.12074740317159893</c:v>
                </c:pt>
                <c:pt idx="6604">
                  <c:v>0.32486979370569458</c:v>
                </c:pt>
                <c:pt idx="6605">
                  <c:v>-3.3513620618201401E-2</c:v>
                </c:pt>
                <c:pt idx="6606">
                  <c:v>0.18483830973299575</c:v>
                </c:pt>
                <c:pt idx="6607">
                  <c:v>-0.412010817975208</c:v>
                </c:pt>
                <c:pt idx="6608">
                  <c:v>0.40255390331140006</c:v>
                </c:pt>
                <c:pt idx="6609">
                  <c:v>-0.24606619214709724</c:v>
                </c:pt>
                <c:pt idx="6610">
                  <c:v>-0.61609563093250586</c:v>
                </c:pt>
                <c:pt idx="6611">
                  <c:v>6.9275795172593746E-2</c:v>
                </c:pt>
                <c:pt idx="6612">
                  <c:v>0.34247214571679763</c:v>
                </c:pt>
                <c:pt idx="6613">
                  <c:v>8.7807927131997587E-2</c:v>
                </c:pt>
                <c:pt idx="6614">
                  <c:v>-2.929318739700193E-2</c:v>
                </c:pt>
                <c:pt idx="6615">
                  <c:v>0.46923526250619574</c:v>
                </c:pt>
                <c:pt idx="6616">
                  <c:v>0.39422486148960445</c:v>
                </c:pt>
                <c:pt idx="6617">
                  <c:v>-0.14169458384400713</c:v>
                </c:pt>
                <c:pt idx="6618">
                  <c:v>-0.29973114653230226</c:v>
                </c:pt>
                <c:pt idx="6619">
                  <c:v>0.55830540382469707</c:v>
                </c:pt>
                <c:pt idx="6620">
                  <c:v>0.68112113862019896</c:v>
                </c:pt>
                <c:pt idx="6621">
                  <c:v>-0.24488718507470253</c:v>
                </c:pt>
                <c:pt idx="6622">
                  <c:v>-0.50214102472509836</c:v>
                </c:pt>
                <c:pt idx="6623">
                  <c:v>0.11625890608570444</c:v>
                </c:pt>
                <c:pt idx="6624">
                  <c:v>5.9031981366601372E-2</c:v>
                </c:pt>
                <c:pt idx="6625">
                  <c:v>-0.21626167616510372</c:v>
                </c:pt>
                <c:pt idx="6626">
                  <c:v>0.35657983200800203</c:v>
                </c:pt>
                <c:pt idx="6627">
                  <c:v>-2.6369547960108264E-2</c:v>
                </c:pt>
                <c:pt idx="6628">
                  <c:v>-0.11814278308030168</c:v>
                </c:pt>
                <c:pt idx="6629">
                  <c:v>0.36489599956490082</c:v>
                </c:pt>
                <c:pt idx="6630">
                  <c:v>3.0283909212599269E-2</c:v>
                </c:pt>
                <c:pt idx="6631">
                  <c:v>0.19376816295749677</c:v>
                </c:pt>
                <c:pt idx="6632">
                  <c:v>0.25122303333250073</c:v>
                </c:pt>
                <c:pt idx="6633">
                  <c:v>0.20461287251289662</c:v>
                </c:pt>
                <c:pt idx="6634">
                  <c:v>1.2634484526799383E-2</c:v>
                </c:pt>
                <c:pt idx="6635">
                  <c:v>0.14995092459830062</c:v>
                </c:pt>
                <c:pt idx="6636">
                  <c:v>-0.27450950201160396</c:v>
                </c:pt>
                <c:pt idx="6637">
                  <c:v>0.30573393335169641</c:v>
                </c:pt>
                <c:pt idx="6638">
                  <c:v>-0.31385259876790172</c:v>
                </c:pt>
                <c:pt idx="6639">
                  <c:v>-9.5148707486700346E-2</c:v>
                </c:pt>
                <c:pt idx="6640">
                  <c:v>-0.30028972748630167</c:v>
                </c:pt>
                <c:pt idx="6641">
                  <c:v>0.27635945377739546</c:v>
                </c:pt>
                <c:pt idx="6642">
                  <c:v>-0.26798224868320375</c:v>
                </c:pt>
                <c:pt idx="6643">
                  <c:v>0.64373428659399679</c:v>
                </c:pt>
                <c:pt idx="6644">
                  <c:v>3.3988146100895733E-2</c:v>
                </c:pt>
                <c:pt idx="6645">
                  <c:v>-0.10294628141270579</c:v>
                </c:pt>
                <c:pt idx="6646">
                  <c:v>1.124865256294072E-3</c:v>
                </c:pt>
                <c:pt idx="6647">
                  <c:v>-0.68345689964130685</c:v>
                </c:pt>
                <c:pt idx="6648">
                  <c:v>0.49010147722139408</c:v>
                </c:pt>
                <c:pt idx="6649">
                  <c:v>0.41286504103479871</c:v>
                </c:pt>
                <c:pt idx="6650">
                  <c:v>-0.2507791512928037</c:v>
                </c:pt>
                <c:pt idx="6651">
                  <c:v>4.7008490939703051E-2</c:v>
                </c:pt>
                <c:pt idx="6652">
                  <c:v>0.19185810524919589</c:v>
                </c:pt>
                <c:pt idx="6653">
                  <c:v>-5.2176536099899806E-2</c:v>
                </c:pt>
                <c:pt idx="6654">
                  <c:v>0.10612350815900129</c:v>
                </c:pt>
                <c:pt idx="6655">
                  <c:v>-0.13500148695209901</c:v>
                </c:pt>
                <c:pt idx="6656">
                  <c:v>-6.9393507710401536E-2</c:v>
                </c:pt>
                <c:pt idx="6657">
                  <c:v>0.3149575292824025</c:v>
                </c:pt>
                <c:pt idx="6658">
                  <c:v>-0.17879966759939947</c:v>
                </c:pt>
                <c:pt idx="6659">
                  <c:v>-0.27312346971729795</c:v>
                </c:pt>
                <c:pt idx="6660">
                  <c:v>0.38941126776300194</c:v>
                </c:pt>
                <c:pt idx="6661">
                  <c:v>-3.8072317904997988E-2</c:v>
                </c:pt>
                <c:pt idx="6662">
                  <c:v>-0.30911909894050638</c:v>
                </c:pt>
                <c:pt idx="6663">
                  <c:v>0.29880338787629768</c:v>
                </c:pt>
                <c:pt idx="6664">
                  <c:v>0.30060198943439786</c:v>
                </c:pt>
                <c:pt idx="6665">
                  <c:v>-0.68637992456080354</c:v>
                </c:pt>
                <c:pt idx="6666">
                  <c:v>0.33205335155309967</c:v>
                </c:pt>
                <c:pt idx="6667">
                  <c:v>6.7121301860026961E-3</c:v>
                </c:pt>
                <c:pt idx="6668">
                  <c:v>0.14657200463469877</c:v>
                </c:pt>
                <c:pt idx="6669">
                  <c:v>0.28537281206180154</c:v>
                </c:pt>
                <c:pt idx="6670">
                  <c:v>0.55324584958319889</c:v>
                </c:pt>
                <c:pt idx="6671">
                  <c:v>-0.20123977508960422</c:v>
                </c:pt>
                <c:pt idx="6672">
                  <c:v>-0.25268134738220027</c:v>
                </c:pt>
                <c:pt idx="6673">
                  <c:v>0.53511532819059937</c:v>
                </c:pt>
                <c:pt idx="6674">
                  <c:v>3.0909832189600195E-2</c:v>
                </c:pt>
                <c:pt idx="6675">
                  <c:v>-0.13020923869979839</c:v>
                </c:pt>
                <c:pt idx="6676">
                  <c:v>-0.17798513622780376</c:v>
                </c:pt>
                <c:pt idx="6677">
                  <c:v>0.71827465723029604</c:v>
                </c:pt>
                <c:pt idx="6678">
                  <c:v>4.2847090882197847E-2</c:v>
                </c:pt>
                <c:pt idx="6679">
                  <c:v>0.12847343329700323</c:v>
                </c:pt>
                <c:pt idx="6680">
                  <c:v>-1.5693592959991065E-3</c:v>
                </c:pt>
                <c:pt idx="6681">
                  <c:v>-2.9293335400801368E-2</c:v>
                </c:pt>
                <c:pt idx="6682">
                  <c:v>0.11972104798950056</c:v>
                </c:pt>
                <c:pt idx="6683">
                  <c:v>0.10849060887039741</c:v>
                </c:pt>
                <c:pt idx="6684">
                  <c:v>0.14812248164789565</c:v>
                </c:pt>
                <c:pt idx="6685">
                  <c:v>0.19895136299840033</c:v>
                </c:pt>
                <c:pt idx="6686">
                  <c:v>0.39667976947099959</c:v>
                </c:pt>
                <c:pt idx="6687">
                  <c:v>-4.9790791895901521E-2</c:v>
                </c:pt>
                <c:pt idx="6688">
                  <c:v>-0.35055213634050375</c:v>
                </c:pt>
                <c:pt idx="6689">
                  <c:v>-6.203556929760623E-2</c:v>
                </c:pt>
                <c:pt idx="6690">
                  <c:v>0.12415448929660045</c:v>
                </c:pt>
                <c:pt idx="6691">
                  <c:v>-2.1074060519801208E-2</c:v>
                </c:pt>
                <c:pt idx="6692">
                  <c:v>0.38714942179299783</c:v>
                </c:pt>
                <c:pt idx="6693">
                  <c:v>-0.39271903424649679</c:v>
                </c:pt>
                <c:pt idx="6694">
                  <c:v>-3.569859465400782E-3</c:v>
                </c:pt>
                <c:pt idx="6695">
                  <c:v>-6.0906934222302311E-2</c:v>
                </c:pt>
                <c:pt idx="6696">
                  <c:v>-0.25143722121890022</c:v>
                </c:pt>
                <c:pt idx="6697">
                  <c:v>-0.1709448742986055</c:v>
                </c:pt>
                <c:pt idx="6698">
                  <c:v>0.27035038790700128</c:v>
                </c:pt>
                <c:pt idx="6699">
                  <c:v>-0.33152949168509593</c:v>
                </c:pt>
                <c:pt idx="6700">
                  <c:v>1.0175948907999555E-2</c:v>
                </c:pt>
                <c:pt idx="6701">
                  <c:v>-0.12750782723799858</c:v>
                </c:pt>
                <c:pt idx="6702">
                  <c:v>0.23268373175240242</c:v>
                </c:pt>
                <c:pt idx="6703">
                  <c:v>6.6757827549800197E-2</c:v>
                </c:pt>
                <c:pt idx="6704">
                  <c:v>0.42644053013329852</c:v>
                </c:pt>
                <c:pt idx="6705">
                  <c:v>1.0983733402404994E-2</c:v>
                </c:pt>
                <c:pt idx="6706">
                  <c:v>-0.29655669231530624</c:v>
                </c:pt>
                <c:pt idx="6707">
                  <c:v>0.12544581475619765</c:v>
                </c:pt>
                <c:pt idx="6708">
                  <c:v>-0.42784370111710501</c:v>
                </c:pt>
                <c:pt idx="6709">
                  <c:v>-0.21922382169000088</c:v>
                </c:pt>
                <c:pt idx="6710">
                  <c:v>-0.28720340014760382</c:v>
                </c:pt>
                <c:pt idx="6711">
                  <c:v>-4.4219319377496902E-2</c:v>
                </c:pt>
                <c:pt idx="6712">
                  <c:v>-0.31725813737630659</c:v>
                </c:pt>
                <c:pt idx="6713">
                  <c:v>-0.21507799678379769</c:v>
                </c:pt>
                <c:pt idx="6714">
                  <c:v>8.3066265469099676E-2</c:v>
                </c:pt>
                <c:pt idx="6715">
                  <c:v>8.2607991497198441E-2</c:v>
                </c:pt>
                <c:pt idx="6716">
                  <c:v>5.3462305421298595E-2</c:v>
                </c:pt>
                <c:pt idx="6717">
                  <c:v>-0.16627948354209821</c:v>
                </c:pt>
                <c:pt idx="6718">
                  <c:v>-0.10736653813370367</c:v>
                </c:pt>
                <c:pt idx="6719">
                  <c:v>-0.25266594315939983</c:v>
                </c:pt>
                <c:pt idx="6720">
                  <c:v>-0.24509746587749959</c:v>
                </c:pt>
                <c:pt idx="6721">
                  <c:v>-0.1106664872373031</c:v>
                </c:pt>
                <c:pt idx="6722">
                  <c:v>-0.36264905647280443</c:v>
                </c:pt>
                <c:pt idx="6723">
                  <c:v>1.4153897324895581E-2</c:v>
                </c:pt>
                <c:pt idx="6724">
                  <c:v>1.1793044350895343E-2</c:v>
                </c:pt>
                <c:pt idx="6725">
                  <c:v>9.2766151020398979E-2</c:v>
                </c:pt>
                <c:pt idx="6726">
                  <c:v>-0.13760831350310099</c:v>
                </c:pt>
                <c:pt idx="6727">
                  <c:v>-0.17091574164729906</c:v>
                </c:pt>
                <c:pt idx="6728">
                  <c:v>0.3889128789200953</c:v>
                </c:pt>
                <c:pt idx="6729">
                  <c:v>2.3121543587997451E-2</c:v>
                </c:pt>
                <c:pt idx="6730">
                  <c:v>-0.24556956985379941</c:v>
                </c:pt>
                <c:pt idx="6731">
                  <c:v>-0.34716059533869981</c:v>
                </c:pt>
                <c:pt idx="6732">
                  <c:v>0.24206225632629952</c:v>
                </c:pt>
                <c:pt idx="6733">
                  <c:v>-0.35726591767569715</c:v>
                </c:pt>
                <c:pt idx="6734">
                  <c:v>0.61240547073009566</c:v>
                </c:pt>
                <c:pt idx="6735">
                  <c:v>0.35118843061309946</c:v>
                </c:pt>
                <c:pt idx="6736">
                  <c:v>0.34297564021149896</c:v>
                </c:pt>
                <c:pt idx="6737">
                  <c:v>0.17146026137189807</c:v>
                </c:pt>
                <c:pt idx="6738">
                  <c:v>0.28672531096910348</c:v>
                </c:pt>
                <c:pt idx="6739">
                  <c:v>0.24373814369879909</c:v>
                </c:pt>
                <c:pt idx="6740">
                  <c:v>8.0246858012301914E-2</c:v>
                </c:pt>
                <c:pt idx="6741">
                  <c:v>4.2475803414987467E-3</c:v>
                </c:pt>
                <c:pt idx="6742">
                  <c:v>0.15412621164210094</c:v>
                </c:pt>
                <c:pt idx="6743">
                  <c:v>9.0713099386299234E-2</c:v>
                </c:pt>
                <c:pt idx="6744">
                  <c:v>-6.4838969806203295E-2</c:v>
                </c:pt>
                <c:pt idx="6745">
                  <c:v>0.29061291842209869</c:v>
                </c:pt>
                <c:pt idx="6746">
                  <c:v>9.6857317239496865E-2</c:v>
                </c:pt>
                <c:pt idx="6747">
                  <c:v>1.8047259818303019E-2</c:v>
                </c:pt>
                <c:pt idx="6748">
                  <c:v>0.18074173168709962</c:v>
                </c:pt>
                <c:pt idx="6749">
                  <c:v>-6.8170251457999598E-2</c:v>
                </c:pt>
                <c:pt idx="6750">
                  <c:v>-0.38039856327399946</c:v>
                </c:pt>
                <c:pt idx="6751">
                  <c:v>-6.8278523784400136E-2</c:v>
                </c:pt>
                <c:pt idx="6752">
                  <c:v>0.12844649333180058</c:v>
                </c:pt>
                <c:pt idx="6753">
                  <c:v>6.8341796357692886E-2</c:v>
                </c:pt>
                <c:pt idx="6754">
                  <c:v>1.5271444048501337E-2</c:v>
                </c:pt>
                <c:pt idx="6755">
                  <c:v>-5.9093509655603782E-2</c:v>
                </c:pt>
                <c:pt idx="6756">
                  <c:v>0.26228903511759682</c:v>
                </c:pt>
                <c:pt idx="6757">
                  <c:v>0.38566400542970314</c:v>
                </c:pt>
                <c:pt idx="6758">
                  <c:v>0.36377135212410394</c:v>
                </c:pt>
                <c:pt idx="6759">
                  <c:v>-0.10002924572749805</c:v>
                </c:pt>
                <c:pt idx="6760">
                  <c:v>-0.16178345704609853</c:v>
                </c:pt>
                <c:pt idx="6761">
                  <c:v>-0.40383090685440237</c:v>
                </c:pt>
                <c:pt idx="6762">
                  <c:v>-0.10742324943699799</c:v>
                </c:pt>
                <c:pt idx="6763">
                  <c:v>9.52833616850981E-2</c:v>
                </c:pt>
                <c:pt idx="6764">
                  <c:v>0.26180613513010087</c:v>
                </c:pt>
                <c:pt idx="6765">
                  <c:v>-0.22666883899240275</c:v>
                </c:pt>
                <c:pt idx="6766">
                  <c:v>0.27410694840529715</c:v>
                </c:pt>
                <c:pt idx="6767">
                  <c:v>0.47957383402249576</c:v>
                </c:pt>
                <c:pt idx="6768">
                  <c:v>0.31760562813170168</c:v>
                </c:pt>
                <c:pt idx="6769">
                  <c:v>-0.24662886201710421</c:v>
                </c:pt>
                <c:pt idx="6770">
                  <c:v>0.19673797009090066</c:v>
                </c:pt>
                <c:pt idx="6771">
                  <c:v>-4.2071503006802402E-2</c:v>
                </c:pt>
                <c:pt idx="6772">
                  <c:v>-0.2965187128537039</c:v>
                </c:pt>
                <c:pt idx="6773">
                  <c:v>0.23638166670119887</c:v>
                </c:pt>
                <c:pt idx="6774">
                  <c:v>-0.3316666483464985</c:v>
                </c:pt>
                <c:pt idx="6775">
                  <c:v>0.38048101300789483</c:v>
                </c:pt>
                <c:pt idx="6776">
                  <c:v>3.4250108603394835E-2</c:v>
                </c:pt>
                <c:pt idx="6777">
                  <c:v>-0.18474678532319899</c:v>
                </c:pt>
                <c:pt idx="6778">
                  <c:v>-0.39790702629740338</c:v>
                </c:pt>
                <c:pt idx="6779">
                  <c:v>3.8712587397803588E-2</c:v>
                </c:pt>
                <c:pt idx="6780">
                  <c:v>6.5050131583959114E-3</c:v>
                </c:pt>
                <c:pt idx="6781">
                  <c:v>0.14671453255929379</c:v>
                </c:pt>
                <c:pt idx="6782">
                  <c:v>0.1858657999553941</c:v>
                </c:pt>
                <c:pt idx="6783">
                  <c:v>-6.8985359644031519E-3</c:v>
                </c:pt>
                <c:pt idx="6784">
                  <c:v>-0.25907155673049687</c:v>
                </c:pt>
                <c:pt idx="6785">
                  <c:v>6.9771408261495083E-2</c:v>
                </c:pt>
                <c:pt idx="6786">
                  <c:v>-3.0850553457298702E-2</c:v>
                </c:pt>
                <c:pt idx="6787">
                  <c:v>0.15116330602559458</c:v>
                </c:pt>
                <c:pt idx="6788">
                  <c:v>-0.27356070515590147</c:v>
                </c:pt>
                <c:pt idx="6789">
                  <c:v>0.13326232069410082</c:v>
                </c:pt>
                <c:pt idx="6790">
                  <c:v>-0.2694228744259064</c:v>
                </c:pt>
                <c:pt idx="6791">
                  <c:v>0.11556289096580485</c:v>
                </c:pt>
                <c:pt idx="6792">
                  <c:v>0.16809604343750095</c:v>
                </c:pt>
                <c:pt idx="6793">
                  <c:v>9.0438374512601172E-2</c:v>
                </c:pt>
                <c:pt idx="6794">
                  <c:v>0.3049375904998044</c:v>
                </c:pt>
                <c:pt idx="6795">
                  <c:v>-0.27076495335229822</c:v>
                </c:pt>
                <c:pt idx="6796">
                  <c:v>0.1989630686314996</c:v>
                </c:pt>
                <c:pt idx="6797">
                  <c:v>0.57597400381839492</c:v>
                </c:pt>
                <c:pt idx="6798">
                  <c:v>-4.3867585387076247E-3</c:v>
                </c:pt>
                <c:pt idx="6799">
                  <c:v>0.3270288971788986</c:v>
                </c:pt>
                <c:pt idx="6800">
                  <c:v>-0.23615974083810443</c:v>
                </c:pt>
                <c:pt idx="6801">
                  <c:v>-0.13802132428690328</c:v>
                </c:pt>
                <c:pt idx="6802">
                  <c:v>0.19503345860110244</c:v>
                </c:pt>
                <c:pt idx="6803">
                  <c:v>-4.4943184594195884E-2</c:v>
                </c:pt>
                <c:pt idx="6804">
                  <c:v>0.16918832353960056</c:v>
                </c:pt>
                <c:pt idx="6805">
                  <c:v>1.1077986093397385E-2</c:v>
                </c:pt>
                <c:pt idx="6806">
                  <c:v>3.1961706482299235E-2</c:v>
                </c:pt>
                <c:pt idx="6807">
                  <c:v>-0.10732878437560345</c:v>
                </c:pt>
                <c:pt idx="6808">
                  <c:v>-0.27028826072530165</c:v>
                </c:pt>
                <c:pt idx="6809">
                  <c:v>0.31152940800129869</c:v>
                </c:pt>
                <c:pt idx="6810">
                  <c:v>0.31131853652910024</c:v>
                </c:pt>
                <c:pt idx="6811">
                  <c:v>-0.26920110506680572</c:v>
                </c:pt>
                <c:pt idx="6812">
                  <c:v>3.2020047373194416E-2</c:v>
                </c:pt>
                <c:pt idx="6813">
                  <c:v>-0.13536723367970183</c:v>
                </c:pt>
                <c:pt idx="6814">
                  <c:v>-4.7638637705595954E-2</c:v>
                </c:pt>
                <c:pt idx="6815">
                  <c:v>-0.13830821499410462</c:v>
                </c:pt>
                <c:pt idx="6816">
                  <c:v>-0.31865534112530014</c:v>
                </c:pt>
                <c:pt idx="6817">
                  <c:v>-0.35335004519649971</c:v>
                </c:pt>
                <c:pt idx="6818">
                  <c:v>0.31351297244650311</c:v>
                </c:pt>
                <c:pt idx="6819">
                  <c:v>0.21362934848399817</c:v>
                </c:pt>
                <c:pt idx="6820">
                  <c:v>4.2483044305193118E-2</c:v>
                </c:pt>
                <c:pt idx="6821">
                  <c:v>0.30891678792290378</c:v>
                </c:pt>
                <c:pt idx="6822">
                  <c:v>-0.21585592638790274</c:v>
                </c:pt>
                <c:pt idx="6823">
                  <c:v>9.0433861116395065E-2</c:v>
                </c:pt>
                <c:pt idx="6824">
                  <c:v>-0.44644815379560043</c:v>
                </c:pt>
                <c:pt idx="6825">
                  <c:v>-0.28201382714350132</c:v>
                </c:pt>
                <c:pt idx="6826">
                  <c:v>-0.47601956876250284</c:v>
                </c:pt>
                <c:pt idx="6827">
                  <c:v>0.56074130135019828</c:v>
                </c:pt>
                <c:pt idx="6828">
                  <c:v>-0.53005218812899813</c:v>
                </c:pt>
                <c:pt idx="6829">
                  <c:v>1.6622373719499706E-2</c:v>
                </c:pt>
                <c:pt idx="6830">
                  <c:v>0.30710365861939692</c:v>
                </c:pt>
                <c:pt idx="6831">
                  <c:v>-0.12567230833530374</c:v>
                </c:pt>
                <c:pt idx="6832">
                  <c:v>0.25645999660500252</c:v>
                </c:pt>
                <c:pt idx="6833">
                  <c:v>-0.40002426961100213</c:v>
                </c:pt>
                <c:pt idx="6834">
                  <c:v>-0.21486815451670083</c:v>
                </c:pt>
                <c:pt idx="6835">
                  <c:v>-0.28354887193120248</c:v>
                </c:pt>
                <c:pt idx="6836">
                  <c:v>-0.10860615731650114</c:v>
                </c:pt>
                <c:pt idx="6837">
                  <c:v>-0.13873872848350288</c:v>
                </c:pt>
                <c:pt idx="6838">
                  <c:v>-0.28201886272169929</c:v>
                </c:pt>
                <c:pt idx="6839">
                  <c:v>0.28840746246120119</c:v>
                </c:pt>
                <c:pt idx="6840">
                  <c:v>2.7520325774595733E-2</c:v>
                </c:pt>
                <c:pt idx="6841">
                  <c:v>6.596416543260375E-2</c:v>
                </c:pt>
                <c:pt idx="6842">
                  <c:v>-0.60579924905039917</c:v>
                </c:pt>
                <c:pt idx="6843">
                  <c:v>-0.29503126188640039</c:v>
                </c:pt>
                <c:pt idx="6844">
                  <c:v>9.8442346322293872E-2</c:v>
                </c:pt>
                <c:pt idx="6845">
                  <c:v>-0.13148668060180313</c:v>
                </c:pt>
                <c:pt idx="6846">
                  <c:v>0.43527966980539645</c:v>
                </c:pt>
                <c:pt idx="6847">
                  <c:v>7.1232669360597356E-2</c:v>
                </c:pt>
                <c:pt idx="6848">
                  <c:v>-3.8252491503200758E-2</c:v>
                </c:pt>
                <c:pt idx="6849">
                  <c:v>-1.9428301359027955E-3</c:v>
                </c:pt>
                <c:pt idx="6850">
                  <c:v>1.9886688285993159E-2</c:v>
                </c:pt>
                <c:pt idx="6851">
                  <c:v>-0.14925526497780339</c:v>
                </c:pt>
                <c:pt idx="6852">
                  <c:v>-8.2914207600595091E-2</c:v>
                </c:pt>
                <c:pt idx="6853">
                  <c:v>0.16961675514090047</c:v>
                </c:pt>
                <c:pt idx="6854">
                  <c:v>-0.25224490395850552</c:v>
                </c:pt>
                <c:pt idx="6855">
                  <c:v>0.25801505275149594</c:v>
                </c:pt>
                <c:pt idx="6856">
                  <c:v>-9.3176904916404624E-2</c:v>
                </c:pt>
                <c:pt idx="6857">
                  <c:v>0.14332220218859959</c:v>
                </c:pt>
                <c:pt idx="6858">
                  <c:v>-0.29547246859989684</c:v>
                </c:pt>
                <c:pt idx="6859">
                  <c:v>-0.23726635358050174</c:v>
                </c:pt>
                <c:pt idx="6860">
                  <c:v>-3.876105605550606E-2</c:v>
                </c:pt>
                <c:pt idx="6861">
                  <c:v>0.56399436587819451</c:v>
                </c:pt>
                <c:pt idx="6862">
                  <c:v>-0.19666940241340569</c:v>
                </c:pt>
                <c:pt idx="6863">
                  <c:v>-8.9664055590198188E-2</c:v>
                </c:pt>
                <c:pt idx="6864">
                  <c:v>0.19718137220709764</c:v>
                </c:pt>
                <c:pt idx="6865">
                  <c:v>-0.33227358666150053</c:v>
                </c:pt>
                <c:pt idx="6866">
                  <c:v>0.33793978409229908</c:v>
                </c:pt>
                <c:pt idx="6867">
                  <c:v>0.4667176003167981</c:v>
                </c:pt>
                <c:pt idx="6868">
                  <c:v>-8.6593426548105867E-2</c:v>
                </c:pt>
                <c:pt idx="6869">
                  <c:v>-0.34188821151160198</c:v>
                </c:pt>
                <c:pt idx="6870">
                  <c:v>-6.476309649570311E-2</c:v>
                </c:pt>
                <c:pt idx="6871">
                  <c:v>-0.27356864688059801</c:v>
                </c:pt>
                <c:pt idx="6872">
                  <c:v>0.27746761999829772</c:v>
                </c:pt>
                <c:pt idx="6873">
                  <c:v>-0.2110509363619002</c:v>
                </c:pt>
                <c:pt idx="6874">
                  <c:v>-0.40020020792700706</c:v>
                </c:pt>
                <c:pt idx="6875">
                  <c:v>0.48559367750739568</c:v>
                </c:pt>
                <c:pt idx="6876">
                  <c:v>0.40967537371279406</c:v>
                </c:pt>
                <c:pt idx="6877">
                  <c:v>0.29410079981330028</c:v>
                </c:pt>
                <c:pt idx="6878">
                  <c:v>0.25374296177639621</c:v>
                </c:pt>
                <c:pt idx="6879">
                  <c:v>8.6363928258997191E-2</c:v>
                </c:pt>
                <c:pt idx="6880">
                  <c:v>0.5267567088096925</c:v>
                </c:pt>
                <c:pt idx="6881">
                  <c:v>-0.15320051093139853</c:v>
                </c:pt>
                <c:pt idx="6882">
                  <c:v>0.13693568516789867</c:v>
                </c:pt>
                <c:pt idx="6883">
                  <c:v>0.17127273231359652</c:v>
                </c:pt>
                <c:pt idx="6884">
                  <c:v>-0.20240878584620248</c:v>
                </c:pt>
                <c:pt idx="6885">
                  <c:v>-2.7596257862001039E-2</c:v>
                </c:pt>
                <c:pt idx="6886">
                  <c:v>0.27859995374569735</c:v>
                </c:pt>
                <c:pt idx="6887">
                  <c:v>-4.8201503208495922E-2</c:v>
                </c:pt>
                <c:pt idx="6888">
                  <c:v>-0.24031310782690696</c:v>
                </c:pt>
                <c:pt idx="6889">
                  <c:v>-0.30758745467210247</c:v>
                </c:pt>
                <c:pt idx="6890">
                  <c:v>-0.44565673999460387</c:v>
                </c:pt>
                <c:pt idx="6891">
                  <c:v>0.16030155726829776</c:v>
                </c:pt>
                <c:pt idx="6892">
                  <c:v>-0.12532282768000158</c:v>
                </c:pt>
                <c:pt idx="6893">
                  <c:v>0.29104947057830088</c:v>
                </c:pt>
                <c:pt idx="6894">
                  <c:v>0.50229079075520389</c:v>
                </c:pt>
                <c:pt idx="6895">
                  <c:v>-0.40745129769150168</c:v>
                </c:pt>
                <c:pt idx="6896">
                  <c:v>-0.2931002791486037</c:v>
                </c:pt>
                <c:pt idx="6897">
                  <c:v>0.54491947833219712</c:v>
                </c:pt>
                <c:pt idx="6898">
                  <c:v>-4.3975810730501053E-4</c:v>
                </c:pt>
                <c:pt idx="6899">
                  <c:v>-3.0875513558200396E-2</c:v>
                </c:pt>
                <c:pt idx="6900">
                  <c:v>0.13189688782439646</c:v>
                </c:pt>
                <c:pt idx="6901">
                  <c:v>0.1841440963888985</c:v>
                </c:pt>
                <c:pt idx="6902">
                  <c:v>0.11808499230010483</c:v>
                </c:pt>
                <c:pt idx="6903">
                  <c:v>-0.17808763338560141</c:v>
                </c:pt>
                <c:pt idx="6904">
                  <c:v>-6.9753818084024033E-3</c:v>
                </c:pt>
                <c:pt idx="6905">
                  <c:v>-0.26765578029129955</c:v>
                </c:pt>
                <c:pt idx="6906">
                  <c:v>3.418600567869845E-2</c:v>
                </c:pt>
                <c:pt idx="6907">
                  <c:v>-0.12455008697070014</c:v>
                </c:pt>
                <c:pt idx="6908">
                  <c:v>-0.16518265440989666</c:v>
                </c:pt>
                <c:pt idx="6909">
                  <c:v>0.46293250809320341</c:v>
                </c:pt>
                <c:pt idx="6910">
                  <c:v>-0.14266795258969722</c:v>
                </c:pt>
                <c:pt idx="6911">
                  <c:v>0.16143263417890097</c:v>
                </c:pt>
                <c:pt idx="6912">
                  <c:v>5.7108735440600356E-2</c:v>
                </c:pt>
                <c:pt idx="6913">
                  <c:v>0.26932965641589846</c:v>
                </c:pt>
                <c:pt idx="6914">
                  <c:v>-0.19925723982839827</c:v>
                </c:pt>
                <c:pt idx="6915">
                  <c:v>3.146506525479964E-2</c:v>
                </c:pt>
                <c:pt idx="6916">
                  <c:v>-4.59896677898044E-2</c:v>
                </c:pt>
                <c:pt idx="6917">
                  <c:v>-0.18021465234910039</c:v>
                </c:pt>
                <c:pt idx="6918">
                  <c:v>-0.29727399726059645</c:v>
                </c:pt>
                <c:pt idx="6919">
                  <c:v>0.2575347379060986</c:v>
                </c:pt>
                <c:pt idx="6920">
                  <c:v>0.73331284938389985</c:v>
                </c:pt>
                <c:pt idx="6921">
                  <c:v>0.23353634719820349</c:v>
                </c:pt>
                <c:pt idx="6922">
                  <c:v>-9.4974683942204763E-2</c:v>
                </c:pt>
                <c:pt idx="6923">
                  <c:v>-5.3658357023401493E-2</c:v>
                </c:pt>
                <c:pt idx="6924">
                  <c:v>0.1619762396130966</c:v>
                </c:pt>
                <c:pt idx="6925">
                  <c:v>0.17695685462619792</c:v>
                </c:pt>
                <c:pt idx="6926">
                  <c:v>-0.58178531206050366</c:v>
                </c:pt>
                <c:pt idx="6927">
                  <c:v>0.58851932455250022</c:v>
                </c:pt>
                <c:pt idx="6928">
                  <c:v>-0.12336191444699551</c:v>
                </c:pt>
                <c:pt idx="6929">
                  <c:v>0.33520051518829774</c:v>
                </c:pt>
                <c:pt idx="6930">
                  <c:v>0.37054013055460189</c:v>
                </c:pt>
                <c:pt idx="6931">
                  <c:v>-5.6985752064100836E-2</c:v>
                </c:pt>
                <c:pt idx="6932">
                  <c:v>-0.20737474835389946</c:v>
                </c:pt>
                <c:pt idx="6933">
                  <c:v>0.33992757894189651</c:v>
                </c:pt>
                <c:pt idx="6934">
                  <c:v>0.2228203404466953</c:v>
                </c:pt>
                <c:pt idx="6935">
                  <c:v>0.34656579672839882</c:v>
                </c:pt>
                <c:pt idx="6936">
                  <c:v>-0.17813101609409898</c:v>
                </c:pt>
                <c:pt idx="6937">
                  <c:v>0.21456241775069884</c:v>
                </c:pt>
                <c:pt idx="6938">
                  <c:v>0.48006480598629508</c:v>
                </c:pt>
                <c:pt idx="6939">
                  <c:v>1.4803594197999814E-2</c:v>
                </c:pt>
                <c:pt idx="6940">
                  <c:v>-0.25713148971779987</c:v>
                </c:pt>
                <c:pt idx="6941">
                  <c:v>-0.44550643383779942</c:v>
                </c:pt>
                <c:pt idx="6942">
                  <c:v>0.16281772683129958</c:v>
                </c:pt>
                <c:pt idx="6943">
                  <c:v>0.12435520314959803</c:v>
                </c:pt>
                <c:pt idx="6944">
                  <c:v>-1.452111326400285E-2</c:v>
                </c:pt>
                <c:pt idx="6945">
                  <c:v>6.647807768196401E-3</c:v>
                </c:pt>
                <c:pt idx="6946">
                  <c:v>-0.44637483029239888</c:v>
                </c:pt>
                <c:pt idx="6947">
                  <c:v>-0.27138340834720509</c:v>
                </c:pt>
                <c:pt idx="6948">
                  <c:v>8.2764814135103393E-2</c:v>
                </c:pt>
                <c:pt idx="6949">
                  <c:v>5.0283948492996444E-2</c:v>
                </c:pt>
                <c:pt idx="6950">
                  <c:v>-1.2350165240299305E-2</c:v>
                </c:pt>
                <c:pt idx="6951">
                  <c:v>0.4707488439989973</c:v>
                </c:pt>
                <c:pt idx="6952">
                  <c:v>-1.5909562698602997E-2</c:v>
                </c:pt>
                <c:pt idx="6953">
                  <c:v>0.42179847844050045</c:v>
                </c:pt>
                <c:pt idx="6954">
                  <c:v>-0.13879845087320319</c:v>
                </c:pt>
                <c:pt idx="6955">
                  <c:v>0.45227881488479937</c:v>
                </c:pt>
                <c:pt idx="6956">
                  <c:v>0.45155163918799701</c:v>
                </c:pt>
                <c:pt idx="6957">
                  <c:v>0.50744431227889919</c:v>
                </c:pt>
                <c:pt idx="6958">
                  <c:v>0.28728461335930433</c:v>
                </c:pt>
                <c:pt idx="6959">
                  <c:v>-7.3689054831902467E-2</c:v>
                </c:pt>
                <c:pt idx="6960">
                  <c:v>0.15920079744009996</c:v>
                </c:pt>
                <c:pt idx="6961">
                  <c:v>0.21974182390059838</c:v>
                </c:pt>
                <c:pt idx="6962">
                  <c:v>0.34895777831179231</c:v>
                </c:pt>
                <c:pt idx="6963">
                  <c:v>5.0966423494500646E-2</c:v>
                </c:pt>
                <c:pt idx="6964">
                  <c:v>0.43981721324439604</c:v>
                </c:pt>
                <c:pt idx="6965">
                  <c:v>9.1588352140398399E-2</c:v>
                </c:pt>
                <c:pt idx="6966">
                  <c:v>-0.44069469155500229</c:v>
                </c:pt>
                <c:pt idx="6967">
                  <c:v>-0.26062538326409879</c:v>
                </c:pt>
                <c:pt idx="6968">
                  <c:v>0.27058995267690023</c:v>
                </c:pt>
                <c:pt idx="6969">
                  <c:v>0.25267634644499992</c:v>
                </c:pt>
                <c:pt idx="6970">
                  <c:v>0.40900098643259497</c:v>
                </c:pt>
                <c:pt idx="6971">
                  <c:v>0.28855338285059418</c:v>
                </c:pt>
                <c:pt idx="6972">
                  <c:v>-0.25487736209710476</c:v>
                </c:pt>
                <c:pt idx="6973">
                  <c:v>-0.24698166047440395</c:v>
                </c:pt>
                <c:pt idx="6974">
                  <c:v>-9.0388682442998913E-2</c:v>
                </c:pt>
                <c:pt idx="6975">
                  <c:v>-3.3659166349096381E-2</c:v>
                </c:pt>
                <c:pt idx="6976">
                  <c:v>-0.39305956968830458</c:v>
                </c:pt>
                <c:pt idx="6977">
                  <c:v>-0.11980502213329913</c:v>
                </c:pt>
                <c:pt idx="6978">
                  <c:v>5.971737443670122E-2</c:v>
                </c:pt>
                <c:pt idx="6979">
                  <c:v>6.8138435803298592E-2</c:v>
                </c:pt>
                <c:pt idx="6980">
                  <c:v>-5.3851128199106313E-2</c:v>
                </c:pt>
                <c:pt idx="6981">
                  <c:v>7.2984424720303309E-2</c:v>
                </c:pt>
                <c:pt idx="6982">
                  <c:v>0.38519188612340116</c:v>
                </c:pt>
                <c:pt idx="6983">
                  <c:v>0.6183031799375982</c:v>
                </c:pt>
                <c:pt idx="6984">
                  <c:v>-0.18443272089189833</c:v>
                </c:pt>
                <c:pt idx="6985">
                  <c:v>4.8039653524298842E-2</c:v>
                </c:pt>
                <c:pt idx="6986">
                  <c:v>0.26900512377500263</c:v>
                </c:pt>
                <c:pt idx="6987">
                  <c:v>-0.82108994092310184</c:v>
                </c:pt>
                <c:pt idx="6988">
                  <c:v>-6.4585314210503952E-2</c:v>
                </c:pt>
                <c:pt idx="6989">
                  <c:v>-8.6456962074798582E-2</c:v>
                </c:pt>
                <c:pt idx="6990">
                  <c:v>0.22283019993809461</c:v>
                </c:pt>
                <c:pt idx="6991">
                  <c:v>-0.22652515612740132</c:v>
                </c:pt>
                <c:pt idx="6992">
                  <c:v>-1.614503029790626E-2</c:v>
                </c:pt>
                <c:pt idx="6993">
                  <c:v>1.3021042442495911E-2</c:v>
                </c:pt>
                <c:pt idx="6994">
                  <c:v>-0.54415658761620023</c:v>
                </c:pt>
                <c:pt idx="6995">
                  <c:v>7.3605283318002535E-2</c:v>
                </c:pt>
                <c:pt idx="6996">
                  <c:v>0.36810717995069808</c:v>
                </c:pt>
                <c:pt idx="6997">
                  <c:v>0.11292627077529716</c:v>
                </c:pt>
                <c:pt idx="6998">
                  <c:v>-0.27695083083990113</c:v>
                </c:pt>
                <c:pt idx="6999">
                  <c:v>2.8381157779300281E-2</c:v>
                </c:pt>
                <c:pt idx="7000">
                  <c:v>-0.33824160512450163</c:v>
                </c:pt>
                <c:pt idx="7001">
                  <c:v>-8.4878129237502264E-2</c:v>
                </c:pt>
                <c:pt idx="7002">
                  <c:v>0.44932416715419521</c:v>
                </c:pt>
                <c:pt idx="7003">
                  <c:v>-0.10691625172920283</c:v>
                </c:pt>
                <c:pt idx="7004">
                  <c:v>-0.22634919517940233</c:v>
                </c:pt>
                <c:pt idx="7005">
                  <c:v>0.28363635822049815</c:v>
                </c:pt>
                <c:pt idx="7006">
                  <c:v>-3.348588156730159E-2</c:v>
                </c:pt>
                <c:pt idx="7007">
                  <c:v>-0.16806846225230032</c:v>
                </c:pt>
                <c:pt idx="7008">
                  <c:v>0.16986633335619672</c:v>
                </c:pt>
                <c:pt idx="7009">
                  <c:v>5.7636431054795878E-2</c:v>
                </c:pt>
                <c:pt idx="7010">
                  <c:v>-0.11631585713450221</c:v>
                </c:pt>
                <c:pt idx="7011">
                  <c:v>-7.5093754084704756E-2</c:v>
                </c:pt>
                <c:pt idx="7012">
                  <c:v>0.35637818525759712</c:v>
                </c:pt>
                <c:pt idx="7013">
                  <c:v>0.18395411512009474</c:v>
                </c:pt>
                <c:pt idx="7014">
                  <c:v>6.3285145652997699E-2</c:v>
                </c:pt>
                <c:pt idx="7015">
                  <c:v>-0.11020072946920578</c:v>
                </c:pt>
                <c:pt idx="7016">
                  <c:v>-9.1148040330800484E-2</c:v>
                </c:pt>
                <c:pt idx="7017">
                  <c:v>-3.4561751143797892E-2</c:v>
                </c:pt>
                <c:pt idx="7018">
                  <c:v>-0.144002503956699</c:v>
                </c:pt>
                <c:pt idx="7019">
                  <c:v>-0.64658283273269745</c:v>
                </c:pt>
                <c:pt idx="7020">
                  <c:v>5.6021751412984599E-3</c:v>
                </c:pt>
                <c:pt idx="7021">
                  <c:v>-0.1011410766481049</c:v>
                </c:pt>
                <c:pt idx="7022">
                  <c:v>0.56769698638449739</c:v>
                </c:pt>
                <c:pt idx="7023">
                  <c:v>-9.9434149041897513E-2</c:v>
                </c:pt>
                <c:pt idx="7024">
                  <c:v>-3.8687911006796583E-2</c:v>
                </c:pt>
                <c:pt idx="7025">
                  <c:v>0.3290241247152963</c:v>
                </c:pt>
                <c:pt idx="7026">
                  <c:v>0.22887993235629978</c:v>
                </c:pt>
                <c:pt idx="7027">
                  <c:v>8.2423515145897852E-2</c:v>
                </c:pt>
                <c:pt idx="7028">
                  <c:v>0.23282768696939371</c:v>
                </c:pt>
                <c:pt idx="7029">
                  <c:v>-7.3798066977985854E-3</c:v>
                </c:pt>
                <c:pt idx="7030">
                  <c:v>0.31585799399449854</c:v>
                </c:pt>
                <c:pt idx="7031">
                  <c:v>-0.42194481945779927</c:v>
                </c:pt>
                <c:pt idx="7032">
                  <c:v>-7.8359689520802078E-2</c:v>
                </c:pt>
                <c:pt idx="7033">
                  <c:v>3.7460605715303075E-2</c:v>
                </c:pt>
                <c:pt idx="7034">
                  <c:v>-0.1546149765049023</c:v>
                </c:pt>
                <c:pt idx="7035">
                  <c:v>5.9801441627698182E-2</c:v>
                </c:pt>
                <c:pt idx="7036">
                  <c:v>4.6115124411898023E-2</c:v>
                </c:pt>
                <c:pt idx="7037">
                  <c:v>5.9798699063797756E-2</c:v>
                </c:pt>
                <c:pt idx="7038">
                  <c:v>-0.24695154991150048</c:v>
                </c:pt>
                <c:pt idx="7039">
                  <c:v>9.9925892362797697E-2</c:v>
                </c:pt>
                <c:pt idx="7040">
                  <c:v>0.68214845365169907</c:v>
                </c:pt>
                <c:pt idx="7041">
                  <c:v>-0.38198348501100554</c:v>
                </c:pt>
                <c:pt idx="7042">
                  <c:v>0.43034209814769753</c:v>
                </c:pt>
                <c:pt idx="7043">
                  <c:v>0.13006229073199904</c:v>
                </c:pt>
                <c:pt idx="7044">
                  <c:v>-2.599995440530023E-2</c:v>
                </c:pt>
                <c:pt idx="7045">
                  <c:v>9.0644461699895373E-2</c:v>
                </c:pt>
                <c:pt idx="7046">
                  <c:v>-3.8911988174206158E-2</c:v>
                </c:pt>
                <c:pt idx="7047">
                  <c:v>-0.20517140745290163</c:v>
                </c:pt>
                <c:pt idx="7048">
                  <c:v>-0.23334372928169955</c:v>
                </c:pt>
                <c:pt idx="7049">
                  <c:v>0.20838507112799931</c:v>
                </c:pt>
                <c:pt idx="7050">
                  <c:v>0.25290478188559717</c:v>
                </c:pt>
                <c:pt idx="7051">
                  <c:v>-0.16939757401280531</c:v>
                </c:pt>
                <c:pt idx="7052">
                  <c:v>-0.14260835008280281</c:v>
                </c:pt>
                <c:pt idx="7053">
                  <c:v>-8.0239389422501972E-2</c:v>
                </c:pt>
                <c:pt idx="7054">
                  <c:v>4.9717864045099702E-2</c:v>
                </c:pt>
                <c:pt idx="7055">
                  <c:v>-0.39353700007030312</c:v>
                </c:pt>
                <c:pt idx="7056">
                  <c:v>-0.18687189772209933</c:v>
                </c:pt>
                <c:pt idx="7057">
                  <c:v>-3.4771163157600427E-2</c:v>
                </c:pt>
                <c:pt idx="7058">
                  <c:v>-0.1205303471075041</c:v>
                </c:pt>
                <c:pt idx="7059">
                  <c:v>-0.19506353910200147</c:v>
                </c:pt>
                <c:pt idx="7060">
                  <c:v>0.28283152954190172</c:v>
                </c:pt>
                <c:pt idx="7061">
                  <c:v>-0.17448418480420003</c:v>
                </c:pt>
                <c:pt idx="7062">
                  <c:v>-0.25284082009689968</c:v>
                </c:pt>
                <c:pt idx="7063">
                  <c:v>0.33647139751919752</c:v>
                </c:pt>
                <c:pt idx="7064">
                  <c:v>-9.7628263162903295E-2</c:v>
                </c:pt>
                <c:pt idx="7065">
                  <c:v>0.57866041209769747</c:v>
                </c:pt>
                <c:pt idx="7066">
                  <c:v>8.6270618857298587E-2</c:v>
                </c:pt>
                <c:pt idx="7067">
                  <c:v>-0.68296239732789843</c:v>
                </c:pt>
                <c:pt idx="7068">
                  <c:v>-0.18624935562850453</c:v>
                </c:pt>
                <c:pt idx="7069">
                  <c:v>0.51484217548279787</c:v>
                </c:pt>
                <c:pt idx="7070">
                  <c:v>0.54040016565399185</c:v>
                </c:pt>
                <c:pt idx="7071">
                  <c:v>-0.12022197656129663</c:v>
                </c:pt>
                <c:pt idx="7072">
                  <c:v>-5.3215474910096816E-2</c:v>
                </c:pt>
                <c:pt idx="7073">
                  <c:v>0.17918054403029515</c:v>
                </c:pt>
                <c:pt idx="7074">
                  <c:v>0.54401025049519802</c:v>
                </c:pt>
                <c:pt idx="7075">
                  <c:v>5.7093226289495647E-2</c:v>
                </c:pt>
                <c:pt idx="7076">
                  <c:v>6.3332154704596633E-2</c:v>
                </c:pt>
                <c:pt idx="7077">
                  <c:v>-0.12629249446570157</c:v>
                </c:pt>
                <c:pt idx="7078">
                  <c:v>0.36515021472740017</c:v>
                </c:pt>
                <c:pt idx="7079">
                  <c:v>-0.4099753188399049</c:v>
                </c:pt>
                <c:pt idx="7080">
                  <c:v>-0.1736617975745034</c:v>
                </c:pt>
                <c:pt idx="7081">
                  <c:v>8.6238342615601482E-2</c:v>
                </c:pt>
                <c:pt idx="7082">
                  <c:v>7.2467333207995921E-2</c:v>
                </c:pt>
                <c:pt idx="7083">
                  <c:v>-0.29555655665019742</c:v>
                </c:pt>
                <c:pt idx="7084">
                  <c:v>0.31445979139870417</c:v>
                </c:pt>
                <c:pt idx="7085">
                  <c:v>0.4531662649023005</c:v>
                </c:pt>
                <c:pt idx="7086">
                  <c:v>7.5918109329393246E-2</c:v>
                </c:pt>
                <c:pt idx="7087">
                  <c:v>0.10045039606870176</c:v>
                </c:pt>
                <c:pt idx="7088">
                  <c:v>6.9345910604802441E-2</c:v>
                </c:pt>
                <c:pt idx="7089">
                  <c:v>0.554450997615902</c:v>
                </c:pt>
                <c:pt idx="7090">
                  <c:v>-0.14405740403010014</c:v>
                </c:pt>
                <c:pt idx="7091">
                  <c:v>0.29717909461250258</c:v>
                </c:pt>
                <c:pt idx="7092">
                  <c:v>-7.0174601439298101E-2</c:v>
                </c:pt>
                <c:pt idx="7093">
                  <c:v>0.10480243517439902</c:v>
                </c:pt>
                <c:pt idx="7094">
                  <c:v>-0.15610284848710165</c:v>
                </c:pt>
                <c:pt idx="7095">
                  <c:v>-0.23071324143640481</c:v>
                </c:pt>
                <c:pt idx="7096">
                  <c:v>-0.54899511922020139</c:v>
                </c:pt>
                <c:pt idx="7097">
                  <c:v>0.23205581398799779</c:v>
                </c:pt>
                <c:pt idx="7098">
                  <c:v>-0.47896761156659551</c:v>
                </c:pt>
                <c:pt idx="7099">
                  <c:v>0.41706955053829375</c:v>
                </c:pt>
                <c:pt idx="7100">
                  <c:v>0.16127105198849279</c:v>
                </c:pt>
                <c:pt idx="7101">
                  <c:v>0.66747283165980065</c:v>
                </c:pt>
                <c:pt idx="7102">
                  <c:v>-0.10152795891350053</c:v>
                </c:pt>
                <c:pt idx="7103">
                  <c:v>0.23118542596009917</c:v>
                </c:pt>
                <c:pt idx="7104">
                  <c:v>-0.23359142949180267</c:v>
                </c:pt>
                <c:pt idx="7105">
                  <c:v>-0.21956272607750549</c:v>
                </c:pt>
                <c:pt idx="7106">
                  <c:v>0.21750128835579829</c:v>
                </c:pt>
                <c:pt idx="7107">
                  <c:v>-0.28892445141410406</c:v>
                </c:pt>
                <c:pt idx="7108">
                  <c:v>-0.24706908939680261</c:v>
                </c:pt>
                <c:pt idx="7109">
                  <c:v>-0.50609714838549991</c:v>
                </c:pt>
                <c:pt idx="7110">
                  <c:v>-0.17069085166439635</c:v>
                </c:pt>
                <c:pt idx="7111">
                  <c:v>-0.20635602484140492</c:v>
                </c:pt>
                <c:pt idx="7112">
                  <c:v>-8.1975981954201416E-2</c:v>
                </c:pt>
                <c:pt idx="7113">
                  <c:v>2.0859152135201953E-2</c:v>
                </c:pt>
                <c:pt idx="7114">
                  <c:v>0.44787731372959882</c:v>
                </c:pt>
                <c:pt idx="7115">
                  <c:v>0.25369518332649932</c:v>
                </c:pt>
                <c:pt idx="7116">
                  <c:v>-0.18984974078200167</c:v>
                </c:pt>
                <c:pt idx="7117">
                  <c:v>-0.24794590851129783</c:v>
                </c:pt>
                <c:pt idx="7118">
                  <c:v>-1.1589875436904151E-2</c:v>
                </c:pt>
                <c:pt idx="7119">
                  <c:v>0.11715479749749846</c:v>
                </c:pt>
                <c:pt idx="7120">
                  <c:v>0.20854668335260129</c:v>
                </c:pt>
                <c:pt idx="7121">
                  <c:v>-0.26209760765140544</c:v>
                </c:pt>
                <c:pt idx="7122">
                  <c:v>-0.12590406386419772</c:v>
                </c:pt>
                <c:pt idx="7123">
                  <c:v>0.20233162955980077</c:v>
                </c:pt>
                <c:pt idx="7124">
                  <c:v>0.18574860190239662</c:v>
                </c:pt>
                <c:pt idx="7125">
                  <c:v>-4.2935069434300033E-2</c:v>
                </c:pt>
                <c:pt idx="7126">
                  <c:v>-0.53296861627919867</c:v>
                </c:pt>
                <c:pt idx="7127">
                  <c:v>-0.37317088716700653</c:v>
                </c:pt>
                <c:pt idx="7128">
                  <c:v>0.4592245833243993</c:v>
                </c:pt>
                <c:pt idx="7129">
                  <c:v>-0.11418216729529718</c:v>
                </c:pt>
                <c:pt idx="7130">
                  <c:v>-0.25011340588980602</c:v>
                </c:pt>
                <c:pt idx="7131">
                  <c:v>-4.6060131966996209E-2</c:v>
                </c:pt>
                <c:pt idx="7132">
                  <c:v>-1.2367966543500586E-2</c:v>
                </c:pt>
                <c:pt idx="7133">
                  <c:v>1.4144587578599044E-2</c:v>
                </c:pt>
                <c:pt idx="7134">
                  <c:v>-0.15513497693499545</c:v>
                </c:pt>
                <c:pt idx="7135">
                  <c:v>-0.2796901008688053</c:v>
                </c:pt>
                <c:pt idx="7136">
                  <c:v>-4.5685643936799636E-2</c:v>
                </c:pt>
                <c:pt idx="7137">
                  <c:v>-6.635761876610502E-2</c:v>
                </c:pt>
                <c:pt idx="7138">
                  <c:v>-0.49572151294540134</c:v>
                </c:pt>
                <c:pt idx="7139">
                  <c:v>0.12479894450089546</c:v>
                </c:pt>
                <c:pt idx="7140">
                  <c:v>-0.29392709796690042</c:v>
                </c:pt>
                <c:pt idx="7141">
                  <c:v>0.35779760574340003</c:v>
                </c:pt>
                <c:pt idx="7142">
                  <c:v>0.55865848310189392</c:v>
                </c:pt>
                <c:pt idx="7143">
                  <c:v>-0.32778535794120245</c:v>
                </c:pt>
                <c:pt idx="7144">
                  <c:v>0.18129351714959796</c:v>
                </c:pt>
                <c:pt idx="7145">
                  <c:v>0.62936866695280003</c:v>
                </c:pt>
                <c:pt idx="7146">
                  <c:v>3.1454426375098876E-2</c:v>
                </c:pt>
                <c:pt idx="7147">
                  <c:v>0.26316628966880273</c:v>
                </c:pt>
                <c:pt idx="7148">
                  <c:v>-0.32925491140620267</c:v>
                </c:pt>
                <c:pt idx="7149">
                  <c:v>-0.26113249744619793</c:v>
                </c:pt>
                <c:pt idx="7150">
                  <c:v>-6.8924129819997404E-2</c:v>
                </c:pt>
                <c:pt idx="7151">
                  <c:v>0.44495622550940084</c:v>
                </c:pt>
                <c:pt idx="7152">
                  <c:v>-0.21205641928690255</c:v>
                </c:pt>
                <c:pt idx="7153">
                  <c:v>-0.17407114053460049</c:v>
                </c:pt>
                <c:pt idx="7154">
                  <c:v>0.4434020080457941</c:v>
                </c:pt>
                <c:pt idx="7155">
                  <c:v>-8.5784263320903165E-2</c:v>
                </c:pt>
                <c:pt idx="7156">
                  <c:v>0.36081824013940178</c:v>
                </c:pt>
                <c:pt idx="7157">
                  <c:v>2.6506952809981499E-3</c:v>
                </c:pt>
                <c:pt idx="7158">
                  <c:v>0.44512181594709688</c:v>
                </c:pt>
                <c:pt idx="7159">
                  <c:v>2.1406440529702309E-2</c:v>
                </c:pt>
                <c:pt idx="7160">
                  <c:v>7.7665828149598326E-2</c:v>
                </c:pt>
                <c:pt idx="7161">
                  <c:v>7.5938682769496779E-2</c:v>
                </c:pt>
                <c:pt idx="7162">
                  <c:v>-0.12494759354580509</c:v>
                </c:pt>
                <c:pt idx="7163">
                  <c:v>-0.27059311207670333</c:v>
                </c:pt>
                <c:pt idx="7164">
                  <c:v>-5.2874818870300544E-2</c:v>
                </c:pt>
                <c:pt idx="7165">
                  <c:v>-7.0474904597297439E-2</c:v>
                </c:pt>
                <c:pt idx="7166">
                  <c:v>0.28042566557060411</c:v>
                </c:pt>
                <c:pt idx="7167">
                  <c:v>-0.23746529811659656</c:v>
                </c:pt>
                <c:pt idx="7168">
                  <c:v>-0.25785373940490075</c:v>
                </c:pt>
                <c:pt idx="7169">
                  <c:v>-2.5096313210298149E-2</c:v>
                </c:pt>
                <c:pt idx="7170">
                  <c:v>0.23299411107539925</c:v>
                </c:pt>
                <c:pt idx="7171">
                  <c:v>0.28946866446889885</c:v>
                </c:pt>
                <c:pt idx="7172">
                  <c:v>0.18318460998219877</c:v>
                </c:pt>
                <c:pt idx="7173">
                  <c:v>0.20252309427849724</c:v>
                </c:pt>
                <c:pt idx="7174">
                  <c:v>0.28439930294749871</c:v>
                </c:pt>
                <c:pt idx="7175">
                  <c:v>-0.21818741722169932</c:v>
                </c:pt>
                <c:pt idx="7176">
                  <c:v>0.16033402313810541</c:v>
                </c:pt>
                <c:pt idx="7177">
                  <c:v>-4.1825856422896379E-2</c:v>
                </c:pt>
                <c:pt idx="7178">
                  <c:v>0.4014109081777022</c:v>
                </c:pt>
                <c:pt idx="7179">
                  <c:v>0.39725771672760146</c:v>
                </c:pt>
                <c:pt idx="7180">
                  <c:v>7.1925632719398891E-2</c:v>
                </c:pt>
                <c:pt idx="7181">
                  <c:v>-0.26324330611010538</c:v>
                </c:pt>
                <c:pt idx="7182">
                  <c:v>-0.1052667699989982</c:v>
                </c:pt>
                <c:pt idx="7183">
                  <c:v>0.24496065479009843</c:v>
                </c:pt>
                <c:pt idx="7184">
                  <c:v>9.2337975602298172E-2</c:v>
                </c:pt>
                <c:pt idx="7185">
                  <c:v>0.11834195551719517</c:v>
                </c:pt>
                <c:pt idx="7186">
                  <c:v>-0.10145901254440304</c:v>
                </c:pt>
                <c:pt idx="7187">
                  <c:v>0.35255396500989633</c:v>
                </c:pt>
                <c:pt idx="7188">
                  <c:v>0.17783688122489849</c:v>
                </c:pt>
                <c:pt idx="7189">
                  <c:v>8.3447384054700535E-2</c:v>
                </c:pt>
                <c:pt idx="7190">
                  <c:v>0.23078648196089802</c:v>
                </c:pt>
                <c:pt idx="7191">
                  <c:v>0.2223171198161964</c:v>
                </c:pt>
                <c:pt idx="7192">
                  <c:v>6.9121893909695586E-2</c:v>
                </c:pt>
                <c:pt idx="7193">
                  <c:v>0.34906712690569464</c:v>
                </c:pt>
                <c:pt idx="7194">
                  <c:v>-0.14285468918280486</c:v>
                </c:pt>
                <c:pt idx="7195">
                  <c:v>0.12878898761309898</c:v>
                </c:pt>
                <c:pt idx="7196">
                  <c:v>1.6976853328003472E-3</c:v>
                </c:pt>
                <c:pt idx="7197">
                  <c:v>0.14783962062679734</c:v>
                </c:pt>
                <c:pt idx="7198">
                  <c:v>0.28554916280140219</c:v>
                </c:pt>
                <c:pt idx="7199">
                  <c:v>0.52135121291700415</c:v>
                </c:pt>
                <c:pt idx="7200">
                  <c:v>0.30801467884720068</c:v>
                </c:pt>
                <c:pt idx="7201">
                  <c:v>-3.256048262340272E-2</c:v>
                </c:pt>
                <c:pt idx="7202">
                  <c:v>-0.62966374928960533</c:v>
                </c:pt>
                <c:pt idx="7203">
                  <c:v>-0.15530448506790151</c:v>
                </c:pt>
                <c:pt idx="7204">
                  <c:v>-0.15565068210430155</c:v>
                </c:pt>
                <c:pt idx="7205">
                  <c:v>0.34861398684199685</c:v>
                </c:pt>
                <c:pt idx="7206">
                  <c:v>5.0808141794000505E-2</c:v>
                </c:pt>
                <c:pt idx="7207">
                  <c:v>0.14144519997439886</c:v>
                </c:pt>
                <c:pt idx="7208">
                  <c:v>4.0147057948203724E-2</c:v>
                </c:pt>
                <c:pt idx="7209">
                  <c:v>0.3821316985161971</c:v>
                </c:pt>
                <c:pt idx="7210">
                  <c:v>-6.5190787572802833E-2</c:v>
                </c:pt>
                <c:pt idx="7211">
                  <c:v>-0.16727634605400254</c:v>
                </c:pt>
                <c:pt idx="7212">
                  <c:v>8.9465000588596411E-2</c:v>
                </c:pt>
                <c:pt idx="7213">
                  <c:v>-1.7285556751303943E-2</c:v>
                </c:pt>
                <c:pt idx="7214">
                  <c:v>-0.16545544597740047</c:v>
                </c:pt>
                <c:pt idx="7215">
                  <c:v>3.8553904441016584E-3</c:v>
                </c:pt>
                <c:pt idx="7216">
                  <c:v>1.3974461596696131E-2</c:v>
                </c:pt>
                <c:pt idx="7217">
                  <c:v>-5.7455778789972101E-4</c:v>
                </c:pt>
                <c:pt idx="7218">
                  <c:v>0.38615114296839437</c:v>
                </c:pt>
                <c:pt idx="7219">
                  <c:v>0.37998140899169641</c:v>
                </c:pt>
                <c:pt idx="7220">
                  <c:v>0.13672885250480249</c:v>
                </c:pt>
                <c:pt idx="7221">
                  <c:v>-0.44601716671930092</c:v>
                </c:pt>
                <c:pt idx="7222">
                  <c:v>0.17810983928229973</c:v>
                </c:pt>
                <c:pt idx="7223">
                  <c:v>-6.8230290182000886E-3</c:v>
                </c:pt>
                <c:pt idx="7224">
                  <c:v>-0.19409319354689814</c:v>
                </c:pt>
                <c:pt idx="7225">
                  <c:v>0.38561789282419312</c:v>
                </c:pt>
                <c:pt idx="7226">
                  <c:v>-0.10763930219000173</c:v>
                </c:pt>
                <c:pt idx="7227">
                  <c:v>2.8622052354997152E-2</c:v>
                </c:pt>
                <c:pt idx="7228">
                  <c:v>-0.38688699583630637</c:v>
                </c:pt>
                <c:pt idx="7229">
                  <c:v>-0.61823522492660032</c:v>
                </c:pt>
                <c:pt idx="7230">
                  <c:v>-8.5838964817298802E-2</c:v>
                </c:pt>
                <c:pt idx="7231">
                  <c:v>8.6844553429301641E-2</c:v>
                </c:pt>
                <c:pt idx="7232">
                  <c:v>0.17704196264889305</c:v>
                </c:pt>
                <c:pt idx="7233">
                  <c:v>0.23718816097080264</c:v>
                </c:pt>
                <c:pt idx="7234">
                  <c:v>-0.19180952436720133</c:v>
                </c:pt>
                <c:pt idx="7235">
                  <c:v>1.3923384594399124E-2</c:v>
                </c:pt>
                <c:pt idx="7236">
                  <c:v>-2.3243586473604694E-2</c:v>
                </c:pt>
                <c:pt idx="7237">
                  <c:v>0.40761165310399861</c:v>
                </c:pt>
                <c:pt idx="7238">
                  <c:v>0.33632608530199803</c:v>
                </c:pt>
                <c:pt idx="7239">
                  <c:v>-0.17712533531390307</c:v>
                </c:pt>
                <c:pt idx="7240">
                  <c:v>-7.9743738050900959E-2</c:v>
                </c:pt>
                <c:pt idx="7241">
                  <c:v>-4.2540128277401834E-2</c:v>
                </c:pt>
                <c:pt idx="7242">
                  <c:v>0.18742999698230278</c:v>
                </c:pt>
                <c:pt idx="7243">
                  <c:v>-4.7564357398400148E-2</c:v>
                </c:pt>
                <c:pt idx="7244">
                  <c:v>0.22578803236379485</c:v>
                </c:pt>
                <c:pt idx="7245">
                  <c:v>0.17990380882510237</c:v>
                </c:pt>
                <c:pt idx="7246">
                  <c:v>-0.30367943198860559</c:v>
                </c:pt>
                <c:pt idx="7247">
                  <c:v>0.49894133777049632</c:v>
                </c:pt>
                <c:pt idx="7248">
                  <c:v>-0.28486184246330026</c:v>
                </c:pt>
                <c:pt idx="7249">
                  <c:v>0.37904701293970078</c:v>
                </c:pt>
                <c:pt idx="7250">
                  <c:v>-0.13999083297730408</c:v>
                </c:pt>
                <c:pt idx="7251">
                  <c:v>0.11338379595059678</c:v>
                </c:pt>
                <c:pt idx="7252">
                  <c:v>-0.22515958904899946</c:v>
                </c:pt>
                <c:pt idx="7253">
                  <c:v>-0.31705798507470462</c:v>
                </c:pt>
                <c:pt idx="7254">
                  <c:v>5.9915100600491655E-2</c:v>
                </c:pt>
                <c:pt idx="7255">
                  <c:v>-9.5720078629000227E-2</c:v>
                </c:pt>
                <c:pt idx="7256">
                  <c:v>0.17862720838739676</c:v>
                </c:pt>
                <c:pt idx="7257">
                  <c:v>-0.41627117420000559</c:v>
                </c:pt>
                <c:pt idx="7258">
                  <c:v>4.7968669049296864E-2</c:v>
                </c:pt>
                <c:pt idx="7259">
                  <c:v>-8.5285732375005807E-2</c:v>
                </c:pt>
                <c:pt idx="7260">
                  <c:v>-0.43915005948059616</c:v>
                </c:pt>
                <c:pt idx="7261">
                  <c:v>-0.11955690826160037</c:v>
                </c:pt>
                <c:pt idx="7262">
                  <c:v>-0.41040941306729906</c:v>
                </c:pt>
                <c:pt idx="7263">
                  <c:v>-5.8515628534706821E-2</c:v>
                </c:pt>
                <c:pt idx="7264">
                  <c:v>0.49971251684809914</c:v>
                </c:pt>
                <c:pt idx="7265">
                  <c:v>0.12462253355989361</c:v>
                </c:pt>
                <c:pt idx="7266">
                  <c:v>9.9106098952006505E-3</c:v>
                </c:pt>
                <c:pt idx="7267">
                  <c:v>0.21944016141049616</c:v>
                </c:pt>
                <c:pt idx="7268">
                  <c:v>0.17357034224750123</c:v>
                </c:pt>
                <c:pt idx="7269">
                  <c:v>5.3210476067000911E-2</c:v>
                </c:pt>
                <c:pt idx="7270">
                  <c:v>0.10308844038840448</c:v>
                </c:pt>
                <c:pt idx="7271">
                  <c:v>0.39652328097930223</c:v>
                </c:pt>
                <c:pt idx="7272">
                  <c:v>0.41938813585129964</c:v>
                </c:pt>
                <c:pt idx="7273">
                  <c:v>4.5243107189399723E-2</c:v>
                </c:pt>
                <c:pt idx="7274">
                  <c:v>-7.866347743669877E-2</c:v>
                </c:pt>
                <c:pt idx="7275">
                  <c:v>-3.8882482509002614E-2</c:v>
                </c:pt>
                <c:pt idx="7276">
                  <c:v>7.9006288636797706E-2</c:v>
                </c:pt>
                <c:pt idx="7277">
                  <c:v>-0.10150244329680191</c:v>
                </c:pt>
                <c:pt idx="7278">
                  <c:v>0.11523576887930176</c:v>
                </c:pt>
                <c:pt idx="7279">
                  <c:v>-7.9450761077296761E-2</c:v>
                </c:pt>
                <c:pt idx="7280">
                  <c:v>-0.32304347356150487</c:v>
                </c:pt>
                <c:pt idx="7281">
                  <c:v>7.9410659560998909E-2</c:v>
                </c:pt>
                <c:pt idx="7282">
                  <c:v>0.2594117504651976</c:v>
                </c:pt>
                <c:pt idx="7283">
                  <c:v>-6.0406892981404781E-2</c:v>
                </c:pt>
                <c:pt idx="7284">
                  <c:v>-0.33009808192409906</c:v>
                </c:pt>
                <c:pt idx="7285">
                  <c:v>0.10279041082089435</c:v>
                </c:pt>
                <c:pt idx="7286">
                  <c:v>-0.24883989805580597</c:v>
                </c:pt>
                <c:pt idx="7287">
                  <c:v>-1.1323107720002668E-3</c:v>
                </c:pt>
                <c:pt idx="7288">
                  <c:v>-0.25147224049300121</c:v>
                </c:pt>
                <c:pt idx="7289">
                  <c:v>0.1983322533123939</c:v>
                </c:pt>
                <c:pt idx="7290">
                  <c:v>-0.13062867742880258</c:v>
                </c:pt>
                <c:pt idx="7291">
                  <c:v>-0.45221751749910055</c:v>
                </c:pt>
                <c:pt idx="7292">
                  <c:v>-0.18859005615530577</c:v>
                </c:pt>
                <c:pt idx="7293">
                  <c:v>-0.26385787526500337</c:v>
                </c:pt>
                <c:pt idx="7294">
                  <c:v>0.29948306439010253</c:v>
                </c:pt>
                <c:pt idx="7295">
                  <c:v>-4.4870169142043892E-3</c:v>
                </c:pt>
                <c:pt idx="7296">
                  <c:v>0.18082075042710244</c:v>
                </c:pt>
                <c:pt idx="7297">
                  <c:v>-0.33532621280770769</c:v>
                </c:pt>
                <c:pt idx="7298">
                  <c:v>0.36054275580779915</c:v>
                </c:pt>
                <c:pt idx="7299">
                  <c:v>-4.546116644939957E-2</c:v>
                </c:pt>
                <c:pt idx="7300">
                  <c:v>-0.12642447050160399</c:v>
                </c:pt>
                <c:pt idx="7301">
                  <c:v>5.1914256224399935E-2</c:v>
                </c:pt>
                <c:pt idx="7302">
                  <c:v>-9.3682032353200384E-2</c:v>
                </c:pt>
                <c:pt idx="7303">
                  <c:v>1.4079495806399223E-2</c:v>
                </c:pt>
                <c:pt idx="7304">
                  <c:v>-0.11060074576280243</c:v>
                </c:pt>
                <c:pt idx="7305">
                  <c:v>0.37244978958359809</c:v>
                </c:pt>
                <c:pt idx="7306">
                  <c:v>0.12048171654510043</c:v>
                </c:pt>
                <c:pt idx="7307">
                  <c:v>-7.825708882520388E-2</c:v>
                </c:pt>
                <c:pt idx="7308">
                  <c:v>-5.0135557107502393E-2</c:v>
                </c:pt>
                <c:pt idx="7309">
                  <c:v>0.22270284437819754</c:v>
                </c:pt>
                <c:pt idx="7310">
                  <c:v>-0.2110637289052022</c:v>
                </c:pt>
                <c:pt idx="7311">
                  <c:v>0.40515099728309423</c:v>
                </c:pt>
                <c:pt idx="7312">
                  <c:v>0.13584128042990073</c:v>
                </c:pt>
                <c:pt idx="7313">
                  <c:v>-0.32653239827020286</c:v>
                </c:pt>
                <c:pt idx="7314">
                  <c:v>2.5331532796002421E-2</c:v>
                </c:pt>
                <c:pt idx="7315">
                  <c:v>0.33687069879819376</c:v>
                </c:pt>
                <c:pt idx="7316">
                  <c:v>9.2174918994700761E-2</c:v>
                </c:pt>
                <c:pt idx="7317">
                  <c:v>-0.18257429156000171</c:v>
                </c:pt>
                <c:pt idx="7318">
                  <c:v>-3.989395643560556E-2</c:v>
                </c:pt>
                <c:pt idx="7319">
                  <c:v>0.26229744209719996</c:v>
                </c:pt>
                <c:pt idx="7320">
                  <c:v>-0.19632865611740158</c:v>
                </c:pt>
                <c:pt idx="7321">
                  <c:v>0.10984241897480018</c:v>
                </c:pt>
                <c:pt idx="7322">
                  <c:v>5.2996331698302868E-2</c:v>
                </c:pt>
                <c:pt idx="7323">
                  <c:v>0.27315726537099749</c:v>
                </c:pt>
                <c:pt idx="7324">
                  <c:v>0.14201925343370192</c:v>
                </c:pt>
                <c:pt idx="7325">
                  <c:v>5.3225484201199436E-2</c:v>
                </c:pt>
                <c:pt idx="7326">
                  <c:v>0.29334150669220094</c:v>
                </c:pt>
                <c:pt idx="7327">
                  <c:v>-9.6331507151496965E-2</c:v>
                </c:pt>
                <c:pt idx="7328">
                  <c:v>-0.24293070974240294</c:v>
                </c:pt>
                <c:pt idx="7329">
                  <c:v>0.27827351251720245</c:v>
                </c:pt>
                <c:pt idx="7330">
                  <c:v>0.11996420946169906</c:v>
                </c:pt>
                <c:pt idx="7331">
                  <c:v>0.11148655664809581</c:v>
                </c:pt>
                <c:pt idx="7332">
                  <c:v>-1.6285011337700439E-2</c:v>
                </c:pt>
                <c:pt idx="7333">
                  <c:v>-6.7943344951004292E-2</c:v>
                </c:pt>
                <c:pt idx="7334">
                  <c:v>0.2195762332563973</c:v>
                </c:pt>
                <c:pt idx="7335">
                  <c:v>0.16675424824740048</c:v>
                </c:pt>
                <c:pt idx="7336">
                  <c:v>0.23541094125510398</c:v>
                </c:pt>
                <c:pt idx="7337">
                  <c:v>-0.67894077595060054</c:v>
                </c:pt>
                <c:pt idx="7338">
                  <c:v>9.3523303308600703E-2</c:v>
                </c:pt>
                <c:pt idx="7339">
                  <c:v>-3.208603991289749E-2</c:v>
                </c:pt>
                <c:pt idx="7340">
                  <c:v>-0.17266768555420242</c:v>
                </c:pt>
                <c:pt idx="7341">
                  <c:v>0.29563987577029849</c:v>
                </c:pt>
                <c:pt idx="7342">
                  <c:v>-9.9123518392701726E-2</c:v>
                </c:pt>
                <c:pt idx="7343">
                  <c:v>-0.37264223956589859</c:v>
                </c:pt>
                <c:pt idx="7344">
                  <c:v>6.2433282439101845E-2</c:v>
                </c:pt>
                <c:pt idx="7345">
                  <c:v>-0.11994353689960491</c:v>
                </c:pt>
                <c:pt idx="7346">
                  <c:v>8.372677463999878E-2</c:v>
                </c:pt>
                <c:pt idx="7347">
                  <c:v>0.41042005736499476</c:v>
                </c:pt>
                <c:pt idx="7348">
                  <c:v>-0.31952381712120825</c:v>
                </c:pt>
                <c:pt idx="7349">
                  <c:v>0.54275626812970046</c:v>
                </c:pt>
                <c:pt idx="7350">
                  <c:v>0.24484575625390192</c:v>
                </c:pt>
                <c:pt idx="7351">
                  <c:v>-2.4818289283501827E-2</c:v>
                </c:pt>
                <c:pt idx="7352">
                  <c:v>0.31073168538909357</c:v>
                </c:pt>
                <c:pt idx="7353">
                  <c:v>-0.17237209390519581</c:v>
                </c:pt>
                <c:pt idx="7354">
                  <c:v>2.9820967001796816E-2</c:v>
                </c:pt>
                <c:pt idx="7355">
                  <c:v>-5.6073369848022026E-3</c:v>
                </c:pt>
                <c:pt idx="7356">
                  <c:v>0.46949422670699903</c:v>
                </c:pt>
                <c:pt idx="7357">
                  <c:v>-9.2648308181999539E-2</c:v>
                </c:pt>
                <c:pt idx="7358">
                  <c:v>-0.17271727229110212</c:v>
                </c:pt>
                <c:pt idx="7359">
                  <c:v>0.30688345231499881</c:v>
                </c:pt>
                <c:pt idx="7360">
                  <c:v>-4.9811311033401751E-2</c:v>
                </c:pt>
                <c:pt idx="7361">
                  <c:v>-0.17154455687300185</c:v>
                </c:pt>
                <c:pt idx="7362">
                  <c:v>-0.26914772600790116</c:v>
                </c:pt>
                <c:pt idx="7363">
                  <c:v>0.58875205736679703</c:v>
                </c:pt>
                <c:pt idx="7364">
                  <c:v>0.17896946527179836</c:v>
                </c:pt>
                <c:pt idx="7365">
                  <c:v>-0.45465835164189627</c:v>
                </c:pt>
                <c:pt idx="7366">
                  <c:v>-0.25094377646180277</c:v>
                </c:pt>
                <c:pt idx="7367">
                  <c:v>8.5470476615398638E-2</c:v>
                </c:pt>
                <c:pt idx="7368">
                  <c:v>0.2054218713850986</c:v>
                </c:pt>
                <c:pt idx="7369">
                  <c:v>-0.28615569694689924</c:v>
                </c:pt>
                <c:pt idx="7370">
                  <c:v>0.10307585939859365</c:v>
                </c:pt>
                <c:pt idx="7371">
                  <c:v>-0.11436945742110538</c:v>
                </c:pt>
                <c:pt idx="7372">
                  <c:v>0.19788948514189997</c:v>
                </c:pt>
                <c:pt idx="7373">
                  <c:v>0.13163490174900261</c:v>
                </c:pt>
                <c:pt idx="7374">
                  <c:v>0.20238401297780229</c:v>
                </c:pt>
                <c:pt idx="7375">
                  <c:v>0.41746792314449976</c:v>
                </c:pt>
                <c:pt idx="7376">
                  <c:v>7.7261089371496894E-2</c:v>
                </c:pt>
                <c:pt idx="7377">
                  <c:v>0.1217474483917016</c:v>
                </c:pt>
                <c:pt idx="7378">
                  <c:v>0.27693512954719779</c:v>
                </c:pt>
                <c:pt idx="7379">
                  <c:v>-7.2611787487105062E-2</c:v>
                </c:pt>
                <c:pt idx="7380">
                  <c:v>0.36549491397369849</c:v>
                </c:pt>
                <c:pt idx="7381">
                  <c:v>0.41189353070610224</c:v>
                </c:pt>
                <c:pt idx="7382">
                  <c:v>0.23666847644869904</c:v>
                </c:pt>
                <c:pt idx="7383">
                  <c:v>0.52475545274170088</c:v>
                </c:pt>
                <c:pt idx="7384">
                  <c:v>0.34231928651819743</c:v>
                </c:pt>
                <c:pt idx="7385">
                  <c:v>-5.9043599973598759E-2</c:v>
                </c:pt>
                <c:pt idx="7386">
                  <c:v>4.5731930403398735E-2</c:v>
                </c:pt>
                <c:pt idx="7387">
                  <c:v>-0.35324594044370627</c:v>
                </c:pt>
                <c:pt idx="7388">
                  <c:v>7.1827598825301209E-2</c:v>
                </c:pt>
                <c:pt idx="7389">
                  <c:v>6.9181784762051279E-3</c:v>
                </c:pt>
                <c:pt idx="7390">
                  <c:v>0.14107054664869878</c:v>
                </c:pt>
                <c:pt idx="7391">
                  <c:v>3.7221788018200641E-2</c:v>
                </c:pt>
                <c:pt idx="7392">
                  <c:v>-4.5347213448962975E-3</c:v>
                </c:pt>
                <c:pt idx="7393">
                  <c:v>0.13911407832199529</c:v>
                </c:pt>
                <c:pt idx="7394">
                  <c:v>-4.7658901158499134E-2</c:v>
                </c:pt>
                <c:pt idx="7395">
                  <c:v>-0.11810396409430268</c:v>
                </c:pt>
                <c:pt idx="7396">
                  <c:v>2.5904894703202785E-2</c:v>
                </c:pt>
                <c:pt idx="7397">
                  <c:v>-0.22279349970530404</c:v>
                </c:pt>
                <c:pt idx="7398">
                  <c:v>0.33159462088499936</c:v>
                </c:pt>
                <c:pt idx="7399">
                  <c:v>0.46525116274229816</c:v>
                </c:pt>
                <c:pt idx="7400">
                  <c:v>-0.37687558326249615</c:v>
                </c:pt>
                <c:pt idx="7401">
                  <c:v>0.59262560101780082</c:v>
                </c:pt>
                <c:pt idx="7402">
                  <c:v>3.9369976880202273E-2</c:v>
                </c:pt>
                <c:pt idx="7403">
                  <c:v>3.1873280589898911E-2</c:v>
                </c:pt>
                <c:pt idx="7404">
                  <c:v>-7.2697557487707343E-2</c:v>
                </c:pt>
                <c:pt idx="7405">
                  <c:v>-8.063492591740129E-2</c:v>
                </c:pt>
                <c:pt idx="7406">
                  <c:v>-0.10296848233220146</c:v>
                </c:pt>
                <c:pt idx="7407">
                  <c:v>0.35098577904909689</c:v>
                </c:pt>
                <c:pt idx="7408">
                  <c:v>0.32584197998389897</c:v>
                </c:pt>
                <c:pt idx="7409">
                  <c:v>0.28921758435149769</c:v>
                </c:pt>
                <c:pt idx="7410">
                  <c:v>-0.7921309043407021</c:v>
                </c:pt>
                <c:pt idx="7411">
                  <c:v>0.1845882793205007</c:v>
                </c:pt>
                <c:pt idx="7412">
                  <c:v>-0.43744236844399609</c:v>
                </c:pt>
                <c:pt idx="7413">
                  <c:v>2.0929548294397193E-2</c:v>
                </c:pt>
                <c:pt idx="7414">
                  <c:v>0.19762837533049549</c:v>
                </c:pt>
                <c:pt idx="7415">
                  <c:v>5.2801467654198575E-2</c:v>
                </c:pt>
                <c:pt idx="7416">
                  <c:v>-3.060493803939579E-2</c:v>
                </c:pt>
                <c:pt idx="7417">
                  <c:v>-7.8288199566799221E-2</c:v>
                </c:pt>
                <c:pt idx="7418">
                  <c:v>-7.4091150023605223E-2</c:v>
                </c:pt>
                <c:pt idx="7419">
                  <c:v>-7.3491097184799514E-2</c:v>
                </c:pt>
                <c:pt idx="7420">
                  <c:v>0.45623111766010283</c:v>
                </c:pt>
                <c:pt idx="7421">
                  <c:v>0.27410621562099635</c:v>
                </c:pt>
                <c:pt idx="7422">
                  <c:v>0.10163334986089723</c:v>
                </c:pt>
                <c:pt idx="7423">
                  <c:v>-0.15037656910830322</c:v>
                </c:pt>
                <c:pt idx="7424">
                  <c:v>1.3137224215093113E-2</c:v>
                </c:pt>
                <c:pt idx="7425">
                  <c:v>-3.9083196744016391E-3</c:v>
                </c:pt>
                <c:pt idx="7426">
                  <c:v>0.1504887309459022</c:v>
                </c:pt>
                <c:pt idx="7427">
                  <c:v>-0.38143001181840219</c:v>
                </c:pt>
                <c:pt idx="7428">
                  <c:v>0.29181109681209705</c:v>
                </c:pt>
                <c:pt idx="7429">
                  <c:v>0.1226339102479983</c:v>
                </c:pt>
                <c:pt idx="7430">
                  <c:v>0.17671864251610003</c:v>
                </c:pt>
                <c:pt idx="7431">
                  <c:v>-0.24428592554090045</c:v>
                </c:pt>
                <c:pt idx="7432">
                  <c:v>6.831997342439422E-2</c:v>
                </c:pt>
                <c:pt idx="7433">
                  <c:v>-7.4663692378898361E-2</c:v>
                </c:pt>
                <c:pt idx="7434">
                  <c:v>-0.2483529914044027</c:v>
                </c:pt>
                <c:pt idx="7435">
                  <c:v>-0.12466110858670021</c:v>
                </c:pt>
                <c:pt idx="7436">
                  <c:v>0.29509250292449707</c:v>
                </c:pt>
                <c:pt idx="7437">
                  <c:v>-0.597856493406006</c:v>
                </c:pt>
                <c:pt idx="7438">
                  <c:v>-0.42877117038869983</c:v>
                </c:pt>
                <c:pt idx="7439">
                  <c:v>0.21141429641370024</c:v>
                </c:pt>
                <c:pt idx="7440">
                  <c:v>-0.16448796826440315</c:v>
                </c:pt>
                <c:pt idx="7441">
                  <c:v>-0.30900516831760427</c:v>
                </c:pt>
                <c:pt idx="7442">
                  <c:v>-1.9174017581200076E-2</c:v>
                </c:pt>
                <c:pt idx="7443">
                  <c:v>-9.8259749301803367E-2</c:v>
                </c:pt>
                <c:pt idx="7444">
                  <c:v>0.32176900772169859</c:v>
                </c:pt>
                <c:pt idx="7445">
                  <c:v>-0.1048306275011015</c:v>
                </c:pt>
                <c:pt idx="7446">
                  <c:v>0.21948784050029957</c:v>
                </c:pt>
                <c:pt idx="7447">
                  <c:v>-1.5162103400200522E-2</c:v>
                </c:pt>
                <c:pt idx="7448">
                  <c:v>0.49511446780099533</c:v>
                </c:pt>
                <c:pt idx="7449">
                  <c:v>-0.29033931918709754</c:v>
                </c:pt>
                <c:pt idx="7450">
                  <c:v>2.1749341589398341E-2</c:v>
                </c:pt>
                <c:pt idx="7451">
                  <c:v>-0.32361395149970207</c:v>
                </c:pt>
                <c:pt idx="7452">
                  <c:v>-0.40155013519970595</c:v>
                </c:pt>
                <c:pt idx="7453">
                  <c:v>4.9487960211898496E-2</c:v>
                </c:pt>
                <c:pt idx="7454">
                  <c:v>-0.45878355200340337</c:v>
                </c:pt>
                <c:pt idx="7455">
                  <c:v>-0.28573596988460537</c:v>
                </c:pt>
                <c:pt idx="7456">
                  <c:v>4.7522002329095869E-2</c:v>
                </c:pt>
                <c:pt idx="7457">
                  <c:v>-0.28635325822209978</c:v>
                </c:pt>
                <c:pt idx="7458">
                  <c:v>0.41450910782850059</c:v>
                </c:pt>
                <c:pt idx="7459">
                  <c:v>0.15596596800710216</c:v>
                </c:pt>
                <c:pt idx="7460">
                  <c:v>-0.21895619984110226</c:v>
                </c:pt>
                <c:pt idx="7461">
                  <c:v>0.18336769278499787</c:v>
                </c:pt>
                <c:pt idx="7462">
                  <c:v>0.4018231583489964</c:v>
                </c:pt>
                <c:pt idx="7463">
                  <c:v>0.21254706231629683</c:v>
                </c:pt>
                <c:pt idx="7464">
                  <c:v>0.24697663678769288</c:v>
                </c:pt>
                <c:pt idx="7465">
                  <c:v>0.78091303179679983</c:v>
                </c:pt>
                <c:pt idx="7466">
                  <c:v>1.5965087496994101E-2</c:v>
                </c:pt>
                <c:pt idx="7467">
                  <c:v>0.57426983636500495</c:v>
                </c:pt>
                <c:pt idx="7468">
                  <c:v>-0.41827548598919861</c:v>
                </c:pt>
                <c:pt idx="7469">
                  <c:v>0.36877562462060354</c:v>
                </c:pt>
                <c:pt idx="7470">
                  <c:v>0.10909462501349765</c:v>
                </c:pt>
                <c:pt idx="7471">
                  <c:v>0.41914735775739587</c:v>
                </c:pt>
                <c:pt idx="7472">
                  <c:v>3.7954864979639069E-4</c:v>
                </c:pt>
                <c:pt idx="7473">
                  <c:v>0.33193428687000193</c:v>
                </c:pt>
                <c:pt idx="7474">
                  <c:v>-0.10773508922380159</c:v>
                </c:pt>
                <c:pt idx="7475">
                  <c:v>-2.8551849247499206E-2</c:v>
                </c:pt>
                <c:pt idx="7476">
                  <c:v>0.21735177021380281</c:v>
                </c:pt>
                <c:pt idx="7477">
                  <c:v>1.7524656486401113E-2</c:v>
                </c:pt>
                <c:pt idx="7478">
                  <c:v>-0.26124368416390098</c:v>
                </c:pt>
                <c:pt idx="7479">
                  <c:v>0.3022815917118038</c:v>
                </c:pt>
                <c:pt idx="7480">
                  <c:v>0.4773603641580948</c:v>
                </c:pt>
                <c:pt idx="7481">
                  <c:v>2.8113789300604708E-2</c:v>
                </c:pt>
                <c:pt idx="7482">
                  <c:v>0.1082127420562955</c:v>
                </c:pt>
                <c:pt idx="7483">
                  <c:v>-1.5347649975595345E-2</c:v>
                </c:pt>
                <c:pt idx="7484">
                  <c:v>8.394696836820259E-2</c:v>
                </c:pt>
                <c:pt idx="7485">
                  <c:v>3.0433824567197121E-2</c:v>
                </c:pt>
                <c:pt idx="7486">
                  <c:v>-0.43792725519799802</c:v>
                </c:pt>
                <c:pt idx="7487">
                  <c:v>-0.22439434977120243</c:v>
                </c:pt>
                <c:pt idx="7488">
                  <c:v>-0.26434815498490138</c:v>
                </c:pt>
                <c:pt idx="7489">
                  <c:v>-0.15554198871750202</c:v>
                </c:pt>
                <c:pt idx="7490">
                  <c:v>0.38396970696869914</c:v>
                </c:pt>
                <c:pt idx="7491">
                  <c:v>-0.15002387082830637</c:v>
                </c:pt>
                <c:pt idx="7492">
                  <c:v>-0.10742028673810466</c:v>
                </c:pt>
                <c:pt idx="7493">
                  <c:v>-0.19645845744960155</c:v>
                </c:pt>
                <c:pt idx="7494">
                  <c:v>-0.15531691928119784</c:v>
                </c:pt>
                <c:pt idx="7495">
                  <c:v>-0.11989534476410313</c:v>
                </c:pt>
                <c:pt idx="7496">
                  <c:v>0.37652704814519922</c:v>
                </c:pt>
                <c:pt idx="7497">
                  <c:v>0.16535394746779986</c:v>
                </c:pt>
                <c:pt idx="7498">
                  <c:v>0.43552687548220348</c:v>
                </c:pt>
                <c:pt idx="7499">
                  <c:v>-0.27150202294310333</c:v>
                </c:pt>
                <c:pt idx="7500">
                  <c:v>0.48056520198319674</c:v>
                </c:pt>
                <c:pt idx="7501">
                  <c:v>0.19306750835200148</c:v>
                </c:pt>
                <c:pt idx="7502">
                  <c:v>-0.25240044350980639</c:v>
                </c:pt>
                <c:pt idx="7503">
                  <c:v>0.30422695958729662</c:v>
                </c:pt>
                <c:pt idx="7504">
                  <c:v>-0.34897900877560062</c:v>
                </c:pt>
                <c:pt idx="7505">
                  <c:v>-0.4309056812808052</c:v>
                </c:pt>
                <c:pt idx="7506">
                  <c:v>0.18545738179640381</c:v>
                </c:pt>
                <c:pt idx="7507">
                  <c:v>0.3401607746179991</c:v>
                </c:pt>
                <c:pt idx="7508">
                  <c:v>2.6641001110995433E-2</c:v>
                </c:pt>
                <c:pt idx="7509">
                  <c:v>0.20114248882519803</c:v>
                </c:pt>
                <c:pt idx="7510">
                  <c:v>-0.25513080723270321</c:v>
                </c:pt>
                <c:pt idx="7511">
                  <c:v>7.7859518927702709E-2</c:v>
                </c:pt>
                <c:pt idx="7512">
                  <c:v>0.11685128315809834</c:v>
                </c:pt>
                <c:pt idx="7513">
                  <c:v>1.6979528485300932E-2</c:v>
                </c:pt>
                <c:pt idx="7514">
                  <c:v>0.5857848170865978</c:v>
                </c:pt>
                <c:pt idx="7515">
                  <c:v>-3.6661316129197985E-2</c:v>
                </c:pt>
                <c:pt idx="7516">
                  <c:v>-0.11473079930649988</c:v>
                </c:pt>
                <c:pt idx="7517">
                  <c:v>-0.32497140834910709</c:v>
                </c:pt>
                <c:pt idx="7518">
                  <c:v>-0.2129482252672048</c:v>
                </c:pt>
                <c:pt idx="7519">
                  <c:v>-2.5933458816396637E-2</c:v>
                </c:pt>
                <c:pt idx="7520">
                  <c:v>-0.44116954381140516</c:v>
                </c:pt>
                <c:pt idx="7521">
                  <c:v>-0.17746243379760074</c:v>
                </c:pt>
                <c:pt idx="7522">
                  <c:v>-3.723334416340407E-2</c:v>
                </c:pt>
                <c:pt idx="7523">
                  <c:v>7.5105038221195741E-2</c:v>
                </c:pt>
                <c:pt idx="7524">
                  <c:v>-6.3725822263101861E-2</c:v>
                </c:pt>
                <c:pt idx="7525">
                  <c:v>0.10379097842099583</c:v>
                </c:pt>
                <c:pt idx="7526">
                  <c:v>0.28628140960029924</c:v>
                </c:pt>
                <c:pt idx="7527">
                  <c:v>-8.0100471740401247E-2</c:v>
                </c:pt>
                <c:pt idx="7528">
                  <c:v>0.13828933092680273</c:v>
                </c:pt>
                <c:pt idx="7529">
                  <c:v>-0.44424423893789822</c:v>
                </c:pt>
                <c:pt idx="7530">
                  <c:v>-0.12046848777789876</c:v>
                </c:pt>
                <c:pt idx="7531">
                  <c:v>-0.25850431520889572</c:v>
                </c:pt>
                <c:pt idx="7532">
                  <c:v>-0.24254267855530287</c:v>
                </c:pt>
                <c:pt idx="7533">
                  <c:v>-0.14686217636820231</c:v>
                </c:pt>
                <c:pt idx="7534">
                  <c:v>0.34402885066230482</c:v>
                </c:pt>
                <c:pt idx="7535">
                  <c:v>-2.1996218915063537E-3</c:v>
                </c:pt>
                <c:pt idx="7536">
                  <c:v>1.8904422732603621E-2</c:v>
                </c:pt>
                <c:pt idx="7537">
                  <c:v>-0.10610247324650146</c:v>
                </c:pt>
                <c:pt idx="7538">
                  <c:v>-0.52181194947959852</c:v>
                </c:pt>
                <c:pt idx="7539">
                  <c:v>8.9681500323003149E-2</c:v>
                </c:pt>
                <c:pt idx="7540">
                  <c:v>-0.22786393778840619</c:v>
                </c:pt>
                <c:pt idx="7541">
                  <c:v>-0.27565298643710179</c:v>
                </c:pt>
                <c:pt idx="7542">
                  <c:v>-0.44315637684150033</c:v>
                </c:pt>
                <c:pt idx="7543">
                  <c:v>-2.0249349263501415E-2</c:v>
                </c:pt>
                <c:pt idx="7544">
                  <c:v>0.14396938348100008</c:v>
                </c:pt>
                <c:pt idx="7545">
                  <c:v>-5.6951555883060223E-3</c:v>
                </c:pt>
                <c:pt idx="7546">
                  <c:v>-0.5003086269362953</c:v>
                </c:pt>
                <c:pt idx="7547">
                  <c:v>6.8531219303793023E-2</c:v>
                </c:pt>
                <c:pt idx="7548">
                  <c:v>0.50077356823619823</c:v>
                </c:pt>
                <c:pt idx="7549">
                  <c:v>0.16026367063820146</c:v>
                </c:pt>
                <c:pt idx="7550">
                  <c:v>0.36561276838539669</c:v>
                </c:pt>
                <c:pt idx="7551">
                  <c:v>0.11687484858619968</c:v>
                </c:pt>
                <c:pt idx="7552">
                  <c:v>0.44231854510579893</c:v>
                </c:pt>
                <c:pt idx="7553">
                  <c:v>0.28230746249189309</c:v>
                </c:pt>
                <c:pt idx="7554">
                  <c:v>-6.5706049391401677E-2</c:v>
                </c:pt>
                <c:pt idx="7555">
                  <c:v>0.54346266093539697</c:v>
                </c:pt>
                <c:pt idx="7556">
                  <c:v>0.30692801601990283</c:v>
                </c:pt>
                <c:pt idx="7557">
                  <c:v>0.16445580643970459</c:v>
                </c:pt>
                <c:pt idx="7558">
                  <c:v>-0.66657190044309544</c:v>
                </c:pt>
                <c:pt idx="7559">
                  <c:v>-2.8586659556395944E-2</c:v>
                </c:pt>
                <c:pt idx="7560">
                  <c:v>0.59437230849900402</c:v>
                </c:pt>
                <c:pt idx="7561">
                  <c:v>0.26738167692600001</c:v>
                </c:pt>
                <c:pt idx="7562">
                  <c:v>-7.2931900383963466E-3</c:v>
                </c:pt>
                <c:pt idx="7563">
                  <c:v>0.29106121579649624</c:v>
                </c:pt>
                <c:pt idx="7564">
                  <c:v>-0.2502914467441002</c:v>
                </c:pt>
                <c:pt idx="7565">
                  <c:v>6.2070549274800157E-2</c:v>
                </c:pt>
                <c:pt idx="7566">
                  <c:v>0.40952567258420203</c:v>
                </c:pt>
                <c:pt idx="7567">
                  <c:v>0.18727496816970302</c:v>
                </c:pt>
                <c:pt idx="7568">
                  <c:v>0.3951033881280992</c:v>
                </c:pt>
                <c:pt idx="7569">
                  <c:v>-0.25657520298079817</c:v>
                </c:pt>
                <c:pt idx="7570">
                  <c:v>-0.1375972737792992</c:v>
                </c:pt>
                <c:pt idx="7571">
                  <c:v>0.12564452103949719</c:v>
                </c:pt>
                <c:pt idx="7572">
                  <c:v>0.31729025091549801</c:v>
                </c:pt>
                <c:pt idx="7573">
                  <c:v>0.17526766826509999</c:v>
                </c:pt>
                <c:pt idx="7574">
                  <c:v>-0.13461428464179903</c:v>
                </c:pt>
                <c:pt idx="7575">
                  <c:v>0.41468599086569924</c:v>
                </c:pt>
                <c:pt idx="7576">
                  <c:v>-7.7173280085297336E-2</c:v>
                </c:pt>
                <c:pt idx="7577">
                  <c:v>0.38079330587279969</c:v>
                </c:pt>
                <c:pt idx="7578">
                  <c:v>0.18930393950619617</c:v>
                </c:pt>
                <c:pt idx="7579">
                  <c:v>-0.10985697357860147</c:v>
                </c:pt>
                <c:pt idx="7580">
                  <c:v>8.0945660419999399E-2</c:v>
                </c:pt>
                <c:pt idx="7581">
                  <c:v>0.11333760814949301</c:v>
                </c:pt>
                <c:pt idx="7582">
                  <c:v>0.11850540803829546</c:v>
                </c:pt>
                <c:pt idx="7583">
                  <c:v>1.5686318583696846E-2</c:v>
                </c:pt>
                <c:pt idx="7584">
                  <c:v>0.43326781308400086</c:v>
                </c:pt>
                <c:pt idx="7585">
                  <c:v>0.47453418749149989</c:v>
                </c:pt>
                <c:pt idx="7586">
                  <c:v>5.1298102178193972E-2</c:v>
                </c:pt>
                <c:pt idx="7587">
                  <c:v>0.68764041649229313</c:v>
                </c:pt>
                <c:pt idx="7588">
                  <c:v>-0.48122686200819942</c:v>
                </c:pt>
                <c:pt idx="7589">
                  <c:v>1.1139588871301953E-2</c:v>
                </c:pt>
                <c:pt idx="7590">
                  <c:v>8.4899475822098225E-2</c:v>
                </c:pt>
                <c:pt idx="7591">
                  <c:v>7.2905541164942633E-3</c:v>
                </c:pt>
                <c:pt idx="7592">
                  <c:v>-0.23410157944610432</c:v>
                </c:pt>
                <c:pt idx="7593">
                  <c:v>0.26707173771529824</c:v>
                </c:pt>
                <c:pt idx="7594">
                  <c:v>0.18673482142749975</c:v>
                </c:pt>
                <c:pt idx="7595">
                  <c:v>-0.39184094252890134</c:v>
                </c:pt>
                <c:pt idx="7596">
                  <c:v>0.41593327890739573</c:v>
                </c:pt>
                <c:pt idx="7597">
                  <c:v>0.12939446837289381</c:v>
                </c:pt>
                <c:pt idx="7598">
                  <c:v>0.12485842798589886</c:v>
                </c:pt>
                <c:pt idx="7599">
                  <c:v>0.48113441029870074</c:v>
                </c:pt>
                <c:pt idx="7600">
                  <c:v>-9.7745203468022623E-3</c:v>
                </c:pt>
                <c:pt idx="7601">
                  <c:v>-0.36673069246339907</c:v>
                </c:pt>
                <c:pt idx="7602">
                  <c:v>-0.1971133980501989</c:v>
                </c:pt>
                <c:pt idx="7603">
                  <c:v>-0.14795896499690286</c:v>
                </c:pt>
                <c:pt idx="7604">
                  <c:v>0.18895251252899925</c:v>
                </c:pt>
                <c:pt idx="7605">
                  <c:v>1.9415827314901435E-2</c:v>
                </c:pt>
                <c:pt idx="7606">
                  <c:v>-0.41315819295060408</c:v>
                </c:pt>
                <c:pt idx="7607">
                  <c:v>8.716596109479724E-2</c:v>
                </c:pt>
                <c:pt idx="7608">
                  <c:v>-0.35805362379100103</c:v>
                </c:pt>
                <c:pt idx="7609">
                  <c:v>-6.786977270969885E-2</c:v>
                </c:pt>
                <c:pt idx="7610">
                  <c:v>-0.11265768404339838</c:v>
                </c:pt>
                <c:pt idx="7611">
                  <c:v>-0.13047662973499996</c:v>
                </c:pt>
                <c:pt idx="7612">
                  <c:v>2.5577297454198344E-2</c:v>
                </c:pt>
                <c:pt idx="7613">
                  <c:v>0.35674986075810011</c:v>
                </c:pt>
                <c:pt idx="7614">
                  <c:v>-1.1025294784801076E-2</c:v>
                </c:pt>
                <c:pt idx="7615">
                  <c:v>0.14376112205329861</c:v>
                </c:pt>
                <c:pt idx="7616">
                  <c:v>2.7159056627297673E-2</c:v>
                </c:pt>
                <c:pt idx="7617">
                  <c:v>8.0119231791599077E-2</c:v>
                </c:pt>
                <c:pt idx="7618">
                  <c:v>0.58965590743769525</c:v>
                </c:pt>
                <c:pt idx="7619">
                  <c:v>-0.52268542295229992</c:v>
                </c:pt>
                <c:pt idx="7620">
                  <c:v>4.5082222140798933E-2</c:v>
                </c:pt>
                <c:pt idx="7621">
                  <c:v>0.3613550445591045</c:v>
                </c:pt>
                <c:pt idx="7622">
                  <c:v>0.38013482650670483</c:v>
                </c:pt>
                <c:pt idx="7623">
                  <c:v>0.10793101279750061</c:v>
                </c:pt>
                <c:pt idx="7624">
                  <c:v>0.27942807116119894</c:v>
                </c:pt>
                <c:pt idx="7625">
                  <c:v>-0.17758250100539641</c:v>
                </c:pt>
                <c:pt idx="7626">
                  <c:v>8.4509982948496543E-2</c:v>
                </c:pt>
                <c:pt idx="7627">
                  <c:v>7.4522536000699802E-2</c:v>
                </c:pt>
                <c:pt idx="7628">
                  <c:v>-0.40394138510959721</c:v>
                </c:pt>
                <c:pt idx="7629">
                  <c:v>-0.39600512060740556</c:v>
                </c:pt>
                <c:pt idx="7630">
                  <c:v>-0.1071509963673023</c:v>
                </c:pt>
                <c:pt idx="7631">
                  <c:v>0.19010364788090328</c:v>
                </c:pt>
                <c:pt idx="7632">
                  <c:v>-0.12314505982759982</c:v>
                </c:pt>
                <c:pt idx="7633">
                  <c:v>-5.1253225915800726E-2</c:v>
                </c:pt>
                <c:pt idx="7634">
                  <c:v>0.34128313049039605</c:v>
                </c:pt>
                <c:pt idx="7635">
                  <c:v>-4.4389454945502393E-2</c:v>
                </c:pt>
                <c:pt idx="7636">
                  <c:v>-3.625753182640068E-2</c:v>
                </c:pt>
                <c:pt idx="7637">
                  <c:v>-0.2339923786563034</c:v>
                </c:pt>
                <c:pt idx="7638">
                  <c:v>-0.12774194716890008</c:v>
                </c:pt>
                <c:pt idx="7639">
                  <c:v>8.4736909005300731E-2</c:v>
                </c:pt>
                <c:pt idx="7640">
                  <c:v>-2.3933339526038822E-3</c:v>
                </c:pt>
                <c:pt idx="7641">
                  <c:v>0.36682348175929747</c:v>
                </c:pt>
                <c:pt idx="7642">
                  <c:v>-0.10014185410130239</c:v>
                </c:pt>
                <c:pt idx="7643">
                  <c:v>0.20353686877659527</c:v>
                </c:pt>
                <c:pt idx="7644">
                  <c:v>0.25674054503949861</c:v>
                </c:pt>
                <c:pt idx="7645">
                  <c:v>0.60053293451579748</c:v>
                </c:pt>
                <c:pt idx="7646">
                  <c:v>0.61921612175979845</c:v>
                </c:pt>
                <c:pt idx="7647">
                  <c:v>0.1950102561376994</c:v>
                </c:pt>
                <c:pt idx="7648">
                  <c:v>-0.17359677336270352</c:v>
                </c:pt>
                <c:pt idx="7649">
                  <c:v>-0.24087912989760696</c:v>
                </c:pt>
                <c:pt idx="7650">
                  <c:v>-0.25344379200810607</c:v>
                </c:pt>
                <c:pt idx="7651">
                  <c:v>0.3466853133201937</c:v>
                </c:pt>
                <c:pt idx="7652">
                  <c:v>0.37977450557740156</c:v>
                </c:pt>
                <c:pt idx="7653">
                  <c:v>0.10996129978310165</c:v>
                </c:pt>
                <c:pt idx="7654">
                  <c:v>0.13249490283849497</c:v>
                </c:pt>
                <c:pt idx="7655">
                  <c:v>0.42305828240110088</c:v>
                </c:pt>
                <c:pt idx="7656">
                  <c:v>-0.1367227976760006</c:v>
                </c:pt>
                <c:pt idx="7657">
                  <c:v>-2.4373397152004372E-3</c:v>
                </c:pt>
                <c:pt idx="7658">
                  <c:v>-0.47806335659169719</c:v>
                </c:pt>
                <c:pt idx="7659">
                  <c:v>-2.9291183198004944E-2</c:v>
                </c:pt>
                <c:pt idx="7660">
                  <c:v>-0.24291276119490135</c:v>
                </c:pt>
                <c:pt idx="7661">
                  <c:v>-0.25265439334980044</c:v>
                </c:pt>
                <c:pt idx="7662">
                  <c:v>-0.30021544251579968</c:v>
                </c:pt>
                <c:pt idx="7663">
                  <c:v>-0.1774964112397015</c:v>
                </c:pt>
                <c:pt idx="7664">
                  <c:v>0.44936002225480109</c:v>
                </c:pt>
                <c:pt idx="7665">
                  <c:v>-0.31958980124510106</c:v>
                </c:pt>
                <c:pt idx="7666">
                  <c:v>-1.90416502522055E-2</c:v>
                </c:pt>
                <c:pt idx="7667">
                  <c:v>0.35956406819089892</c:v>
                </c:pt>
                <c:pt idx="7668">
                  <c:v>0.10894707262919923</c:v>
                </c:pt>
                <c:pt idx="7669">
                  <c:v>0.37371418149459856</c:v>
                </c:pt>
                <c:pt idx="7670">
                  <c:v>0.47390101104710425</c:v>
                </c:pt>
                <c:pt idx="7671">
                  <c:v>0.14709902282559995</c:v>
                </c:pt>
                <c:pt idx="7672">
                  <c:v>-0.11422214753640247</c:v>
                </c:pt>
                <c:pt idx="7673">
                  <c:v>-0.17554819907189767</c:v>
                </c:pt>
                <c:pt idx="7674">
                  <c:v>0.23227390914859569</c:v>
                </c:pt>
                <c:pt idx="7675">
                  <c:v>-7.310052768249875E-2</c:v>
                </c:pt>
                <c:pt idx="7676">
                  <c:v>0.45350709335099992</c:v>
                </c:pt>
                <c:pt idx="7677">
                  <c:v>-0.15292584136620491</c:v>
                </c:pt>
                <c:pt idx="7678">
                  <c:v>0.14469201055180037</c:v>
                </c:pt>
                <c:pt idx="7679">
                  <c:v>0.24972690133329678</c:v>
                </c:pt>
                <c:pt idx="7680">
                  <c:v>0.78042369098309905</c:v>
                </c:pt>
                <c:pt idx="7681">
                  <c:v>-0.5871267857272997</c:v>
                </c:pt>
                <c:pt idx="7682">
                  <c:v>0.23873997326659691</c:v>
                </c:pt>
                <c:pt idx="7683">
                  <c:v>0.47145621793210069</c:v>
                </c:pt>
                <c:pt idx="7684">
                  <c:v>-0.47012818194570372</c:v>
                </c:pt>
                <c:pt idx="7685">
                  <c:v>-0.49512856606060751</c:v>
                </c:pt>
                <c:pt idx="7686">
                  <c:v>-0.19447085350829951</c:v>
                </c:pt>
                <c:pt idx="7687">
                  <c:v>-7.2155403511494853E-2</c:v>
                </c:pt>
                <c:pt idx="7688">
                  <c:v>0.10559931909549647</c:v>
                </c:pt>
                <c:pt idx="7689">
                  <c:v>0.16999916342369659</c:v>
                </c:pt>
                <c:pt idx="7690">
                  <c:v>3.4352158720196257E-2</c:v>
                </c:pt>
                <c:pt idx="7691">
                  <c:v>0.11755451370109427</c:v>
                </c:pt>
                <c:pt idx="7692">
                  <c:v>4.6380433031956159E-3</c:v>
                </c:pt>
                <c:pt idx="7693">
                  <c:v>0.244619434448893</c:v>
                </c:pt>
                <c:pt idx="7694">
                  <c:v>-5.516444955090094E-2</c:v>
                </c:pt>
                <c:pt idx="7695">
                  <c:v>0.17418213691610163</c:v>
                </c:pt>
                <c:pt idx="7696">
                  <c:v>-6.9792463732056831E-3</c:v>
                </c:pt>
                <c:pt idx="7697">
                  <c:v>0.36212862008819968</c:v>
                </c:pt>
                <c:pt idx="7698">
                  <c:v>4.3519680843502329E-2</c:v>
                </c:pt>
                <c:pt idx="7699">
                  <c:v>-5.8709036947398374E-2</c:v>
                </c:pt>
                <c:pt idx="7700">
                  <c:v>5.7200301448595781E-2</c:v>
                </c:pt>
                <c:pt idx="7701">
                  <c:v>-0.3091325836353036</c:v>
                </c:pt>
                <c:pt idx="7702">
                  <c:v>4.5028742309696668E-2</c:v>
                </c:pt>
                <c:pt idx="7703">
                  <c:v>-0.14193928473540041</c:v>
                </c:pt>
                <c:pt idx="7704">
                  <c:v>1.8709202003797998E-2</c:v>
                </c:pt>
                <c:pt idx="7705">
                  <c:v>-0.16821971980930073</c:v>
                </c:pt>
                <c:pt idx="7706">
                  <c:v>-0.49612742252909925</c:v>
                </c:pt>
                <c:pt idx="7707">
                  <c:v>0.12164476311259875</c:v>
                </c:pt>
                <c:pt idx="7708">
                  <c:v>0.23274164262479502</c:v>
                </c:pt>
                <c:pt idx="7709">
                  <c:v>-0.17708325290149673</c:v>
                </c:pt>
                <c:pt idx="7710">
                  <c:v>-0.18452558859610235</c:v>
                </c:pt>
                <c:pt idx="7711">
                  <c:v>-7.420312247150207E-2</c:v>
                </c:pt>
                <c:pt idx="7712">
                  <c:v>5.5083872257796429E-2</c:v>
                </c:pt>
                <c:pt idx="7713">
                  <c:v>-0.18548964561620096</c:v>
                </c:pt>
                <c:pt idx="7714">
                  <c:v>0.20287539068910121</c:v>
                </c:pt>
                <c:pt idx="7715">
                  <c:v>-0.14277831280730169</c:v>
                </c:pt>
                <c:pt idx="7716">
                  <c:v>-5.9957607845596783E-2</c:v>
                </c:pt>
                <c:pt idx="7717">
                  <c:v>-0.10009371079830487</c:v>
                </c:pt>
                <c:pt idx="7718">
                  <c:v>0.34992490681709398</c:v>
                </c:pt>
                <c:pt idx="7719">
                  <c:v>9.2340791814002898E-2</c:v>
                </c:pt>
                <c:pt idx="7720">
                  <c:v>-0.21802122012880432</c:v>
                </c:pt>
                <c:pt idx="7721">
                  <c:v>8.1165974460596146E-2</c:v>
                </c:pt>
                <c:pt idx="7722">
                  <c:v>-0.25194687247130076</c:v>
                </c:pt>
                <c:pt idx="7723">
                  <c:v>-0.16354405472040412</c:v>
                </c:pt>
                <c:pt idx="7724">
                  <c:v>-0.26874919181840085</c:v>
                </c:pt>
                <c:pt idx="7725">
                  <c:v>0.45201126176999651</c:v>
                </c:pt>
                <c:pt idx="7726">
                  <c:v>0.17486171601499478</c:v>
                </c:pt>
                <c:pt idx="7727">
                  <c:v>0.23516965428059677</c:v>
                </c:pt>
                <c:pt idx="7728">
                  <c:v>0.56753110900420012</c:v>
                </c:pt>
                <c:pt idx="7729">
                  <c:v>0.22668698882640115</c:v>
                </c:pt>
                <c:pt idx="7730">
                  <c:v>0.30339564055579871</c:v>
                </c:pt>
                <c:pt idx="7731">
                  <c:v>0.33668955336599993</c:v>
                </c:pt>
                <c:pt idx="7732">
                  <c:v>1.7609971141695269E-2</c:v>
                </c:pt>
                <c:pt idx="7733">
                  <c:v>0.33862237084389335</c:v>
                </c:pt>
                <c:pt idx="7734">
                  <c:v>-0.17486629361359718</c:v>
                </c:pt>
                <c:pt idx="7735">
                  <c:v>0.71301953467279588</c:v>
                </c:pt>
                <c:pt idx="7736">
                  <c:v>0.43373010709269977</c:v>
                </c:pt>
                <c:pt idx="7737">
                  <c:v>0.25603857847689682</c:v>
                </c:pt>
                <c:pt idx="7738">
                  <c:v>5.3807889488801663E-2</c:v>
                </c:pt>
                <c:pt idx="7739">
                  <c:v>-8.5510264069604602E-2</c:v>
                </c:pt>
                <c:pt idx="7740">
                  <c:v>0.28003081261359597</c:v>
                </c:pt>
                <c:pt idx="7741">
                  <c:v>0.37361204099769907</c:v>
                </c:pt>
                <c:pt idx="7742">
                  <c:v>-0.66071711231400343</c:v>
                </c:pt>
                <c:pt idx="7743">
                  <c:v>0.56285919539219265</c:v>
                </c:pt>
                <c:pt idx="7744">
                  <c:v>-0.15371760919690303</c:v>
                </c:pt>
                <c:pt idx="7745">
                  <c:v>0.19126191030209583</c:v>
                </c:pt>
                <c:pt idx="7746">
                  <c:v>-2.2284788046299298E-2</c:v>
                </c:pt>
                <c:pt idx="7747">
                  <c:v>-0.12808174356599977</c:v>
                </c:pt>
                <c:pt idx="7748">
                  <c:v>-0.47119013634680584</c:v>
                </c:pt>
                <c:pt idx="7749">
                  <c:v>0.31670967382900272</c:v>
                </c:pt>
                <c:pt idx="7750">
                  <c:v>0.32230079165359626</c:v>
                </c:pt>
                <c:pt idx="7751">
                  <c:v>1.9529672227001527E-2</c:v>
                </c:pt>
                <c:pt idx="7752">
                  <c:v>0.16917500945249486</c:v>
                </c:pt>
                <c:pt idx="7753">
                  <c:v>0.425972549737196</c:v>
                </c:pt>
                <c:pt idx="7754">
                  <c:v>-0.46298647751079613</c:v>
                </c:pt>
                <c:pt idx="7755">
                  <c:v>-4.8042745122032215E-3</c:v>
                </c:pt>
                <c:pt idx="7756">
                  <c:v>0.13518348993019913</c:v>
                </c:pt>
                <c:pt idx="7757">
                  <c:v>0.20868165499409486</c:v>
                </c:pt>
                <c:pt idx="7758">
                  <c:v>-7.7325054762503953E-2</c:v>
                </c:pt>
                <c:pt idx="7759">
                  <c:v>-7.74858616057017E-2</c:v>
                </c:pt>
                <c:pt idx="7760">
                  <c:v>-0.21898410776470456</c:v>
                </c:pt>
                <c:pt idx="7761">
                  <c:v>0.11890456340770328</c:v>
                </c:pt>
                <c:pt idx="7762">
                  <c:v>0.47799089273109274</c:v>
                </c:pt>
                <c:pt idx="7763">
                  <c:v>0.13682502597870183</c:v>
                </c:pt>
                <c:pt idx="7764">
                  <c:v>-2.1369469099902005E-2</c:v>
                </c:pt>
                <c:pt idx="7765">
                  <c:v>0.29992819808690285</c:v>
                </c:pt>
                <c:pt idx="7766">
                  <c:v>-8.2123046309497738E-2</c:v>
                </c:pt>
                <c:pt idx="7767">
                  <c:v>0.41367941919819629</c:v>
                </c:pt>
                <c:pt idx="7768">
                  <c:v>-0.4820774992751069</c:v>
                </c:pt>
                <c:pt idx="7769">
                  <c:v>0.50125563744980184</c:v>
                </c:pt>
                <c:pt idx="7770">
                  <c:v>0.10589735865769256</c:v>
                </c:pt>
                <c:pt idx="7771">
                  <c:v>0.39601938724649699</c:v>
                </c:pt>
                <c:pt idx="7772">
                  <c:v>-0.21328767831040096</c:v>
                </c:pt>
                <c:pt idx="7773">
                  <c:v>0.14190804885669905</c:v>
                </c:pt>
                <c:pt idx="7774">
                  <c:v>-0.22137099711000019</c:v>
                </c:pt>
                <c:pt idx="7775">
                  <c:v>-3.2820320570436934E-4</c:v>
                </c:pt>
                <c:pt idx="7776">
                  <c:v>0.13671395607319425</c:v>
                </c:pt>
                <c:pt idx="7777">
                  <c:v>3.207536854099402E-2</c:v>
                </c:pt>
                <c:pt idx="7778">
                  <c:v>0.29977002970279898</c:v>
                </c:pt>
                <c:pt idx="7779">
                  <c:v>0.45617327811789465</c:v>
                </c:pt>
                <c:pt idx="7780">
                  <c:v>-1.6273288228497051E-2</c:v>
                </c:pt>
                <c:pt idx="7781">
                  <c:v>5.3728114196971433E-3</c:v>
                </c:pt>
                <c:pt idx="7782">
                  <c:v>0.32656227232860147</c:v>
                </c:pt>
                <c:pt idx="7783">
                  <c:v>0.11485958036850263</c:v>
                </c:pt>
                <c:pt idx="7784">
                  <c:v>0.2297633838994031</c:v>
                </c:pt>
                <c:pt idx="7785">
                  <c:v>7.3016548667396819E-2</c:v>
                </c:pt>
                <c:pt idx="7786">
                  <c:v>5.1774512276097084E-2</c:v>
                </c:pt>
                <c:pt idx="7787">
                  <c:v>-0.30341134368669742</c:v>
                </c:pt>
                <c:pt idx="7788">
                  <c:v>-2.2892453262606693E-2</c:v>
                </c:pt>
                <c:pt idx="7789">
                  <c:v>0.22238232760309984</c:v>
                </c:pt>
                <c:pt idx="7790">
                  <c:v>-0.29325932501539853</c:v>
                </c:pt>
                <c:pt idx="7791">
                  <c:v>-0.62962107132009493</c:v>
                </c:pt>
                <c:pt idx="7792">
                  <c:v>-1.212976095020224E-2</c:v>
                </c:pt>
                <c:pt idx="7793">
                  <c:v>4.4957454234399563E-2</c:v>
                </c:pt>
                <c:pt idx="7794">
                  <c:v>-0.36236158268230412</c:v>
                </c:pt>
                <c:pt idx="7795">
                  <c:v>9.0758133352501602E-2</c:v>
                </c:pt>
                <c:pt idx="7796">
                  <c:v>2.7130427980999627E-2</c:v>
                </c:pt>
                <c:pt idx="7797">
                  <c:v>-0.11955693879320251</c:v>
                </c:pt>
                <c:pt idx="7798">
                  <c:v>7.169142725219757E-2</c:v>
                </c:pt>
                <c:pt idx="7799">
                  <c:v>3.4835635983398561E-2</c:v>
                </c:pt>
                <c:pt idx="7800">
                  <c:v>-9.8841634636301023E-2</c:v>
                </c:pt>
                <c:pt idx="7801">
                  <c:v>-2.4150317733102611E-2</c:v>
                </c:pt>
                <c:pt idx="7802">
                  <c:v>9.5670321761595289E-2</c:v>
                </c:pt>
                <c:pt idx="7803">
                  <c:v>0.29086212056899541</c:v>
                </c:pt>
                <c:pt idx="7804">
                  <c:v>0.12768072572199429</c:v>
                </c:pt>
                <c:pt idx="7805">
                  <c:v>-0.26036410812179867</c:v>
                </c:pt>
                <c:pt idx="7806">
                  <c:v>-0.1348514564726031</c:v>
                </c:pt>
                <c:pt idx="7807">
                  <c:v>-3.6325946232103945E-2</c:v>
                </c:pt>
                <c:pt idx="7808">
                  <c:v>0.17798433463060093</c:v>
                </c:pt>
                <c:pt idx="7809">
                  <c:v>-0.32963908603120018</c:v>
                </c:pt>
                <c:pt idx="7810">
                  <c:v>-0.13400995044940345</c:v>
                </c:pt>
                <c:pt idx="7811">
                  <c:v>0.32027400388400196</c:v>
                </c:pt>
                <c:pt idx="7812">
                  <c:v>0.18794578120400018</c:v>
                </c:pt>
                <c:pt idx="7813">
                  <c:v>5.9835079850898865E-2</c:v>
                </c:pt>
                <c:pt idx="7814">
                  <c:v>7.7253434061894666E-2</c:v>
                </c:pt>
                <c:pt idx="7815">
                  <c:v>-0.18190314533680407</c:v>
                </c:pt>
                <c:pt idx="7816">
                  <c:v>-7.1954974861704102E-2</c:v>
                </c:pt>
                <c:pt idx="7817">
                  <c:v>-1.3060424383596114E-2</c:v>
                </c:pt>
                <c:pt idx="7818">
                  <c:v>3.9106498369896769E-2</c:v>
                </c:pt>
                <c:pt idx="7819">
                  <c:v>0.25932332936699964</c:v>
                </c:pt>
                <c:pt idx="7820">
                  <c:v>-3.0909039581302977E-2</c:v>
                </c:pt>
                <c:pt idx="7821">
                  <c:v>-0.45769770558759859</c:v>
                </c:pt>
                <c:pt idx="7822">
                  <c:v>-7.1114895316505056E-2</c:v>
                </c:pt>
                <c:pt idx="7823">
                  <c:v>5.201693660097817E-3</c:v>
                </c:pt>
                <c:pt idx="7824">
                  <c:v>9.04699134548963E-2</c:v>
                </c:pt>
                <c:pt idx="7825">
                  <c:v>0.31437387423449792</c:v>
                </c:pt>
                <c:pt idx="7826">
                  <c:v>-0.38511339137240697</c:v>
                </c:pt>
                <c:pt idx="7827">
                  <c:v>-0.65671032767430404</c:v>
                </c:pt>
                <c:pt idx="7828">
                  <c:v>0.13195907497379977</c:v>
                </c:pt>
                <c:pt idx="7829">
                  <c:v>-3.8929979041199658E-2</c:v>
                </c:pt>
                <c:pt idx="7830">
                  <c:v>-6.9910968869194789E-2</c:v>
                </c:pt>
                <c:pt idx="7831">
                  <c:v>0.15912777961489866</c:v>
                </c:pt>
                <c:pt idx="7832">
                  <c:v>-0.21443220841510424</c:v>
                </c:pt>
                <c:pt idx="7833">
                  <c:v>0.2263353140232951</c:v>
                </c:pt>
                <c:pt idx="7834">
                  <c:v>0.14847424958909983</c:v>
                </c:pt>
                <c:pt idx="7835">
                  <c:v>0.10227364636229908</c:v>
                </c:pt>
                <c:pt idx="7836">
                  <c:v>0.15366019142550158</c:v>
                </c:pt>
                <c:pt idx="7837">
                  <c:v>0.1974796677977011</c:v>
                </c:pt>
                <c:pt idx="7838">
                  <c:v>-0.25620966971959547</c:v>
                </c:pt>
                <c:pt idx="7839">
                  <c:v>0.31817316098279491</c:v>
                </c:pt>
                <c:pt idx="7840">
                  <c:v>-6.2181618043197773E-2</c:v>
                </c:pt>
                <c:pt idx="7841">
                  <c:v>0.29448675699149618</c:v>
                </c:pt>
                <c:pt idx="7842">
                  <c:v>-0.51713180663880109</c:v>
                </c:pt>
                <c:pt idx="7843">
                  <c:v>0.18010573206989733</c:v>
                </c:pt>
                <c:pt idx="7844">
                  <c:v>-0.24586792613200004</c:v>
                </c:pt>
                <c:pt idx="7845">
                  <c:v>-0.12982310782800255</c:v>
                </c:pt>
                <c:pt idx="7846">
                  <c:v>0.26043518281089462</c:v>
                </c:pt>
                <c:pt idx="7847">
                  <c:v>3.9031309118293223E-2</c:v>
                </c:pt>
                <c:pt idx="7848">
                  <c:v>0.51633295731350159</c:v>
                </c:pt>
                <c:pt idx="7849">
                  <c:v>-4.0639115293402028E-2</c:v>
                </c:pt>
                <c:pt idx="7850">
                  <c:v>6.2406600692028746E-3</c:v>
                </c:pt>
                <c:pt idx="7851">
                  <c:v>-6.9460610508897958E-2</c:v>
                </c:pt>
                <c:pt idx="7852">
                  <c:v>-0.16753141725959608</c:v>
                </c:pt>
                <c:pt idx="7853">
                  <c:v>-0.13747907794220282</c:v>
                </c:pt>
                <c:pt idx="7854">
                  <c:v>-0.34519526884120211</c:v>
                </c:pt>
                <c:pt idx="7855">
                  <c:v>0.46562206485759816</c:v>
                </c:pt>
                <c:pt idx="7856">
                  <c:v>-0.19818924871850641</c:v>
                </c:pt>
                <c:pt idx="7857">
                  <c:v>1.7776162933998307E-2</c:v>
                </c:pt>
                <c:pt idx="7858">
                  <c:v>1.0792569418897031</c:v>
                </c:pt>
                <c:pt idx="7859">
                  <c:v>-0.19724735180820119</c:v>
                </c:pt>
                <c:pt idx="7860">
                  <c:v>2.7648505651995947E-3</c:v>
                </c:pt>
                <c:pt idx="7861">
                  <c:v>0.36817005427159444</c:v>
                </c:pt>
                <c:pt idx="7862">
                  <c:v>0.29574211278450235</c:v>
                </c:pt>
                <c:pt idx="7863">
                  <c:v>3.9984321240396525E-2</c:v>
                </c:pt>
                <c:pt idx="7864">
                  <c:v>0.19602715893059752</c:v>
                </c:pt>
                <c:pt idx="7865">
                  <c:v>0.37795596000239584</c:v>
                </c:pt>
                <c:pt idx="7866">
                  <c:v>0.1161860688360008</c:v>
                </c:pt>
                <c:pt idx="7867">
                  <c:v>-6.9653463182596909E-2</c:v>
                </c:pt>
                <c:pt idx="7868">
                  <c:v>-0.26978097133620338</c:v>
                </c:pt>
                <c:pt idx="7869">
                  <c:v>0.25058214350239894</c:v>
                </c:pt>
                <c:pt idx="7870">
                  <c:v>3.2031246885097175E-2</c:v>
                </c:pt>
                <c:pt idx="7871">
                  <c:v>5.6755915073395613E-2</c:v>
                </c:pt>
                <c:pt idx="7872">
                  <c:v>0.1235217745387942</c:v>
                </c:pt>
                <c:pt idx="7873">
                  <c:v>0.62525164257849752</c:v>
                </c:pt>
                <c:pt idx="7874">
                  <c:v>0.51054021416599227</c:v>
                </c:pt>
                <c:pt idx="7875">
                  <c:v>0.22269530816209482</c:v>
                </c:pt>
                <c:pt idx="7876">
                  <c:v>0.49565260889279728</c:v>
                </c:pt>
                <c:pt idx="7877">
                  <c:v>-9.1646451423201825E-2</c:v>
                </c:pt>
                <c:pt idx="7878">
                  <c:v>9.9579147464496032E-2</c:v>
                </c:pt>
                <c:pt idx="7879">
                  <c:v>-5.0343909516399776E-2</c:v>
                </c:pt>
                <c:pt idx="7880">
                  <c:v>-0.36861135636500109</c:v>
                </c:pt>
                <c:pt idx="7881">
                  <c:v>0.27857720094049654</c:v>
                </c:pt>
                <c:pt idx="7882">
                  <c:v>-0.20766223518220528</c:v>
                </c:pt>
                <c:pt idx="7883">
                  <c:v>-0.20521076583010256</c:v>
                </c:pt>
                <c:pt idx="7884">
                  <c:v>-5.3424255147504596E-2</c:v>
                </c:pt>
                <c:pt idx="7885">
                  <c:v>9.4128479049693681E-2</c:v>
                </c:pt>
                <c:pt idx="7886">
                  <c:v>-5.1228812333903306E-2</c:v>
                </c:pt>
                <c:pt idx="7887">
                  <c:v>-0.18469368315339807</c:v>
                </c:pt>
                <c:pt idx="7888">
                  <c:v>0.62192376531469762</c:v>
                </c:pt>
                <c:pt idx="7889">
                  <c:v>0.26175678531869551</c:v>
                </c:pt>
                <c:pt idx="7890">
                  <c:v>0.32628671484509653</c:v>
                </c:pt>
                <c:pt idx="7891">
                  <c:v>7.8720529806993511E-2</c:v>
                </c:pt>
                <c:pt idx="7892">
                  <c:v>0.10729849900819488</c:v>
                </c:pt>
                <c:pt idx="7893">
                  <c:v>0.49105713233729631</c:v>
                </c:pt>
                <c:pt idx="7894">
                  <c:v>-2.0554267315802122E-2</c:v>
                </c:pt>
                <c:pt idx="7895">
                  <c:v>0.13259176999069666</c:v>
                </c:pt>
                <c:pt idx="7896">
                  <c:v>0.55921084759179962</c:v>
                </c:pt>
                <c:pt idx="7897">
                  <c:v>-0.27821777725890229</c:v>
                </c:pt>
                <c:pt idx="7898">
                  <c:v>2.3631246540958273E-3</c:v>
                </c:pt>
                <c:pt idx="7899">
                  <c:v>0.25261479252079511</c:v>
                </c:pt>
                <c:pt idx="7900">
                  <c:v>0.35569712289039757</c:v>
                </c:pt>
                <c:pt idx="7901">
                  <c:v>8.0005748160601797E-2</c:v>
                </c:pt>
                <c:pt idx="7902">
                  <c:v>-0.34039474493130228</c:v>
                </c:pt>
                <c:pt idx="7903">
                  <c:v>0.39388409903469324</c:v>
                </c:pt>
                <c:pt idx="7904">
                  <c:v>0.21814869543290172</c:v>
                </c:pt>
                <c:pt idx="7905">
                  <c:v>-0.19492773549819731</c:v>
                </c:pt>
                <c:pt idx="7906">
                  <c:v>9.7027378004497677E-2</c:v>
                </c:pt>
                <c:pt idx="7907">
                  <c:v>0.21993949458280326</c:v>
                </c:pt>
                <c:pt idx="7908">
                  <c:v>8.2467774416393524E-2</c:v>
                </c:pt>
                <c:pt idx="7909">
                  <c:v>-2.6802672658199356E-2</c:v>
                </c:pt>
                <c:pt idx="7910">
                  <c:v>2.7772291336894739E-2</c:v>
                </c:pt>
                <c:pt idx="7911">
                  <c:v>-1.2838567945301804E-2</c:v>
                </c:pt>
                <c:pt idx="7912">
                  <c:v>9.0556386127794042E-2</c:v>
                </c:pt>
                <c:pt idx="7913">
                  <c:v>-0.33977203732839456</c:v>
                </c:pt>
                <c:pt idx="7914">
                  <c:v>0.18830051689000271</c:v>
                </c:pt>
                <c:pt idx="7915">
                  <c:v>-0.13577811355330027</c:v>
                </c:pt>
                <c:pt idx="7916">
                  <c:v>0.12321136032769431</c:v>
                </c:pt>
                <c:pt idx="7917">
                  <c:v>9.7827474763697353E-2</c:v>
                </c:pt>
                <c:pt idx="7918">
                  <c:v>3.8470281126201655E-2</c:v>
                </c:pt>
                <c:pt idx="7919">
                  <c:v>0.12496197232989914</c:v>
                </c:pt>
                <c:pt idx="7920">
                  <c:v>-0.3318197157474998</c:v>
                </c:pt>
                <c:pt idx="7921">
                  <c:v>0.29567674941539934</c:v>
                </c:pt>
                <c:pt idx="7922">
                  <c:v>-0.42158800441389843</c:v>
                </c:pt>
                <c:pt idx="7923">
                  <c:v>0.21215922986319669</c:v>
                </c:pt>
                <c:pt idx="7924">
                  <c:v>6.2546272745699127E-2</c:v>
                </c:pt>
                <c:pt idx="7925">
                  <c:v>0.1007197475953987</c:v>
                </c:pt>
                <c:pt idx="7926">
                  <c:v>-0.34001958639780128</c:v>
                </c:pt>
                <c:pt idx="7927">
                  <c:v>-0.23353301190709885</c:v>
                </c:pt>
                <c:pt idx="7928">
                  <c:v>0.30665091107690046</c:v>
                </c:pt>
                <c:pt idx="7929">
                  <c:v>-8.5257317279904044E-2</c:v>
                </c:pt>
                <c:pt idx="7930">
                  <c:v>-0.30199659667449907</c:v>
                </c:pt>
                <c:pt idx="7931">
                  <c:v>0.11223596021439874</c:v>
                </c:pt>
                <c:pt idx="7932">
                  <c:v>0.44761892692459782</c:v>
                </c:pt>
                <c:pt idx="7933">
                  <c:v>0.45425021417440092</c:v>
                </c:pt>
                <c:pt idx="7934">
                  <c:v>0.20766956018100302</c:v>
                </c:pt>
                <c:pt idx="7935">
                  <c:v>-0.21401569951770227</c:v>
                </c:pt>
                <c:pt idx="7936">
                  <c:v>6.1927062496636154E-5</c:v>
                </c:pt>
                <c:pt idx="7937">
                  <c:v>-0.47398767825370669</c:v>
                </c:pt>
                <c:pt idx="7938">
                  <c:v>0.21301442964799833</c:v>
                </c:pt>
                <c:pt idx="7939">
                  <c:v>-0.13881419303600495</c:v>
                </c:pt>
                <c:pt idx="7940">
                  <c:v>7.3753103958900113E-2</c:v>
                </c:pt>
                <c:pt idx="7941">
                  <c:v>-0.20772333261249543</c:v>
                </c:pt>
                <c:pt idx="7942">
                  <c:v>0.30897086723199862</c:v>
                </c:pt>
                <c:pt idx="7943">
                  <c:v>5.0411388925397205E-2</c:v>
                </c:pt>
                <c:pt idx="7944">
                  <c:v>0.32759671796350176</c:v>
                </c:pt>
                <c:pt idx="7945">
                  <c:v>0.14223541164339792</c:v>
                </c:pt>
                <c:pt idx="7946">
                  <c:v>0.27795195005789708</c:v>
                </c:pt>
                <c:pt idx="7947">
                  <c:v>0.12797037085869789</c:v>
                </c:pt>
                <c:pt idx="7948">
                  <c:v>8.2324915202704574E-2</c:v>
                </c:pt>
                <c:pt idx="7949">
                  <c:v>5.9058762777901563E-2</c:v>
                </c:pt>
                <c:pt idx="7950">
                  <c:v>6.6192955585798074E-2</c:v>
                </c:pt>
                <c:pt idx="7951">
                  <c:v>0.23094202366969796</c:v>
                </c:pt>
                <c:pt idx="7952">
                  <c:v>6.2050876611095873E-2</c:v>
                </c:pt>
                <c:pt idx="7953">
                  <c:v>-5.0451923688100919E-2</c:v>
                </c:pt>
                <c:pt idx="7954">
                  <c:v>-4.3756791477065349E-3</c:v>
                </c:pt>
                <c:pt idx="7955">
                  <c:v>9.5446838354902752E-2</c:v>
                </c:pt>
                <c:pt idx="7956">
                  <c:v>-0.14331667997019792</c:v>
                </c:pt>
                <c:pt idx="7957">
                  <c:v>0.53628251716279607</c:v>
                </c:pt>
                <c:pt idx="7958">
                  <c:v>0.15289211929239599</c:v>
                </c:pt>
                <c:pt idx="7959">
                  <c:v>-0.19666317858040117</c:v>
                </c:pt>
                <c:pt idx="7960">
                  <c:v>0.51079745919849984</c:v>
                </c:pt>
                <c:pt idx="7961">
                  <c:v>0.13532320536359776</c:v>
                </c:pt>
                <c:pt idx="7962">
                  <c:v>0.31640757252149854</c:v>
                </c:pt>
                <c:pt idx="7963">
                  <c:v>-1.3468505850596557E-2</c:v>
                </c:pt>
                <c:pt idx="7964">
                  <c:v>-2.5956768400298813E-2</c:v>
                </c:pt>
                <c:pt idx="7965">
                  <c:v>-0.36286718323820111</c:v>
                </c:pt>
                <c:pt idx="7966">
                  <c:v>1.0542503503295109E-2</c:v>
                </c:pt>
                <c:pt idx="7967">
                  <c:v>0.2584971859564007</c:v>
                </c:pt>
                <c:pt idx="7968">
                  <c:v>-0.32523171320880095</c:v>
                </c:pt>
                <c:pt idx="7969">
                  <c:v>-0.37032683892899598</c:v>
                </c:pt>
                <c:pt idx="7970">
                  <c:v>-0.49675754640620085</c:v>
                </c:pt>
                <c:pt idx="7971">
                  <c:v>-8.1638246321602992E-2</c:v>
                </c:pt>
                <c:pt idx="7972">
                  <c:v>-5.6260455677502819E-2</c:v>
                </c:pt>
                <c:pt idx="7973">
                  <c:v>-0.19802221911429996</c:v>
                </c:pt>
                <c:pt idx="7974">
                  <c:v>0.16839319373979578</c:v>
                </c:pt>
                <c:pt idx="7975">
                  <c:v>0.4807870343544991</c:v>
                </c:pt>
                <c:pt idx="7976">
                  <c:v>0.16714449521749941</c:v>
                </c:pt>
                <c:pt idx="7977">
                  <c:v>0.17969661614800003</c:v>
                </c:pt>
                <c:pt idx="7978">
                  <c:v>3.1923699765897595E-2</c:v>
                </c:pt>
                <c:pt idx="7979">
                  <c:v>-0.35286811699180021</c:v>
                </c:pt>
                <c:pt idx="7980">
                  <c:v>-0.29019875374260096</c:v>
                </c:pt>
                <c:pt idx="7981">
                  <c:v>-0.2520268211803014</c:v>
                </c:pt>
                <c:pt idx="7982">
                  <c:v>-0.11934474845489973</c:v>
                </c:pt>
                <c:pt idx="7983">
                  <c:v>-0.14591672137360234</c:v>
                </c:pt>
                <c:pt idx="7984">
                  <c:v>-3.4254845406699985E-2</c:v>
                </c:pt>
                <c:pt idx="7985">
                  <c:v>-1.1386037719205433E-2</c:v>
                </c:pt>
                <c:pt idx="7986">
                  <c:v>0.11216425169830302</c:v>
                </c:pt>
                <c:pt idx="7987">
                  <c:v>0.19878205857759923</c:v>
                </c:pt>
                <c:pt idx="7988">
                  <c:v>-0.31583691743980324</c:v>
                </c:pt>
                <c:pt idx="7989">
                  <c:v>-1.5805762797199918E-2</c:v>
                </c:pt>
                <c:pt idx="7990">
                  <c:v>6.1209384453988491E-3</c:v>
                </c:pt>
                <c:pt idx="7991">
                  <c:v>-9.8689636404500902E-2</c:v>
                </c:pt>
                <c:pt idx="7992">
                  <c:v>-0.27096998454890553</c:v>
                </c:pt>
                <c:pt idx="7993">
                  <c:v>-0.13784029840599743</c:v>
                </c:pt>
                <c:pt idx="7994">
                  <c:v>-0.35032231970460259</c:v>
                </c:pt>
                <c:pt idx="7995">
                  <c:v>-0.25963660710029757</c:v>
                </c:pt>
                <c:pt idx="7996">
                  <c:v>-8.3246510190299716E-2</c:v>
                </c:pt>
                <c:pt idx="7997">
                  <c:v>0.56976928800639826</c:v>
                </c:pt>
                <c:pt idx="7998">
                  <c:v>-8.6259365427991952E-3</c:v>
                </c:pt>
                <c:pt idx="7999">
                  <c:v>0.11665018984879794</c:v>
                </c:pt>
                <c:pt idx="8000">
                  <c:v>-0.11783554851810152</c:v>
                </c:pt>
                <c:pt idx="8001">
                  <c:v>0.20466423258609723</c:v>
                </c:pt>
                <c:pt idx="8002">
                  <c:v>-1.7193016256605631E-2</c:v>
                </c:pt>
                <c:pt idx="8003">
                  <c:v>-0.25444751434179835</c:v>
                </c:pt>
                <c:pt idx="8004">
                  <c:v>0.20483425336459504</c:v>
                </c:pt>
                <c:pt idx="8005">
                  <c:v>2.3982613743299908E-2</c:v>
                </c:pt>
                <c:pt idx="8006">
                  <c:v>-8.8021375302901106E-2</c:v>
                </c:pt>
                <c:pt idx="8007">
                  <c:v>-2.6689795872407274E-2</c:v>
                </c:pt>
                <c:pt idx="8008">
                  <c:v>0.20709554526590068</c:v>
                </c:pt>
                <c:pt idx="8009">
                  <c:v>0.17188919717119688</c:v>
                </c:pt>
                <c:pt idx="8010">
                  <c:v>-0.13238102444289979</c:v>
                </c:pt>
                <c:pt idx="8011">
                  <c:v>0.14613349267079911</c:v>
                </c:pt>
                <c:pt idx="8012">
                  <c:v>0.32709287894669359</c:v>
                </c:pt>
                <c:pt idx="8013">
                  <c:v>-0.2903079988090056</c:v>
                </c:pt>
                <c:pt idx="8014">
                  <c:v>8.9565824330897215E-2</c:v>
                </c:pt>
                <c:pt idx="8015">
                  <c:v>1.6357182028905015E-2</c:v>
                </c:pt>
                <c:pt idx="8016">
                  <c:v>0.1155728530308977</c:v>
                </c:pt>
                <c:pt idx="8017">
                  <c:v>-0.32792711231480354</c:v>
                </c:pt>
                <c:pt idx="8018">
                  <c:v>0.10381749820789565</c:v>
                </c:pt>
                <c:pt idx="8019">
                  <c:v>-0.11277257004069696</c:v>
                </c:pt>
                <c:pt idx="8020">
                  <c:v>-6.1561864214702666E-2</c:v>
                </c:pt>
                <c:pt idx="8021">
                  <c:v>0.36312821843220178</c:v>
                </c:pt>
                <c:pt idx="8022">
                  <c:v>0.32125367820329842</c:v>
                </c:pt>
                <c:pt idx="8023">
                  <c:v>-1.3953865638704599E-2</c:v>
                </c:pt>
                <c:pt idx="8024">
                  <c:v>0.19838382916220354</c:v>
                </c:pt>
                <c:pt idx="8025">
                  <c:v>0.18924417107759695</c:v>
                </c:pt>
                <c:pt idx="8026">
                  <c:v>-0.54751500143559895</c:v>
                </c:pt>
                <c:pt idx="8027">
                  <c:v>-0.31517512455140206</c:v>
                </c:pt>
                <c:pt idx="8028">
                  <c:v>0.20084616511319808</c:v>
                </c:pt>
                <c:pt idx="8029">
                  <c:v>-8.4952818752199732E-2</c:v>
                </c:pt>
                <c:pt idx="8030">
                  <c:v>3.5946936380099714E-2</c:v>
                </c:pt>
                <c:pt idx="8031">
                  <c:v>-0.4545318464503012</c:v>
                </c:pt>
                <c:pt idx="8032">
                  <c:v>-0.17610370857810409</c:v>
                </c:pt>
                <c:pt idx="8033">
                  <c:v>-0.33623341557609621</c:v>
                </c:pt>
                <c:pt idx="8034">
                  <c:v>-1.2813848101799863E-2</c:v>
                </c:pt>
                <c:pt idx="8035">
                  <c:v>0.26560516602189921</c:v>
                </c:pt>
                <c:pt idx="8036">
                  <c:v>-0.10922458113940081</c:v>
                </c:pt>
                <c:pt idx="8037">
                  <c:v>-0.22522670261660238</c:v>
                </c:pt>
                <c:pt idx="8038">
                  <c:v>6.071997388649919E-2</c:v>
                </c:pt>
                <c:pt idx="8039">
                  <c:v>0.21619743830389382</c:v>
                </c:pt>
                <c:pt idx="8040">
                  <c:v>0.14900181622739694</c:v>
                </c:pt>
                <c:pt idx="8041">
                  <c:v>-4.5283105010497593E-2</c:v>
                </c:pt>
                <c:pt idx="8042">
                  <c:v>0.56722724706050087</c:v>
                </c:pt>
                <c:pt idx="8043">
                  <c:v>-6.9883528324602651E-2</c:v>
                </c:pt>
                <c:pt idx="8044">
                  <c:v>-6.3047482682499378E-2</c:v>
                </c:pt>
                <c:pt idx="8045">
                  <c:v>-4.8741071265602898E-2</c:v>
                </c:pt>
                <c:pt idx="8046">
                  <c:v>-0.2274161983982026</c:v>
                </c:pt>
                <c:pt idx="8047">
                  <c:v>0.21147799832210268</c:v>
                </c:pt>
                <c:pt idx="8048">
                  <c:v>0.17127447337989565</c:v>
                </c:pt>
                <c:pt idx="8049">
                  <c:v>8.79447905000319E-3</c:v>
                </c:pt>
                <c:pt idx="8050">
                  <c:v>-0.17374570540130208</c:v>
                </c:pt>
                <c:pt idx="8051">
                  <c:v>0.14478418544219807</c:v>
                </c:pt>
                <c:pt idx="8052">
                  <c:v>0.53002683571960318</c:v>
                </c:pt>
                <c:pt idx="8053">
                  <c:v>-0.23736795158540502</c:v>
                </c:pt>
                <c:pt idx="8054">
                  <c:v>0.3937438836510978</c:v>
                </c:pt>
                <c:pt idx="8055">
                  <c:v>-0.26391794455300044</c:v>
                </c:pt>
                <c:pt idx="8056">
                  <c:v>-0.1016286649994953</c:v>
                </c:pt>
                <c:pt idx="8057">
                  <c:v>-0.32902879352010217</c:v>
                </c:pt>
                <c:pt idx="8058">
                  <c:v>-5.2660341013201162E-2</c:v>
                </c:pt>
                <c:pt idx="8059">
                  <c:v>-0.45517809445929913</c:v>
                </c:pt>
                <c:pt idx="8060">
                  <c:v>1.8409129093200249E-2</c:v>
                </c:pt>
                <c:pt idx="8061">
                  <c:v>0.43594585966369692</c:v>
                </c:pt>
                <c:pt idx="8062">
                  <c:v>1.2064804468096213E-2</c:v>
                </c:pt>
                <c:pt idx="8063">
                  <c:v>0.12368037656139563</c:v>
                </c:pt>
                <c:pt idx="8064">
                  <c:v>-0.22225525647900213</c:v>
                </c:pt>
                <c:pt idx="8065">
                  <c:v>1.0800840840197168E-2</c:v>
                </c:pt>
                <c:pt idx="8066">
                  <c:v>0.1906713956622994</c:v>
                </c:pt>
                <c:pt idx="8067">
                  <c:v>0.10235573627179662</c:v>
                </c:pt>
                <c:pt idx="8068">
                  <c:v>0.29934312904470062</c:v>
                </c:pt>
                <c:pt idx="8069">
                  <c:v>-0.2380317002053971</c:v>
                </c:pt>
                <c:pt idx="8070">
                  <c:v>0.24910397259659334</c:v>
                </c:pt>
                <c:pt idx="8071">
                  <c:v>6.2004871932970218E-3</c:v>
                </c:pt>
                <c:pt idx="8072">
                  <c:v>-0.21421782400219769</c:v>
                </c:pt>
                <c:pt idx="8073">
                  <c:v>0.21362718797679747</c:v>
                </c:pt>
                <c:pt idx="8074">
                  <c:v>4.0023289036795973E-2</c:v>
                </c:pt>
                <c:pt idx="8075">
                  <c:v>4.8702274838696269E-2</c:v>
                </c:pt>
                <c:pt idx="8076">
                  <c:v>0.21997095042020476</c:v>
                </c:pt>
                <c:pt idx="8077">
                  <c:v>8.1849918747501249E-2</c:v>
                </c:pt>
                <c:pt idx="8078">
                  <c:v>8.3680182462394725E-2</c:v>
                </c:pt>
                <c:pt idx="8079">
                  <c:v>0.17344289989070205</c:v>
                </c:pt>
                <c:pt idx="8080">
                  <c:v>-0.25797950478400367</c:v>
                </c:pt>
                <c:pt idx="8081">
                  <c:v>0.10060834132590202</c:v>
                </c:pt>
                <c:pt idx="8082">
                  <c:v>-2.6096080697200819E-2</c:v>
                </c:pt>
                <c:pt idx="8083">
                  <c:v>3.2047340194594653E-2</c:v>
                </c:pt>
                <c:pt idx="8084">
                  <c:v>-0.14990448372870446</c:v>
                </c:pt>
                <c:pt idx="8085">
                  <c:v>0.48250789330779753</c:v>
                </c:pt>
                <c:pt idx="8086">
                  <c:v>8.2255843348399083E-2</c:v>
                </c:pt>
                <c:pt idx="8087">
                  <c:v>-0.20375339653410407</c:v>
                </c:pt>
                <c:pt idx="8088">
                  <c:v>7.5688360954018208E-3</c:v>
                </c:pt>
                <c:pt idx="8089">
                  <c:v>-6.3372519907503033E-2</c:v>
                </c:pt>
                <c:pt idx="8090">
                  <c:v>-0.5565045581165009</c:v>
                </c:pt>
                <c:pt idx="8091">
                  <c:v>-5.9807879236970507E-3</c:v>
                </c:pt>
                <c:pt idx="8092">
                  <c:v>-0.61185486762550312</c:v>
                </c:pt>
                <c:pt idx="8093">
                  <c:v>0.3909423105246006</c:v>
                </c:pt>
                <c:pt idx="8094">
                  <c:v>-0.12926115601700161</c:v>
                </c:pt>
                <c:pt idx="8095">
                  <c:v>0.48737354638210206</c:v>
                </c:pt>
                <c:pt idx="8096">
                  <c:v>0.37826044763860267</c:v>
                </c:pt>
                <c:pt idx="8097">
                  <c:v>0.65986259697000094</c:v>
                </c:pt>
                <c:pt idx="8098">
                  <c:v>-0.13719614374819855</c:v>
                </c:pt>
                <c:pt idx="8099">
                  <c:v>1.577330796889953E-2</c:v>
                </c:pt>
                <c:pt idx="8100">
                  <c:v>-0.16659989035230183</c:v>
                </c:pt>
                <c:pt idx="8101">
                  <c:v>1.3066582783693548E-2</c:v>
                </c:pt>
                <c:pt idx="8102">
                  <c:v>-5.5062232757698837E-2</c:v>
                </c:pt>
                <c:pt idx="8103">
                  <c:v>0.4238366350863032</c:v>
                </c:pt>
                <c:pt idx="8104">
                  <c:v>-0.19122293051800199</c:v>
                </c:pt>
                <c:pt idx="8105">
                  <c:v>9.8760226230901083E-2</c:v>
                </c:pt>
                <c:pt idx="8106">
                  <c:v>0.20560482952610215</c:v>
                </c:pt>
                <c:pt idx="8107">
                  <c:v>0.49924091998880016</c:v>
                </c:pt>
                <c:pt idx="8108">
                  <c:v>0.30933475442589753</c:v>
                </c:pt>
                <c:pt idx="8109">
                  <c:v>-0.17010677553859921</c:v>
                </c:pt>
                <c:pt idx="8110">
                  <c:v>0.1688677977566968</c:v>
                </c:pt>
                <c:pt idx="8111">
                  <c:v>0.26162473466930436</c:v>
                </c:pt>
                <c:pt idx="8112">
                  <c:v>-0.17029355652429956</c:v>
                </c:pt>
                <c:pt idx="8113">
                  <c:v>2.7724424055008967E-3</c:v>
                </c:pt>
                <c:pt idx="8114">
                  <c:v>3.1787735545201201E-2</c:v>
                </c:pt>
                <c:pt idx="8115">
                  <c:v>6.456634158590191E-2</c:v>
                </c:pt>
                <c:pt idx="8116">
                  <c:v>0.22982640557680156</c:v>
                </c:pt>
                <c:pt idx="8117">
                  <c:v>-0.25318867163689873</c:v>
                </c:pt>
                <c:pt idx="8118">
                  <c:v>-0.16269394158479855</c:v>
                </c:pt>
                <c:pt idx="8119">
                  <c:v>0.20082384454190105</c:v>
                </c:pt>
                <c:pt idx="8120">
                  <c:v>-0.38179492170920071</c:v>
                </c:pt>
                <c:pt idx="8121">
                  <c:v>0.12090322266060127</c:v>
                </c:pt>
                <c:pt idx="8122">
                  <c:v>0.32457747927929859</c:v>
                </c:pt>
                <c:pt idx="8123">
                  <c:v>-0.40387705548930342</c:v>
                </c:pt>
                <c:pt idx="8124">
                  <c:v>-9.6990177064803618E-2</c:v>
                </c:pt>
                <c:pt idx="8125">
                  <c:v>-0.16065789020839816</c:v>
                </c:pt>
                <c:pt idx="8126">
                  <c:v>0.63029871581369434</c:v>
                </c:pt>
                <c:pt idx="8127">
                  <c:v>-0.28723061719580301</c:v>
                </c:pt>
                <c:pt idx="8128">
                  <c:v>-0.29279388784290461</c:v>
                </c:pt>
                <c:pt idx="8129">
                  <c:v>0.13066811847379967</c:v>
                </c:pt>
                <c:pt idx="8130">
                  <c:v>0.17528296944449551</c:v>
                </c:pt>
                <c:pt idx="8131">
                  <c:v>0.39135142917020005</c:v>
                </c:pt>
                <c:pt idx="8132">
                  <c:v>-2.1897416039500683E-2</c:v>
                </c:pt>
                <c:pt idx="8133">
                  <c:v>-0.37566010796920324</c:v>
                </c:pt>
                <c:pt idx="8134">
                  <c:v>3.9063130709294569E-2</c:v>
                </c:pt>
                <c:pt idx="8135">
                  <c:v>0.17888694404550165</c:v>
                </c:pt>
                <c:pt idx="8136">
                  <c:v>-2.3053921897805196E-2</c:v>
                </c:pt>
                <c:pt idx="8137">
                  <c:v>-5.6257423413597962E-2</c:v>
                </c:pt>
                <c:pt idx="8138">
                  <c:v>0.15823260535469785</c:v>
                </c:pt>
                <c:pt idx="8139">
                  <c:v>7.8227373262699018E-2</c:v>
                </c:pt>
                <c:pt idx="8140">
                  <c:v>0.1800180096889008</c:v>
                </c:pt>
                <c:pt idx="8141">
                  <c:v>-1.8265306057998032E-2</c:v>
                </c:pt>
                <c:pt idx="8142">
                  <c:v>-8.4399642494602745E-2</c:v>
                </c:pt>
                <c:pt idx="8143">
                  <c:v>0.20717398173259483</c:v>
                </c:pt>
                <c:pt idx="8144">
                  <c:v>-0.28098617755720312</c:v>
                </c:pt>
                <c:pt idx="8145">
                  <c:v>-7.6586901499808846E-5</c:v>
                </c:pt>
                <c:pt idx="8146">
                  <c:v>0.34364743917650031</c:v>
                </c:pt>
                <c:pt idx="8147">
                  <c:v>-0.37815745046350457</c:v>
                </c:pt>
                <c:pt idx="8148">
                  <c:v>5.6961873441693456E-2</c:v>
                </c:pt>
                <c:pt idx="8149">
                  <c:v>0.25005462234859976</c:v>
                </c:pt>
                <c:pt idx="8150">
                  <c:v>0.8954207826618017</c:v>
                </c:pt>
                <c:pt idx="8151">
                  <c:v>0.31401255875599787</c:v>
                </c:pt>
                <c:pt idx="8152">
                  <c:v>-0.10926765136320427</c:v>
                </c:pt>
                <c:pt idx="8153">
                  <c:v>-0.28085461396310052</c:v>
                </c:pt>
                <c:pt idx="8154">
                  <c:v>-0.12508349211969971</c:v>
                </c:pt>
                <c:pt idx="8155">
                  <c:v>0.11870522413450146</c:v>
                </c:pt>
                <c:pt idx="8156">
                  <c:v>-8.901811195620013E-2</c:v>
                </c:pt>
                <c:pt idx="8157">
                  <c:v>-0.4171177581256984</c:v>
                </c:pt>
                <c:pt idx="8158">
                  <c:v>0.19945635820359797</c:v>
                </c:pt>
                <c:pt idx="8159">
                  <c:v>-1.6199374344900264E-2</c:v>
                </c:pt>
                <c:pt idx="8160">
                  <c:v>-0.22057644974420043</c:v>
                </c:pt>
                <c:pt idx="8161">
                  <c:v>4.5383956752971244E-3</c:v>
                </c:pt>
                <c:pt idx="8162">
                  <c:v>-7.6608232786206543E-2</c:v>
                </c:pt>
                <c:pt idx="8163">
                  <c:v>0.36365341589989697</c:v>
                </c:pt>
                <c:pt idx="8164">
                  <c:v>-8.3817456075010455E-3</c:v>
                </c:pt>
                <c:pt idx="8165">
                  <c:v>-0.50148996570119664</c:v>
                </c:pt>
                <c:pt idx="8166">
                  <c:v>-0.12805831652600119</c:v>
                </c:pt>
                <c:pt idx="8167">
                  <c:v>-0.36973743462720421</c:v>
                </c:pt>
                <c:pt idx="8168">
                  <c:v>-0.39782174127810066</c:v>
                </c:pt>
                <c:pt idx="8169">
                  <c:v>-0.48982258720970151</c:v>
                </c:pt>
                <c:pt idx="8170">
                  <c:v>0.28976324190480085</c:v>
                </c:pt>
                <c:pt idx="8171">
                  <c:v>-0.12089054670369848</c:v>
                </c:pt>
                <c:pt idx="8172">
                  <c:v>-4.038119845300514E-2</c:v>
                </c:pt>
                <c:pt idx="8173">
                  <c:v>9.4035343841902375E-2</c:v>
                </c:pt>
                <c:pt idx="8174">
                  <c:v>-0.32896528672469572</c:v>
                </c:pt>
                <c:pt idx="8175">
                  <c:v>0.16090335504119935</c:v>
                </c:pt>
                <c:pt idx="8176">
                  <c:v>-0.12948903167839632</c:v>
                </c:pt>
                <c:pt idx="8177">
                  <c:v>-0.28069317942150462</c:v>
                </c:pt>
                <c:pt idx="8178">
                  <c:v>0.31654059715540228</c:v>
                </c:pt>
                <c:pt idx="8179">
                  <c:v>-1.8567564528801483E-2</c:v>
                </c:pt>
                <c:pt idx="8180">
                  <c:v>-9.9744196386403416E-2</c:v>
                </c:pt>
                <c:pt idx="8181">
                  <c:v>-0.1081608788622006</c:v>
                </c:pt>
                <c:pt idx="8182">
                  <c:v>0.19798079580679939</c:v>
                </c:pt>
                <c:pt idx="8183">
                  <c:v>0.28297562491749773</c:v>
                </c:pt>
                <c:pt idx="8184">
                  <c:v>3.6004318435594485E-2</c:v>
                </c:pt>
                <c:pt idx="8185">
                  <c:v>4.5878016686003775E-2</c:v>
                </c:pt>
                <c:pt idx="8186">
                  <c:v>1.0253359210196322E-2</c:v>
                </c:pt>
                <c:pt idx="8187">
                  <c:v>0.51929493535549653</c:v>
                </c:pt>
                <c:pt idx="8188">
                  <c:v>5.6656927390896783E-2</c:v>
                </c:pt>
                <c:pt idx="8189">
                  <c:v>0.44655139325639936</c:v>
                </c:pt>
                <c:pt idx="8190">
                  <c:v>0.19249953610629689</c:v>
                </c:pt>
                <c:pt idx="8191">
                  <c:v>-0.33691321110960359</c:v>
                </c:pt>
                <c:pt idx="8192">
                  <c:v>0.24295586889390108</c:v>
                </c:pt>
                <c:pt idx="8193">
                  <c:v>-6.9409683422399837E-2</c:v>
                </c:pt>
                <c:pt idx="8194">
                  <c:v>9.1625016575292761E-2</c:v>
                </c:pt>
                <c:pt idx="8195">
                  <c:v>-0.47396085955160316</c:v>
                </c:pt>
                <c:pt idx="8196">
                  <c:v>0.6196660297507961</c:v>
                </c:pt>
                <c:pt idx="8197">
                  <c:v>0.25706165619819643</c:v>
                </c:pt>
                <c:pt idx="8198">
                  <c:v>6.9946589855895525E-2</c:v>
                </c:pt>
                <c:pt idx="8199">
                  <c:v>0.14246132833130076</c:v>
                </c:pt>
                <c:pt idx="8200">
                  <c:v>-7.1980071106999333E-2</c:v>
                </c:pt>
                <c:pt idx="8201">
                  <c:v>9.8369076678501699E-2</c:v>
                </c:pt>
                <c:pt idx="8202">
                  <c:v>-0.14964892206850067</c:v>
                </c:pt>
                <c:pt idx="8203">
                  <c:v>0.22018762047459717</c:v>
                </c:pt>
                <c:pt idx="8204">
                  <c:v>1.4358942504983929E-3</c:v>
                </c:pt>
                <c:pt idx="8205">
                  <c:v>-1.6054412665106099E-2</c:v>
                </c:pt>
                <c:pt idx="8206">
                  <c:v>1.1634196937897912E-2</c:v>
                </c:pt>
                <c:pt idx="8207">
                  <c:v>-0.30706760377659492</c:v>
                </c:pt>
                <c:pt idx="8208">
                  <c:v>-0.60212494999300503</c:v>
                </c:pt>
                <c:pt idx="8209">
                  <c:v>0.1066043456916006</c:v>
                </c:pt>
                <c:pt idx="8210">
                  <c:v>-0.26995727377679657</c:v>
                </c:pt>
                <c:pt idx="8211">
                  <c:v>-0.20670267666950082</c:v>
                </c:pt>
                <c:pt idx="8212">
                  <c:v>-0.14710696418050162</c:v>
                </c:pt>
                <c:pt idx="8213">
                  <c:v>6.3436403369095729E-2</c:v>
                </c:pt>
                <c:pt idx="8214">
                  <c:v>0.15106740150550024</c:v>
                </c:pt>
                <c:pt idx="8215">
                  <c:v>-1.1269735214199272E-2</c:v>
                </c:pt>
                <c:pt idx="8216">
                  <c:v>2.1147841700042136E-5</c:v>
                </c:pt>
                <c:pt idx="8217">
                  <c:v>0.24766792305729979</c:v>
                </c:pt>
                <c:pt idx="8218">
                  <c:v>-0.19705921452520414</c:v>
                </c:pt>
                <c:pt idx="8219">
                  <c:v>-0.1223062690491048</c:v>
                </c:pt>
                <c:pt idx="8220">
                  <c:v>0.38469852316219999</c:v>
                </c:pt>
                <c:pt idx="8221">
                  <c:v>-0.13300973690859763</c:v>
                </c:pt>
                <c:pt idx="8222">
                  <c:v>-1.0781733838399532E-2</c:v>
                </c:pt>
                <c:pt idx="8223">
                  <c:v>-0.1368212618281035</c:v>
                </c:pt>
                <c:pt idx="8224">
                  <c:v>0.57540136673009812</c:v>
                </c:pt>
                <c:pt idx="8225">
                  <c:v>-0.10449338880310677</c:v>
                </c:pt>
                <c:pt idx="8226">
                  <c:v>-0.31544310191990377</c:v>
                </c:pt>
                <c:pt idx="8227">
                  <c:v>-4.1464728812606211E-2</c:v>
                </c:pt>
                <c:pt idx="8228">
                  <c:v>-0.24090267499110496</c:v>
                </c:pt>
                <c:pt idx="8229">
                  <c:v>-0.14987047052940028</c:v>
                </c:pt>
                <c:pt idx="8230">
                  <c:v>-0.22376170064960377</c:v>
                </c:pt>
                <c:pt idx="8231">
                  <c:v>0.32536353308830002</c:v>
                </c:pt>
                <c:pt idx="8232">
                  <c:v>0.10450578159329638</c:v>
                </c:pt>
                <c:pt idx="8233">
                  <c:v>0.2753451559869049</c:v>
                </c:pt>
                <c:pt idx="8234">
                  <c:v>0.46901296634150214</c:v>
                </c:pt>
                <c:pt idx="8235">
                  <c:v>0.13405023808719818</c:v>
                </c:pt>
                <c:pt idx="8236">
                  <c:v>-9.2387092216505096E-2</c:v>
                </c:pt>
                <c:pt idx="8237">
                  <c:v>8.9766969632300686E-2</c:v>
                </c:pt>
                <c:pt idx="8238">
                  <c:v>0.29146478921509811</c:v>
                </c:pt>
                <c:pt idx="8239">
                  <c:v>0.58098587738199825</c:v>
                </c:pt>
                <c:pt idx="8240">
                  <c:v>-0.34569784083890198</c:v>
                </c:pt>
                <c:pt idx="8241">
                  <c:v>-0.30817496419910384</c:v>
                </c:pt>
                <c:pt idx="8242">
                  <c:v>-0.13120429936100209</c:v>
                </c:pt>
                <c:pt idx="8243">
                  <c:v>0.1812890122746964</c:v>
                </c:pt>
                <c:pt idx="8244">
                  <c:v>-0.1230855240154014</c:v>
                </c:pt>
                <c:pt idx="8245">
                  <c:v>5.9569196956985593E-3</c:v>
                </c:pt>
                <c:pt idx="8246">
                  <c:v>7.0149706310495219E-2</c:v>
                </c:pt>
                <c:pt idx="8247">
                  <c:v>0.26758408465229877</c:v>
                </c:pt>
                <c:pt idx="8248">
                  <c:v>0.21023599038099405</c:v>
                </c:pt>
                <c:pt idx="8249">
                  <c:v>-0.34339759726360342</c:v>
                </c:pt>
                <c:pt idx="8250">
                  <c:v>0.31823272109869549</c:v>
                </c:pt>
                <c:pt idx="8251">
                  <c:v>0.26004800259160277</c:v>
                </c:pt>
                <c:pt idx="8252">
                  <c:v>0.37100814130000259</c:v>
                </c:pt>
                <c:pt idx="8253">
                  <c:v>-0.10708844286540398</c:v>
                </c:pt>
                <c:pt idx="8254">
                  <c:v>0.1289062783134014</c:v>
                </c:pt>
                <c:pt idx="8255">
                  <c:v>0.20471028138410219</c:v>
                </c:pt>
                <c:pt idx="8256">
                  <c:v>-0.19580267918399841</c:v>
                </c:pt>
                <c:pt idx="8257">
                  <c:v>-3.2468192536605045E-2</c:v>
                </c:pt>
                <c:pt idx="8258">
                  <c:v>0.23917865514879821</c:v>
                </c:pt>
                <c:pt idx="8259">
                  <c:v>3.375718721309795E-2</c:v>
                </c:pt>
                <c:pt idx="8260">
                  <c:v>0.23690942242829749</c:v>
                </c:pt>
                <c:pt idx="8261">
                  <c:v>0.17962017298469846</c:v>
                </c:pt>
                <c:pt idx="8262">
                  <c:v>9.3533994938397313E-2</c:v>
                </c:pt>
                <c:pt idx="8263">
                  <c:v>-0.13509073757440149</c:v>
                </c:pt>
                <c:pt idx="8264">
                  <c:v>-0.20930876122820052</c:v>
                </c:pt>
                <c:pt idx="8265">
                  <c:v>4.523365348639885E-2</c:v>
                </c:pt>
                <c:pt idx="8266">
                  <c:v>0.18056651584210215</c:v>
                </c:pt>
                <c:pt idx="8267">
                  <c:v>0.3725477033927973</c:v>
                </c:pt>
                <c:pt idx="8268">
                  <c:v>0.30094770858709552</c:v>
                </c:pt>
                <c:pt idx="8269">
                  <c:v>0.12155441167939784</c:v>
                </c:pt>
                <c:pt idx="8270">
                  <c:v>-0.22872661698300334</c:v>
                </c:pt>
                <c:pt idx="8271">
                  <c:v>-0.5763280444474006</c:v>
                </c:pt>
                <c:pt idx="8272">
                  <c:v>-0.50195179371960563</c:v>
                </c:pt>
                <c:pt idx="8273">
                  <c:v>6.9490704486980803E-3</c:v>
                </c:pt>
                <c:pt idx="8274">
                  <c:v>5.5597887461402706E-2</c:v>
                </c:pt>
                <c:pt idx="8275">
                  <c:v>5.1100980749900771E-2</c:v>
                </c:pt>
                <c:pt idx="8276">
                  <c:v>-0.38018498940080292</c:v>
                </c:pt>
                <c:pt idx="8277">
                  <c:v>-0.1820248665436992</c:v>
                </c:pt>
                <c:pt idx="8278">
                  <c:v>8.8316070267097757E-2</c:v>
                </c:pt>
                <c:pt idx="8279">
                  <c:v>-0.12696821192180607</c:v>
                </c:pt>
                <c:pt idx="8280">
                  <c:v>-0.14484330602300588</c:v>
                </c:pt>
                <c:pt idx="8281">
                  <c:v>-0.21740264155820199</c:v>
                </c:pt>
                <c:pt idx="8282">
                  <c:v>-0.33835218777259968</c:v>
                </c:pt>
                <c:pt idx="8283">
                  <c:v>2.9210387990104891E-2</c:v>
                </c:pt>
                <c:pt idx="8284">
                  <c:v>0.20977872276039733</c:v>
                </c:pt>
                <c:pt idx="8285">
                  <c:v>-0.28273206855860167</c:v>
                </c:pt>
                <c:pt idx="8286">
                  <c:v>-0.50186842394700193</c:v>
                </c:pt>
                <c:pt idx="8287">
                  <c:v>0.38988393098699703</c:v>
                </c:pt>
                <c:pt idx="8288">
                  <c:v>0.33184974393029876</c:v>
                </c:pt>
                <c:pt idx="8289">
                  <c:v>0.1532356941515971</c:v>
                </c:pt>
                <c:pt idx="8290">
                  <c:v>0.32922211627479925</c:v>
                </c:pt>
                <c:pt idx="8291">
                  <c:v>7.0739196318299946E-2</c:v>
                </c:pt>
                <c:pt idx="8292">
                  <c:v>0.40836955685959708</c:v>
                </c:pt>
                <c:pt idx="8293">
                  <c:v>1.1699749519202385E-2</c:v>
                </c:pt>
                <c:pt idx="8294">
                  <c:v>0.19483555764560379</c:v>
                </c:pt>
                <c:pt idx="8295">
                  <c:v>-0.26277651177729666</c:v>
                </c:pt>
                <c:pt idx="8296">
                  <c:v>-0.19339830334850205</c:v>
                </c:pt>
                <c:pt idx="8297">
                  <c:v>0.12029400139360291</c:v>
                </c:pt>
                <c:pt idx="8298">
                  <c:v>3.7616601727201271E-2</c:v>
                </c:pt>
                <c:pt idx="8299">
                  <c:v>0.2384637497192017</c:v>
                </c:pt>
                <c:pt idx="8300">
                  <c:v>0.40416812300239968</c:v>
                </c:pt>
                <c:pt idx="8301">
                  <c:v>-0.15636649484620335</c:v>
                </c:pt>
                <c:pt idx="8302">
                  <c:v>0.62808637647909649</c:v>
                </c:pt>
                <c:pt idx="8303">
                  <c:v>-2.6926428968963023E-3</c:v>
                </c:pt>
                <c:pt idx="8304">
                  <c:v>0.18519018482389527</c:v>
                </c:pt>
                <c:pt idx="8305">
                  <c:v>-0.24647926359150318</c:v>
                </c:pt>
                <c:pt idx="8306">
                  <c:v>0.14200240686150067</c:v>
                </c:pt>
                <c:pt idx="8307">
                  <c:v>0.18765021127750003</c:v>
                </c:pt>
                <c:pt idx="8308">
                  <c:v>-0.14648787880260272</c:v>
                </c:pt>
                <c:pt idx="8309">
                  <c:v>0.63179968767800432</c:v>
                </c:pt>
                <c:pt idx="8310">
                  <c:v>6.5129098120195295E-2</c:v>
                </c:pt>
                <c:pt idx="8311">
                  <c:v>6.2229521618398564E-2</c:v>
                </c:pt>
                <c:pt idx="8312">
                  <c:v>6.0733490174094129E-2</c:v>
                </c:pt>
                <c:pt idx="8313">
                  <c:v>-4.2088347769706047E-2</c:v>
                </c:pt>
                <c:pt idx="8314">
                  <c:v>0.10961808945280183</c:v>
                </c:pt>
                <c:pt idx="8315">
                  <c:v>-0.19074198857870073</c:v>
                </c:pt>
                <c:pt idx="8316">
                  <c:v>-0.24214259388119785</c:v>
                </c:pt>
                <c:pt idx="8317">
                  <c:v>-7.2805570047400181E-2</c:v>
                </c:pt>
                <c:pt idx="8318">
                  <c:v>-3.0143030768300605E-2</c:v>
                </c:pt>
                <c:pt idx="8319">
                  <c:v>0.23820103036450035</c:v>
                </c:pt>
                <c:pt idx="8320">
                  <c:v>-0.17178560253329778</c:v>
                </c:pt>
                <c:pt idx="8321">
                  <c:v>-0.30472932594950208</c:v>
                </c:pt>
                <c:pt idx="8322">
                  <c:v>-7.5191711192701405E-2</c:v>
                </c:pt>
                <c:pt idx="8323">
                  <c:v>-0.26221054839739821</c:v>
                </c:pt>
                <c:pt idx="8324">
                  <c:v>-0.1339750619735014</c:v>
                </c:pt>
                <c:pt idx="8325">
                  <c:v>0.14784450827360018</c:v>
                </c:pt>
                <c:pt idx="8326">
                  <c:v>0.20340976121880061</c:v>
                </c:pt>
                <c:pt idx="8327">
                  <c:v>-0.34025961395730064</c:v>
                </c:pt>
                <c:pt idx="8328">
                  <c:v>0.14819651366019571</c:v>
                </c:pt>
                <c:pt idx="8329">
                  <c:v>-0.26188850143070397</c:v>
                </c:pt>
                <c:pt idx="8330">
                  <c:v>-5.4848525960899508E-2</c:v>
                </c:pt>
                <c:pt idx="8331">
                  <c:v>0.14469381183010199</c:v>
                </c:pt>
                <c:pt idx="8332">
                  <c:v>-0.24446719582630294</c:v>
                </c:pt>
                <c:pt idx="8333">
                  <c:v>0.12528106459319588</c:v>
                </c:pt>
                <c:pt idx="8334">
                  <c:v>-2.1279470130799893E-2</c:v>
                </c:pt>
                <c:pt idx="8335">
                  <c:v>0.47580821755610003</c:v>
                </c:pt>
                <c:pt idx="8336">
                  <c:v>-0.33964694982670096</c:v>
                </c:pt>
                <c:pt idx="8337">
                  <c:v>0.31755456918619984</c:v>
                </c:pt>
                <c:pt idx="8338">
                  <c:v>-0.41948202474430474</c:v>
                </c:pt>
                <c:pt idx="8339">
                  <c:v>0.26117219195280228</c:v>
                </c:pt>
                <c:pt idx="8340">
                  <c:v>-6.2256077154906109E-2</c:v>
                </c:pt>
                <c:pt idx="8341">
                  <c:v>-0.22473074893790113</c:v>
                </c:pt>
                <c:pt idx="8342">
                  <c:v>-7.6849667805703348E-2</c:v>
                </c:pt>
                <c:pt idx="8343">
                  <c:v>0.1137844583607972</c:v>
                </c:pt>
                <c:pt idx="8344">
                  <c:v>-0.18207928022650322</c:v>
                </c:pt>
                <c:pt idx="8345">
                  <c:v>1.5601571193798236E-2</c:v>
                </c:pt>
                <c:pt idx="8346">
                  <c:v>-0.18606966698740024</c:v>
                </c:pt>
                <c:pt idx="8347">
                  <c:v>9.7770494939496189E-2</c:v>
                </c:pt>
                <c:pt idx="8348">
                  <c:v>-0.41374458024409932</c:v>
                </c:pt>
                <c:pt idx="8349">
                  <c:v>-8.8595950684400293E-2</c:v>
                </c:pt>
                <c:pt idx="8350">
                  <c:v>9.0253025346598292E-2</c:v>
                </c:pt>
                <c:pt idx="8351">
                  <c:v>-0.21154935170860512</c:v>
                </c:pt>
                <c:pt idx="8352">
                  <c:v>-0.32856433947080177</c:v>
                </c:pt>
                <c:pt idx="8353">
                  <c:v>0.37940562893909657</c:v>
                </c:pt>
                <c:pt idx="8354">
                  <c:v>-0.10921029979709829</c:v>
                </c:pt>
                <c:pt idx="8355">
                  <c:v>-0.1736950259437009</c:v>
                </c:pt>
                <c:pt idx="8356">
                  <c:v>-0.17242027313010055</c:v>
                </c:pt>
                <c:pt idx="8357">
                  <c:v>0.3469086683773952</c:v>
                </c:pt>
                <c:pt idx="8358">
                  <c:v>-0.48969454117050049</c:v>
                </c:pt>
                <c:pt idx="8359">
                  <c:v>0.14338389906419735</c:v>
                </c:pt>
                <c:pt idx="8360">
                  <c:v>-0.24941881559610124</c:v>
                </c:pt>
                <c:pt idx="8361">
                  <c:v>-0.10955787962150509</c:v>
                </c:pt>
                <c:pt idx="8362">
                  <c:v>0.32133664788839411</c:v>
                </c:pt>
                <c:pt idx="8363">
                  <c:v>6.6206300608996571E-2</c:v>
                </c:pt>
                <c:pt idx="8364">
                  <c:v>2.6521074041902182E-2</c:v>
                </c:pt>
                <c:pt idx="8365">
                  <c:v>-0.69542321032000132</c:v>
                </c:pt>
                <c:pt idx="8366">
                  <c:v>-0.26565451237240723</c:v>
                </c:pt>
                <c:pt idx="8367">
                  <c:v>-0.31465567258000249</c:v>
                </c:pt>
                <c:pt idx="8368">
                  <c:v>0.52158420848559928</c:v>
                </c:pt>
                <c:pt idx="8369">
                  <c:v>0.48860454415579824</c:v>
                </c:pt>
                <c:pt idx="8370">
                  <c:v>0.11800205891309901</c:v>
                </c:pt>
                <c:pt idx="8371">
                  <c:v>7.492198234130143E-2</c:v>
                </c:pt>
                <c:pt idx="8372">
                  <c:v>1.5228272378401186E-2</c:v>
                </c:pt>
                <c:pt idx="8373">
                  <c:v>0.11732221144900024</c:v>
                </c:pt>
                <c:pt idx="8374">
                  <c:v>-9.0689895186699232E-2</c:v>
                </c:pt>
                <c:pt idx="8375">
                  <c:v>0.2915115761696967</c:v>
                </c:pt>
                <c:pt idx="8376">
                  <c:v>-0.24924998658130448</c:v>
                </c:pt>
                <c:pt idx="8377">
                  <c:v>4.5096588220495448E-2</c:v>
                </c:pt>
                <c:pt idx="8378">
                  <c:v>-0.32030320372700061</c:v>
                </c:pt>
                <c:pt idx="8379">
                  <c:v>0.59096693557570035</c:v>
                </c:pt>
                <c:pt idx="8380">
                  <c:v>-0.12804776509000249</c:v>
                </c:pt>
                <c:pt idx="8381">
                  <c:v>0.18243922170449878</c:v>
                </c:pt>
                <c:pt idx="8382">
                  <c:v>7.6832726603498713E-2</c:v>
                </c:pt>
                <c:pt idx="8383">
                  <c:v>-0.19727699086450201</c:v>
                </c:pt>
                <c:pt idx="8384">
                  <c:v>-9.255355353000283E-2</c:v>
                </c:pt>
                <c:pt idx="8385">
                  <c:v>-0.18142570807039959</c:v>
                </c:pt>
                <c:pt idx="8386">
                  <c:v>9.1664443200293988E-2</c:v>
                </c:pt>
                <c:pt idx="8387">
                  <c:v>0.34177190497710086</c:v>
                </c:pt>
                <c:pt idx="8388">
                  <c:v>-0.37098747133900645</c:v>
                </c:pt>
                <c:pt idx="8389">
                  <c:v>3.9552552694196663E-2</c:v>
                </c:pt>
                <c:pt idx="8390">
                  <c:v>-0.12911987269229996</c:v>
                </c:pt>
                <c:pt idx="8391">
                  <c:v>-4.1749349908201339E-2</c:v>
                </c:pt>
                <c:pt idx="8392">
                  <c:v>0.23443223167060268</c:v>
                </c:pt>
                <c:pt idx="8393">
                  <c:v>0.70952993613680349</c:v>
                </c:pt>
                <c:pt idx="8394">
                  <c:v>-0.44659248618520309</c:v>
                </c:pt>
                <c:pt idx="8395">
                  <c:v>6.3289284939401114E-2</c:v>
                </c:pt>
                <c:pt idx="8396">
                  <c:v>-0.13426290262169971</c:v>
                </c:pt>
                <c:pt idx="8397">
                  <c:v>0.5690136716009988</c:v>
                </c:pt>
                <c:pt idx="8398">
                  <c:v>0.34443881666030052</c:v>
                </c:pt>
                <c:pt idx="8399">
                  <c:v>0.23405522416630475</c:v>
                </c:pt>
                <c:pt idx="8400">
                  <c:v>-0.27981798470990071</c:v>
                </c:pt>
                <c:pt idx="8401">
                  <c:v>-3.0944275662101006E-2</c:v>
                </c:pt>
                <c:pt idx="8402">
                  <c:v>0.4561106329899971</c:v>
                </c:pt>
                <c:pt idx="8403">
                  <c:v>-4.4980311719506005E-2</c:v>
                </c:pt>
                <c:pt idx="8404">
                  <c:v>-6.6896175373400979E-2</c:v>
                </c:pt>
                <c:pt idx="8405">
                  <c:v>0.43626523936789852</c:v>
                </c:pt>
                <c:pt idx="8406">
                  <c:v>0.11438297403800135</c:v>
                </c:pt>
                <c:pt idx="8407">
                  <c:v>-0.29566150080980691</c:v>
                </c:pt>
                <c:pt idx="8408">
                  <c:v>-0.22709031819049841</c:v>
                </c:pt>
                <c:pt idx="8409">
                  <c:v>0.36396724615559606</c:v>
                </c:pt>
                <c:pt idx="8410">
                  <c:v>-0.33824484448800263</c:v>
                </c:pt>
                <c:pt idx="8411">
                  <c:v>-8.0056575143302666E-2</c:v>
                </c:pt>
                <c:pt idx="8412">
                  <c:v>0.25282312814519514</c:v>
                </c:pt>
                <c:pt idx="8413">
                  <c:v>0.15180120087409676</c:v>
                </c:pt>
                <c:pt idx="8414">
                  <c:v>0.1905719970147004</c:v>
                </c:pt>
                <c:pt idx="8415">
                  <c:v>5.8788562870702776E-2</c:v>
                </c:pt>
                <c:pt idx="8416">
                  <c:v>-0.21270360306989744</c:v>
                </c:pt>
                <c:pt idx="8417">
                  <c:v>0.16091455874570215</c:v>
                </c:pt>
                <c:pt idx="8418">
                  <c:v>0.1692189228056975</c:v>
                </c:pt>
                <c:pt idx="8419">
                  <c:v>0.29558541288400164</c:v>
                </c:pt>
                <c:pt idx="8420">
                  <c:v>-8.5595259946998681E-2</c:v>
                </c:pt>
                <c:pt idx="8421">
                  <c:v>0.23176587412640259</c:v>
                </c:pt>
                <c:pt idx="8422">
                  <c:v>0.31214548523090002</c:v>
                </c:pt>
                <c:pt idx="8423">
                  <c:v>-0.15188615295600272</c:v>
                </c:pt>
                <c:pt idx="8424">
                  <c:v>0.30625854048489742</c:v>
                </c:pt>
                <c:pt idx="8425">
                  <c:v>-0.56089940444699948</c:v>
                </c:pt>
                <c:pt idx="8426">
                  <c:v>0.12529161687469781</c:v>
                </c:pt>
                <c:pt idx="8427">
                  <c:v>-0.173336239708199</c:v>
                </c:pt>
                <c:pt idx="8428">
                  <c:v>-0.13427476940380245</c:v>
                </c:pt>
                <c:pt idx="8429">
                  <c:v>8.3502339365040257E-3</c:v>
                </c:pt>
                <c:pt idx="8430">
                  <c:v>-0.19173392266720413</c:v>
                </c:pt>
                <c:pt idx="8431">
                  <c:v>0.39874262918340264</c:v>
                </c:pt>
                <c:pt idx="8432">
                  <c:v>0.2230537576935987</c:v>
                </c:pt>
                <c:pt idx="8433">
                  <c:v>1.5165952943497985E-2</c:v>
                </c:pt>
                <c:pt idx="8434">
                  <c:v>0.12641827065769462</c:v>
                </c:pt>
                <c:pt idx="8435">
                  <c:v>0.28436529170259206</c:v>
                </c:pt>
                <c:pt idx="8436">
                  <c:v>1.6938531969401538E-4</c:v>
                </c:pt>
                <c:pt idx="8437">
                  <c:v>0.3822252582769039</c:v>
                </c:pt>
                <c:pt idx="8438">
                  <c:v>0.1341608999526045</c:v>
                </c:pt>
                <c:pt idx="8439">
                  <c:v>0.34707521771159833</c:v>
                </c:pt>
                <c:pt idx="8440">
                  <c:v>-0.14308824619259752</c:v>
                </c:pt>
                <c:pt idx="8441">
                  <c:v>-7.4925825410701918E-2</c:v>
                </c:pt>
                <c:pt idx="8442">
                  <c:v>0.17595870689260096</c:v>
                </c:pt>
                <c:pt idx="8443">
                  <c:v>-5.9514086004028854E-3</c:v>
                </c:pt>
                <c:pt idx="8444">
                  <c:v>4.1919183577398655E-2</c:v>
                </c:pt>
                <c:pt idx="8445">
                  <c:v>0.51571965348289694</c:v>
                </c:pt>
                <c:pt idx="8446">
                  <c:v>-6.6867284721404019E-2</c:v>
                </c:pt>
                <c:pt idx="8447">
                  <c:v>0.36472127077409766</c:v>
                </c:pt>
                <c:pt idx="8448">
                  <c:v>0.28967173030669358</c:v>
                </c:pt>
                <c:pt idx="8449">
                  <c:v>-4.3534179815807761E-2</c:v>
                </c:pt>
                <c:pt idx="8450">
                  <c:v>-0.23118315419640112</c:v>
                </c:pt>
                <c:pt idx="8451">
                  <c:v>0.62027507850400099</c:v>
                </c:pt>
                <c:pt idx="8452">
                  <c:v>0.21984535063229771</c:v>
                </c:pt>
                <c:pt idx="8453">
                  <c:v>-5.7583678924807202E-2</c:v>
                </c:pt>
                <c:pt idx="8454">
                  <c:v>0.3591326402395012</c:v>
                </c:pt>
                <c:pt idx="8455">
                  <c:v>0.23243343497809832</c:v>
                </c:pt>
                <c:pt idx="8456">
                  <c:v>0.26260523529870028</c:v>
                </c:pt>
                <c:pt idx="8457">
                  <c:v>-0.11953040420849703</c:v>
                </c:pt>
                <c:pt idx="8458">
                  <c:v>4.1292312347195548E-2</c:v>
                </c:pt>
                <c:pt idx="8459">
                  <c:v>-0.2917789022470032</c:v>
                </c:pt>
                <c:pt idx="8460">
                  <c:v>9.3343733946298357E-2</c:v>
                </c:pt>
                <c:pt idx="8461">
                  <c:v>9.9137107533401547E-2</c:v>
                </c:pt>
                <c:pt idx="8462">
                  <c:v>-0.24328877272360216</c:v>
                </c:pt>
                <c:pt idx="8463">
                  <c:v>-0.12769318401360152</c:v>
                </c:pt>
                <c:pt idx="8464">
                  <c:v>-0.19153952339249969</c:v>
                </c:pt>
                <c:pt idx="8465">
                  <c:v>0.34092921189069614</c:v>
                </c:pt>
                <c:pt idx="8466">
                  <c:v>0.57498693398979839</c:v>
                </c:pt>
                <c:pt idx="8467">
                  <c:v>0.27389396071169614</c:v>
                </c:pt>
                <c:pt idx="8468">
                  <c:v>-0.26376376390150114</c:v>
                </c:pt>
                <c:pt idx="8469">
                  <c:v>0.3266610475990035</c:v>
                </c:pt>
                <c:pt idx="8470">
                  <c:v>-0.27200711887849849</c:v>
                </c:pt>
                <c:pt idx="8471">
                  <c:v>0.15596500338320141</c:v>
                </c:pt>
                <c:pt idx="8472">
                  <c:v>0.21626025251660508</c:v>
                </c:pt>
                <c:pt idx="8473">
                  <c:v>3.1481969902301898E-2</c:v>
                </c:pt>
                <c:pt idx="8474">
                  <c:v>0.19136079357929248</c:v>
                </c:pt>
                <c:pt idx="8475">
                  <c:v>-0.22102771960040712</c:v>
                </c:pt>
                <c:pt idx="8476">
                  <c:v>7.8429325481302214E-2</c:v>
                </c:pt>
                <c:pt idx="8477">
                  <c:v>0.1277137024531001</c:v>
                </c:pt>
                <c:pt idx="8478">
                  <c:v>-0.1212227470913021</c:v>
                </c:pt>
                <c:pt idx="8479">
                  <c:v>-0.30291098094640034</c:v>
                </c:pt>
                <c:pt idx="8480">
                  <c:v>-4.8945429977202082E-2</c:v>
                </c:pt>
                <c:pt idx="8481">
                  <c:v>-5.0593711408502884E-2</c:v>
                </c:pt>
                <c:pt idx="8482">
                  <c:v>-3.5786427505804852E-2</c:v>
                </c:pt>
                <c:pt idx="8483">
                  <c:v>0.38503787242130016</c:v>
                </c:pt>
                <c:pt idx="8484">
                  <c:v>0.20552321038299937</c:v>
                </c:pt>
                <c:pt idx="8485">
                  <c:v>-2.5424859672902755E-2</c:v>
                </c:pt>
                <c:pt idx="8486">
                  <c:v>-0.15323082192799831</c:v>
                </c:pt>
                <c:pt idx="8487">
                  <c:v>-0.10816242338169957</c:v>
                </c:pt>
                <c:pt idx="8488">
                  <c:v>0.24263910178069636</c:v>
                </c:pt>
                <c:pt idx="8489">
                  <c:v>7.8667388517800418E-2</c:v>
                </c:pt>
                <c:pt idx="8490">
                  <c:v>0.1398122769525969</c:v>
                </c:pt>
                <c:pt idx="8491">
                  <c:v>0.25508435580839972</c:v>
                </c:pt>
                <c:pt idx="8492">
                  <c:v>-0.31739218011820469</c:v>
                </c:pt>
                <c:pt idx="8493">
                  <c:v>-0.31717572861040111</c:v>
                </c:pt>
                <c:pt idx="8494">
                  <c:v>0.35149160186559669</c:v>
                </c:pt>
                <c:pt idx="8495">
                  <c:v>0.47709200540599994</c:v>
                </c:pt>
                <c:pt idx="8496">
                  <c:v>-0.12058099697050295</c:v>
                </c:pt>
                <c:pt idx="8497">
                  <c:v>0.15138740317900101</c:v>
                </c:pt>
                <c:pt idx="8498">
                  <c:v>2.9348645315899091E-2</c:v>
                </c:pt>
                <c:pt idx="8499">
                  <c:v>-9.2735632580506433E-2</c:v>
                </c:pt>
                <c:pt idx="8500">
                  <c:v>0.22824401723259768</c:v>
                </c:pt>
                <c:pt idx="8501">
                  <c:v>-0.24081365428150292</c:v>
                </c:pt>
                <c:pt idx="8502">
                  <c:v>0.56781189669069931</c:v>
                </c:pt>
                <c:pt idx="8503">
                  <c:v>-0.20662493587570196</c:v>
                </c:pt>
                <c:pt idx="8504">
                  <c:v>0.6161842595679019</c:v>
                </c:pt>
                <c:pt idx="8505">
                  <c:v>0.4162687791568942</c:v>
                </c:pt>
                <c:pt idx="8506">
                  <c:v>0.24446201931120015</c:v>
                </c:pt>
                <c:pt idx="8507">
                  <c:v>0.27774746428040231</c:v>
                </c:pt>
                <c:pt idx="8508">
                  <c:v>3.7803174574200682E-2</c:v>
                </c:pt>
                <c:pt idx="8509">
                  <c:v>9.808822267090278E-2</c:v>
                </c:pt>
                <c:pt idx="8510">
                  <c:v>-0.14924476287410471</c:v>
                </c:pt>
                <c:pt idx="8511">
                  <c:v>9.9045952183999475E-2</c:v>
                </c:pt>
                <c:pt idx="8512">
                  <c:v>0.12070115031019668</c:v>
                </c:pt>
                <c:pt idx="8513">
                  <c:v>0.1077552810336968</c:v>
                </c:pt>
                <c:pt idx="8514">
                  <c:v>-0.35499878746140467</c:v>
                </c:pt>
                <c:pt idx="8515">
                  <c:v>-8.8818705829304179E-2</c:v>
                </c:pt>
                <c:pt idx="8516">
                  <c:v>0.2455748934213986</c:v>
                </c:pt>
                <c:pt idx="8517">
                  <c:v>0.19933633248739824</c:v>
                </c:pt>
                <c:pt idx="8518">
                  <c:v>0.18385437089430212</c:v>
                </c:pt>
                <c:pt idx="8519">
                  <c:v>-0.26082379809780321</c:v>
                </c:pt>
                <c:pt idx="8520">
                  <c:v>-0.24797382820580083</c:v>
                </c:pt>
                <c:pt idx="8521">
                  <c:v>4.8156831559104774E-2</c:v>
                </c:pt>
                <c:pt idx="8522">
                  <c:v>-0.37210482339919793</c:v>
                </c:pt>
                <c:pt idx="8523">
                  <c:v>0.4657472930572979</c:v>
                </c:pt>
                <c:pt idx="8524">
                  <c:v>-0.29068627555379578</c:v>
                </c:pt>
                <c:pt idx="8525">
                  <c:v>-0.14333220086329845</c:v>
                </c:pt>
                <c:pt idx="8526">
                  <c:v>-0.21511231301800393</c:v>
                </c:pt>
                <c:pt idx="8527">
                  <c:v>-0.10641057015950395</c:v>
                </c:pt>
                <c:pt idx="8528">
                  <c:v>-0.14042110491160287</c:v>
                </c:pt>
                <c:pt idx="8529">
                  <c:v>-7.7037935532295876E-2</c:v>
                </c:pt>
                <c:pt idx="8530">
                  <c:v>0.24369771691129927</c:v>
                </c:pt>
                <c:pt idx="8531">
                  <c:v>-0.32589141703739699</c:v>
                </c:pt>
                <c:pt idx="8532">
                  <c:v>0.34845341041149425</c:v>
                </c:pt>
                <c:pt idx="8533">
                  <c:v>0.16459266416679696</c:v>
                </c:pt>
                <c:pt idx="8534">
                  <c:v>0.12384353883249588</c:v>
                </c:pt>
                <c:pt idx="8535">
                  <c:v>-0.16962152407730002</c:v>
                </c:pt>
                <c:pt idx="8536">
                  <c:v>-0.3501040382557008</c:v>
                </c:pt>
                <c:pt idx="8537">
                  <c:v>3.12477634318995E-2</c:v>
                </c:pt>
                <c:pt idx="8538">
                  <c:v>0.13603443665209625</c:v>
                </c:pt>
                <c:pt idx="8539">
                  <c:v>8.9067454390296064E-2</c:v>
                </c:pt>
                <c:pt idx="8540">
                  <c:v>-0.14848571904070695</c:v>
                </c:pt>
                <c:pt idx="8541">
                  <c:v>0.28193030449030232</c:v>
                </c:pt>
                <c:pt idx="8542">
                  <c:v>-0.1716920160572073</c:v>
                </c:pt>
                <c:pt idx="8543">
                  <c:v>0.28880905075759955</c:v>
                </c:pt>
                <c:pt idx="8544">
                  <c:v>-8.5515745915500929E-2</c:v>
                </c:pt>
                <c:pt idx="8545">
                  <c:v>0.41454735657960384</c:v>
                </c:pt>
                <c:pt idx="8546">
                  <c:v>6.4550570512999172E-2</c:v>
                </c:pt>
                <c:pt idx="8547">
                  <c:v>0.15098576972319222</c:v>
                </c:pt>
                <c:pt idx="8548">
                  <c:v>3.938446264530171E-2</c:v>
                </c:pt>
                <c:pt idx="8549">
                  <c:v>0.16690352562149968</c:v>
                </c:pt>
                <c:pt idx="8550">
                  <c:v>0.24779454720779626</c:v>
                </c:pt>
                <c:pt idx="8551">
                  <c:v>-0.53992161528150717</c:v>
                </c:pt>
                <c:pt idx="8552">
                  <c:v>0.32908453734789589</c:v>
                </c:pt>
                <c:pt idx="8553">
                  <c:v>1.3306012756800101E-2</c:v>
                </c:pt>
                <c:pt idx="8554">
                  <c:v>-6.6918629490601234E-2</c:v>
                </c:pt>
                <c:pt idx="8555">
                  <c:v>-0.2012577657467034</c:v>
                </c:pt>
                <c:pt idx="8556">
                  <c:v>0.51960798641139405</c:v>
                </c:pt>
                <c:pt idx="8557">
                  <c:v>-0.10518978115739941</c:v>
                </c:pt>
                <c:pt idx="8558">
                  <c:v>-5.663251013950088E-2</c:v>
                </c:pt>
                <c:pt idx="8559">
                  <c:v>0.3232696664053023</c:v>
                </c:pt>
                <c:pt idx="8560">
                  <c:v>-8.8324422430204663E-2</c:v>
                </c:pt>
                <c:pt idx="8561">
                  <c:v>0.12703256941469476</c:v>
                </c:pt>
                <c:pt idx="8562">
                  <c:v>-7.3528884892802182E-2</c:v>
                </c:pt>
                <c:pt idx="8563">
                  <c:v>-0.13218988203509952</c:v>
                </c:pt>
                <c:pt idx="8564">
                  <c:v>-0.18289224632169976</c:v>
                </c:pt>
                <c:pt idx="8565">
                  <c:v>0.18071631172519886</c:v>
                </c:pt>
                <c:pt idx="8566">
                  <c:v>-4.028811369609997E-2</c:v>
                </c:pt>
                <c:pt idx="8567">
                  <c:v>0.32412742362350144</c:v>
                </c:pt>
                <c:pt idx="8568">
                  <c:v>0.15144045682239948</c:v>
                </c:pt>
                <c:pt idx="8569">
                  <c:v>0.14050166208780013</c:v>
                </c:pt>
                <c:pt idx="8570">
                  <c:v>-0.23493209124099934</c:v>
                </c:pt>
                <c:pt idx="8571">
                  <c:v>-0.12205515547080381</c:v>
                </c:pt>
                <c:pt idx="8572">
                  <c:v>-4.2642700278101131E-2</c:v>
                </c:pt>
                <c:pt idx="8573">
                  <c:v>-9.7843863729401903E-2</c:v>
                </c:pt>
                <c:pt idx="8574">
                  <c:v>1.4241186880802559E-2</c:v>
                </c:pt>
                <c:pt idx="8575">
                  <c:v>0.58368734163959601</c:v>
                </c:pt>
                <c:pt idx="8576">
                  <c:v>9.527939202409641E-2</c:v>
                </c:pt>
                <c:pt idx="8577">
                  <c:v>-0.27133953094639907</c:v>
                </c:pt>
                <c:pt idx="8578">
                  <c:v>-0.43189633235280667</c:v>
                </c:pt>
                <c:pt idx="8579">
                  <c:v>0.28570591050159777</c:v>
                </c:pt>
                <c:pt idx="8580">
                  <c:v>0.35764164288850253</c:v>
                </c:pt>
                <c:pt idx="8581">
                  <c:v>2.0972120817795314E-2</c:v>
                </c:pt>
                <c:pt idx="8582">
                  <c:v>0.13578296506380383</c:v>
                </c:pt>
                <c:pt idx="8583">
                  <c:v>-4.076874418330334E-2</c:v>
                </c:pt>
                <c:pt idx="8584">
                  <c:v>0.29537600469829783</c:v>
                </c:pt>
                <c:pt idx="8585">
                  <c:v>-0.15095491465050515</c:v>
                </c:pt>
                <c:pt idx="8586">
                  <c:v>-1.2931782917405599E-2</c:v>
                </c:pt>
                <c:pt idx="8587">
                  <c:v>-0.13969036937930213</c:v>
                </c:pt>
                <c:pt idx="8588">
                  <c:v>0.45548661544479785</c:v>
                </c:pt>
                <c:pt idx="8589">
                  <c:v>-4.657423750840195E-2</c:v>
                </c:pt>
                <c:pt idx="8590">
                  <c:v>-9.8970863398598397E-2</c:v>
                </c:pt>
                <c:pt idx="8591">
                  <c:v>1.9408750222901006E-2</c:v>
                </c:pt>
                <c:pt idx="8592">
                  <c:v>0.29809873882859961</c:v>
                </c:pt>
                <c:pt idx="8593">
                  <c:v>0.1680057178869987</c:v>
                </c:pt>
                <c:pt idx="8594">
                  <c:v>0.26280659201459855</c:v>
                </c:pt>
                <c:pt idx="8595">
                  <c:v>-0.50110452151760398</c:v>
                </c:pt>
                <c:pt idx="8596">
                  <c:v>8.2328802702100745E-2</c:v>
                </c:pt>
                <c:pt idx="8597">
                  <c:v>0.35292305443599759</c:v>
                </c:pt>
                <c:pt idx="8598">
                  <c:v>0.13099335667860146</c:v>
                </c:pt>
                <c:pt idx="8599">
                  <c:v>-0.12045304708340154</c:v>
                </c:pt>
                <c:pt idx="8600">
                  <c:v>0.17827366888669616</c:v>
                </c:pt>
                <c:pt idx="8601">
                  <c:v>0.25930990414310173</c:v>
                </c:pt>
                <c:pt idx="8602">
                  <c:v>0.11937874703389895</c:v>
                </c:pt>
                <c:pt idx="8603">
                  <c:v>0.26610756350559939</c:v>
                </c:pt>
                <c:pt idx="8604">
                  <c:v>-9.7422672380602648E-2</c:v>
                </c:pt>
                <c:pt idx="8605">
                  <c:v>-0.18823577885230236</c:v>
                </c:pt>
                <c:pt idx="8606">
                  <c:v>0.55332434498220096</c:v>
                </c:pt>
                <c:pt idx="8607">
                  <c:v>-0.15744150862450113</c:v>
                </c:pt>
                <c:pt idx="8608">
                  <c:v>-3.2740954863001548E-2</c:v>
                </c:pt>
                <c:pt idx="8609">
                  <c:v>0.55114940576689975</c:v>
                </c:pt>
                <c:pt idx="8610">
                  <c:v>0.34370315974989296</c:v>
                </c:pt>
                <c:pt idx="8611">
                  <c:v>-0.20725618533320045</c:v>
                </c:pt>
                <c:pt idx="8612">
                  <c:v>-2.0961105216905196E-2</c:v>
                </c:pt>
                <c:pt idx="8613">
                  <c:v>0.33399037970350065</c:v>
                </c:pt>
                <c:pt idx="8614">
                  <c:v>9.9489695818498092E-2</c:v>
                </c:pt>
                <c:pt idx="8615">
                  <c:v>0.19726714879919882</c:v>
                </c:pt>
                <c:pt idx="8616">
                  <c:v>0.11017956780820271</c:v>
                </c:pt>
                <c:pt idx="8617">
                  <c:v>5.5584717133797312E-2</c:v>
                </c:pt>
                <c:pt idx="8618">
                  <c:v>-3.3513767995401622E-2</c:v>
                </c:pt>
                <c:pt idx="8619">
                  <c:v>0.25577724423600046</c:v>
                </c:pt>
                <c:pt idx="8620">
                  <c:v>-0.16853949363240162</c:v>
                </c:pt>
                <c:pt idx="8621">
                  <c:v>0.41138475218730264</c:v>
                </c:pt>
                <c:pt idx="8622">
                  <c:v>0.3016139162839977</c:v>
                </c:pt>
                <c:pt idx="8623">
                  <c:v>8.3460889088996737E-2</c:v>
                </c:pt>
                <c:pt idx="8624">
                  <c:v>0.20736028396660089</c:v>
                </c:pt>
                <c:pt idx="8625">
                  <c:v>0.23660254769239231</c:v>
                </c:pt>
                <c:pt idx="8626">
                  <c:v>9.3980117000697305E-2</c:v>
                </c:pt>
                <c:pt idx="8627">
                  <c:v>0.34265748053479683</c:v>
                </c:pt>
                <c:pt idx="8628">
                  <c:v>-0.15526938908060117</c:v>
                </c:pt>
                <c:pt idx="8629">
                  <c:v>0.31882250126629685</c:v>
                </c:pt>
                <c:pt idx="8630">
                  <c:v>-2.0542555391998008E-3</c:v>
                </c:pt>
                <c:pt idx="8631">
                  <c:v>0.36134744192479928</c:v>
                </c:pt>
                <c:pt idx="8632">
                  <c:v>-0.30080885907650412</c:v>
                </c:pt>
                <c:pt idx="8633">
                  <c:v>0.34715985285969708</c:v>
                </c:pt>
                <c:pt idx="8634">
                  <c:v>-0.25498092574699882</c:v>
                </c:pt>
                <c:pt idx="8635">
                  <c:v>5.3743531501197594E-2</c:v>
                </c:pt>
                <c:pt idx="8636">
                  <c:v>-0.38379162588000071</c:v>
                </c:pt>
                <c:pt idx="8637">
                  <c:v>0.31024287827399633</c:v>
                </c:pt>
                <c:pt idx="8638">
                  <c:v>0.40669156285159858</c:v>
                </c:pt>
                <c:pt idx="8639">
                  <c:v>-0.36306007336879986</c:v>
                </c:pt>
                <c:pt idx="8640">
                  <c:v>7.0211031750204711E-2</c:v>
                </c:pt>
                <c:pt idx="8641">
                  <c:v>-4.7437637275898226E-2</c:v>
                </c:pt>
                <c:pt idx="8642">
                  <c:v>3.2131507457002328E-2</c:v>
                </c:pt>
                <c:pt idx="8643">
                  <c:v>-0.25172883453620187</c:v>
                </c:pt>
                <c:pt idx="8644">
                  <c:v>0.23234313133580287</c:v>
                </c:pt>
                <c:pt idx="8645">
                  <c:v>-0.2797469074283967</c:v>
                </c:pt>
                <c:pt idx="8646">
                  <c:v>0.36978112696480281</c:v>
                </c:pt>
                <c:pt idx="8647">
                  <c:v>9.771654529689755E-2</c:v>
                </c:pt>
                <c:pt idx="8648">
                  <c:v>0.33940718322159569</c:v>
                </c:pt>
                <c:pt idx="8649">
                  <c:v>0.29616520671049784</c:v>
                </c:pt>
                <c:pt idx="8650">
                  <c:v>0.24552327929829687</c:v>
                </c:pt>
                <c:pt idx="8651">
                  <c:v>-0.14248201254480364</c:v>
                </c:pt>
                <c:pt idx="8652">
                  <c:v>-0.40838709533190354</c:v>
                </c:pt>
                <c:pt idx="8653">
                  <c:v>-0.13383775800280517</c:v>
                </c:pt>
                <c:pt idx="8654">
                  <c:v>-0.26091102154810386</c:v>
                </c:pt>
                <c:pt idx="8655">
                  <c:v>-0.25161161571170254</c:v>
                </c:pt>
                <c:pt idx="8656">
                  <c:v>0.22617521856140144</c:v>
                </c:pt>
                <c:pt idx="8657">
                  <c:v>1.3878810547964804E-3</c:v>
                </c:pt>
                <c:pt idx="8658">
                  <c:v>-0.3632823709234998</c:v>
                </c:pt>
                <c:pt idx="8659">
                  <c:v>0.18431954948779605</c:v>
                </c:pt>
                <c:pt idx="8660">
                  <c:v>0.21519717360409629</c:v>
                </c:pt>
                <c:pt idx="8661">
                  <c:v>-0.20202829967080049</c:v>
                </c:pt>
                <c:pt idx="8662">
                  <c:v>0.80357831676950298</c:v>
                </c:pt>
                <c:pt idx="8663">
                  <c:v>5.1166775630598238E-2</c:v>
                </c:pt>
                <c:pt idx="8664">
                  <c:v>0.2335734799558935</c:v>
                </c:pt>
                <c:pt idx="8665">
                  <c:v>-0.39779335944390226</c:v>
                </c:pt>
                <c:pt idx="8666">
                  <c:v>0.29203077168580194</c:v>
                </c:pt>
                <c:pt idx="8667">
                  <c:v>0.37752897426939569</c:v>
                </c:pt>
                <c:pt idx="8668">
                  <c:v>-0.29279791982629888</c:v>
                </c:pt>
                <c:pt idx="8669">
                  <c:v>0.13352336324539493</c:v>
                </c:pt>
                <c:pt idx="8670">
                  <c:v>-0.17117913264480222</c:v>
                </c:pt>
                <c:pt idx="8671">
                  <c:v>9.8522234325500335E-2</c:v>
                </c:pt>
                <c:pt idx="8672">
                  <c:v>-0.14503481069390034</c:v>
                </c:pt>
                <c:pt idx="8673">
                  <c:v>-2.6107197593496778E-2</c:v>
                </c:pt>
                <c:pt idx="8674">
                  <c:v>-0.11626621607589982</c:v>
                </c:pt>
                <c:pt idx="8675">
                  <c:v>-0.10001674967610086</c:v>
                </c:pt>
                <c:pt idx="8676">
                  <c:v>-9.4399913052001239E-3</c:v>
                </c:pt>
                <c:pt idx="8677">
                  <c:v>0.29607903473969799</c:v>
                </c:pt>
                <c:pt idx="8678">
                  <c:v>0.2492723453043979</c:v>
                </c:pt>
                <c:pt idx="8679">
                  <c:v>-0.26254824789380393</c:v>
                </c:pt>
                <c:pt idx="8680">
                  <c:v>0.16436033555379481</c:v>
                </c:pt>
                <c:pt idx="8681">
                  <c:v>0.65969190317089499</c:v>
                </c:pt>
                <c:pt idx="8682">
                  <c:v>-9.1646238884798947E-2</c:v>
                </c:pt>
                <c:pt idx="8683">
                  <c:v>0.18348377699279439</c:v>
                </c:pt>
                <c:pt idx="8684">
                  <c:v>0.23116117046269835</c:v>
                </c:pt>
                <c:pt idx="8685">
                  <c:v>0.25773084188529793</c:v>
                </c:pt>
                <c:pt idx="8686">
                  <c:v>4.7712883235796255E-2</c:v>
                </c:pt>
                <c:pt idx="8687">
                  <c:v>4.1301961886695437E-2</c:v>
                </c:pt>
                <c:pt idx="8688">
                  <c:v>-0.10497312895870436</c:v>
                </c:pt>
                <c:pt idx="8689">
                  <c:v>9.8176665558298737E-2</c:v>
                </c:pt>
                <c:pt idx="8690">
                  <c:v>-0.37990399073989778</c:v>
                </c:pt>
                <c:pt idx="8691">
                  <c:v>0.1451695097211001</c:v>
                </c:pt>
                <c:pt idx="8692">
                  <c:v>-5.7033813042302484E-2</c:v>
                </c:pt>
                <c:pt idx="8693">
                  <c:v>0.11500810461189559</c:v>
                </c:pt>
                <c:pt idx="8694">
                  <c:v>1.0253309331396565E-2</c:v>
                </c:pt>
                <c:pt idx="8695">
                  <c:v>-0.48090303400190493</c:v>
                </c:pt>
                <c:pt idx="8696">
                  <c:v>6.2230607998600362E-2</c:v>
                </c:pt>
                <c:pt idx="8697">
                  <c:v>0.11236873434369699</c:v>
                </c:pt>
                <c:pt idx="8698">
                  <c:v>0.45349709155889428</c:v>
                </c:pt>
                <c:pt idx="8699">
                  <c:v>0.31865016128590185</c:v>
                </c:pt>
                <c:pt idx="8700">
                  <c:v>-5.0750893620602255E-2</c:v>
                </c:pt>
                <c:pt idx="8701">
                  <c:v>-0.25543401223820439</c:v>
                </c:pt>
                <c:pt idx="8702">
                  <c:v>-0.2376537510716048</c:v>
                </c:pt>
                <c:pt idx="8703">
                  <c:v>0.2856064294643943</c:v>
                </c:pt>
                <c:pt idx="8704">
                  <c:v>0.14536436390019958</c:v>
                </c:pt>
                <c:pt idx="8705">
                  <c:v>0.10106532758559439</c:v>
                </c:pt>
                <c:pt idx="8706">
                  <c:v>-0.12125398687530264</c:v>
                </c:pt>
                <c:pt idx="8707">
                  <c:v>-0.10754367725900238</c:v>
                </c:pt>
                <c:pt idx="8708">
                  <c:v>9.0556309094701248E-2</c:v>
                </c:pt>
                <c:pt idx="8709">
                  <c:v>-0.13984074314780059</c:v>
                </c:pt>
                <c:pt idx="8710">
                  <c:v>-0.30131279108660181</c:v>
                </c:pt>
                <c:pt idx="8711">
                  <c:v>0.17080817035619589</c:v>
                </c:pt>
                <c:pt idx="8712">
                  <c:v>-0.26094993759580376</c:v>
                </c:pt>
                <c:pt idx="8713">
                  <c:v>0.21819841515350191</c:v>
                </c:pt>
                <c:pt idx="8714">
                  <c:v>-0.21601427850099952</c:v>
                </c:pt>
                <c:pt idx="8715">
                  <c:v>0.25504286385470465</c:v>
                </c:pt>
                <c:pt idx="8716">
                  <c:v>0.16891283897589915</c:v>
                </c:pt>
                <c:pt idx="8717">
                  <c:v>0.1349938198884999</c:v>
                </c:pt>
                <c:pt idx="8718">
                  <c:v>-0.17049382740390229</c:v>
                </c:pt>
                <c:pt idx="8719">
                  <c:v>0.13290920935229877</c:v>
                </c:pt>
                <c:pt idx="8720">
                  <c:v>0.21179566082309975</c:v>
                </c:pt>
                <c:pt idx="8721">
                  <c:v>-0.12577910135330228</c:v>
                </c:pt>
                <c:pt idx="8722">
                  <c:v>8.3317900253199184E-2</c:v>
                </c:pt>
                <c:pt idx="8723">
                  <c:v>-3.3786876496499474E-2</c:v>
                </c:pt>
                <c:pt idx="8724">
                  <c:v>0.31861470098429834</c:v>
                </c:pt>
                <c:pt idx="8725">
                  <c:v>0.11196772077969541</c:v>
                </c:pt>
                <c:pt idx="8726">
                  <c:v>0.23017558644749414</c:v>
                </c:pt>
                <c:pt idx="8727">
                  <c:v>-0.28536047235200357</c:v>
                </c:pt>
                <c:pt idx="8728">
                  <c:v>-0.29626025050149707</c:v>
                </c:pt>
                <c:pt idx="8729">
                  <c:v>3.7803775964299291E-2</c:v>
                </c:pt>
                <c:pt idx="8730">
                  <c:v>0.28532794247249882</c:v>
                </c:pt>
                <c:pt idx="8731">
                  <c:v>0.20269973279329889</c:v>
                </c:pt>
                <c:pt idx="8732">
                  <c:v>0.13545239312860247</c:v>
                </c:pt>
                <c:pt idx="8733">
                  <c:v>0.13742645782859597</c:v>
                </c:pt>
                <c:pt idx="8734">
                  <c:v>5.1847543731298629E-2</c:v>
                </c:pt>
                <c:pt idx="8735">
                  <c:v>0.49567970421230001</c:v>
                </c:pt>
                <c:pt idx="8736">
                  <c:v>0.19441048492939217</c:v>
                </c:pt>
                <c:pt idx="8737">
                  <c:v>0.30951653519979772</c:v>
                </c:pt>
                <c:pt idx="8738">
                  <c:v>-0.52751190291500194</c:v>
                </c:pt>
                <c:pt idx="8739">
                  <c:v>0.29861416308539646</c:v>
                </c:pt>
                <c:pt idx="8740">
                  <c:v>-4.6550494054500291E-2</c:v>
                </c:pt>
                <c:pt idx="8741">
                  <c:v>-0.31347211986359724</c:v>
                </c:pt>
                <c:pt idx="8742">
                  <c:v>0.40080899609759513</c:v>
                </c:pt>
                <c:pt idx="8743">
                  <c:v>-0.33800963512209847</c:v>
                </c:pt>
                <c:pt idx="8744">
                  <c:v>2.0780478573698247E-2</c:v>
                </c:pt>
                <c:pt idx="8745">
                  <c:v>0.16492220380590084</c:v>
                </c:pt>
                <c:pt idx="8746">
                  <c:v>0.16662661211809393</c:v>
                </c:pt>
                <c:pt idx="8747">
                  <c:v>-0.14930921967780364</c:v>
                </c:pt>
                <c:pt idx="8748">
                  <c:v>0.35813464998910405</c:v>
                </c:pt>
                <c:pt idx="8749">
                  <c:v>-0.12636564198049882</c:v>
                </c:pt>
                <c:pt idx="8750">
                  <c:v>0.19290286482620189</c:v>
                </c:pt>
                <c:pt idx="8751">
                  <c:v>7.3685542947998783E-3</c:v>
                </c:pt>
                <c:pt idx="8752">
                  <c:v>0.1353477987087004</c:v>
                </c:pt>
                <c:pt idx="8753">
                  <c:v>0.30813274698679294</c:v>
                </c:pt>
                <c:pt idx="8754">
                  <c:v>-0.2017951242393039</c:v>
                </c:pt>
                <c:pt idx="8755">
                  <c:v>-0.12459301216450314</c:v>
                </c:pt>
                <c:pt idx="8756">
                  <c:v>0.10661949595260012</c:v>
                </c:pt>
                <c:pt idx="8757">
                  <c:v>-0.16694302951860607</c:v>
                </c:pt>
                <c:pt idx="8758">
                  <c:v>-0.18822976699539851</c:v>
                </c:pt>
                <c:pt idx="8759">
                  <c:v>-0.34784182193819646</c:v>
                </c:pt>
                <c:pt idx="8760">
                  <c:v>0.10602662758559944</c:v>
                </c:pt>
                <c:pt idx="8761">
                  <c:v>0.57540791270379543</c:v>
                </c:pt>
                <c:pt idx="8762">
                  <c:v>-1.8441533823001066E-2</c:v>
                </c:pt>
                <c:pt idx="8763">
                  <c:v>-5.2059504637902876E-2</c:v>
                </c:pt>
                <c:pt idx="8764">
                  <c:v>0.26101103242729806</c:v>
                </c:pt>
                <c:pt idx="8765">
                  <c:v>-3.1591352905500969E-2</c:v>
                </c:pt>
                <c:pt idx="8766">
                  <c:v>3.9121991956498903E-2</c:v>
                </c:pt>
                <c:pt idx="8767">
                  <c:v>0.19865613358920342</c:v>
                </c:pt>
                <c:pt idx="8768">
                  <c:v>-0.13527272472630614</c:v>
                </c:pt>
                <c:pt idx="8769">
                  <c:v>0.38469053783749985</c:v>
                </c:pt>
                <c:pt idx="8770">
                  <c:v>0.15842659062809616</c:v>
                </c:pt>
                <c:pt idx="8771">
                  <c:v>0.11772704586270066</c:v>
                </c:pt>
                <c:pt idx="8772">
                  <c:v>0.48518552794499925</c:v>
                </c:pt>
                <c:pt idx="8773">
                  <c:v>-0.16181838124570191</c:v>
                </c:pt>
                <c:pt idx="8774">
                  <c:v>0.26148224635639394</c:v>
                </c:pt>
                <c:pt idx="8775">
                  <c:v>6.5159118975799402E-2</c:v>
                </c:pt>
                <c:pt idx="8776">
                  <c:v>0.23175065654769611</c:v>
                </c:pt>
                <c:pt idx="8777">
                  <c:v>-0.23467954670019964</c:v>
                </c:pt>
                <c:pt idx="8778">
                  <c:v>0.48374132498349809</c:v>
                </c:pt>
                <c:pt idx="8779">
                  <c:v>-0.26684003909169718</c:v>
                </c:pt>
                <c:pt idx="8780">
                  <c:v>0.38647305854249936</c:v>
                </c:pt>
                <c:pt idx="8781">
                  <c:v>-0.33626167222499959</c:v>
                </c:pt>
                <c:pt idx="8782">
                  <c:v>7.9051855679999505E-2</c:v>
                </c:pt>
                <c:pt idx="8783">
                  <c:v>0.31287291297989839</c:v>
                </c:pt>
                <c:pt idx="8784">
                  <c:v>0.26097672027029972</c:v>
                </c:pt>
                <c:pt idx="8785">
                  <c:v>0.12596804451840171</c:v>
                </c:pt>
                <c:pt idx="8786">
                  <c:v>0.4578227073124026</c:v>
                </c:pt>
                <c:pt idx="8787">
                  <c:v>0.39685468457279427</c:v>
                </c:pt>
                <c:pt idx="8788">
                  <c:v>5.0340355529797876E-2</c:v>
                </c:pt>
                <c:pt idx="8789">
                  <c:v>8.6871033456098701E-2</c:v>
                </c:pt>
                <c:pt idx="8790">
                  <c:v>5.3380626922496788E-2</c:v>
                </c:pt>
                <c:pt idx="8791">
                  <c:v>-4.5205588057015689E-3</c:v>
                </c:pt>
                <c:pt idx="8792">
                  <c:v>0.20753921039929679</c:v>
                </c:pt>
                <c:pt idx="8793">
                  <c:v>-9.9329069298001116E-2</c:v>
                </c:pt>
                <c:pt idx="8794">
                  <c:v>-0.17821234576459943</c:v>
                </c:pt>
                <c:pt idx="8795">
                  <c:v>0.27357615193010076</c:v>
                </c:pt>
                <c:pt idx="8796">
                  <c:v>0.32328282681249476</c:v>
                </c:pt>
                <c:pt idx="8797">
                  <c:v>-0.27384986468110384</c:v>
                </c:pt>
                <c:pt idx="8798">
                  <c:v>8.1011373008998078E-2</c:v>
                </c:pt>
                <c:pt idx="8799">
                  <c:v>-8.0377632531600796E-2</c:v>
                </c:pt>
                <c:pt idx="8800">
                  <c:v>-0.73648987203959848</c:v>
                </c:pt>
                <c:pt idx="8801">
                  <c:v>-0.56097086040900024</c:v>
                </c:pt>
                <c:pt idx="8802">
                  <c:v>-2.1841708516205927E-2</c:v>
                </c:pt>
                <c:pt idx="8803">
                  <c:v>0.48224580924100025</c:v>
                </c:pt>
                <c:pt idx="8804">
                  <c:v>-0.38525519662059793</c:v>
                </c:pt>
                <c:pt idx="8805">
                  <c:v>0.17352887050709853</c:v>
                </c:pt>
                <c:pt idx="8806">
                  <c:v>-0.30444850462640005</c:v>
                </c:pt>
                <c:pt idx="8807">
                  <c:v>5.9375460213800579E-2</c:v>
                </c:pt>
                <c:pt idx="8808">
                  <c:v>0.18962876766909886</c:v>
                </c:pt>
                <c:pt idx="8809">
                  <c:v>0.26755351798720284</c:v>
                </c:pt>
                <c:pt idx="8810">
                  <c:v>0.11105330995189888</c:v>
                </c:pt>
                <c:pt idx="8811">
                  <c:v>0.16342522896989919</c:v>
                </c:pt>
                <c:pt idx="8812">
                  <c:v>0.804338430972102</c:v>
                </c:pt>
                <c:pt idx="8813">
                  <c:v>-6.8793307503099754E-2</c:v>
                </c:pt>
                <c:pt idx="8814">
                  <c:v>-4.1499829170206226E-2</c:v>
                </c:pt>
                <c:pt idx="8815">
                  <c:v>-0.35212786356859738</c:v>
                </c:pt>
                <c:pt idx="8816">
                  <c:v>-0.36024259462080011</c:v>
                </c:pt>
                <c:pt idx="8817">
                  <c:v>0.18715224887739623</c:v>
                </c:pt>
                <c:pt idx="8818">
                  <c:v>0.14045648500049879</c:v>
                </c:pt>
                <c:pt idx="8819">
                  <c:v>3.51439546864043E-2</c:v>
                </c:pt>
                <c:pt idx="8820">
                  <c:v>0.12484726150859871</c:v>
                </c:pt>
                <c:pt idx="8821">
                  <c:v>-0.10053995534000393</c:v>
                </c:pt>
                <c:pt idx="8822">
                  <c:v>6.4906216733497502E-2</c:v>
                </c:pt>
                <c:pt idx="8823">
                  <c:v>-8.5841046334991233E-3</c:v>
                </c:pt>
                <c:pt idx="8824">
                  <c:v>0.14363597362409308</c:v>
                </c:pt>
                <c:pt idx="8825">
                  <c:v>-0.11303660497409851</c:v>
                </c:pt>
                <c:pt idx="8826">
                  <c:v>-0.19154536317179804</c:v>
                </c:pt>
                <c:pt idx="8827">
                  <c:v>0.13994993737159689</c:v>
                </c:pt>
                <c:pt idx="8828">
                  <c:v>0.20109404173609846</c:v>
                </c:pt>
                <c:pt idx="8829">
                  <c:v>0.44408054530759955</c:v>
                </c:pt>
                <c:pt idx="8830">
                  <c:v>-2.7326461605007069E-2</c:v>
                </c:pt>
                <c:pt idx="8831">
                  <c:v>-4.9446518371802028E-2</c:v>
                </c:pt>
                <c:pt idx="8832">
                  <c:v>0.21299709573410297</c:v>
                </c:pt>
                <c:pt idx="8833">
                  <c:v>6.4662919111398764E-2</c:v>
                </c:pt>
                <c:pt idx="8834">
                  <c:v>9.0268805112799555E-2</c:v>
                </c:pt>
                <c:pt idx="8835">
                  <c:v>6.771163692990001E-2</c:v>
                </c:pt>
                <c:pt idx="8836">
                  <c:v>-4.6445786158898272E-2</c:v>
                </c:pt>
                <c:pt idx="8837">
                  <c:v>-0.59291659000620456</c:v>
                </c:pt>
                <c:pt idx="8838">
                  <c:v>0.19371132054789797</c:v>
                </c:pt>
                <c:pt idx="8839">
                  <c:v>-0.24501117077620194</c:v>
                </c:pt>
                <c:pt idx="8840">
                  <c:v>0.42757809293760118</c:v>
                </c:pt>
                <c:pt idx="8841">
                  <c:v>0.18166837123119706</c:v>
                </c:pt>
                <c:pt idx="8842">
                  <c:v>0.3170130567334013</c:v>
                </c:pt>
                <c:pt idx="8843">
                  <c:v>-0.27740261552969514</c:v>
                </c:pt>
                <c:pt idx="8844">
                  <c:v>1.6593763014967067E-3</c:v>
                </c:pt>
                <c:pt idx="8845">
                  <c:v>0.11107528494779473</c:v>
                </c:pt>
                <c:pt idx="8846">
                  <c:v>3.8979994850976141E-3</c:v>
                </c:pt>
                <c:pt idx="8847">
                  <c:v>2.1344363638299058E-2</c:v>
                </c:pt>
                <c:pt idx="8848">
                  <c:v>-1.0360440305198892E-2</c:v>
                </c:pt>
                <c:pt idx="8849">
                  <c:v>4.7787552289001667E-2</c:v>
                </c:pt>
                <c:pt idx="8850">
                  <c:v>-0.42046783803100141</c:v>
                </c:pt>
                <c:pt idx="8851">
                  <c:v>0.14276244630639923</c:v>
                </c:pt>
                <c:pt idx="8852">
                  <c:v>0.31293060207089951</c:v>
                </c:pt>
                <c:pt idx="8853">
                  <c:v>2.9362650280972957E-3</c:v>
                </c:pt>
                <c:pt idx="8854">
                  <c:v>-0.25337285152829736</c:v>
                </c:pt>
                <c:pt idx="8855">
                  <c:v>4.1174486968699853E-2</c:v>
                </c:pt>
                <c:pt idx="8856">
                  <c:v>2.4893570851993729E-2</c:v>
                </c:pt>
                <c:pt idx="8857">
                  <c:v>-2.4773434898008873E-3</c:v>
                </c:pt>
                <c:pt idx="8858">
                  <c:v>0.32007515774609629</c:v>
                </c:pt>
                <c:pt idx="8859">
                  <c:v>4.5388003344392303E-2</c:v>
                </c:pt>
                <c:pt idx="8860">
                  <c:v>-0.31866476498860408</c:v>
                </c:pt>
                <c:pt idx="8861">
                  <c:v>-0.13668787495220158</c:v>
                </c:pt>
                <c:pt idx="8862">
                  <c:v>0.44037310435400201</c:v>
                </c:pt>
                <c:pt idx="8863">
                  <c:v>-5.5835925346507054E-2</c:v>
                </c:pt>
                <c:pt idx="8864">
                  <c:v>4.27413902986018E-2</c:v>
                </c:pt>
                <c:pt idx="8865">
                  <c:v>7.7583544785397862E-2</c:v>
                </c:pt>
                <c:pt idx="8866">
                  <c:v>0.33953956378910277</c:v>
                </c:pt>
                <c:pt idx="8867">
                  <c:v>0.35507259390559653</c:v>
                </c:pt>
                <c:pt idx="8868">
                  <c:v>0.2051208339686994</c:v>
                </c:pt>
                <c:pt idx="8869">
                  <c:v>0.35779931672509946</c:v>
                </c:pt>
                <c:pt idx="8870">
                  <c:v>0.15753701131389874</c:v>
                </c:pt>
                <c:pt idx="8871">
                  <c:v>0.35592441758419824</c:v>
                </c:pt>
                <c:pt idx="8872">
                  <c:v>-3.1129075081040014E-3</c:v>
                </c:pt>
                <c:pt idx="8873">
                  <c:v>-0.10375418252549906</c:v>
                </c:pt>
                <c:pt idx="8874">
                  <c:v>-5.3357205439297672E-2</c:v>
                </c:pt>
                <c:pt idx="8875">
                  <c:v>-0.18182686147289928</c:v>
                </c:pt>
                <c:pt idx="8876">
                  <c:v>-0.23486659582230374</c:v>
                </c:pt>
                <c:pt idx="8877">
                  <c:v>-8.0870487889903586E-2</c:v>
                </c:pt>
                <c:pt idx="8878">
                  <c:v>0.14806872648959768</c:v>
                </c:pt>
                <c:pt idx="8879">
                  <c:v>-0.34122915072830295</c:v>
                </c:pt>
                <c:pt idx="8880">
                  <c:v>-0.11001511936380126</c:v>
                </c:pt>
                <c:pt idx="8881">
                  <c:v>1.1262801016698631E-2</c:v>
                </c:pt>
                <c:pt idx="8882">
                  <c:v>0.10546056582679597</c:v>
                </c:pt>
                <c:pt idx="8883">
                  <c:v>0.19364873372190061</c:v>
                </c:pt>
                <c:pt idx="8884">
                  <c:v>-5.4294437978896326E-2</c:v>
                </c:pt>
                <c:pt idx="8885">
                  <c:v>0.30707779479769926</c:v>
                </c:pt>
                <c:pt idx="8886">
                  <c:v>-0.28463979293220376</c:v>
                </c:pt>
                <c:pt idx="8887">
                  <c:v>0.36725818237949426</c:v>
                </c:pt>
                <c:pt idx="8888">
                  <c:v>4.9222781020503703E-2</c:v>
                </c:pt>
                <c:pt idx="8889">
                  <c:v>-0.25205210149169943</c:v>
                </c:pt>
                <c:pt idx="8890">
                  <c:v>2.7370319106402974E-2</c:v>
                </c:pt>
                <c:pt idx="8891">
                  <c:v>8.0952833059299678E-2</c:v>
                </c:pt>
                <c:pt idx="8892">
                  <c:v>0.38593938899889935</c:v>
                </c:pt>
                <c:pt idx="8893">
                  <c:v>0.23444715440159314</c:v>
                </c:pt>
                <c:pt idx="8894">
                  <c:v>-2.9697435051801335E-2</c:v>
                </c:pt>
                <c:pt idx="8895">
                  <c:v>3.0305813915298074E-2</c:v>
                </c:pt>
                <c:pt idx="8896">
                  <c:v>0.40484542699329751</c:v>
                </c:pt>
                <c:pt idx="8897">
                  <c:v>0.11412982395609816</c:v>
                </c:pt>
                <c:pt idx="8898">
                  <c:v>-0.12343660563790593</c:v>
                </c:pt>
                <c:pt idx="8899">
                  <c:v>0.27920379172599752</c:v>
                </c:pt>
                <c:pt idx="8900">
                  <c:v>0.4423624802374988</c:v>
                </c:pt>
                <c:pt idx="8901">
                  <c:v>-0.38423362797960436</c:v>
                </c:pt>
                <c:pt idx="8902">
                  <c:v>2.1453725381100242E-2</c:v>
                </c:pt>
                <c:pt idx="8903">
                  <c:v>-0.25928445208639772</c:v>
                </c:pt>
                <c:pt idx="8904">
                  <c:v>3.7451517150088875E-4</c:v>
                </c:pt>
                <c:pt idx="8905">
                  <c:v>-0.27409173465460412</c:v>
                </c:pt>
                <c:pt idx="8906">
                  <c:v>-0.13236285332880016</c:v>
                </c:pt>
                <c:pt idx="8907">
                  <c:v>1.5840031500395924E-2</c:v>
                </c:pt>
                <c:pt idx="8908">
                  <c:v>0.45274663838329587</c:v>
                </c:pt>
                <c:pt idx="8909">
                  <c:v>0.52880447710170131</c:v>
                </c:pt>
                <c:pt idx="8910">
                  <c:v>1.6711502344101348E-2</c:v>
                </c:pt>
                <c:pt idx="8911">
                  <c:v>-0.18984319571289632</c:v>
                </c:pt>
                <c:pt idx="8912">
                  <c:v>-0.24508614757650093</c:v>
                </c:pt>
                <c:pt idx="8913">
                  <c:v>-0.20221497568810776</c:v>
                </c:pt>
                <c:pt idx="8914">
                  <c:v>-0.16173948711740138</c:v>
                </c:pt>
                <c:pt idx="8915">
                  <c:v>-0.63025089314250238</c:v>
                </c:pt>
                <c:pt idx="8916">
                  <c:v>-5.1173788116798846E-2</c:v>
                </c:pt>
                <c:pt idx="8917">
                  <c:v>-1.617600687249876E-2</c:v>
                </c:pt>
                <c:pt idx="8918">
                  <c:v>-2.0744107958499569E-2</c:v>
                </c:pt>
                <c:pt idx="8919">
                  <c:v>0.55111185804239682</c:v>
                </c:pt>
                <c:pt idx="8920">
                  <c:v>6.3442880003400148E-2</c:v>
                </c:pt>
                <c:pt idx="8921">
                  <c:v>0.28977203961350284</c:v>
                </c:pt>
                <c:pt idx="8922">
                  <c:v>0.23806374439990208</c:v>
                </c:pt>
                <c:pt idx="8923">
                  <c:v>0.18103191523370299</c:v>
                </c:pt>
                <c:pt idx="8924">
                  <c:v>-0.26903025734830521</c:v>
                </c:pt>
                <c:pt idx="8925">
                  <c:v>-1.239871648190416E-2</c:v>
                </c:pt>
                <c:pt idx="8926">
                  <c:v>0.36944232593799597</c:v>
                </c:pt>
                <c:pt idx="8927">
                  <c:v>-0.32753754969940019</c:v>
                </c:pt>
                <c:pt idx="8928">
                  <c:v>-2.4003014616980067E-3</c:v>
                </c:pt>
                <c:pt idx="8929">
                  <c:v>-0.33451827792130473</c:v>
                </c:pt>
                <c:pt idx="8930">
                  <c:v>3.2355327217302943E-2</c:v>
                </c:pt>
                <c:pt idx="8931">
                  <c:v>0.27164916170190168</c:v>
                </c:pt>
                <c:pt idx="8932">
                  <c:v>0.22133639085320311</c:v>
                </c:pt>
                <c:pt idx="8933">
                  <c:v>1.4314274161101537E-2</c:v>
                </c:pt>
                <c:pt idx="8934">
                  <c:v>0.15436911397989661</c:v>
                </c:pt>
                <c:pt idx="8935">
                  <c:v>0.10186745930759855</c:v>
                </c:pt>
                <c:pt idx="8936">
                  <c:v>-0.15602498154510158</c:v>
                </c:pt>
                <c:pt idx="8937">
                  <c:v>-0.47760932682520263</c:v>
                </c:pt>
                <c:pt idx="8938">
                  <c:v>-7.8596729997997272E-3</c:v>
                </c:pt>
                <c:pt idx="8939">
                  <c:v>-0.61469099510050285</c:v>
                </c:pt>
                <c:pt idx="8940">
                  <c:v>0.15055288104169762</c:v>
                </c:pt>
                <c:pt idx="8941">
                  <c:v>4.2195121852941497E-3</c:v>
                </c:pt>
                <c:pt idx="8942">
                  <c:v>6.5891263927497334E-2</c:v>
                </c:pt>
                <c:pt idx="8943">
                  <c:v>5.1330104399482934E-4</c:v>
                </c:pt>
                <c:pt idx="8944">
                  <c:v>-0.28743023975489734</c:v>
                </c:pt>
                <c:pt idx="8945">
                  <c:v>0.20418094980409762</c:v>
                </c:pt>
                <c:pt idx="8946">
                  <c:v>0.12403155872729599</c:v>
                </c:pt>
                <c:pt idx="8947">
                  <c:v>-0.42330374991380637</c:v>
                </c:pt>
                <c:pt idx="8948">
                  <c:v>-0.34062447635960069</c:v>
                </c:pt>
                <c:pt idx="8949">
                  <c:v>0.22110549377659794</c:v>
                </c:pt>
                <c:pt idx="8950">
                  <c:v>-0.10471659174480408</c:v>
                </c:pt>
                <c:pt idx="8951">
                  <c:v>-3.6163396936302661E-2</c:v>
                </c:pt>
                <c:pt idx="8952">
                  <c:v>-0.30218361401600191</c:v>
                </c:pt>
                <c:pt idx="8953">
                  <c:v>0.24593024261919538</c:v>
                </c:pt>
                <c:pt idx="8954">
                  <c:v>2.3376105290097371E-2</c:v>
                </c:pt>
                <c:pt idx="8955">
                  <c:v>0.66615426416039725</c:v>
                </c:pt>
                <c:pt idx="8956">
                  <c:v>4.5533487598000022E-2</c:v>
                </c:pt>
                <c:pt idx="8957">
                  <c:v>-0.35393827173790271</c:v>
                </c:pt>
                <c:pt idx="8958">
                  <c:v>-0.11802335295820399</c:v>
                </c:pt>
                <c:pt idx="8959">
                  <c:v>-4.8908475230291515E-4</c:v>
                </c:pt>
                <c:pt idx="8960">
                  <c:v>0.20443287504630092</c:v>
                </c:pt>
                <c:pt idx="8961">
                  <c:v>0.44471229194829931</c:v>
                </c:pt>
                <c:pt idx="8962">
                  <c:v>0.21786664790469956</c:v>
                </c:pt>
                <c:pt idx="8963">
                  <c:v>-0.18880447291859781</c:v>
                </c:pt>
                <c:pt idx="8964">
                  <c:v>-0.17720249024100099</c:v>
                </c:pt>
                <c:pt idx="8965">
                  <c:v>0.14412652371749601</c:v>
                </c:pt>
                <c:pt idx="8966">
                  <c:v>2.7530317895099188E-2</c:v>
                </c:pt>
                <c:pt idx="8967">
                  <c:v>0.54621255572169503</c:v>
                </c:pt>
                <c:pt idx="8968">
                  <c:v>0.21221050442989764</c:v>
                </c:pt>
                <c:pt idx="8969">
                  <c:v>8.1131479067799717E-2</c:v>
                </c:pt>
                <c:pt idx="8970">
                  <c:v>-0.5208820848072051</c:v>
                </c:pt>
                <c:pt idx="8971">
                  <c:v>-0.48032554277789785</c:v>
                </c:pt>
                <c:pt idx="8972">
                  <c:v>7.8393109536300187E-2</c:v>
                </c:pt>
                <c:pt idx="8973">
                  <c:v>0.17956102136020036</c:v>
                </c:pt>
                <c:pt idx="8974">
                  <c:v>0.27100325813010073</c:v>
                </c:pt>
                <c:pt idx="8975">
                  <c:v>-0.17521349351859783</c:v>
                </c:pt>
                <c:pt idx="8976">
                  <c:v>-0.20103232676470384</c:v>
                </c:pt>
                <c:pt idx="8977">
                  <c:v>0.36109929974419686</c:v>
                </c:pt>
                <c:pt idx="8978">
                  <c:v>2.6641532985898664E-2</c:v>
                </c:pt>
                <c:pt idx="8979">
                  <c:v>5.3503016093969791E-3</c:v>
                </c:pt>
                <c:pt idx="8980">
                  <c:v>-6.5012487293401477E-2</c:v>
                </c:pt>
                <c:pt idx="8981">
                  <c:v>0.4609250445203017</c:v>
                </c:pt>
                <c:pt idx="8982">
                  <c:v>0.1717041300039952</c:v>
                </c:pt>
                <c:pt idx="8983">
                  <c:v>0.11662433933199878</c:v>
                </c:pt>
                <c:pt idx="8984">
                  <c:v>0.20958855054989556</c:v>
                </c:pt>
                <c:pt idx="8985">
                  <c:v>0.21317215794469746</c:v>
                </c:pt>
                <c:pt idx="8986">
                  <c:v>-2.6437125850904408E-2</c:v>
                </c:pt>
                <c:pt idx="8987">
                  <c:v>0.18469605015960155</c:v>
                </c:pt>
                <c:pt idx="8988">
                  <c:v>-1.9051245887602875E-2</c:v>
                </c:pt>
                <c:pt idx="8989">
                  <c:v>0.17491282807189634</c:v>
                </c:pt>
                <c:pt idx="8990">
                  <c:v>9.3383944760397242E-2</c:v>
                </c:pt>
                <c:pt idx="8991">
                  <c:v>0.15293420147690284</c:v>
                </c:pt>
                <c:pt idx="8992">
                  <c:v>0.22922252041369973</c:v>
                </c:pt>
                <c:pt idx="8993">
                  <c:v>-0.6854853196454016</c:v>
                </c:pt>
                <c:pt idx="8994">
                  <c:v>-0.36514026321670201</c:v>
                </c:pt>
                <c:pt idx="8995">
                  <c:v>0.40744258899700014</c:v>
                </c:pt>
                <c:pt idx="8996">
                  <c:v>-4.2023681315697559E-2</c:v>
                </c:pt>
                <c:pt idx="8997">
                  <c:v>0.36284621545649998</c:v>
                </c:pt>
                <c:pt idx="8998">
                  <c:v>-4.8812030756401725E-2</c:v>
                </c:pt>
                <c:pt idx="8999">
                  <c:v>0.3010275593263998</c:v>
                </c:pt>
                <c:pt idx="9000">
                  <c:v>-0.58460569839600396</c:v>
                </c:pt>
                <c:pt idx="9001">
                  <c:v>0.19999667820029998</c:v>
                </c:pt>
                <c:pt idx="9002">
                  <c:v>0.29097186343409476</c:v>
                </c:pt>
                <c:pt idx="9003">
                  <c:v>-7.8350971043398943E-2</c:v>
                </c:pt>
                <c:pt idx="9004">
                  <c:v>0.30589007808079316</c:v>
                </c:pt>
                <c:pt idx="9005">
                  <c:v>-4.3974069450101183E-2</c:v>
                </c:pt>
                <c:pt idx="9006">
                  <c:v>-6.777080298299154E-3</c:v>
                </c:pt>
                <c:pt idx="9007">
                  <c:v>0.15929881276419877</c:v>
                </c:pt>
                <c:pt idx="9008">
                  <c:v>-8.801190214509802E-2</c:v>
                </c:pt>
                <c:pt idx="9009">
                  <c:v>0.17650887622760081</c:v>
                </c:pt>
                <c:pt idx="9010">
                  <c:v>0.31880294899190176</c:v>
                </c:pt>
                <c:pt idx="9011">
                  <c:v>-0.36732239593520433</c:v>
                </c:pt>
                <c:pt idx="9012">
                  <c:v>-3.6977155249104499E-2</c:v>
                </c:pt>
                <c:pt idx="9013">
                  <c:v>3.7641158070798042E-2</c:v>
                </c:pt>
                <c:pt idx="9014">
                  <c:v>0.15296369039420199</c:v>
                </c:pt>
                <c:pt idx="9015">
                  <c:v>-0.28737889085680024</c:v>
                </c:pt>
                <c:pt idx="9016">
                  <c:v>0.18435667657349342</c:v>
                </c:pt>
                <c:pt idx="9017">
                  <c:v>-0.33573832765459599</c:v>
                </c:pt>
                <c:pt idx="9018">
                  <c:v>-0.35715989080279797</c:v>
                </c:pt>
                <c:pt idx="9019">
                  <c:v>-0.18604262236720359</c:v>
                </c:pt>
                <c:pt idx="9020">
                  <c:v>0.22346376247750044</c:v>
                </c:pt>
                <c:pt idx="9021">
                  <c:v>0.33619338364400164</c:v>
                </c:pt>
                <c:pt idx="9022">
                  <c:v>-0.10029007307240079</c:v>
                </c:pt>
                <c:pt idx="9023">
                  <c:v>-8.8359176486797253E-2</c:v>
                </c:pt>
                <c:pt idx="9024">
                  <c:v>-0.3387619663627035</c:v>
                </c:pt>
                <c:pt idx="9025">
                  <c:v>-3.0193653613601157E-2</c:v>
                </c:pt>
                <c:pt idx="9026">
                  <c:v>-6.688150444730212E-2</c:v>
                </c:pt>
                <c:pt idx="9027">
                  <c:v>0.15260710243420306</c:v>
                </c:pt>
                <c:pt idx="9028">
                  <c:v>-0.22178657192470297</c:v>
                </c:pt>
                <c:pt idx="9029">
                  <c:v>-0.1308707557743034</c:v>
                </c:pt>
                <c:pt idx="9030">
                  <c:v>0.27144661335140086</c:v>
                </c:pt>
                <c:pt idx="9031">
                  <c:v>-9.2106643240001063E-2</c:v>
                </c:pt>
                <c:pt idx="9032">
                  <c:v>0.15878083659629993</c:v>
                </c:pt>
                <c:pt idx="9033">
                  <c:v>-6.7843421828300166E-2</c:v>
                </c:pt>
                <c:pt idx="9034">
                  <c:v>-0.13100544327540575</c:v>
                </c:pt>
                <c:pt idx="9035">
                  <c:v>7.8186484557598135E-2</c:v>
                </c:pt>
                <c:pt idx="9036">
                  <c:v>-9.3673500909048357E-3</c:v>
                </c:pt>
                <c:pt idx="9037">
                  <c:v>3.6639463363997038E-2</c:v>
                </c:pt>
                <c:pt idx="9038">
                  <c:v>-0.57676573862890024</c:v>
                </c:pt>
                <c:pt idx="9039">
                  <c:v>-0.18281188666670545</c:v>
                </c:pt>
                <c:pt idx="9040">
                  <c:v>0.38361029099210242</c:v>
                </c:pt>
                <c:pt idx="9041">
                  <c:v>5.5368653077799479E-2</c:v>
                </c:pt>
                <c:pt idx="9042">
                  <c:v>0.13607223128049384</c:v>
                </c:pt>
                <c:pt idx="9043">
                  <c:v>-1.5394565332300658E-2</c:v>
                </c:pt>
                <c:pt idx="9044">
                  <c:v>0.3107032771768985</c:v>
                </c:pt>
                <c:pt idx="9045">
                  <c:v>0.46631225976840085</c:v>
                </c:pt>
                <c:pt idx="9046">
                  <c:v>0.31287539047939816</c:v>
                </c:pt>
                <c:pt idx="9047">
                  <c:v>0.35421841967269785</c:v>
                </c:pt>
                <c:pt idx="9048">
                  <c:v>6.7232053876303155E-2</c:v>
                </c:pt>
                <c:pt idx="9049">
                  <c:v>-2.6232312783903922E-2</c:v>
                </c:pt>
                <c:pt idx="9050">
                  <c:v>-0.1185428031743001</c:v>
                </c:pt>
                <c:pt idx="9051">
                  <c:v>0.25901005219349571</c:v>
                </c:pt>
                <c:pt idx="9052">
                  <c:v>0.24734098849489783</c:v>
                </c:pt>
                <c:pt idx="9053">
                  <c:v>0.52651288103420057</c:v>
                </c:pt>
                <c:pt idx="9054">
                  <c:v>0.13214840109269943</c:v>
                </c:pt>
                <c:pt idx="9055">
                  <c:v>1.8103925557198863E-2</c:v>
                </c:pt>
                <c:pt idx="9056">
                  <c:v>0.15929128603900011</c:v>
                </c:pt>
                <c:pt idx="9057">
                  <c:v>-9.2689052496702118E-2</c:v>
                </c:pt>
                <c:pt idx="9058">
                  <c:v>-2.8004727356496062E-2</c:v>
                </c:pt>
                <c:pt idx="9059">
                  <c:v>0.11504521468599904</c:v>
                </c:pt>
                <c:pt idx="9060">
                  <c:v>0.22654420429550015</c:v>
                </c:pt>
                <c:pt idx="9061">
                  <c:v>5.554193274240049E-2</c:v>
                </c:pt>
                <c:pt idx="9062">
                  <c:v>1.64596129084984E-2</c:v>
                </c:pt>
                <c:pt idx="9063">
                  <c:v>-0.23013327070560052</c:v>
                </c:pt>
                <c:pt idx="9064">
                  <c:v>-9.70037217300046E-4</c:v>
                </c:pt>
                <c:pt idx="9065">
                  <c:v>-0.18407524670370634</c:v>
                </c:pt>
                <c:pt idx="9066">
                  <c:v>-0.13901290714319714</c:v>
                </c:pt>
                <c:pt idx="9067">
                  <c:v>-0.32853016933049872</c:v>
                </c:pt>
                <c:pt idx="9068">
                  <c:v>0.49352013282130258</c:v>
                </c:pt>
                <c:pt idx="9069">
                  <c:v>7.3862187861024609E-3</c:v>
                </c:pt>
                <c:pt idx="9070">
                  <c:v>0.43211257818899895</c:v>
                </c:pt>
                <c:pt idx="9071">
                  <c:v>0.24488284369760294</c:v>
                </c:pt>
                <c:pt idx="9072">
                  <c:v>-0.16200565467590167</c:v>
                </c:pt>
                <c:pt idx="9073">
                  <c:v>-8.8487540909703455E-2</c:v>
                </c:pt>
                <c:pt idx="9074">
                  <c:v>0.15835644012719996</c:v>
                </c:pt>
                <c:pt idx="9075">
                  <c:v>-0.3451727257664956</c:v>
                </c:pt>
                <c:pt idx="9076">
                  <c:v>-0.23827447316210026</c:v>
                </c:pt>
                <c:pt idx="9077">
                  <c:v>7.3142836204951323E-3</c:v>
                </c:pt>
                <c:pt idx="9078">
                  <c:v>-3.8261927688104436E-2</c:v>
                </c:pt>
                <c:pt idx="9079">
                  <c:v>2.6055380153103158E-2</c:v>
                </c:pt>
                <c:pt idx="9080">
                  <c:v>-0.6074166620488981</c:v>
                </c:pt>
                <c:pt idx="9081">
                  <c:v>9.982491717295261E-3</c:v>
                </c:pt>
                <c:pt idx="9082">
                  <c:v>-1.0131361075501388E-2</c:v>
                </c:pt>
                <c:pt idx="9083">
                  <c:v>-0.11141873851410367</c:v>
                </c:pt>
                <c:pt idx="9084">
                  <c:v>-0.201780369384295</c:v>
                </c:pt>
                <c:pt idx="9085">
                  <c:v>-0.25683612569610403</c:v>
                </c:pt>
                <c:pt idx="9086">
                  <c:v>-0.25283435178199909</c:v>
                </c:pt>
                <c:pt idx="9087">
                  <c:v>0.15356136879690041</c:v>
                </c:pt>
                <c:pt idx="9088">
                  <c:v>0.35097805262479653</c:v>
                </c:pt>
                <c:pt idx="9089">
                  <c:v>0.23625390855760031</c:v>
                </c:pt>
                <c:pt idx="9090">
                  <c:v>-2.3317477095005756E-2</c:v>
                </c:pt>
                <c:pt idx="9091">
                  <c:v>-0.12730480927010035</c:v>
                </c:pt>
                <c:pt idx="9092">
                  <c:v>-2.6492891037399602E-2</c:v>
                </c:pt>
                <c:pt idx="9093">
                  <c:v>-4.6778010277897408E-2</c:v>
                </c:pt>
                <c:pt idx="9094">
                  <c:v>0.1725937455777995</c:v>
                </c:pt>
                <c:pt idx="9095">
                  <c:v>-0.11975250311289898</c:v>
                </c:pt>
                <c:pt idx="9096">
                  <c:v>-8.6655330407999998E-2</c:v>
                </c:pt>
                <c:pt idx="9097">
                  <c:v>0.14305284312250421</c:v>
                </c:pt>
                <c:pt idx="9098">
                  <c:v>-0.18073825353770445</c:v>
                </c:pt>
                <c:pt idx="9099">
                  <c:v>-0.25948409937820571</c:v>
                </c:pt>
                <c:pt idx="9100">
                  <c:v>4.4806311476797589E-2</c:v>
                </c:pt>
                <c:pt idx="9101">
                  <c:v>0.61825028143950078</c:v>
                </c:pt>
                <c:pt idx="9102">
                  <c:v>0.35741560402610162</c:v>
                </c:pt>
                <c:pt idx="9103">
                  <c:v>6.6993682096097018E-2</c:v>
                </c:pt>
                <c:pt idx="9104">
                  <c:v>0.22786993381780007</c:v>
                </c:pt>
                <c:pt idx="9105">
                  <c:v>0.40395167074870386</c:v>
                </c:pt>
                <c:pt idx="9106">
                  <c:v>0.18418511405619853</c:v>
                </c:pt>
                <c:pt idx="9107">
                  <c:v>-0.33174018069740185</c:v>
                </c:pt>
                <c:pt idx="9108">
                  <c:v>-0.26224901886279639</c:v>
                </c:pt>
                <c:pt idx="9109">
                  <c:v>0.32848818526549906</c:v>
                </c:pt>
                <c:pt idx="9110">
                  <c:v>0.18398690305500054</c:v>
                </c:pt>
                <c:pt idx="9111">
                  <c:v>-8.3242714736705636E-2</c:v>
                </c:pt>
                <c:pt idx="9112">
                  <c:v>0.31422222352529872</c:v>
                </c:pt>
                <c:pt idx="9113">
                  <c:v>-0.29999084120260022</c:v>
                </c:pt>
                <c:pt idx="9114">
                  <c:v>-0.10514002201790618</c:v>
                </c:pt>
                <c:pt idx="9115">
                  <c:v>0.31014567926420256</c:v>
                </c:pt>
                <c:pt idx="9116">
                  <c:v>0.43194513387379629</c:v>
                </c:pt>
                <c:pt idx="9117">
                  <c:v>9.0660667096997827E-2</c:v>
                </c:pt>
                <c:pt idx="9118">
                  <c:v>0.17230450551409859</c:v>
                </c:pt>
                <c:pt idx="9119">
                  <c:v>0.27001053704689326</c:v>
                </c:pt>
                <c:pt idx="9120">
                  <c:v>6.4237415558700661E-2</c:v>
                </c:pt>
                <c:pt idx="9121">
                  <c:v>0.13524479128739841</c:v>
                </c:pt>
                <c:pt idx="9122">
                  <c:v>0.13019686575459843</c:v>
                </c:pt>
                <c:pt idx="9123">
                  <c:v>-0.11334821428830111</c:v>
                </c:pt>
                <c:pt idx="9124">
                  <c:v>-2.9560774572985338E-3</c:v>
                </c:pt>
                <c:pt idx="9125">
                  <c:v>0.41206865569149898</c:v>
                </c:pt>
                <c:pt idx="9126">
                  <c:v>-0.22857070354289988</c:v>
                </c:pt>
                <c:pt idx="9127">
                  <c:v>0.59055201001649493</c:v>
                </c:pt>
                <c:pt idx="9128">
                  <c:v>3.7944363729991437E-3</c:v>
                </c:pt>
                <c:pt idx="9129">
                  <c:v>-0.16420069588910025</c:v>
                </c:pt>
                <c:pt idx="9130">
                  <c:v>3.575204020690137E-2</c:v>
                </c:pt>
                <c:pt idx="9131">
                  <c:v>0.17611177279709977</c:v>
                </c:pt>
                <c:pt idx="9132">
                  <c:v>0.24952191268450008</c:v>
                </c:pt>
                <c:pt idx="9133">
                  <c:v>0.18295538837399761</c:v>
                </c:pt>
                <c:pt idx="9134">
                  <c:v>-0.33003386216380193</c:v>
                </c:pt>
                <c:pt idx="9135">
                  <c:v>0.12390567980810374</c:v>
                </c:pt>
                <c:pt idx="9136">
                  <c:v>-2.0099069888104282E-2</c:v>
                </c:pt>
                <c:pt idx="9137">
                  <c:v>0.50519807869890343</c:v>
                </c:pt>
                <c:pt idx="9138">
                  <c:v>-0.18989681242459966</c:v>
                </c:pt>
                <c:pt idx="9139">
                  <c:v>9.0691123302995891E-2</c:v>
                </c:pt>
                <c:pt idx="9140">
                  <c:v>0.59068837752629832</c:v>
                </c:pt>
                <c:pt idx="9141">
                  <c:v>-2.1000937745697001E-2</c:v>
                </c:pt>
                <c:pt idx="9142">
                  <c:v>-0.17835265306730008</c:v>
                </c:pt>
                <c:pt idx="9143">
                  <c:v>2.8633495470984371E-3</c:v>
                </c:pt>
                <c:pt idx="9144">
                  <c:v>-0.20141260417750573</c:v>
                </c:pt>
                <c:pt idx="9145">
                  <c:v>0.21256403309639893</c:v>
                </c:pt>
                <c:pt idx="9146">
                  <c:v>-0.1104405849721033</c:v>
                </c:pt>
                <c:pt idx="9147">
                  <c:v>0.10136219834079441</c:v>
                </c:pt>
                <c:pt idx="9148">
                  <c:v>6.0517942656296952E-2</c:v>
                </c:pt>
                <c:pt idx="9149">
                  <c:v>0.22571457025829744</c:v>
                </c:pt>
                <c:pt idx="9150">
                  <c:v>0.26312402481949704</c:v>
                </c:pt>
                <c:pt idx="9151">
                  <c:v>-6.9179249627097761E-2</c:v>
                </c:pt>
                <c:pt idx="9152">
                  <c:v>-0.13610399854550081</c:v>
                </c:pt>
                <c:pt idx="9153">
                  <c:v>-0.26476945356279913</c:v>
                </c:pt>
                <c:pt idx="9154">
                  <c:v>0.44020759666949516</c:v>
                </c:pt>
                <c:pt idx="9155">
                  <c:v>0.46842585255699731</c:v>
                </c:pt>
                <c:pt idx="9156">
                  <c:v>4.0049592823976354E-3</c:v>
                </c:pt>
                <c:pt idx="9157">
                  <c:v>1.3016637734545</c:v>
                </c:pt>
                <c:pt idx="9158">
                  <c:v>-0.15922565925980336</c:v>
                </c:pt>
                <c:pt idx="9159">
                  <c:v>-0.40422862904259915</c:v>
                </c:pt>
                <c:pt idx="9160">
                  <c:v>-0.35523455618260158</c:v>
                </c:pt>
                <c:pt idx="9161">
                  <c:v>-1.0728778145001172E-2</c:v>
                </c:pt>
                <c:pt idx="9162">
                  <c:v>-0.39422743226580081</c:v>
                </c:pt>
                <c:pt idx="9163">
                  <c:v>-0.12569322060860344</c:v>
                </c:pt>
                <c:pt idx="9164">
                  <c:v>-0.43444817195810259</c:v>
                </c:pt>
                <c:pt idx="9165">
                  <c:v>4.9390550627002483E-2</c:v>
                </c:pt>
                <c:pt idx="9166">
                  <c:v>-0.23249016626090224</c:v>
                </c:pt>
                <c:pt idx="9167">
                  <c:v>-0.18544634428150175</c:v>
                </c:pt>
                <c:pt idx="9168">
                  <c:v>-0.22580023347900635</c:v>
                </c:pt>
                <c:pt idx="9169">
                  <c:v>0.39951077435669902</c:v>
                </c:pt>
                <c:pt idx="9170">
                  <c:v>-0.2105226046942974</c:v>
                </c:pt>
                <c:pt idx="9171">
                  <c:v>-6.6992095284206243E-2</c:v>
                </c:pt>
                <c:pt idx="9172">
                  <c:v>4.0516448713098896E-2</c:v>
                </c:pt>
                <c:pt idx="9173">
                  <c:v>-0.16199445391519873</c:v>
                </c:pt>
                <c:pt idx="9174">
                  <c:v>5.549692648209259E-2</c:v>
                </c:pt>
                <c:pt idx="9175">
                  <c:v>0.59946998389379758</c:v>
                </c:pt>
                <c:pt idx="9176">
                  <c:v>0.42233553170039784</c:v>
                </c:pt>
                <c:pt idx="9177">
                  <c:v>-0.44900524384710394</c:v>
                </c:pt>
                <c:pt idx="9178">
                  <c:v>-0.12107118317049981</c:v>
                </c:pt>
                <c:pt idx="9179">
                  <c:v>-0.35659984015939727</c:v>
                </c:pt>
                <c:pt idx="9180">
                  <c:v>-6.9448428826035524E-3</c:v>
                </c:pt>
                <c:pt idx="9181">
                  <c:v>0.10102298164330392</c:v>
                </c:pt>
                <c:pt idx="9182">
                  <c:v>-0.32470208142500212</c:v>
                </c:pt>
                <c:pt idx="9183">
                  <c:v>-0.21119710210460596</c:v>
                </c:pt>
                <c:pt idx="9184">
                  <c:v>-8.040392202900648E-3</c:v>
                </c:pt>
                <c:pt idx="9185">
                  <c:v>0.32393279674870001</c:v>
                </c:pt>
                <c:pt idx="9186">
                  <c:v>0.18452376305500451</c:v>
                </c:pt>
                <c:pt idx="9187">
                  <c:v>-0.27029591395510266</c:v>
                </c:pt>
                <c:pt idx="9188">
                  <c:v>0.14000488492739294</c:v>
                </c:pt>
                <c:pt idx="9189">
                  <c:v>-0.13835669465129996</c:v>
                </c:pt>
                <c:pt idx="9190">
                  <c:v>0.23827081711429798</c:v>
                </c:pt>
                <c:pt idx="9191">
                  <c:v>0.27983980591479707</c:v>
                </c:pt>
                <c:pt idx="9192">
                  <c:v>-0.4039905027897035</c:v>
                </c:pt>
                <c:pt idx="9193">
                  <c:v>0.13948606537589825</c:v>
                </c:pt>
                <c:pt idx="9194">
                  <c:v>-3.0238263306003432E-2</c:v>
                </c:pt>
                <c:pt idx="9195">
                  <c:v>-0.17200564268230778</c:v>
                </c:pt>
                <c:pt idx="9196">
                  <c:v>-8.5374768680402724E-2</c:v>
                </c:pt>
                <c:pt idx="9197">
                  <c:v>0.46022053393959794</c:v>
                </c:pt>
                <c:pt idx="9198">
                  <c:v>8.6067092399595424E-2</c:v>
                </c:pt>
                <c:pt idx="9199">
                  <c:v>1.1448507046800671E-2</c:v>
                </c:pt>
                <c:pt idx="9200">
                  <c:v>0.13113201553589704</c:v>
                </c:pt>
                <c:pt idx="9201">
                  <c:v>-0.29293354435920094</c:v>
                </c:pt>
                <c:pt idx="9202">
                  <c:v>0.16707159194989885</c:v>
                </c:pt>
                <c:pt idx="9203">
                  <c:v>0.1723344987397013</c:v>
                </c:pt>
                <c:pt idx="9204">
                  <c:v>0.18387664755780264</c:v>
                </c:pt>
                <c:pt idx="9205">
                  <c:v>0.274064856246099</c:v>
                </c:pt>
                <c:pt idx="9206">
                  <c:v>-9.8476033616897496E-2</c:v>
                </c:pt>
                <c:pt idx="9207">
                  <c:v>0.46064584264740205</c:v>
                </c:pt>
                <c:pt idx="9208">
                  <c:v>-7.4104979968105056E-2</c:v>
                </c:pt>
                <c:pt idx="9209">
                  <c:v>1.2909776707296317E-2</c:v>
                </c:pt>
                <c:pt idx="9210">
                  <c:v>0.27165280483190202</c:v>
                </c:pt>
                <c:pt idx="9211">
                  <c:v>-0.48622502841720205</c:v>
                </c:pt>
                <c:pt idx="9212">
                  <c:v>0.25775640905089858</c:v>
                </c:pt>
                <c:pt idx="9213">
                  <c:v>8.2052668939297746E-2</c:v>
                </c:pt>
                <c:pt idx="9214">
                  <c:v>-3.2647838707596577E-2</c:v>
                </c:pt>
                <c:pt idx="9215">
                  <c:v>0.12264145996029896</c:v>
                </c:pt>
                <c:pt idx="9216">
                  <c:v>-4.3097606647698683E-2</c:v>
                </c:pt>
                <c:pt idx="9217">
                  <c:v>8.8893666414300299E-2</c:v>
                </c:pt>
                <c:pt idx="9218">
                  <c:v>0.4067272271135991</c:v>
                </c:pt>
                <c:pt idx="9219">
                  <c:v>0.13067371971779806</c:v>
                </c:pt>
                <c:pt idx="9220">
                  <c:v>-0.37233435522829694</c:v>
                </c:pt>
                <c:pt idx="9221">
                  <c:v>0.60450273407730037</c:v>
                </c:pt>
                <c:pt idx="9222">
                  <c:v>0.56504237394629797</c:v>
                </c:pt>
                <c:pt idx="9223">
                  <c:v>0.38481974421399912</c:v>
                </c:pt>
                <c:pt idx="9224">
                  <c:v>0.20310448011439775</c:v>
                </c:pt>
                <c:pt idx="9225">
                  <c:v>-0.43408982446390354</c:v>
                </c:pt>
                <c:pt idx="9226">
                  <c:v>-0.27353785450450374</c:v>
                </c:pt>
                <c:pt idx="9227">
                  <c:v>3.0743782134976527E-3</c:v>
                </c:pt>
                <c:pt idx="9228">
                  <c:v>-2.4368581315101778E-2</c:v>
                </c:pt>
                <c:pt idx="9229">
                  <c:v>-0.40747382285990597</c:v>
                </c:pt>
                <c:pt idx="9230">
                  <c:v>-0.23689692936060425</c:v>
                </c:pt>
                <c:pt idx="9231">
                  <c:v>7.4452405136966604E-3</c:v>
                </c:pt>
                <c:pt idx="9232">
                  <c:v>-0.11032480035029835</c:v>
                </c:pt>
                <c:pt idx="9233">
                  <c:v>3.1682631888202195E-2</c:v>
                </c:pt>
                <c:pt idx="9234">
                  <c:v>-3.251912931380474E-2</c:v>
                </c:pt>
                <c:pt idx="9235">
                  <c:v>0.25830134950509631</c:v>
                </c:pt>
                <c:pt idx="9236">
                  <c:v>-0.26394691473949905</c:v>
                </c:pt>
                <c:pt idx="9237">
                  <c:v>0.1486181823522017</c:v>
                </c:pt>
                <c:pt idx="9238">
                  <c:v>-7.7652686825302908E-2</c:v>
                </c:pt>
                <c:pt idx="9239">
                  <c:v>-0.32931458810099912</c:v>
                </c:pt>
                <c:pt idx="9240">
                  <c:v>-0.27674905277009998</c:v>
                </c:pt>
                <c:pt idx="9241">
                  <c:v>-0.1362880123468031</c:v>
                </c:pt>
                <c:pt idx="9242">
                  <c:v>1.8174188715903483E-2</c:v>
                </c:pt>
                <c:pt idx="9243">
                  <c:v>-3.005295103896799E-3</c:v>
                </c:pt>
                <c:pt idx="9244">
                  <c:v>0.29512479318700002</c:v>
                </c:pt>
                <c:pt idx="9245">
                  <c:v>-4.5351161193700307E-2</c:v>
                </c:pt>
                <c:pt idx="9246">
                  <c:v>0.17526692718899994</c:v>
                </c:pt>
                <c:pt idx="9247">
                  <c:v>-6.7510377289039525E-3</c:v>
                </c:pt>
                <c:pt idx="9248">
                  <c:v>-0.21044003719710247</c:v>
                </c:pt>
                <c:pt idx="9249">
                  <c:v>-8.1910049952504949E-2</c:v>
                </c:pt>
                <c:pt idx="9250">
                  <c:v>0.25873493811790382</c:v>
                </c:pt>
                <c:pt idx="9251">
                  <c:v>1.7794744755597947E-2</c:v>
                </c:pt>
                <c:pt idx="9252">
                  <c:v>0.22644849387189936</c:v>
                </c:pt>
                <c:pt idx="9253">
                  <c:v>9.188100130580068E-2</c:v>
                </c:pt>
                <c:pt idx="9254">
                  <c:v>-1.1044564746001129E-3</c:v>
                </c:pt>
                <c:pt idx="9255">
                  <c:v>0.4684286305324008</c:v>
                </c:pt>
                <c:pt idx="9256">
                  <c:v>0.21445985447039817</c:v>
                </c:pt>
                <c:pt idx="9257">
                  <c:v>0.29444932133020529</c:v>
                </c:pt>
                <c:pt idx="9258">
                  <c:v>0.10004383296320185</c:v>
                </c:pt>
                <c:pt idx="9259">
                  <c:v>0.35144535459699711</c:v>
                </c:pt>
                <c:pt idx="9260">
                  <c:v>6.3807461823898848E-2</c:v>
                </c:pt>
                <c:pt idx="9261">
                  <c:v>0.16977313006039907</c:v>
                </c:pt>
                <c:pt idx="9262">
                  <c:v>0.17719771554909869</c:v>
                </c:pt>
                <c:pt idx="9263">
                  <c:v>-0.26318269644270487</c:v>
                </c:pt>
                <c:pt idx="9264">
                  <c:v>-0.3744897956565012</c:v>
                </c:pt>
                <c:pt idx="9265">
                  <c:v>0.11921198876199668</c:v>
                </c:pt>
                <c:pt idx="9266">
                  <c:v>0.21133415283029677</c:v>
                </c:pt>
                <c:pt idx="9267">
                  <c:v>-5.1178405505964975E-3</c:v>
                </c:pt>
                <c:pt idx="9268">
                  <c:v>-0.22184979255000314</c:v>
                </c:pt>
                <c:pt idx="9269">
                  <c:v>-0.13336343125440209</c:v>
                </c:pt>
                <c:pt idx="9270">
                  <c:v>-1.309362652310142E-2</c:v>
                </c:pt>
                <c:pt idx="9271">
                  <c:v>2.0831894217202773E-2</c:v>
                </c:pt>
                <c:pt idx="9272">
                  <c:v>-9.194182118140759E-2</c:v>
                </c:pt>
                <c:pt idx="9273">
                  <c:v>-0.16871034600400492</c:v>
                </c:pt>
                <c:pt idx="9274">
                  <c:v>-0.12677245365070178</c:v>
                </c:pt>
                <c:pt idx="9275">
                  <c:v>0.45849632951100006</c:v>
                </c:pt>
                <c:pt idx="9276">
                  <c:v>-0.10870224769830372</c:v>
                </c:pt>
                <c:pt idx="9277">
                  <c:v>0.3124676797017969</c:v>
                </c:pt>
                <c:pt idx="9278">
                  <c:v>-7.6389956613304832E-2</c:v>
                </c:pt>
                <c:pt idx="9279">
                  <c:v>0.10479982859629899</c:v>
                </c:pt>
                <c:pt idx="9280">
                  <c:v>3.0163275737400852E-2</c:v>
                </c:pt>
                <c:pt idx="9281">
                  <c:v>0.40870930039709918</c:v>
                </c:pt>
                <c:pt idx="9282">
                  <c:v>-0.15484635538179958</c:v>
                </c:pt>
                <c:pt idx="9283">
                  <c:v>-4.3438817970397281E-2</c:v>
                </c:pt>
                <c:pt idx="9284">
                  <c:v>0.40812702259400169</c:v>
                </c:pt>
                <c:pt idx="9285">
                  <c:v>-0.5069372175836051</c:v>
                </c:pt>
                <c:pt idx="9286">
                  <c:v>-0.88916183225769885</c:v>
                </c:pt>
                <c:pt idx="9287">
                  <c:v>-0.18621289070569702</c:v>
                </c:pt>
                <c:pt idx="9288">
                  <c:v>0.16235688231589762</c:v>
                </c:pt>
                <c:pt idx="9289">
                  <c:v>7.8237654147301328E-2</c:v>
                </c:pt>
                <c:pt idx="9290">
                  <c:v>-0.1407065914127017</c:v>
                </c:pt>
                <c:pt idx="9291">
                  <c:v>-0.10592226520790149</c:v>
                </c:pt>
                <c:pt idx="9292">
                  <c:v>-7.7134231372099293E-2</c:v>
                </c:pt>
                <c:pt idx="9293">
                  <c:v>0.17461058889179526</c:v>
                </c:pt>
                <c:pt idx="9294">
                  <c:v>0.27253659652040341</c:v>
                </c:pt>
                <c:pt idx="9295">
                  <c:v>-0.20813094376929797</c:v>
                </c:pt>
                <c:pt idx="9296">
                  <c:v>4.6504906205598218E-2</c:v>
                </c:pt>
                <c:pt idx="9297">
                  <c:v>-7.4881824564805299E-2</c:v>
                </c:pt>
                <c:pt idx="9298">
                  <c:v>0.19046829640179652</c:v>
                </c:pt>
                <c:pt idx="9299">
                  <c:v>0.37214371086690079</c:v>
                </c:pt>
                <c:pt idx="9300">
                  <c:v>-6.7112765651607731E-2</c:v>
                </c:pt>
                <c:pt idx="9301">
                  <c:v>-0.1944254583501035</c:v>
                </c:pt>
                <c:pt idx="9302">
                  <c:v>-0.53053515247740535</c:v>
                </c:pt>
                <c:pt idx="9303">
                  <c:v>-5.6429320896604906E-2</c:v>
                </c:pt>
                <c:pt idx="9304">
                  <c:v>0.24067530928490299</c:v>
                </c:pt>
                <c:pt idx="9305">
                  <c:v>-0.21843035776960562</c:v>
                </c:pt>
                <c:pt idx="9306">
                  <c:v>0.62005144856559724</c:v>
                </c:pt>
                <c:pt idx="9307">
                  <c:v>1.5593610224300392E-2</c:v>
                </c:pt>
                <c:pt idx="9308">
                  <c:v>-0.19157032981829758</c:v>
                </c:pt>
                <c:pt idx="9309">
                  <c:v>-6.5411809215497385E-2</c:v>
                </c:pt>
                <c:pt idx="9310">
                  <c:v>0.48510850697510222</c:v>
                </c:pt>
                <c:pt idx="9311">
                  <c:v>-0.24353037058410365</c:v>
                </c:pt>
                <c:pt idx="9312">
                  <c:v>0.24694854699099977</c:v>
                </c:pt>
                <c:pt idx="9313">
                  <c:v>0.24277560817979804</c:v>
                </c:pt>
                <c:pt idx="9314">
                  <c:v>-0.12756684556860165</c:v>
                </c:pt>
                <c:pt idx="9315">
                  <c:v>-0.1679476513834004</c:v>
                </c:pt>
                <c:pt idx="9316">
                  <c:v>0.4116434157792952</c:v>
                </c:pt>
                <c:pt idx="9317">
                  <c:v>0.1601041030282957</c:v>
                </c:pt>
                <c:pt idx="9318">
                  <c:v>0.3908058437889963</c:v>
                </c:pt>
                <c:pt idx="9319">
                  <c:v>-1.5834991226100215E-2</c:v>
                </c:pt>
                <c:pt idx="9320">
                  <c:v>0.40260331498609503</c:v>
                </c:pt>
                <c:pt idx="9321">
                  <c:v>0.2168268042171988</c:v>
                </c:pt>
                <c:pt idx="9322">
                  <c:v>-2.1155272923039092E-3</c:v>
                </c:pt>
                <c:pt idx="9323">
                  <c:v>0.32662178635859362</c:v>
                </c:pt>
                <c:pt idx="9324">
                  <c:v>-0.12398941136780195</c:v>
                </c:pt>
                <c:pt idx="9325">
                  <c:v>0.28868120051090074</c:v>
                </c:pt>
                <c:pt idx="9326">
                  <c:v>-0.13209323859199884</c:v>
                </c:pt>
                <c:pt idx="9327">
                  <c:v>2.4539107859098408E-2</c:v>
                </c:pt>
                <c:pt idx="9328">
                  <c:v>-0.1747504734392038</c:v>
                </c:pt>
                <c:pt idx="9329">
                  <c:v>5.3678886479694654E-2</c:v>
                </c:pt>
                <c:pt idx="9330">
                  <c:v>0.33865615345739997</c:v>
                </c:pt>
                <c:pt idx="9331">
                  <c:v>0.65356740318909345</c:v>
                </c:pt>
                <c:pt idx="9332">
                  <c:v>-3.7918380231900528E-2</c:v>
                </c:pt>
                <c:pt idx="9333">
                  <c:v>-0.33328934238280539</c:v>
                </c:pt>
                <c:pt idx="9334">
                  <c:v>2.7913312688902181E-2</c:v>
                </c:pt>
                <c:pt idx="9335">
                  <c:v>-0.19478779675819879</c:v>
                </c:pt>
                <c:pt idx="9336">
                  <c:v>-6.2851344461101633E-2</c:v>
                </c:pt>
                <c:pt idx="9337">
                  <c:v>-8.7264414082603992E-2</c:v>
                </c:pt>
                <c:pt idx="9338">
                  <c:v>0.28747752609849897</c:v>
                </c:pt>
                <c:pt idx="9339">
                  <c:v>-0.18076987815040013</c:v>
                </c:pt>
                <c:pt idx="9340">
                  <c:v>-5.5449248485999192E-3</c:v>
                </c:pt>
                <c:pt idx="9341">
                  <c:v>-0.20853132350919878</c:v>
                </c:pt>
                <c:pt idx="9342">
                  <c:v>-0.45692592177059765</c:v>
                </c:pt>
                <c:pt idx="9343">
                  <c:v>0.2824148166769973</c:v>
                </c:pt>
                <c:pt idx="9344">
                  <c:v>-8.3034573588989247E-3</c:v>
                </c:pt>
                <c:pt idx="9345">
                  <c:v>2.7417268022304597E-2</c:v>
                </c:pt>
                <c:pt idx="9346">
                  <c:v>-0.48650634650320512</c:v>
                </c:pt>
                <c:pt idx="9347">
                  <c:v>-0.42688910738529984</c:v>
                </c:pt>
                <c:pt idx="9348">
                  <c:v>-0.35278429091940211</c:v>
                </c:pt>
                <c:pt idx="9349">
                  <c:v>5.7728655194701162E-2</c:v>
                </c:pt>
                <c:pt idx="9350">
                  <c:v>0.4657274877136004</c:v>
                </c:pt>
                <c:pt idx="9351">
                  <c:v>-0.26586547747889711</c:v>
                </c:pt>
                <c:pt idx="9352">
                  <c:v>-0.10426099318560489</c:v>
                </c:pt>
                <c:pt idx="9353">
                  <c:v>-2.5094232076696699E-2</c:v>
                </c:pt>
                <c:pt idx="9354">
                  <c:v>0.64197040179239906</c:v>
                </c:pt>
                <c:pt idx="9355">
                  <c:v>-0.22369835566350105</c:v>
                </c:pt>
                <c:pt idx="9356">
                  <c:v>1.2308135707996826E-2</c:v>
                </c:pt>
                <c:pt idx="9357">
                  <c:v>0.3816954676237998</c:v>
                </c:pt>
                <c:pt idx="9358">
                  <c:v>4.6064317393899046E-2</c:v>
                </c:pt>
                <c:pt idx="9359">
                  <c:v>5.9021848834902357E-2</c:v>
                </c:pt>
                <c:pt idx="9360">
                  <c:v>0.14136063151829603</c:v>
                </c:pt>
                <c:pt idx="9361">
                  <c:v>-9.3717744152797877E-2</c:v>
                </c:pt>
                <c:pt idx="9362">
                  <c:v>-4.8729141781400642E-2</c:v>
                </c:pt>
                <c:pt idx="9363">
                  <c:v>0.13512089074689726</c:v>
                </c:pt>
                <c:pt idx="9364">
                  <c:v>-0.41756418085499547</c:v>
                </c:pt>
                <c:pt idx="9365">
                  <c:v>-0.14480851830950314</c:v>
                </c:pt>
                <c:pt idx="9366">
                  <c:v>-0.19116017305579902</c:v>
                </c:pt>
                <c:pt idx="9367">
                  <c:v>0.27821715998609875</c:v>
                </c:pt>
                <c:pt idx="9368">
                  <c:v>0.34131332157439687</c:v>
                </c:pt>
                <c:pt idx="9369">
                  <c:v>-0.22366458525819866</c:v>
                </c:pt>
                <c:pt idx="9370">
                  <c:v>-0.27748488242529845</c:v>
                </c:pt>
                <c:pt idx="9371">
                  <c:v>-0.2511768536704011</c:v>
                </c:pt>
                <c:pt idx="9372">
                  <c:v>0.4606108478633999</c:v>
                </c:pt>
                <c:pt idx="9373">
                  <c:v>-2.3333513998103683E-2</c:v>
                </c:pt>
                <c:pt idx="9374">
                  <c:v>0.2555837546659987</c:v>
                </c:pt>
                <c:pt idx="9375">
                  <c:v>-0.1137537315429995</c:v>
                </c:pt>
                <c:pt idx="9376">
                  <c:v>0.2140591134516967</c:v>
                </c:pt>
                <c:pt idx="9377">
                  <c:v>0.4454365525134989</c:v>
                </c:pt>
                <c:pt idx="9378">
                  <c:v>0.74159290431060043</c:v>
                </c:pt>
                <c:pt idx="9379">
                  <c:v>-8.0165212689699672E-2</c:v>
                </c:pt>
                <c:pt idx="9380">
                  <c:v>-0.25694082704389842</c:v>
                </c:pt>
                <c:pt idx="9381">
                  <c:v>-5.5850067217001254E-2</c:v>
                </c:pt>
                <c:pt idx="9382">
                  <c:v>2.5163142556500873E-2</c:v>
                </c:pt>
                <c:pt idx="9383">
                  <c:v>3.2089502423595206E-2</c:v>
                </c:pt>
                <c:pt idx="9384">
                  <c:v>6.4686880579003514E-3</c:v>
                </c:pt>
                <c:pt idx="9385">
                  <c:v>-0.22019877826160439</c:v>
                </c:pt>
                <c:pt idx="9386">
                  <c:v>0.30982728733749809</c:v>
                </c:pt>
                <c:pt idx="9387">
                  <c:v>0.3967975279884044</c:v>
                </c:pt>
                <c:pt idx="9388">
                  <c:v>-0.23874282248620204</c:v>
                </c:pt>
                <c:pt idx="9389">
                  <c:v>-0.37269390857250073</c:v>
                </c:pt>
                <c:pt idx="9390">
                  <c:v>-1.2638594560201E-2</c:v>
                </c:pt>
                <c:pt idx="9391">
                  <c:v>-0.29194614423369813</c:v>
                </c:pt>
                <c:pt idx="9392">
                  <c:v>-0.12692378075040267</c:v>
                </c:pt>
                <c:pt idx="9393">
                  <c:v>-3.6646712658502167E-2</c:v>
                </c:pt>
                <c:pt idx="9394">
                  <c:v>-0.1795223581661034</c:v>
                </c:pt>
                <c:pt idx="9395">
                  <c:v>0.3537270265630994</c:v>
                </c:pt>
                <c:pt idx="9396">
                  <c:v>0.14453990238699532</c:v>
                </c:pt>
                <c:pt idx="9397">
                  <c:v>-0.38987554508490518</c:v>
                </c:pt>
                <c:pt idx="9398">
                  <c:v>-7.421694810830104E-2</c:v>
                </c:pt>
                <c:pt idx="9399">
                  <c:v>0.12264650704430125</c:v>
                </c:pt>
                <c:pt idx="9400">
                  <c:v>0.20920472830079717</c:v>
                </c:pt>
                <c:pt idx="9401">
                  <c:v>-0.22675318918350484</c:v>
                </c:pt>
                <c:pt idx="9402">
                  <c:v>0.34483446534810014</c:v>
                </c:pt>
                <c:pt idx="9403">
                  <c:v>-9.3557743671105698E-2</c:v>
                </c:pt>
                <c:pt idx="9404">
                  <c:v>-0.41678704243830111</c:v>
                </c:pt>
                <c:pt idx="9405">
                  <c:v>0.1765818250995963</c:v>
                </c:pt>
                <c:pt idx="9406">
                  <c:v>9.3553298038095534E-2</c:v>
                </c:pt>
                <c:pt idx="9407">
                  <c:v>0.12244085636739754</c:v>
                </c:pt>
                <c:pt idx="9408">
                  <c:v>-0.14212661727579956</c:v>
                </c:pt>
                <c:pt idx="9409">
                  <c:v>0.15067272339759796</c:v>
                </c:pt>
                <c:pt idx="9410">
                  <c:v>-0.22424553253669899</c:v>
                </c:pt>
                <c:pt idx="9411">
                  <c:v>-0.19428894405969999</c:v>
                </c:pt>
                <c:pt idx="9412">
                  <c:v>-0.20655027822660088</c:v>
                </c:pt>
                <c:pt idx="9413">
                  <c:v>0.13404118850569802</c:v>
                </c:pt>
                <c:pt idx="9414">
                  <c:v>7.4526089296966802E-3</c:v>
                </c:pt>
                <c:pt idx="9415">
                  <c:v>-0.11920682357320089</c:v>
                </c:pt>
                <c:pt idx="9416">
                  <c:v>-9.3785931845594916E-2</c:v>
                </c:pt>
                <c:pt idx="9417">
                  <c:v>0.12540428890659427</c:v>
                </c:pt>
                <c:pt idx="9418">
                  <c:v>0.495689102585402</c:v>
                </c:pt>
                <c:pt idx="9419">
                  <c:v>0.30916551303109685</c:v>
                </c:pt>
                <c:pt idx="9420">
                  <c:v>0.31127167691209934</c:v>
                </c:pt>
                <c:pt idx="9421">
                  <c:v>-7.0563604894502419E-2</c:v>
                </c:pt>
                <c:pt idx="9422">
                  <c:v>-0.39875819228780074</c:v>
                </c:pt>
                <c:pt idx="9423">
                  <c:v>0.1028521141199974</c:v>
                </c:pt>
                <c:pt idx="9424">
                  <c:v>-0.21065986061469744</c:v>
                </c:pt>
                <c:pt idx="9425">
                  <c:v>0.14588815647589826</c:v>
                </c:pt>
                <c:pt idx="9426">
                  <c:v>7.5064250781800013E-2</c:v>
                </c:pt>
                <c:pt idx="9427">
                  <c:v>0.12764870153749541</c:v>
                </c:pt>
                <c:pt idx="9428">
                  <c:v>-1.2078912931201558E-2</c:v>
                </c:pt>
                <c:pt idx="9429">
                  <c:v>-0.1164860473505982</c:v>
                </c:pt>
                <c:pt idx="9430">
                  <c:v>8.1294009960693359E-2</c:v>
                </c:pt>
                <c:pt idx="9431">
                  <c:v>-0.20549233939379974</c:v>
                </c:pt>
                <c:pt idx="9432">
                  <c:v>-0.19922968580900147</c:v>
                </c:pt>
                <c:pt idx="9433">
                  <c:v>0.21574013310980433</c:v>
                </c:pt>
                <c:pt idx="9434">
                  <c:v>-8.0837180677022502E-3</c:v>
                </c:pt>
                <c:pt idx="9435">
                  <c:v>0.21203173614639326</c:v>
                </c:pt>
                <c:pt idx="9436">
                  <c:v>-0.38137694792140309</c:v>
                </c:pt>
                <c:pt idx="9437">
                  <c:v>-0.1029953038258995</c:v>
                </c:pt>
                <c:pt idx="9438">
                  <c:v>0.13294111164049838</c:v>
                </c:pt>
                <c:pt idx="9439">
                  <c:v>-0.2015796907852021</c:v>
                </c:pt>
                <c:pt idx="9440">
                  <c:v>0.28622950933930014</c:v>
                </c:pt>
                <c:pt idx="9441">
                  <c:v>0.18437008851559256</c:v>
                </c:pt>
                <c:pt idx="9442">
                  <c:v>0.58845685407550263</c:v>
                </c:pt>
                <c:pt idx="9443">
                  <c:v>0.24875614808039614</c:v>
                </c:pt>
                <c:pt idx="9444">
                  <c:v>8.9704075800895566E-2</c:v>
                </c:pt>
                <c:pt idx="9445">
                  <c:v>-0.16756887470440773</c:v>
                </c:pt>
                <c:pt idx="9446">
                  <c:v>-0.16216395855710175</c:v>
                </c:pt>
                <c:pt idx="9447">
                  <c:v>0.40770632005619944</c:v>
                </c:pt>
                <c:pt idx="9448">
                  <c:v>0.25191917327639857</c:v>
                </c:pt>
                <c:pt idx="9449">
                  <c:v>-0.12140478980680314</c:v>
                </c:pt>
                <c:pt idx="9450">
                  <c:v>0.24995693795530372</c:v>
                </c:pt>
                <c:pt idx="9451">
                  <c:v>-0.21717420302990575</c:v>
                </c:pt>
                <c:pt idx="9452">
                  <c:v>6.4048447553702204E-2</c:v>
                </c:pt>
                <c:pt idx="9453">
                  <c:v>0.23001137076619926</c:v>
                </c:pt>
                <c:pt idx="9454">
                  <c:v>-4.2517645055703213E-2</c:v>
                </c:pt>
                <c:pt idx="9455">
                  <c:v>-0.1776603925189022</c:v>
                </c:pt>
                <c:pt idx="9456">
                  <c:v>3.6755852743596051E-2</c:v>
                </c:pt>
                <c:pt idx="9457">
                  <c:v>0.28289866510309736</c:v>
                </c:pt>
                <c:pt idx="9458">
                  <c:v>0.14465951721729908</c:v>
                </c:pt>
                <c:pt idx="9459">
                  <c:v>0.30009450500359947</c:v>
                </c:pt>
                <c:pt idx="9460">
                  <c:v>-0.23225808133820181</c:v>
                </c:pt>
                <c:pt idx="9461">
                  <c:v>-0.20200453999319734</c:v>
                </c:pt>
                <c:pt idx="9462">
                  <c:v>0.52660493181750212</c:v>
                </c:pt>
                <c:pt idx="9463">
                  <c:v>0.37179155983940149</c:v>
                </c:pt>
                <c:pt idx="9464">
                  <c:v>-9.4802914889903889E-2</c:v>
                </c:pt>
                <c:pt idx="9465">
                  <c:v>-0.23766503775299697</c:v>
                </c:pt>
                <c:pt idx="9466">
                  <c:v>-0.20836720152740185</c:v>
                </c:pt>
                <c:pt idx="9467">
                  <c:v>9.1553882726699953E-2</c:v>
                </c:pt>
                <c:pt idx="9468">
                  <c:v>-8.2825029331800692E-2</c:v>
                </c:pt>
                <c:pt idx="9469">
                  <c:v>-0.13566706058740152</c:v>
                </c:pt>
                <c:pt idx="9470">
                  <c:v>-0.1805643911919006</c:v>
                </c:pt>
                <c:pt idx="9471">
                  <c:v>7.6460097021993079E-2</c:v>
                </c:pt>
                <c:pt idx="9472">
                  <c:v>0.37380788460300352</c:v>
                </c:pt>
                <c:pt idx="9473">
                  <c:v>-0.30536495852809509</c:v>
                </c:pt>
                <c:pt idx="9474">
                  <c:v>-8.9173102496097556E-2</c:v>
                </c:pt>
                <c:pt idx="9475">
                  <c:v>-0.44493443259280241</c:v>
                </c:pt>
                <c:pt idx="9476">
                  <c:v>7.1676690599304038E-2</c:v>
                </c:pt>
                <c:pt idx="9477">
                  <c:v>6.3180082507500401E-2</c:v>
                </c:pt>
                <c:pt idx="9478">
                  <c:v>0.19990451503490192</c:v>
                </c:pt>
                <c:pt idx="9479">
                  <c:v>0.52023764848949838</c:v>
                </c:pt>
                <c:pt idx="9480">
                  <c:v>-9.1039536415998157E-2</c:v>
                </c:pt>
                <c:pt idx="9481">
                  <c:v>0.50663967426039846</c:v>
                </c:pt>
                <c:pt idx="9482">
                  <c:v>0.27219456193469682</c:v>
                </c:pt>
                <c:pt idx="9483">
                  <c:v>-0.43037776821910256</c:v>
                </c:pt>
                <c:pt idx="9484">
                  <c:v>-2.3553352098403479E-2</c:v>
                </c:pt>
                <c:pt idx="9485">
                  <c:v>-0.5462397775254999</c:v>
                </c:pt>
                <c:pt idx="9486">
                  <c:v>0.38948455606959698</c:v>
                </c:pt>
                <c:pt idx="9487">
                  <c:v>-0.20414245609929793</c:v>
                </c:pt>
                <c:pt idx="9488">
                  <c:v>-1.3385166859798403E-2</c:v>
                </c:pt>
                <c:pt idx="9489">
                  <c:v>2.2019988169098781E-2</c:v>
                </c:pt>
                <c:pt idx="9490">
                  <c:v>-0.10029865954800243</c:v>
                </c:pt>
                <c:pt idx="9491">
                  <c:v>8.3556402368799354E-2</c:v>
                </c:pt>
                <c:pt idx="9492">
                  <c:v>0.3091784980784027</c:v>
                </c:pt>
                <c:pt idx="9493">
                  <c:v>0.26792622767199248</c:v>
                </c:pt>
                <c:pt idx="9494">
                  <c:v>0.22461832026259998</c:v>
                </c:pt>
                <c:pt idx="9495">
                  <c:v>0.29881301337110244</c:v>
                </c:pt>
                <c:pt idx="9496">
                  <c:v>0.29344173752590308</c:v>
                </c:pt>
                <c:pt idx="9497">
                  <c:v>-0.13061577129130342</c:v>
                </c:pt>
                <c:pt idx="9498">
                  <c:v>-1.8226658350698699E-2</c:v>
                </c:pt>
                <c:pt idx="9499">
                  <c:v>0.26940694767519346</c:v>
                </c:pt>
                <c:pt idx="9500">
                  <c:v>-0.14287122918710082</c:v>
                </c:pt>
                <c:pt idx="9501">
                  <c:v>0.39419250947199203</c:v>
                </c:pt>
                <c:pt idx="9502">
                  <c:v>-0.11203243684040132</c:v>
                </c:pt>
                <c:pt idx="9503">
                  <c:v>0.10128884370280389</c:v>
                </c:pt>
                <c:pt idx="9504">
                  <c:v>0.46200564294179713</c:v>
                </c:pt>
                <c:pt idx="9505">
                  <c:v>-0.41300035415800096</c:v>
                </c:pt>
                <c:pt idx="9506">
                  <c:v>1.124766831840418E-2</c:v>
                </c:pt>
                <c:pt idx="9507">
                  <c:v>-0.29116915664570087</c:v>
                </c:pt>
                <c:pt idx="9508">
                  <c:v>0.14405996327159443</c:v>
                </c:pt>
                <c:pt idx="9509">
                  <c:v>0.19749537571679809</c:v>
                </c:pt>
                <c:pt idx="9510">
                  <c:v>0.18933857478719318</c:v>
                </c:pt>
                <c:pt idx="9511">
                  <c:v>-0.10741393081100625</c:v>
                </c:pt>
                <c:pt idx="9512">
                  <c:v>3.8877091607396608E-2</c:v>
                </c:pt>
                <c:pt idx="9513">
                  <c:v>0.31138604307029283</c:v>
                </c:pt>
                <c:pt idx="9514">
                  <c:v>0.31611161292479295</c:v>
                </c:pt>
                <c:pt idx="9515">
                  <c:v>5.9492611688000352E-2</c:v>
                </c:pt>
                <c:pt idx="9516">
                  <c:v>3.7094874480793294E-2</c:v>
                </c:pt>
                <c:pt idx="9517">
                  <c:v>0.25538843455429827</c:v>
                </c:pt>
                <c:pt idx="9518">
                  <c:v>0.39510261192799589</c:v>
                </c:pt>
                <c:pt idx="9519">
                  <c:v>0.52639441417969834</c:v>
                </c:pt>
                <c:pt idx="9520">
                  <c:v>0.24276839397270322</c:v>
                </c:pt>
                <c:pt idx="9521">
                  <c:v>-0.32103705868870236</c:v>
                </c:pt>
                <c:pt idx="9522">
                  <c:v>-1.9881771547801463E-2</c:v>
                </c:pt>
                <c:pt idx="9523">
                  <c:v>-0.2357043774822003</c:v>
                </c:pt>
                <c:pt idx="9524">
                  <c:v>0.43152556518180063</c:v>
                </c:pt>
                <c:pt idx="9525">
                  <c:v>-0.31314906646490215</c:v>
                </c:pt>
                <c:pt idx="9526">
                  <c:v>-0.41535512925229767</c:v>
                </c:pt>
                <c:pt idx="9527">
                  <c:v>6.5402809209295754E-2</c:v>
                </c:pt>
                <c:pt idx="9528">
                  <c:v>-5.3929628489505888E-2</c:v>
                </c:pt>
                <c:pt idx="9529">
                  <c:v>-0.14721118450660242</c:v>
                </c:pt>
                <c:pt idx="9530">
                  <c:v>0.28703081489410209</c:v>
                </c:pt>
                <c:pt idx="9531">
                  <c:v>-3.7178453006504242E-2</c:v>
                </c:pt>
                <c:pt idx="9532">
                  <c:v>-2.3367876688297429E-2</c:v>
                </c:pt>
                <c:pt idx="9533">
                  <c:v>0.23636039628919292</c:v>
                </c:pt>
                <c:pt idx="9534">
                  <c:v>0.56404181282270116</c:v>
                </c:pt>
                <c:pt idx="9535">
                  <c:v>5.4027975042401977E-2</c:v>
                </c:pt>
                <c:pt idx="9536">
                  <c:v>0.13077260534899438</c:v>
                </c:pt>
                <c:pt idx="9537">
                  <c:v>0.59298154815009241</c:v>
                </c:pt>
                <c:pt idx="9538">
                  <c:v>4.3770359731297503E-2</c:v>
                </c:pt>
                <c:pt idx="9539">
                  <c:v>8.0069369267299351E-2</c:v>
                </c:pt>
                <c:pt idx="9540">
                  <c:v>-0.36045779021970503</c:v>
                </c:pt>
                <c:pt idx="9541">
                  <c:v>-0.2994876858038964</c:v>
                </c:pt>
                <c:pt idx="9542">
                  <c:v>-1.7904437839099785E-2</c:v>
                </c:pt>
                <c:pt idx="9543">
                  <c:v>-3.7713330640599452E-2</c:v>
                </c:pt>
                <c:pt idx="9544">
                  <c:v>0.45463728179749552</c:v>
                </c:pt>
                <c:pt idx="9545">
                  <c:v>-2.8303028417901999E-2</c:v>
                </c:pt>
                <c:pt idx="9546">
                  <c:v>0.44399689654009222</c:v>
                </c:pt>
                <c:pt idx="9547">
                  <c:v>0.33984812105139639</c:v>
                </c:pt>
                <c:pt idx="9548">
                  <c:v>0.11276668866859296</c:v>
                </c:pt>
                <c:pt idx="9549">
                  <c:v>-2.0812954795104588E-2</c:v>
                </c:pt>
                <c:pt idx="9550">
                  <c:v>5.351580422529878E-2</c:v>
                </c:pt>
                <c:pt idx="9551">
                  <c:v>0.10354511464289828</c:v>
                </c:pt>
                <c:pt idx="9552">
                  <c:v>-3.1524514141402449E-2</c:v>
                </c:pt>
                <c:pt idx="9553">
                  <c:v>-0.17050307989310198</c:v>
                </c:pt>
                <c:pt idx="9554">
                  <c:v>0.46540579317879605</c:v>
                </c:pt>
                <c:pt idx="9555">
                  <c:v>6.4885010129401621E-2</c:v>
                </c:pt>
                <c:pt idx="9556">
                  <c:v>0.51416810717809369</c:v>
                </c:pt>
                <c:pt idx="9557">
                  <c:v>0.2089874736284969</c:v>
                </c:pt>
                <c:pt idx="9558">
                  <c:v>0.30165869795309419</c:v>
                </c:pt>
                <c:pt idx="9559">
                  <c:v>-8.9913762187300961E-2</c:v>
                </c:pt>
                <c:pt idx="9560">
                  <c:v>-6.8744922370029826E-3</c:v>
                </c:pt>
                <c:pt idx="9561">
                  <c:v>0.13048557467290323</c:v>
                </c:pt>
                <c:pt idx="9562">
                  <c:v>2.1185489250100886E-2</c:v>
                </c:pt>
                <c:pt idx="9563">
                  <c:v>-0.39630231050410458</c:v>
                </c:pt>
                <c:pt idx="9564">
                  <c:v>0.17495478715489554</c:v>
                </c:pt>
                <c:pt idx="9565">
                  <c:v>-0.44340744001549837</c:v>
                </c:pt>
                <c:pt idx="9566">
                  <c:v>4.0120089113500512E-2</c:v>
                </c:pt>
                <c:pt idx="9567">
                  <c:v>-3.0373682307704541E-2</c:v>
                </c:pt>
                <c:pt idx="9568">
                  <c:v>-0.3433020210064015</c:v>
                </c:pt>
                <c:pt idx="9569">
                  <c:v>0.44394544979759587</c:v>
                </c:pt>
                <c:pt idx="9570">
                  <c:v>0.20375888324529257</c:v>
                </c:pt>
                <c:pt idx="9571">
                  <c:v>-3.0554597566805342E-2</c:v>
                </c:pt>
                <c:pt idx="9572">
                  <c:v>3.3608516711794323E-2</c:v>
                </c:pt>
                <c:pt idx="9573">
                  <c:v>-2.7263486560997308E-2</c:v>
                </c:pt>
                <c:pt idx="9574">
                  <c:v>-4.7649973977605953E-2</c:v>
                </c:pt>
                <c:pt idx="9575">
                  <c:v>0.36879564588139857</c:v>
                </c:pt>
                <c:pt idx="9576">
                  <c:v>0.33832047702480139</c:v>
                </c:pt>
                <c:pt idx="9577">
                  <c:v>-0.30076967066700178</c:v>
                </c:pt>
                <c:pt idx="9578">
                  <c:v>0.27030799569740083</c:v>
                </c:pt>
                <c:pt idx="9579">
                  <c:v>0.18622677902610008</c:v>
                </c:pt>
                <c:pt idx="9580">
                  <c:v>0.3216690014509993</c:v>
                </c:pt>
                <c:pt idx="9581">
                  <c:v>-0.43473594431510065</c:v>
                </c:pt>
                <c:pt idx="9582">
                  <c:v>0.18874739652000017</c:v>
                </c:pt>
                <c:pt idx="9583">
                  <c:v>-4.9853009742797383E-2</c:v>
                </c:pt>
                <c:pt idx="9584">
                  <c:v>-0.62915744468409684</c:v>
                </c:pt>
                <c:pt idx="9585">
                  <c:v>0.35351892451780031</c:v>
                </c:pt>
                <c:pt idx="9586">
                  <c:v>0.32357687619570186</c:v>
                </c:pt>
                <c:pt idx="9587">
                  <c:v>-0.31897743252800126</c:v>
                </c:pt>
                <c:pt idx="9588">
                  <c:v>0.35792132911510066</c:v>
                </c:pt>
                <c:pt idx="9589">
                  <c:v>-0.3857931434962012</c:v>
                </c:pt>
                <c:pt idx="9590">
                  <c:v>-0.41974427975630135</c:v>
                </c:pt>
                <c:pt idx="9591">
                  <c:v>0.55468929841239856</c:v>
                </c:pt>
                <c:pt idx="9592">
                  <c:v>0.17632090179569815</c:v>
                </c:pt>
                <c:pt idx="9593">
                  <c:v>-0.43387695073670329</c:v>
                </c:pt>
                <c:pt idx="9594">
                  <c:v>0.32127169650640042</c:v>
                </c:pt>
                <c:pt idx="9595">
                  <c:v>0.26637330323890041</c:v>
                </c:pt>
                <c:pt idx="9596">
                  <c:v>5.6883343772696549E-2</c:v>
                </c:pt>
                <c:pt idx="9597">
                  <c:v>0.13127666479829969</c:v>
                </c:pt>
                <c:pt idx="9598">
                  <c:v>-2.2372158573105594E-2</c:v>
                </c:pt>
                <c:pt idx="9599">
                  <c:v>0.20138162829689321</c:v>
                </c:pt>
                <c:pt idx="9600">
                  <c:v>0.36948535547289652</c:v>
                </c:pt>
                <c:pt idx="9601">
                  <c:v>-0.24489666677249744</c:v>
                </c:pt>
                <c:pt idx="9602">
                  <c:v>0.51973232495859634</c:v>
                </c:pt>
                <c:pt idx="9603">
                  <c:v>3.8601551434197745E-2</c:v>
                </c:pt>
                <c:pt idx="9604">
                  <c:v>0.79570890212659862</c:v>
                </c:pt>
                <c:pt idx="9605">
                  <c:v>0.49032633983799911</c:v>
                </c:pt>
                <c:pt idx="9606">
                  <c:v>4.1027253144399367E-2</c:v>
                </c:pt>
                <c:pt idx="9607">
                  <c:v>6.1765882061799005E-2</c:v>
                </c:pt>
                <c:pt idx="9608">
                  <c:v>3.6034904283297919E-2</c:v>
                </c:pt>
                <c:pt idx="9609">
                  <c:v>0.32819783501589939</c:v>
                </c:pt>
                <c:pt idx="9610">
                  <c:v>-0.10669982190280081</c:v>
                </c:pt>
                <c:pt idx="9611">
                  <c:v>-4.6077010468700053E-2</c:v>
                </c:pt>
                <c:pt idx="9612">
                  <c:v>0.23445540861499836</c:v>
                </c:pt>
                <c:pt idx="9613">
                  <c:v>0.35400551917779666</c:v>
                </c:pt>
                <c:pt idx="9614">
                  <c:v>0.12777873503070225</c:v>
                </c:pt>
                <c:pt idx="9615">
                  <c:v>-0.16039897030960049</c:v>
                </c:pt>
                <c:pt idx="9616">
                  <c:v>0.15919081783490441</c:v>
                </c:pt>
                <c:pt idx="9617">
                  <c:v>-4.0916976164503183E-2</c:v>
                </c:pt>
                <c:pt idx="9618">
                  <c:v>0.23731717980119527</c:v>
                </c:pt>
                <c:pt idx="9619">
                  <c:v>8.9508324587015409E-3</c:v>
                </c:pt>
                <c:pt idx="9620">
                  <c:v>-0.24895233509879944</c:v>
                </c:pt>
                <c:pt idx="9621">
                  <c:v>0.17400590711350361</c:v>
                </c:pt>
                <c:pt idx="9622">
                  <c:v>0.28692936109140277</c:v>
                </c:pt>
                <c:pt idx="9623">
                  <c:v>-3.4673693066196165E-2</c:v>
                </c:pt>
                <c:pt idx="9624">
                  <c:v>-0.15414231811289625</c:v>
                </c:pt>
                <c:pt idx="9625">
                  <c:v>0.22376581484649449</c:v>
                </c:pt>
                <c:pt idx="9626">
                  <c:v>0.22378201765219785</c:v>
                </c:pt>
                <c:pt idx="9627">
                  <c:v>4.521730541819835E-2</c:v>
                </c:pt>
                <c:pt idx="9628">
                  <c:v>6.3240568943925268E-3</c:v>
                </c:pt>
                <c:pt idx="9629">
                  <c:v>-0.13410528165690039</c:v>
                </c:pt>
                <c:pt idx="9630">
                  <c:v>0.109283613928298</c:v>
                </c:pt>
                <c:pt idx="9631">
                  <c:v>0.23761923643829874</c:v>
                </c:pt>
                <c:pt idx="9632">
                  <c:v>-1.8322147677999112E-2</c:v>
                </c:pt>
                <c:pt idx="9633">
                  <c:v>-0.54470911573120162</c:v>
                </c:pt>
                <c:pt idx="9634">
                  <c:v>-0.10836797927320418</c:v>
                </c:pt>
                <c:pt idx="9635">
                  <c:v>-5.0430026263903471E-2</c:v>
                </c:pt>
                <c:pt idx="9636">
                  <c:v>-0.30909479969059817</c:v>
                </c:pt>
                <c:pt idx="9637">
                  <c:v>0.20710777848420037</c:v>
                </c:pt>
                <c:pt idx="9638">
                  <c:v>0.40973933814940011</c:v>
                </c:pt>
                <c:pt idx="9639">
                  <c:v>-5.4517897992504061E-2</c:v>
                </c:pt>
                <c:pt idx="9640">
                  <c:v>-0.10753008252479646</c:v>
                </c:pt>
                <c:pt idx="9641">
                  <c:v>0.1568392583661975</c:v>
                </c:pt>
                <c:pt idx="9642">
                  <c:v>0.18653512604539912</c:v>
                </c:pt>
                <c:pt idx="9643">
                  <c:v>0.16691343939520209</c:v>
                </c:pt>
                <c:pt idx="9644">
                  <c:v>0.39900390020370224</c:v>
                </c:pt>
                <c:pt idx="9645">
                  <c:v>0.22026005630179668</c:v>
                </c:pt>
                <c:pt idx="9646">
                  <c:v>0.43168398339809499</c:v>
                </c:pt>
                <c:pt idx="9647">
                  <c:v>2.6281359089900036E-2</c:v>
                </c:pt>
                <c:pt idx="9648">
                  <c:v>-0.24494940775070262</c:v>
                </c:pt>
                <c:pt idx="9649">
                  <c:v>1.5207230019598228E-4</c:v>
                </c:pt>
                <c:pt idx="9650">
                  <c:v>0.29220189586180112</c:v>
                </c:pt>
                <c:pt idx="9651">
                  <c:v>0.15432826850879877</c:v>
                </c:pt>
                <c:pt idx="9652">
                  <c:v>0.54854786306989922</c:v>
                </c:pt>
                <c:pt idx="9653">
                  <c:v>-7.9737598261495179E-2</c:v>
                </c:pt>
                <c:pt idx="9654">
                  <c:v>1.8350469332403918E-2</c:v>
                </c:pt>
                <c:pt idx="9655">
                  <c:v>-0.10074405159210187</c:v>
                </c:pt>
                <c:pt idx="9656">
                  <c:v>-0.51909703620400194</c:v>
                </c:pt>
                <c:pt idx="9657">
                  <c:v>-0.24408697172410143</c:v>
                </c:pt>
                <c:pt idx="9658">
                  <c:v>0.54243039531219495</c:v>
                </c:pt>
                <c:pt idx="9659">
                  <c:v>0.36155482335509959</c:v>
                </c:pt>
                <c:pt idx="9660">
                  <c:v>-3.5574878141403588E-2</c:v>
                </c:pt>
                <c:pt idx="9661">
                  <c:v>0.43742092014549883</c:v>
                </c:pt>
                <c:pt idx="9662">
                  <c:v>4.6692831491398579E-2</c:v>
                </c:pt>
                <c:pt idx="9663">
                  <c:v>-4.8333105712195845E-2</c:v>
                </c:pt>
                <c:pt idx="9664">
                  <c:v>-1.8866115096102476E-2</c:v>
                </c:pt>
                <c:pt idx="9665">
                  <c:v>0.22462862782150239</c:v>
                </c:pt>
                <c:pt idx="9666">
                  <c:v>-0.26319652719990216</c:v>
                </c:pt>
                <c:pt idx="9667">
                  <c:v>-0.3204104813796036</c:v>
                </c:pt>
                <c:pt idx="9668">
                  <c:v>0.24349384591379675</c:v>
                </c:pt>
                <c:pt idx="9669">
                  <c:v>0.21700179416049536</c:v>
                </c:pt>
                <c:pt idx="9670">
                  <c:v>0.39049606233889733</c:v>
                </c:pt>
                <c:pt idx="9671">
                  <c:v>0.29340959401709199</c:v>
                </c:pt>
                <c:pt idx="9672">
                  <c:v>8.9143577281696196E-2</c:v>
                </c:pt>
                <c:pt idx="9673">
                  <c:v>0.28844966641199932</c:v>
                </c:pt>
                <c:pt idx="9674">
                  <c:v>0.31962429947869708</c:v>
                </c:pt>
                <c:pt idx="9675">
                  <c:v>0.31340271600709713</c:v>
                </c:pt>
                <c:pt idx="9676">
                  <c:v>8.2602689488993519E-2</c:v>
                </c:pt>
                <c:pt idx="9677">
                  <c:v>0.11500324414049601</c:v>
                </c:pt>
                <c:pt idx="9678">
                  <c:v>-0.16331637387659725</c:v>
                </c:pt>
                <c:pt idx="9679">
                  <c:v>0.27557699218879605</c:v>
                </c:pt>
                <c:pt idx="9680">
                  <c:v>0.27791171910909895</c:v>
                </c:pt>
                <c:pt idx="9681">
                  <c:v>0.61672828814999292</c:v>
                </c:pt>
                <c:pt idx="9682">
                  <c:v>-9.5804750484802526E-2</c:v>
                </c:pt>
                <c:pt idx="9683">
                  <c:v>0.46750487556030151</c:v>
                </c:pt>
                <c:pt idx="9684">
                  <c:v>0.32525980791429987</c:v>
                </c:pt>
                <c:pt idx="9685">
                  <c:v>-6.1904215769999382E-2</c:v>
                </c:pt>
                <c:pt idx="9686">
                  <c:v>-0.2081190578162051</c:v>
                </c:pt>
                <c:pt idx="9687">
                  <c:v>-0.3535952662928068</c:v>
                </c:pt>
                <c:pt idx="9688">
                  <c:v>0.19058058956599666</c:v>
                </c:pt>
                <c:pt idx="9689">
                  <c:v>0.29947569862749646</c:v>
                </c:pt>
                <c:pt idx="9690">
                  <c:v>0.1133073144535004</c:v>
                </c:pt>
                <c:pt idx="9691">
                  <c:v>-0.35591617773060591</c:v>
                </c:pt>
                <c:pt idx="9692">
                  <c:v>0.38957553827830083</c:v>
                </c:pt>
                <c:pt idx="9693">
                  <c:v>5.2458687543300186E-2</c:v>
                </c:pt>
                <c:pt idx="9694">
                  <c:v>0.37401122722669555</c:v>
                </c:pt>
                <c:pt idx="9695">
                  <c:v>-8.9482444859100951E-2</c:v>
                </c:pt>
                <c:pt idx="9696">
                  <c:v>0.54611442322139681</c:v>
                </c:pt>
                <c:pt idx="9697">
                  <c:v>-0.23103854075539942</c:v>
                </c:pt>
                <c:pt idx="9698">
                  <c:v>-0.12674076049110283</c:v>
                </c:pt>
                <c:pt idx="9699">
                  <c:v>-2.9362769053904003E-2</c:v>
                </c:pt>
                <c:pt idx="9700">
                  <c:v>-1.8144676692983808E-3</c:v>
                </c:pt>
                <c:pt idx="9701">
                  <c:v>0.21114094088849811</c:v>
                </c:pt>
                <c:pt idx="9702">
                  <c:v>5.9685765779988742E-3</c:v>
                </c:pt>
                <c:pt idx="9703">
                  <c:v>-1.2520835507032757E-3</c:v>
                </c:pt>
                <c:pt idx="9704">
                  <c:v>-5.0157864044706457E-2</c:v>
                </c:pt>
                <c:pt idx="9705">
                  <c:v>-0.18550946842390204</c:v>
                </c:pt>
                <c:pt idx="9706">
                  <c:v>-0.19964216754510034</c:v>
                </c:pt>
                <c:pt idx="9707">
                  <c:v>-0.30523718044489812</c:v>
                </c:pt>
                <c:pt idx="9708">
                  <c:v>0.15712986776069471</c:v>
                </c:pt>
                <c:pt idx="9709">
                  <c:v>4.4109419820202334E-2</c:v>
                </c:pt>
                <c:pt idx="9710">
                  <c:v>1.3280090971598213E-2</c:v>
                </c:pt>
                <c:pt idx="9711">
                  <c:v>-1.764179047100356E-3</c:v>
                </c:pt>
                <c:pt idx="9712">
                  <c:v>-0.18587484188910253</c:v>
                </c:pt>
                <c:pt idx="9713">
                  <c:v>9.9649385957896186E-2</c:v>
                </c:pt>
                <c:pt idx="9714">
                  <c:v>0.45785977899500097</c:v>
                </c:pt>
                <c:pt idx="9715">
                  <c:v>0.41764963101019248</c:v>
                </c:pt>
                <c:pt idx="9716">
                  <c:v>0.13441126374199541</c:v>
                </c:pt>
                <c:pt idx="9717">
                  <c:v>-0.25219065310430722</c:v>
                </c:pt>
                <c:pt idx="9718">
                  <c:v>-0.13548251475189943</c:v>
                </c:pt>
                <c:pt idx="9719">
                  <c:v>7.9430309838102175E-2</c:v>
                </c:pt>
                <c:pt idx="9720">
                  <c:v>0.32099458782659696</c:v>
                </c:pt>
                <c:pt idx="9721">
                  <c:v>-0.28487157259409912</c:v>
                </c:pt>
                <c:pt idx="9722">
                  <c:v>8.6804489836396215E-2</c:v>
                </c:pt>
                <c:pt idx="9723">
                  <c:v>0.17603300293999524</c:v>
                </c:pt>
                <c:pt idx="9724">
                  <c:v>0.82110509509880103</c:v>
                </c:pt>
                <c:pt idx="9725">
                  <c:v>0.10497478950299666</c:v>
                </c:pt>
                <c:pt idx="9726">
                  <c:v>-0.11443857726100504</c:v>
                </c:pt>
                <c:pt idx="9727">
                  <c:v>0.21694670479890021</c:v>
                </c:pt>
                <c:pt idx="9728">
                  <c:v>-0.14407585240370224</c:v>
                </c:pt>
                <c:pt idx="9729">
                  <c:v>-0.12835026216570355</c:v>
                </c:pt>
                <c:pt idx="9730">
                  <c:v>-0.2407002988619027</c:v>
                </c:pt>
                <c:pt idx="9731">
                  <c:v>-7.9216855639302253E-2</c:v>
                </c:pt>
                <c:pt idx="9732">
                  <c:v>-9.6019528794798248E-2</c:v>
                </c:pt>
                <c:pt idx="9733">
                  <c:v>-0.17019621520950068</c:v>
                </c:pt>
                <c:pt idx="9734">
                  <c:v>0.2905082495520972</c:v>
                </c:pt>
                <c:pt idx="9735">
                  <c:v>0.13054659383030298</c:v>
                </c:pt>
                <c:pt idx="9736">
                  <c:v>-0.30737044963199622</c:v>
                </c:pt>
                <c:pt idx="9737">
                  <c:v>-0.17110347200409848</c:v>
                </c:pt>
                <c:pt idx="9738">
                  <c:v>0.25567084238070237</c:v>
                </c:pt>
                <c:pt idx="9739">
                  <c:v>8.1762567322194002E-2</c:v>
                </c:pt>
                <c:pt idx="9740">
                  <c:v>0.50580765075340395</c:v>
                </c:pt>
                <c:pt idx="9741">
                  <c:v>0.15160142979860325</c:v>
                </c:pt>
                <c:pt idx="9742">
                  <c:v>5.4259461235901085E-2</c:v>
                </c:pt>
                <c:pt idx="9743">
                  <c:v>0.18169403770119885</c:v>
                </c:pt>
                <c:pt idx="9744">
                  <c:v>0.17354717294649902</c:v>
                </c:pt>
                <c:pt idx="9745">
                  <c:v>0.12975433354539945</c:v>
                </c:pt>
                <c:pt idx="9746">
                  <c:v>-0.21528630217920153</c:v>
                </c:pt>
                <c:pt idx="9747">
                  <c:v>-0.25741798412480676</c:v>
                </c:pt>
                <c:pt idx="9748">
                  <c:v>-0.42943224629919996</c:v>
                </c:pt>
                <c:pt idx="9749">
                  <c:v>0.28945498522089963</c:v>
                </c:pt>
                <c:pt idx="9750">
                  <c:v>0.28613012186169584</c:v>
                </c:pt>
                <c:pt idx="9751">
                  <c:v>5.7220521692698867E-2</c:v>
                </c:pt>
                <c:pt idx="9752">
                  <c:v>-0.29675633329400597</c:v>
                </c:pt>
                <c:pt idx="9753">
                  <c:v>0.19753017418189955</c:v>
                </c:pt>
                <c:pt idx="9754">
                  <c:v>-2.9212999596303746E-2</c:v>
                </c:pt>
                <c:pt idx="9755">
                  <c:v>7.3582732174799048E-2</c:v>
                </c:pt>
                <c:pt idx="9756">
                  <c:v>2.4449570000193432E-2</c:v>
                </c:pt>
                <c:pt idx="9757">
                  <c:v>0.53402535014109986</c:v>
                </c:pt>
                <c:pt idx="9758">
                  <c:v>-0.36003517041289967</c:v>
                </c:pt>
                <c:pt idx="9759">
                  <c:v>1.6232417170499502E-2</c:v>
                </c:pt>
                <c:pt idx="9760">
                  <c:v>-9.9656533153599014E-2</c:v>
                </c:pt>
                <c:pt idx="9761">
                  <c:v>0.32672040240390032</c:v>
                </c:pt>
                <c:pt idx="9762">
                  <c:v>-0.29751043022159962</c:v>
                </c:pt>
                <c:pt idx="9763">
                  <c:v>0.54423138569120511</c:v>
                </c:pt>
                <c:pt idx="9764">
                  <c:v>-4.6269431054803078E-2</c:v>
                </c:pt>
                <c:pt idx="9765">
                  <c:v>-4.8918229250901391E-2</c:v>
                </c:pt>
                <c:pt idx="9766">
                  <c:v>-0.22369897885970147</c:v>
                </c:pt>
                <c:pt idx="9767">
                  <c:v>0.45829958770210055</c:v>
                </c:pt>
                <c:pt idx="9768">
                  <c:v>0.26779369815059795</c:v>
                </c:pt>
                <c:pt idx="9769">
                  <c:v>0.37667237412949817</c:v>
                </c:pt>
                <c:pt idx="9770">
                  <c:v>0.10093509282859969</c:v>
                </c:pt>
                <c:pt idx="9771">
                  <c:v>-0.42794962281600135</c:v>
                </c:pt>
                <c:pt idx="9772">
                  <c:v>-3.5733506665899029E-2</c:v>
                </c:pt>
                <c:pt idx="9773">
                  <c:v>0.38133161409719918</c:v>
                </c:pt>
                <c:pt idx="9774">
                  <c:v>-1.2775493625497347E-2</c:v>
                </c:pt>
                <c:pt idx="9775">
                  <c:v>-6.3555020297400233E-2</c:v>
                </c:pt>
                <c:pt idx="9776">
                  <c:v>0.24866171633410517</c:v>
                </c:pt>
                <c:pt idx="9777">
                  <c:v>-0.42703091567380369</c:v>
                </c:pt>
                <c:pt idx="9778">
                  <c:v>0.28006928456219526</c:v>
                </c:pt>
                <c:pt idx="9779">
                  <c:v>-0.11876671135139816</c:v>
                </c:pt>
                <c:pt idx="9780">
                  <c:v>-8.5295099286099685E-2</c:v>
                </c:pt>
                <c:pt idx="9781">
                  <c:v>0.22107794047399665</c:v>
                </c:pt>
                <c:pt idx="9782">
                  <c:v>-0.10209640450940327</c:v>
                </c:pt>
                <c:pt idx="9783">
                  <c:v>-0.1701130930697019</c:v>
                </c:pt>
                <c:pt idx="9784">
                  <c:v>0.59537766365779987</c:v>
                </c:pt>
                <c:pt idx="9785">
                  <c:v>-1.3302884324204456E-2</c:v>
                </c:pt>
                <c:pt idx="9786">
                  <c:v>8.0848182355396148E-2</c:v>
                </c:pt>
                <c:pt idx="9787">
                  <c:v>-0.26434625784440158</c:v>
                </c:pt>
                <c:pt idx="9788">
                  <c:v>-0.40741199634150149</c:v>
                </c:pt>
                <c:pt idx="9789">
                  <c:v>0.10714681910219781</c:v>
                </c:pt>
                <c:pt idx="9790">
                  <c:v>0.27193133567229921</c:v>
                </c:pt>
                <c:pt idx="9791">
                  <c:v>0.26899684245449862</c:v>
                </c:pt>
                <c:pt idx="9792">
                  <c:v>0.16079299599959995</c:v>
                </c:pt>
                <c:pt idx="9793">
                  <c:v>-0.14656263929370539</c:v>
                </c:pt>
                <c:pt idx="9794">
                  <c:v>-4.3651887985902249E-2</c:v>
                </c:pt>
                <c:pt idx="9795">
                  <c:v>-0.2630102020597036</c:v>
                </c:pt>
                <c:pt idx="9796">
                  <c:v>0.52771527243490368</c:v>
                </c:pt>
                <c:pt idx="9797">
                  <c:v>-0.10849140216439679</c:v>
                </c:pt>
                <c:pt idx="9798">
                  <c:v>0.48175336606690422</c:v>
                </c:pt>
                <c:pt idx="9799">
                  <c:v>0.31182313204229928</c:v>
                </c:pt>
                <c:pt idx="9800">
                  <c:v>0.51536312356179792</c:v>
                </c:pt>
                <c:pt idx="9801">
                  <c:v>0.31124992566390119</c:v>
                </c:pt>
                <c:pt idx="9802">
                  <c:v>-0.38526855921939784</c:v>
                </c:pt>
                <c:pt idx="9803">
                  <c:v>-0.55706874716339883</c:v>
                </c:pt>
                <c:pt idx="9804">
                  <c:v>0.14546223112429857</c:v>
                </c:pt>
                <c:pt idx="9805">
                  <c:v>-2.4337463211999477E-2</c:v>
                </c:pt>
                <c:pt idx="9806">
                  <c:v>0.28158978167419946</c:v>
                </c:pt>
                <c:pt idx="9807">
                  <c:v>-6.0579146484016633E-3</c:v>
                </c:pt>
                <c:pt idx="9808">
                  <c:v>-0.17497911731670257</c:v>
                </c:pt>
                <c:pt idx="9809">
                  <c:v>-0.23346576601269931</c:v>
                </c:pt>
                <c:pt idx="9810">
                  <c:v>7.9460243772203398E-2</c:v>
                </c:pt>
                <c:pt idx="9811">
                  <c:v>-6.3558769313203811E-2</c:v>
                </c:pt>
                <c:pt idx="9812">
                  <c:v>0.4357867220728977</c:v>
                </c:pt>
                <c:pt idx="9813">
                  <c:v>-0.16227106134999758</c:v>
                </c:pt>
                <c:pt idx="9814">
                  <c:v>-0.1734729339482044</c:v>
                </c:pt>
                <c:pt idx="9815">
                  <c:v>-2.1840716612999245E-2</c:v>
                </c:pt>
                <c:pt idx="9816">
                  <c:v>0.54152721133200288</c:v>
                </c:pt>
                <c:pt idx="9817">
                  <c:v>-0.20030197934560334</c:v>
                </c:pt>
                <c:pt idx="9818">
                  <c:v>0.19171697101489826</c:v>
                </c:pt>
                <c:pt idx="9819">
                  <c:v>0.11928026355989374</c:v>
                </c:pt>
                <c:pt idx="9820">
                  <c:v>0.37573532236889662</c:v>
                </c:pt>
                <c:pt idx="9821">
                  <c:v>0.21823889716230127</c:v>
                </c:pt>
                <c:pt idx="9822">
                  <c:v>0.18404011573729662</c:v>
                </c:pt>
                <c:pt idx="9823">
                  <c:v>-3.4838583045704752E-2</c:v>
                </c:pt>
                <c:pt idx="9824">
                  <c:v>-0.1397701237060005</c:v>
                </c:pt>
                <c:pt idx="9825">
                  <c:v>0.30052963239769781</c:v>
                </c:pt>
                <c:pt idx="9826">
                  <c:v>-0.16651417964270365</c:v>
                </c:pt>
                <c:pt idx="9827">
                  <c:v>-1.3542752467301966E-2</c:v>
                </c:pt>
                <c:pt idx="9828">
                  <c:v>0.20597588029789193</c:v>
                </c:pt>
                <c:pt idx="9829">
                  <c:v>0.16445636148870335</c:v>
                </c:pt>
                <c:pt idx="9830">
                  <c:v>6.5759249487982174E-3</c:v>
                </c:pt>
                <c:pt idx="9831">
                  <c:v>-3.2429371420306552E-2</c:v>
                </c:pt>
                <c:pt idx="9832">
                  <c:v>0.43345380461739325</c:v>
                </c:pt>
                <c:pt idx="9833">
                  <c:v>0.30754881054090077</c:v>
                </c:pt>
                <c:pt idx="9834">
                  <c:v>-0.43125705383520341</c:v>
                </c:pt>
                <c:pt idx="9835">
                  <c:v>0.29669596616339788</c:v>
                </c:pt>
                <c:pt idx="9836">
                  <c:v>0.24271411997009551</c:v>
                </c:pt>
                <c:pt idx="9837">
                  <c:v>6.7279482252800449E-2</c:v>
                </c:pt>
                <c:pt idx="9838">
                  <c:v>-0.24435579050710743</c:v>
                </c:pt>
                <c:pt idx="9839">
                  <c:v>0.10734239424689918</c:v>
                </c:pt>
                <c:pt idx="9840">
                  <c:v>0.53255513932700183</c:v>
                </c:pt>
                <c:pt idx="9841">
                  <c:v>0.24220637794499567</c:v>
                </c:pt>
                <c:pt idx="9842">
                  <c:v>0.32201169990409539</c:v>
                </c:pt>
                <c:pt idx="9843">
                  <c:v>0.41988410315160252</c:v>
                </c:pt>
                <c:pt idx="9844">
                  <c:v>1.0420741123503774E-2</c:v>
                </c:pt>
                <c:pt idx="9845">
                  <c:v>0.23794578150189238</c:v>
                </c:pt>
                <c:pt idx="9846">
                  <c:v>-6.8555651652403071E-2</c:v>
                </c:pt>
                <c:pt idx="9847">
                  <c:v>0.52241242728199921</c:v>
                </c:pt>
                <c:pt idx="9848">
                  <c:v>-0.46763081108590399</c:v>
                </c:pt>
                <c:pt idx="9849">
                  <c:v>4.8261010629502721E-2</c:v>
                </c:pt>
                <c:pt idx="9850">
                  <c:v>-0.22933472733740246</c:v>
                </c:pt>
                <c:pt idx="9851">
                  <c:v>3.5024589955902741E-2</c:v>
                </c:pt>
                <c:pt idx="9852">
                  <c:v>0.25143452742180017</c:v>
                </c:pt>
                <c:pt idx="9853">
                  <c:v>0.49265675558309852</c:v>
                </c:pt>
                <c:pt idx="9854">
                  <c:v>-0.25491447378380627</c:v>
                </c:pt>
                <c:pt idx="9855">
                  <c:v>-0.11001924335310065</c:v>
                </c:pt>
                <c:pt idx="9856">
                  <c:v>4.3149204602798363E-2</c:v>
                </c:pt>
                <c:pt idx="9857">
                  <c:v>-0.32280296628270122</c:v>
                </c:pt>
                <c:pt idx="9858">
                  <c:v>-9.3535976402989718E-3</c:v>
                </c:pt>
                <c:pt idx="9859">
                  <c:v>0.11276344593689913</c:v>
                </c:pt>
                <c:pt idx="9860">
                  <c:v>5.0548738229998946E-2</c:v>
                </c:pt>
                <c:pt idx="9861">
                  <c:v>-0.42696263816579716</c:v>
                </c:pt>
                <c:pt idx="9862">
                  <c:v>3.0374104976196747E-2</c:v>
                </c:pt>
                <c:pt idx="9863">
                  <c:v>-9.6739040920503783E-2</c:v>
                </c:pt>
                <c:pt idx="9864">
                  <c:v>-0.23146158209600287</c:v>
                </c:pt>
                <c:pt idx="9865">
                  <c:v>-5.2977460207600302E-2</c:v>
                </c:pt>
                <c:pt idx="9866">
                  <c:v>0.25113055649459426</c:v>
                </c:pt>
                <c:pt idx="9867">
                  <c:v>0.14791507028719764</c:v>
                </c:pt>
                <c:pt idx="9868">
                  <c:v>8.2258269078039348E-3</c:v>
                </c:pt>
                <c:pt idx="9869">
                  <c:v>-0.53436048730360142</c:v>
                </c:pt>
                <c:pt idx="9870">
                  <c:v>0.2116984388727019</c:v>
                </c:pt>
                <c:pt idx="9871">
                  <c:v>-5.0313806628992097E-3</c:v>
                </c:pt>
                <c:pt idx="9872">
                  <c:v>-0.12054510260730211</c:v>
                </c:pt>
                <c:pt idx="9873">
                  <c:v>-0.22748796208809807</c:v>
                </c:pt>
                <c:pt idx="9874">
                  <c:v>0.48011240251729959</c:v>
                </c:pt>
                <c:pt idx="9875">
                  <c:v>0.19422492493590227</c:v>
                </c:pt>
                <c:pt idx="9876">
                  <c:v>0.22351391898909867</c:v>
                </c:pt>
                <c:pt idx="9877">
                  <c:v>0.24625820094919249</c:v>
                </c:pt>
                <c:pt idx="9878">
                  <c:v>0.21074476282850441</c:v>
                </c:pt>
                <c:pt idx="9879">
                  <c:v>2.3371787899094443E-2</c:v>
                </c:pt>
                <c:pt idx="9880">
                  <c:v>0.29061221898079737</c:v>
                </c:pt>
                <c:pt idx="9881">
                  <c:v>-0.12913897051780765</c:v>
                </c:pt>
                <c:pt idx="9882">
                  <c:v>0.17181940876690049</c:v>
                </c:pt>
                <c:pt idx="9883">
                  <c:v>0.1002269403302023</c:v>
                </c:pt>
                <c:pt idx="9884">
                  <c:v>-0.3039144355531036</c:v>
                </c:pt>
                <c:pt idx="9885">
                  <c:v>0.25725990219259387</c:v>
                </c:pt>
                <c:pt idx="9886">
                  <c:v>6.3975867557395816E-2</c:v>
                </c:pt>
                <c:pt idx="9887">
                  <c:v>-0.39503372586380436</c:v>
                </c:pt>
                <c:pt idx="9888">
                  <c:v>0.39717542671660055</c:v>
                </c:pt>
                <c:pt idx="9889">
                  <c:v>0.26130222325320318</c:v>
                </c:pt>
                <c:pt idx="9890">
                  <c:v>0.29874600638240167</c:v>
                </c:pt>
                <c:pt idx="9891">
                  <c:v>0.40434618064419681</c:v>
                </c:pt>
                <c:pt idx="9892">
                  <c:v>-0.50281642843940233</c:v>
                </c:pt>
                <c:pt idx="9893">
                  <c:v>0.40838871189760084</c:v>
                </c:pt>
                <c:pt idx="9894">
                  <c:v>0.4071919971091944</c:v>
                </c:pt>
                <c:pt idx="9895">
                  <c:v>0.15394768294289918</c:v>
                </c:pt>
                <c:pt idx="9896">
                  <c:v>-0.23889767673200168</c:v>
                </c:pt>
                <c:pt idx="9897">
                  <c:v>-0.21653121394600561</c:v>
                </c:pt>
                <c:pt idx="9898">
                  <c:v>0.12831822723050124</c:v>
                </c:pt>
                <c:pt idx="9899">
                  <c:v>6.8250175212902775E-2</c:v>
                </c:pt>
                <c:pt idx="9900">
                  <c:v>0.43942315334849269</c:v>
                </c:pt>
                <c:pt idx="9901">
                  <c:v>-6.0784118860802039E-2</c:v>
                </c:pt>
                <c:pt idx="9902">
                  <c:v>-0.36402275610600299</c:v>
                </c:pt>
                <c:pt idx="9903">
                  <c:v>-0.51815227745740344</c:v>
                </c:pt>
                <c:pt idx="9904">
                  <c:v>0.4203315873485991</c:v>
                </c:pt>
                <c:pt idx="9905">
                  <c:v>-0.30737411500350476</c:v>
                </c:pt>
                <c:pt idx="9906">
                  <c:v>-0.35203123266190062</c:v>
                </c:pt>
                <c:pt idx="9907">
                  <c:v>0.51600507132489781</c:v>
                </c:pt>
                <c:pt idx="9908">
                  <c:v>0.14446946327819887</c:v>
                </c:pt>
                <c:pt idx="9909">
                  <c:v>0.16710134061239756</c:v>
                </c:pt>
                <c:pt idx="9910">
                  <c:v>0.2272255625808981</c:v>
                </c:pt>
                <c:pt idx="9911">
                  <c:v>3.0379263373596643E-2</c:v>
                </c:pt>
                <c:pt idx="9912">
                  <c:v>7.1793865951299551E-2</c:v>
                </c:pt>
                <c:pt idx="9913">
                  <c:v>0.48126395479859951</c:v>
                </c:pt>
                <c:pt idx="9914">
                  <c:v>0.27824592914449653</c:v>
                </c:pt>
                <c:pt idx="9915">
                  <c:v>-0.30896592701220271</c:v>
                </c:pt>
                <c:pt idx="9916">
                  <c:v>-0.12800919634720032</c:v>
                </c:pt>
                <c:pt idx="9917">
                  <c:v>3.6618417400497094E-2</c:v>
                </c:pt>
                <c:pt idx="9918">
                  <c:v>-7.7758752319901703E-2</c:v>
                </c:pt>
                <c:pt idx="9919">
                  <c:v>0.22044097280139852</c:v>
                </c:pt>
                <c:pt idx="9920">
                  <c:v>-5.9741228562707249E-2</c:v>
                </c:pt>
                <c:pt idx="9921">
                  <c:v>-0.58661666135640189</c:v>
                </c:pt>
                <c:pt idx="9922">
                  <c:v>0.16314642989210171</c:v>
                </c:pt>
                <c:pt idx="9923">
                  <c:v>0.34087307560169933</c:v>
                </c:pt>
                <c:pt idx="9924">
                  <c:v>-4.7984741878501325E-2</c:v>
                </c:pt>
                <c:pt idx="9925">
                  <c:v>-5.4289473261697196E-2</c:v>
                </c:pt>
                <c:pt idx="9926">
                  <c:v>-0.11004515719629637</c:v>
                </c:pt>
                <c:pt idx="9927">
                  <c:v>-0.19315429274480067</c:v>
                </c:pt>
                <c:pt idx="9928">
                  <c:v>0.17378532951059356</c:v>
                </c:pt>
                <c:pt idx="9929">
                  <c:v>-0.78788743054290222</c:v>
                </c:pt>
                <c:pt idx="9930">
                  <c:v>-0.573402600263897</c:v>
                </c:pt>
                <c:pt idx="9931">
                  <c:v>-0.16785378659839978</c:v>
                </c:pt>
                <c:pt idx="9932">
                  <c:v>6.5263908183297303E-2</c:v>
                </c:pt>
                <c:pt idx="9933">
                  <c:v>-2.6074641936020271E-3</c:v>
                </c:pt>
                <c:pt idx="9934">
                  <c:v>0.33487270248500067</c:v>
                </c:pt>
                <c:pt idx="9935">
                  <c:v>0.25036702084809548</c:v>
                </c:pt>
                <c:pt idx="9936">
                  <c:v>-0.20530525658109866</c:v>
                </c:pt>
                <c:pt idx="9937">
                  <c:v>-0.24480593972889864</c:v>
                </c:pt>
                <c:pt idx="9938">
                  <c:v>-5.1297277581305423E-2</c:v>
                </c:pt>
                <c:pt idx="9939">
                  <c:v>0.22039510545289431</c:v>
                </c:pt>
                <c:pt idx="9940">
                  <c:v>-0.109074505140903</c:v>
                </c:pt>
                <c:pt idx="9941">
                  <c:v>0.34748965442179269</c:v>
                </c:pt>
                <c:pt idx="9942">
                  <c:v>0.43671770495229367</c:v>
                </c:pt>
                <c:pt idx="9943">
                  <c:v>0.25158129288490017</c:v>
                </c:pt>
                <c:pt idx="9944">
                  <c:v>0.47359656284339735</c:v>
                </c:pt>
                <c:pt idx="9945">
                  <c:v>0.18029577439470046</c:v>
                </c:pt>
                <c:pt idx="9946">
                  <c:v>0.1059770601347978</c:v>
                </c:pt>
                <c:pt idx="9947">
                  <c:v>7.4761763930979441E-3</c:v>
                </c:pt>
                <c:pt idx="9948">
                  <c:v>4.4301791368098975E-2</c:v>
                </c:pt>
                <c:pt idx="9949">
                  <c:v>4.4986682023498759E-2</c:v>
                </c:pt>
                <c:pt idx="9950">
                  <c:v>4.1144586064497446E-2</c:v>
                </c:pt>
                <c:pt idx="9951">
                  <c:v>-0.20383076799810596</c:v>
                </c:pt>
                <c:pt idx="9952">
                  <c:v>-0.16086859411220189</c:v>
                </c:pt>
                <c:pt idx="9953">
                  <c:v>-0.25880371841309824</c:v>
                </c:pt>
                <c:pt idx="9954">
                  <c:v>0.39363023772789774</c:v>
                </c:pt>
                <c:pt idx="9955">
                  <c:v>0.42393042937279546</c:v>
                </c:pt>
                <c:pt idx="9956">
                  <c:v>-0.17367165775240068</c:v>
                </c:pt>
                <c:pt idx="9957">
                  <c:v>-0.3418411548465059</c:v>
                </c:pt>
                <c:pt idx="9958">
                  <c:v>-0.24366401784980241</c:v>
                </c:pt>
                <c:pt idx="9959">
                  <c:v>2.0164008020294943E-2</c:v>
                </c:pt>
                <c:pt idx="9960">
                  <c:v>8.8056276327499461E-2</c:v>
                </c:pt>
                <c:pt idx="9961">
                  <c:v>-0.29518300738820358</c:v>
                </c:pt>
                <c:pt idx="9962">
                  <c:v>0.27306463468009667</c:v>
                </c:pt>
                <c:pt idx="9963">
                  <c:v>-0.14460537581150135</c:v>
                </c:pt>
                <c:pt idx="9964">
                  <c:v>0.15277404467789779</c:v>
                </c:pt>
                <c:pt idx="9965">
                  <c:v>3.6904813979795392E-2</c:v>
                </c:pt>
                <c:pt idx="9966">
                  <c:v>0.2225852780895039</c:v>
                </c:pt>
                <c:pt idx="9967">
                  <c:v>-0.13002085423030252</c:v>
                </c:pt>
                <c:pt idx="9968">
                  <c:v>0.48615750675539715</c:v>
                </c:pt>
                <c:pt idx="9969">
                  <c:v>9.1313262114027793E-3</c:v>
                </c:pt>
                <c:pt idx="9970">
                  <c:v>0.11628904190049383</c:v>
                </c:pt>
                <c:pt idx="9971">
                  <c:v>0.1163549697127948</c:v>
                </c:pt>
                <c:pt idx="9972">
                  <c:v>4.1317611540698351E-2</c:v>
                </c:pt>
                <c:pt idx="9973">
                  <c:v>0.15077016869759774</c:v>
                </c:pt>
                <c:pt idx="9974">
                  <c:v>5.2851642138200816E-2</c:v>
                </c:pt>
                <c:pt idx="9975">
                  <c:v>0.15414638942439751</c:v>
                </c:pt>
                <c:pt idx="9976">
                  <c:v>0.12102067106650338</c:v>
                </c:pt>
                <c:pt idx="9977">
                  <c:v>-0.45732702287540405</c:v>
                </c:pt>
                <c:pt idx="9978">
                  <c:v>0.49170149549699715</c:v>
                </c:pt>
                <c:pt idx="9979">
                  <c:v>6.9162887682026053E-3</c:v>
                </c:pt>
                <c:pt idx="9980">
                  <c:v>0.59135897259449877</c:v>
                </c:pt>
                <c:pt idx="9981">
                  <c:v>-0.60260677982719812</c:v>
                </c:pt>
                <c:pt idx="9982">
                  <c:v>-0.52139092670320508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466816"/>
        <c:axId val="120489472"/>
      </c:scatterChart>
      <c:scatterChart>
        <c:scatterStyle val="lineMarker"/>
        <c:varyColors val="0"/>
        <c:ser>
          <c:idx val="1"/>
          <c:order val="1"/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ECMAG_Lattice!$N$3:$N$10000</c:f>
              <c:numCache>
                <c:formatCode>0.000</c:formatCode>
                <c:ptCount val="9998"/>
                <c:pt idx="0">
                  <c:v>-3.0921196970167539</c:v>
                </c:pt>
                <c:pt idx="1">
                  <c:v>-3.0908828491379472</c:v>
                </c:pt>
                <c:pt idx="2">
                  <c:v>-3.0896460012591405</c:v>
                </c:pt>
                <c:pt idx="3">
                  <c:v>-3.0884091533803337</c:v>
                </c:pt>
                <c:pt idx="4">
                  <c:v>-3.087172305501527</c:v>
                </c:pt>
                <c:pt idx="5">
                  <c:v>-3.0859354576227203</c:v>
                </c:pt>
                <c:pt idx="6">
                  <c:v>-3.0846986097439135</c:v>
                </c:pt>
                <c:pt idx="7">
                  <c:v>-3.0834617618651068</c:v>
                </c:pt>
                <c:pt idx="8">
                  <c:v>-3.0822249139863001</c:v>
                </c:pt>
                <c:pt idx="9">
                  <c:v>-3.0809880661074933</c:v>
                </c:pt>
                <c:pt idx="10">
                  <c:v>-3.0797512182286866</c:v>
                </c:pt>
                <c:pt idx="11">
                  <c:v>-3.0785143703498798</c:v>
                </c:pt>
                <c:pt idx="12">
                  <c:v>-3.0772775224710731</c:v>
                </c:pt>
                <c:pt idx="13">
                  <c:v>-3.0760406745922664</c:v>
                </c:pt>
                <c:pt idx="14">
                  <c:v>-3.0748038267134596</c:v>
                </c:pt>
                <c:pt idx="15">
                  <c:v>-3.0735669788346529</c:v>
                </c:pt>
                <c:pt idx="16">
                  <c:v>-3.0723301309558462</c:v>
                </c:pt>
                <c:pt idx="17">
                  <c:v>-3.0710932830770394</c:v>
                </c:pt>
                <c:pt idx="18">
                  <c:v>-3.0698564351982327</c:v>
                </c:pt>
                <c:pt idx="19">
                  <c:v>-3.068619587319426</c:v>
                </c:pt>
                <c:pt idx="20">
                  <c:v>-3.0673827394406192</c:v>
                </c:pt>
                <c:pt idx="21">
                  <c:v>-3.0661458915618125</c:v>
                </c:pt>
                <c:pt idx="22">
                  <c:v>-3.0649090436830058</c:v>
                </c:pt>
                <c:pt idx="23">
                  <c:v>-3.063672195804199</c:v>
                </c:pt>
                <c:pt idx="24">
                  <c:v>-3.0624353479253923</c:v>
                </c:pt>
                <c:pt idx="25">
                  <c:v>-3.0611985000465856</c:v>
                </c:pt>
                <c:pt idx="26">
                  <c:v>-3.0599616521677788</c:v>
                </c:pt>
                <c:pt idx="27">
                  <c:v>-3.0587248042889721</c:v>
                </c:pt>
                <c:pt idx="28">
                  <c:v>-3.0574879564101654</c:v>
                </c:pt>
                <c:pt idx="29">
                  <c:v>-3.0562511085313586</c:v>
                </c:pt>
                <c:pt idx="30">
                  <c:v>-3.0550142606525519</c:v>
                </c:pt>
                <c:pt idx="31">
                  <c:v>-3.0537774127737451</c:v>
                </c:pt>
                <c:pt idx="32">
                  <c:v>-3.0525405648949384</c:v>
                </c:pt>
                <c:pt idx="33">
                  <c:v>-3.0513037170161317</c:v>
                </c:pt>
                <c:pt idx="34">
                  <c:v>-3.0500668691373249</c:v>
                </c:pt>
                <c:pt idx="35">
                  <c:v>-3.0488300212585182</c:v>
                </c:pt>
                <c:pt idx="36">
                  <c:v>-3.0475931733797115</c:v>
                </c:pt>
                <c:pt idx="37">
                  <c:v>-3.0463563255009047</c:v>
                </c:pt>
                <c:pt idx="38">
                  <c:v>-3.045119477622098</c:v>
                </c:pt>
                <c:pt idx="39">
                  <c:v>-3.0438826297432913</c:v>
                </c:pt>
                <c:pt idx="40">
                  <c:v>-3.0426457818644845</c:v>
                </c:pt>
                <c:pt idx="41">
                  <c:v>-3.0414089339856778</c:v>
                </c:pt>
                <c:pt idx="42">
                  <c:v>-3.0401720861068711</c:v>
                </c:pt>
                <c:pt idx="43">
                  <c:v>-3.0389352382280643</c:v>
                </c:pt>
                <c:pt idx="44">
                  <c:v>-3.0376983903492576</c:v>
                </c:pt>
                <c:pt idx="45">
                  <c:v>-3.0364615424704509</c:v>
                </c:pt>
                <c:pt idx="46">
                  <c:v>-3.0352246945916441</c:v>
                </c:pt>
                <c:pt idx="47">
                  <c:v>-3.0339878467128374</c:v>
                </c:pt>
                <c:pt idx="48">
                  <c:v>-3.0327509988340307</c:v>
                </c:pt>
                <c:pt idx="49">
                  <c:v>-3.0315141509552239</c:v>
                </c:pt>
                <c:pt idx="50">
                  <c:v>-3.0302773030764172</c:v>
                </c:pt>
                <c:pt idx="51">
                  <c:v>-3.0290404551976104</c:v>
                </c:pt>
                <c:pt idx="52">
                  <c:v>-3.0278036073188037</c:v>
                </c:pt>
                <c:pt idx="53">
                  <c:v>-3.026566759439997</c:v>
                </c:pt>
                <c:pt idx="54">
                  <c:v>-3.0253299115611902</c:v>
                </c:pt>
                <c:pt idx="55">
                  <c:v>-3.0240930636823835</c:v>
                </c:pt>
                <c:pt idx="56">
                  <c:v>-3.0228562158035768</c:v>
                </c:pt>
                <c:pt idx="57">
                  <c:v>-3.02161936792477</c:v>
                </c:pt>
                <c:pt idx="58">
                  <c:v>-3.0203825200459633</c:v>
                </c:pt>
                <c:pt idx="59">
                  <c:v>-3.0191456721671566</c:v>
                </c:pt>
                <c:pt idx="60">
                  <c:v>-3.0179088242883498</c:v>
                </c:pt>
                <c:pt idx="61">
                  <c:v>-3.0166719764095431</c:v>
                </c:pt>
                <c:pt idx="62">
                  <c:v>-3.0154351285307364</c:v>
                </c:pt>
                <c:pt idx="63">
                  <c:v>-3.0141982806519296</c:v>
                </c:pt>
                <c:pt idx="64">
                  <c:v>-3.0129614327731229</c:v>
                </c:pt>
                <c:pt idx="65">
                  <c:v>-3.0117245848943162</c:v>
                </c:pt>
                <c:pt idx="66">
                  <c:v>-3.0104877370155094</c:v>
                </c:pt>
                <c:pt idx="67">
                  <c:v>-3.0092508891367027</c:v>
                </c:pt>
                <c:pt idx="68">
                  <c:v>-3.008014041257896</c:v>
                </c:pt>
                <c:pt idx="69">
                  <c:v>-3.0067771933790892</c:v>
                </c:pt>
                <c:pt idx="70">
                  <c:v>-3.0055403455002825</c:v>
                </c:pt>
                <c:pt idx="71">
                  <c:v>-3.0043034976214757</c:v>
                </c:pt>
                <c:pt idx="72">
                  <c:v>-3.003066649742669</c:v>
                </c:pt>
                <c:pt idx="73">
                  <c:v>-3.0018298018638623</c:v>
                </c:pt>
                <c:pt idx="74">
                  <c:v>-3.0005929539850555</c:v>
                </c:pt>
                <c:pt idx="75">
                  <c:v>-2.9993561061062488</c:v>
                </c:pt>
                <c:pt idx="76">
                  <c:v>-2.9981192582274421</c:v>
                </c:pt>
                <c:pt idx="77">
                  <c:v>-2.9968824103486353</c:v>
                </c:pt>
                <c:pt idx="78">
                  <c:v>-2.9956455624698286</c:v>
                </c:pt>
                <c:pt idx="79">
                  <c:v>-2.9944087145910219</c:v>
                </c:pt>
                <c:pt idx="80">
                  <c:v>-2.9931718667122151</c:v>
                </c:pt>
                <c:pt idx="81">
                  <c:v>-2.9919350188334084</c:v>
                </c:pt>
                <c:pt idx="82">
                  <c:v>-2.9906981709546017</c:v>
                </c:pt>
                <c:pt idx="83">
                  <c:v>-2.9894613230757949</c:v>
                </c:pt>
                <c:pt idx="84">
                  <c:v>-2.9882244751969882</c:v>
                </c:pt>
                <c:pt idx="85">
                  <c:v>-2.9869876273181815</c:v>
                </c:pt>
                <c:pt idx="86">
                  <c:v>-2.9857507794393747</c:v>
                </c:pt>
                <c:pt idx="87">
                  <c:v>-2.984513931560568</c:v>
                </c:pt>
                <c:pt idx="88">
                  <c:v>-2.9832770836817613</c:v>
                </c:pt>
                <c:pt idx="89">
                  <c:v>-2.9820402358029545</c:v>
                </c:pt>
                <c:pt idx="90">
                  <c:v>-2.9808033879241478</c:v>
                </c:pt>
                <c:pt idx="91">
                  <c:v>-2.979566540045341</c:v>
                </c:pt>
                <c:pt idx="92">
                  <c:v>-2.9783296921665343</c:v>
                </c:pt>
                <c:pt idx="93">
                  <c:v>-2.9770928442877276</c:v>
                </c:pt>
                <c:pt idx="94">
                  <c:v>-2.9758559964089208</c:v>
                </c:pt>
                <c:pt idx="95">
                  <c:v>-2.9746191485301141</c:v>
                </c:pt>
                <c:pt idx="96">
                  <c:v>-2.9733823006513074</c:v>
                </c:pt>
                <c:pt idx="97">
                  <c:v>-2.9721454527725006</c:v>
                </c:pt>
                <c:pt idx="98">
                  <c:v>-2.9709086048936939</c:v>
                </c:pt>
                <c:pt idx="99">
                  <c:v>-2.9696717570148872</c:v>
                </c:pt>
                <c:pt idx="100">
                  <c:v>-2.9684349091360804</c:v>
                </c:pt>
                <c:pt idx="101">
                  <c:v>-2.9671980612572737</c:v>
                </c:pt>
                <c:pt idx="102">
                  <c:v>-2.965961213378467</c:v>
                </c:pt>
                <c:pt idx="103">
                  <c:v>-2.9647243654996602</c:v>
                </c:pt>
                <c:pt idx="104">
                  <c:v>-2.9634875176208535</c:v>
                </c:pt>
                <c:pt idx="105">
                  <c:v>-2.9622506697420468</c:v>
                </c:pt>
                <c:pt idx="106">
                  <c:v>-2.96101382186324</c:v>
                </c:pt>
                <c:pt idx="107">
                  <c:v>-2.9597769739844333</c:v>
                </c:pt>
                <c:pt idx="108">
                  <c:v>-2.9585401261056266</c:v>
                </c:pt>
                <c:pt idx="109">
                  <c:v>-2.9573032782268198</c:v>
                </c:pt>
                <c:pt idx="110">
                  <c:v>-2.9560664303480131</c:v>
                </c:pt>
                <c:pt idx="111">
                  <c:v>-2.9548295824692064</c:v>
                </c:pt>
                <c:pt idx="112">
                  <c:v>-2.9535927345903996</c:v>
                </c:pt>
                <c:pt idx="113">
                  <c:v>-2.9523558867115929</c:v>
                </c:pt>
                <c:pt idx="114">
                  <c:v>-2.9511190388327861</c:v>
                </c:pt>
                <c:pt idx="115">
                  <c:v>-2.9498821909539794</c:v>
                </c:pt>
                <c:pt idx="116">
                  <c:v>-2.9486453430751727</c:v>
                </c:pt>
                <c:pt idx="117">
                  <c:v>-2.9474084951963659</c:v>
                </c:pt>
                <c:pt idx="118">
                  <c:v>-2.9461716473175592</c:v>
                </c:pt>
                <c:pt idx="119">
                  <c:v>-2.9449347994387525</c:v>
                </c:pt>
                <c:pt idx="120">
                  <c:v>-2.9436979515599457</c:v>
                </c:pt>
                <c:pt idx="121">
                  <c:v>-2.942461103681139</c:v>
                </c:pt>
                <c:pt idx="122">
                  <c:v>-2.9412242558023323</c:v>
                </c:pt>
                <c:pt idx="123">
                  <c:v>-2.9399874079235255</c:v>
                </c:pt>
                <c:pt idx="124">
                  <c:v>-2.9387505600447188</c:v>
                </c:pt>
                <c:pt idx="125">
                  <c:v>-2.9375137121659121</c:v>
                </c:pt>
                <c:pt idx="126">
                  <c:v>-2.9362768642871053</c:v>
                </c:pt>
                <c:pt idx="127">
                  <c:v>-2.9350400164082986</c:v>
                </c:pt>
                <c:pt idx="128">
                  <c:v>-2.9338031685294919</c:v>
                </c:pt>
                <c:pt idx="129">
                  <c:v>-2.9325663206506851</c:v>
                </c:pt>
                <c:pt idx="130">
                  <c:v>-2.9313294727718784</c:v>
                </c:pt>
                <c:pt idx="131">
                  <c:v>-2.9300926248930717</c:v>
                </c:pt>
                <c:pt idx="132">
                  <c:v>-2.9288557770142649</c:v>
                </c:pt>
                <c:pt idx="133">
                  <c:v>-2.9276189291354582</c:v>
                </c:pt>
                <c:pt idx="134">
                  <c:v>-2.9263820812566514</c:v>
                </c:pt>
                <c:pt idx="135">
                  <c:v>-2.9251452333778447</c:v>
                </c:pt>
                <c:pt idx="136">
                  <c:v>-2.923908385499038</c:v>
                </c:pt>
                <c:pt idx="137">
                  <c:v>-2.9226715376202312</c:v>
                </c:pt>
                <c:pt idx="138">
                  <c:v>-2.9214346897414245</c:v>
                </c:pt>
                <c:pt idx="139">
                  <c:v>-2.9201978418626178</c:v>
                </c:pt>
                <c:pt idx="140">
                  <c:v>-2.918960993983811</c:v>
                </c:pt>
                <c:pt idx="141">
                  <c:v>-2.9177241461050043</c:v>
                </c:pt>
                <c:pt idx="142">
                  <c:v>-2.9164872982261976</c:v>
                </c:pt>
                <c:pt idx="143">
                  <c:v>-2.9152504503473908</c:v>
                </c:pt>
                <c:pt idx="144">
                  <c:v>-2.9140136024685841</c:v>
                </c:pt>
                <c:pt idx="145">
                  <c:v>-2.9127767545897774</c:v>
                </c:pt>
                <c:pt idx="146">
                  <c:v>-2.9115399067109706</c:v>
                </c:pt>
                <c:pt idx="147">
                  <c:v>-2.9103030588321639</c:v>
                </c:pt>
                <c:pt idx="148">
                  <c:v>-2.9090662109533572</c:v>
                </c:pt>
                <c:pt idx="149">
                  <c:v>-2.9078293630745504</c:v>
                </c:pt>
                <c:pt idx="150">
                  <c:v>-2.9065925151957437</c:v>
                </c:pt>
                <c:pt idx="151">
                  <c:v>-2.905355667316937</c:v>
                </c:pt>
                <c:pt idx="152">
                  <c:v>-2.9041188194381302</c:v>
                </c:pt>
                <c:pt idx="153">
                  <c:v>-2.9028819715593235</c:v>
                </c:pt>
                <c:pt idx="154">
                  <c:v>-2.9016451236805167</c:v>
                </c:pt>
                <c:pt idx="155">
                  <c:v>-2.90040827580171</c:v>
                </c:pt>
                <c:pt idx="156">
                  <c:v>-2.8991714279229033</c:v>
                </c:pt>
                <c:pt idx="157">
                  <c:v>-2.8979345800440965</c:v>
                </c:pt>
                <c:pt idx="158">
                  <c:v>-2.8966977321652898</c:v>
                </c:pt>
                <c:pt idx="159">
                  <c:v>-2.8954608842864831</c:v>
                </c:pt>
                <c:pt idx="160">
                  <c:v>-2.8942240364076763</c:v>
                </c:pt>
                <c:pt idx="161">
                  <c:v>-2.8929871885288696</c:v>
                </c:pt>
                <c:pt idx="162">
                  <c:v>-2.8917503406500629</c:v>
                </c:pt>
                <c:pt idx="163">
                  <c:v>-2.8905134927712561</c:v>
                </c:pt>
                <c:pt idx="164">
                  <c:v>-2.8892766448924494</c:v>
                </c:pt>
                <c:pt idx="165">
                  <c:v>-2.8880397970136427</c:v>
                </c:pt>
                <c:pt idx="166">
                  <c:v>-2.8868029491348359</c:v>
                </c:pt>
                <c:pt idx="167">
                  <c:v>-2.8855661012560292</c:v>
                </c:pt>
                <c:pt idx="168">
                  <c:v>-2.8843292533772225</c:v>
                </c:pt>
                <c:pt idx="169">
                  <c:v>-2.8830924054984157</c:v>
                </c:pt>
                <c:pt idx="170">
                  <c:v>-2.881855557619609</c:v>
                </c:pt>
                <c:pt idx="171">
                  <c:v>-2.8806187097408023</c:v>
                </c:pt>
                <c:pt idx="172">
                  <c:v>-2.8793818618619955</c:v>
                </c:pt>
                <c:pt idx="173">
                  <c:v>-2.8781450139831888</c:v>
                </c:pt>
                <c:pt idx="174">
                  <c:v>-2.876908166104382</c:v>
                </c:pt>
                <c:pt idx="175">
                  <c:v>-2.8756713182255753</c:v>
                </c:pt>
                <c:pt idx="176">
                  <c:v>-2.8744344703467686</c:v>
                </c:pt>
                <c:pt idx="177">
                  <c:v>-2.8731976224679618</c:v>
                </c:pt>
                <c:pt idx="178">
                  <c:v>-2.8719607745891551</c:v>
                </c:pt>
                <c:pt idx="179">
                  <c:v>-2.8707239267103484</c:v>
                </c:pt>
                <c:pt idx="180">
                  <c:v>-2.8694870788315416</c:v>
                </c:pt>
                <c:pt idx="181">
                  <c:v>-2.8682502309527349</c:v>
                </c:pt>
                <c:pt idx="182">
                  <c:v>-2.8670133830739282</c:v>
                </c:pt>
                <c:pt idx="183">
                  <c:v>-2.8657765351951214</c:v>
                </c:pt>
                <c:pt idx="184">
                  <c:v>-2.8645396873163147</c:v>
                </c:pt>
                <c:pt idx="185">
                  <c:v>-2.863302839437508</c:v>
                </c:pt>
                <c:pt idx="186">
                  <c:v>-2.8620659915587012</c:v>
                </c:pt>
                <c:pt idx="187">
                  <c:v>-2.8608291436798945</c:v>
                </c:pt>
                <c:pt idx="188">
                  <c:v>-2.8595922958010878</c:v>
                </c:pt>
                <c:pt idx="189">
                  <c:v>-2.858355447922281</c:v>
                </c:pt>
                <c:pt idx="190">
                  <c:v>-2.8571186000434743</c:v>
                </c:pt>
                <c:pt idx="191">
                  <c:v>-2.8558817521646676</c:v>
                </c:pt>
                <c:pt idx="192">
                  <c:v>-2.8546449042858608</c:v>
                </c:pt>
                <c:pt idx="193">
                  <c:v>-2.8534080564070541</c:v>
                </c:pt>
                <c:pt idx="194">
                  <c:v>-2.8521712085282473</c:v>
                </c:pt>
                <c:pt idx="195">
                  <c:v>-2.8509343606494406</c:v>
                </c:pt>
                <c:pt idx="196">
                  <c:v>-2.8496975127706339</c:v>
                </c:pt>
                <c:pt idx="197">
                  <c:v>-2.8484606648918271</c:v>
                </c:pt>
                <c:pt idx="198">
                  <c:v>-2.8472238170130204</c:v>
                </c:pt>
                <c:pt idx="199">
                  <c:v>-2.8459869691342137</c:v>
                </c:pt>
                <c:pt idx="200">
                  <c:v>-2.8447501212554069</c:v>
                </c:pt>
                <c:pt idx="201">
                  <c:v>-2.8435132733766002</c:v>
                </c:pt>
                <c:pt idx="202">
                  <c:v>-2.8422764254977935</c:v>
                </c:pt>
                <c:pt idx="203">
                  <c:v>-2.8410395776189867</c:v>
                </c:pt>
                <c:pt idx="204">
                  <c:v>-2.83980272974018</c:v>
                </c:pt>
                <c:pt idx="205">
                  <c:v>-2.8385658818613733</c:v>
                </c:pt>
                <c:pt idx="206">
                  <c:v>-2.8373290339825665</c:v>
                </c:pt>
                <c:pt idx="207">
                  <c:v>-2.8360921861037598</c:v>
                </c:pt>
                <c:pt idx="208">
                  <c:v>-2.8348553382249531</c:v>
                </c:pt>
                <c:pt idx="209">
                  <c:v>-2.8336184903461463</c:v>
                </c:pt>
                <c:pt idx="210">
                  <c:v>-2.8323816424673396</c:v>
                </c:pt>
                <c:pt idx="211">
                  <c:v>-2.8311447945885329</c:v>
                </c:pt>
                <c:pt idx="212">
                  <c:v>-2.8299079467097261</c:v>
                </c:pt>
                <c:pt idx="213">
                  <c:v>-2.8286710988309194</c:v>
                </c:pt>
                <c:pt idx="214">
                  <c:v>-2.8274342509521126</c:v>
                </c:pt>
                <c:pt idx="215">
                  <c:v>-2.8261974030733059</c:v>
                </c:pt>
                <c:pt idx="216">
                  <c:v>-2.8249605551944992</c:v>
                </c:pt>
                <c:pt idx="217">
                  <c:v>-2.8237237073156924</c:v>
                </c:pt>
                <c:pt idx="218">
                  <c:v>-2.8224868594368857</c:v>
                </c:pt>
                <c:pt idx="219">
                  <c:v>-2.821250011558079</c:v>
                </c:pt>
                <c:pt idx="220">
                  <c:v>-2.8200131636792722</c:v>
                </c:pt>
                <c:pt idx="221">
                  <c:v>-2.8187763158004655</c:v>
                </c:pt>
                <c:pt idx="222">
                  <c:v>-2.8175394679216588</c:v>
                </c:pt>
                <c:pt idx="223">
                  <c:v>-2.816302620042852</c:v>
                </c:pt>
                <c:pt idx="224">
                  <c:v>-2.8150657721640453</c:v>
                </c:pt>
                <c:pt idx="225">
                  <c:v>-2.8138289242852386</c:v>
                </c:pt>
                <c:pt idx="226">
                  <c:v>-2.8125920764064318</c:v>
                </c:pt>
                <c:pt idx="227">
                  <c:v>-2.8113552285276251</c:v>
                </c:pt>
                <c:pt idx="228">
                  <c:v>-2.8101183806488184</c:v>
                </c:pt>
                <c:pt idx="229">
                  <c:v>-2.8088815327700116</c:v>
                </c:pt>
                <c:pt idx="230">
                  <c:v>-2.8076446848912049</c:v>
                </c:pt>
                <c:pt idx="231">
                  <c:v>-2.8064078370123982</c:v>
                </c:pt>
                <c:pt idx="232">
                  <c:v>-2.8051709891335914</c:v>
                </c:pt>
                <c:pt idx="233">
                  <c:v>-2.8039341412547847</c:v>
                </c:pt>
                <c:pt idx="234">
                  <c:v>-2.8026972933759779</c:v>
                </c:pt>
                <c:pt idx="235">
                  <c:v>-2.8014604454971712</c:v>
                </c:pt>
                <c:pt idx="236">
                  <c:v>-2.8002235976183645</c:v>
                </c:pt>
                <c:pt idx="237">
                  <c:v>-2.7989867497395577</c:v>
                </c:pt>
                <c:pt idx="238">
                  <c:v>-2.797749901860751</c:v>
                </c:pt>
                <c:pt idx="239">
                  <c:v>-2.7965130539819443</c:v>
                </c:pt>
                <c:pt idx="240">
                  <c:v>-2.7952762061031375</c:v>
                </c:pt>
                <c:pt idx="241">
                  <c:v>-2.7940393582243308</c:v>
                </c:pt>
                <c:pt idx="242">
                  <c:v>-2.7928025103455241</c:v>
                </c:pt>
                <c:pt idx="243">
                  <c:v>-2.7915656624667173</c:v>
                </c:pt>
                <c:pt idx="244">
                  <c:v>-2.7903288145879106</c:v>
                </c:pt>
                <c:pt idx="245">
                  <c:v>-2.7890919667091039</c:v>
                </c:pt>
                <c:pt idx="246">
                  <c:v>-2.7878551188302971</c:v>
                </c:pt>
                <c:pt idx="247">
                  <c:v>-2.7866182709514904</c:v>
                </c:pt>
                <c:pt idx="248">
                  <c:v>-2.7853814230726837</c:v>
                </c:pt>
                <c:pt idx="249">
                  <c:v>-2.7841445751938769</c:v>
                </c:pt>
                <c:pt idx="250">
                  <c:v>-2.7829077273150702</c:v>
                </c:pt>
                <c:pt idx="251">
                  <c:v>-2.7816708794362635</c:v>
                </c:pt>
                <c:pt idx="252">
                  <c:v>-2.7804340315574567</c:v>
                </c:pt>
                <c:pt idx="253">
                  <c:v>-2.77919718367865</c:v>
                </c:pt>
                <c:pt idx="254">
                  <c:v>-2.7779603357998433</c:v>
                </c:pt>
                <c:pt idx="255">
                  <c:v>-2.7767234879210365</c:v>
                </c:pt>
                <c:pt idx="256">
                  <c:v>-2.7754866400422298</c:v>
                </c:pt>
                <c:pt idx="257">
                  <c:v>-2.774249792163423</c:v>
                </c:pt>
                <c:pt idx="258">
                  <c:v>-2.7730129442846163</c:v>
                </c:pt>
                <c:pt idx="259">
                  <c:v>-2.7717760964058096</c:v>
                </c:pt>
                <c:pt idx="260">
                  <c:v>-2.7705392485270028</c:v>
                </c:pt>
                <c:pt idx="261">
                  <c:v>-2.7693024006481961</c:v>
                </c:pt>
                <c:pt idx="262">
                  <c:v>-2.7680655527693894</c:v>
                </c:pt>
                <c:pt idx="263">
                  <c:v>-2.7668287048905826</c:v>
                </c:pt>
                <c:pt idx="264">
                  <c:v>-2.7655918570117759</c:v>
                </c:pt>
                <c:pt idx="265">
                  <c:v>-2.7643550091329692</c:v>
                </c:pt>
                <c:pt idx="266">
                  <c:v>-2.7631181612541624</c:v>
                </c:pt>
                <c:pt idx="267">
                  <c:v>-2.7618813133753557</c:v>
                </c:pt>
                <c:pt idx="268">
                  <c:v>-2.760644465496549</c:v>
                </c:pt>
                <c:pt idx="269">
                  <c:v>-2.7594076176177422</c:v>
                </c:pt>
                <c:pt idx="270">
                  <c:v>-2.7581707697389355</c:v>
                </c:pt>
                <c:pt idx="271">
                  <c:v>-2.7569339218601288</c:v>
                </c:pt>
                <c:pt idx="272">
                  <c:v>-2.755697073981322</c:v>
                </c:pt>
                <c:pt idx="273">
                  <c:v>-2.7544602261025153</c:v>
                </c:pt>
                <c:pt idx="274">
                  <c:v>-2.7532233782237086</c:v>
                </c:pt>
                <c:pt idx="275">
                  <c:v>-2.7519865303449018</c:v>
                </c:pt>
                <c:pt idx="276">
                  <c:v>-2.7507496824660951</c:v>
                </c:pt>
                <c:pt idx="277">
                  <c:v>-2.7495128345872883</c:v>
                </c:pt>
                <c:pt idx="278">
                  <c:v>-2.7482759867084816</c:v>
                </c:pt>
                <c:pt idx="279">
                  <c:v>-2.7470391388296749</c:v>
                </c:pt>
                <c:pt idx="280">
                  <c:v>-2.7458022909508681</c:v>
                </c:pt>
                <c:pt idx="281">
                  <c:v>-2.7445654430720614</c:v>
                </c:pt>
                <c:pt idx="282">
                  <c:v>-2.7433285951932547</c:v>
                </c:pt>
                <c:pt idx="283">
                  <c:v>-2.7420917473144479</c:v>
                </c:pt>
                <c:pt idx="284">
                  <c:v>-2.7408548994356412</c:v>
                </c:pt>
                <c:pt idx="285">
                  <c:v>-2.7396180515568345</c:v>
                </c:pt>
                <c:pt idx="286">
                  <c:v>-2.7383812036780277</c:v>
                </c:pt>
                <c:pt idx="287">
                  <c:v>-2.737144355799221</c:v>
                </c:pt>
                <c:pt idx="288">
                  <c:v>-2.7359075079204143</c:v>
                </c:pt>
                <c:pt idx="289">
                  <c:v>-2.7346706600416075</c:v>
                </c:pt>
                <c:pt idx="290">
                  <c:v>-2.7334338121628008</c:v>
                </c:pt>
                <c:pt idx="291">
                  <c:v>-2.7321969642839941</c:v>
                </c:pt>
                <c:pt idx="292">
                  <c:v>-2.7309601164051873</c:v>
                </c:pt>
                <c:pt idx="293">
                  <c:v>-2.7297232685263806</c:v>
                </c:pt>
                <c:pt idx="294">
                  <c:v>-2.7284864206475739</c:v>
                </c:pt>
                <c:pt idx="295">
                  <c:v>-2.7272495727687671</c:v>
                </c:pt>
                <c:pt idx="296">
                  <c:v>-2.7260127248899604</c:v>
                </c:pt>
                <c:pt idx="297">
                  <c:v>-2.7247758770111536</c:v>
                </c:pt>
                <c:pt idx="298">
                  <c:v>-2.7235390291323469</c:v>
                </c:pt>
                <c:pt idx="299">
                  <c:v>-2.7223021812535402</c:v>
                </c:pt>
                <c:pt idx="300">
                  <c:v>-2.7210653333747334</c:v>
                </c:pt>
                <c:pt idx="301">
                  <c:v>-2.7198284854959267</c:v>
                </c:pt>
                <c:pt idx="302">
                  <c:v>-2.71859163761712</c:v>
                </c:pt>
                <c:pt idx="303">
                  <c:v>-2.7173547897383132</c:v>
                </c:pt>
                <c:pt idx="304">
                  <c:v>-2.7161179418595065</c:v>
                </c:pt>
                <c:pt idx="305">
                  <c:v>-2.7148810939806998</c:v>
                </c:pt>
                <c:pt idx="306">
                  <c:v>-2.713644246101893</c:v>
                </c:pt>
                <c:pt idx="307">
                  <c:v>-2.7124073982230863</c:v>
                </c:pt>
                <c:pt idx="308">
                  <c:v>-2.7111705503442796</c:v>
                </c:pt>
                <c:pt idx="309">
                  <c:v>-2.7099337024654728</c:v>
                </c:pt>
                <c:pt idx="310">
                  <c:v>-2.7086968545866661</c:v>
                </c:pt>
                <c:pt idx="311">
                  <c:v>-2.7074600067078594</c:v>
                </c:pt>
                <c:pt idx="312">
                  <c:v>-2.7062231588290526</c:v>
                </c:pt>
                <c:pt idx="313">
                  <c:v>-2.7049863109502459</c:v>
                </c:pt>
                <c:pt idx="314">
                  <c:v>-2.7037494630714392</c:v>
                </c:pt>
                <c:pt idx="315">
                  <c:v>-2.7025126151926324</c:v>
                </c:pt>
                <c:pt idx="316">
                  <c:v>-2.7012757673138257</c:v>
                </c:pt>
                <c:pt idx="317">
                  <c:v>-2.7000389194350189</c:v>
                </c:pt>
                <c:pt idx="318">
                  <c:v>-2.6988020715562122</c:v>
                </c:pt>
                <c:pt idx="319">
                  <c:v>-2.6975652236774055</c:v>
                </c:pt>
                <c:pt idx="320">
                  <c:v>-2.6963283757985987</c:v>
                </c:pt>
                <c:pt idx="321">
                  <c:v>-2.695091527919792</c:v>
                </c:pt>
                <c:pt idx="322">
                  <c:v>-2.6938546800409853</c:v>
                </c:pt>
                <c:pt idx="323">
                  <c:v>-2.6926178321621785</c:v>
                </c:pt>
                <c:pt idx="324">
                  <c:v>-2.6913809842833718</c:v>
                </c:pt>
                <c:pt idx="325">
                  <c:v>-2.6901441364045651</c:v>
                </c:pt>
                <c:pt idx="326">
                  <c:v>-2.6889072885257583</c:v>
                </c:pt>
                <c:pt idx="327">
                  <c:v>-2.6876704406469516</c:v>
                </c:pt>
                <c:pt idx="328">
                  <c:v>-2.6864335927681449</c:v>
                </c:pt>
                <c:pt idx="329">
                  <c:v>-2.6851967448893381</c:v>
                </c:pt>
                <c:pt idx="330">
                  <c:v>-2.6839598970105314</c:v>
                </c:pt>
                <c:pt idx="331">
                  <c:v>-2.6827230491317247</c:v>
                </c:pt>
                <c:pt idx="332">
                  <c:v>-2.6814862012529179</c:v>
                </c:pt>
                <c:pt idx="333">
                  <c:v>-2.6802493533741112</c:v>
                </c:pt>
                <c:pt idx="334">
                  <c:v>-2.6790125054953045</c:v>
                </c:pt>
                <c:pt idx="335">
                  <c:v>-2.6777756576164977</c:v>
                </c:pt>
                <c:pt idx="336">
                  <c:v>-2.676538809737691</c:v>
                </c:pt>
                <c:pt idx="337">
                  <c:v>-2.6753019618588842</c:v>
                </c:pt>
                <c:pt idx="338">
                  <c:v>-2.6740651139800775</c:v>
                </c:pt>
                <c:pt idx="339">
                  <c:v>-2.6728282661012708</c:v>
                </c:pt>
                <c:pt idx="340">
                  <c:v>-2.671591418222464</c:v>
                </c:pt>
                <c:pt idx="341">
                  <c:v>-2.6703545703436573</c:v>
                </c:pt>
                <c:pt idx="342">
                  <c:v>-2.6691177224648506</c:v>
                </c:pt>
                <c:pt idx="343">
                  <c:v>-2.6678808745860438</c:v>
                </c:pt>
                <c:pt idx="344">
                  <c:v>-2.6666440267072371</c:v>
                </c:pt>
                <c:pt idx="345">
                  <c:v>-2.6654071788284304</c:v>
                </c:pt>
                <c:pt idx="346">
                  <c:v>-2.6641703309496236</c:v>
                </c:pt>
                <c:pt idx="347">
                  <c:v>-2.6629334830708169</c:v>
                </c:pt>
                <c:pt idx="348">
                  <c:v>-2.6616966351920102</c:v>
                </c:pt>
                <c:pt idx="349">
                  <c:v>-2.6604597873132034</c:v>
                </c:pt>
                <c:pt idx="350">
                  <c:v>-2.6592229394343967</c:v>
                </c:pt>
                <c:pt idx="351">
                  <c:v>-2.65798609155559</c:v>
                </c:pt>
                <c:pt idx="352">
                  <c:v>-2.6567492436767832</c:v>
                </c:pt>
                <c:pt idx="353">
                  <c:v>-2.6555123957979765</c:v>
                </c:pt>
                <c:pt idx="354">
                  <c:v>-2.6542755479191698</c:v>
                </c:pt>
                <c:pt idx="355">
                  <c:v>-2.653038700040363</c:v>
                </c:pt>
                <c:pt idx="356">
                  <c:v>-2.6518018521615563</c:v>
                </c:pt>
                <c:pt idx="357">
                  <c:v>-2.6505650042827495</c:v>
                </c:pt>
                <c:pt idx="358">
                  <c:v>-2.6493281564039428</c:v>
                </c:pt>
                <c:pt idx="359">
                  <c:v>-2.6480913085251361</c:v>
                </c:pt>
                <c:pt idx="360">
                  <c:v>-2.6468544606463293</c:v>
                </c:pt>
                <c:pt idx="361">
                  <c:v>-2.6456176127675226</c:v>
                </c:pt>
                <c:pt idx="362">
                  <c:v>-2.6443807648887159</c:v>
                </c:pt>
                <c:pt idx="363">
                  <c:v>-2.6431439170099091</c:v>
                </c:pt>
                <c:pt idx="364">
                  <c:v>-2.6419070691311024</c:v>
                </c:pt>
                <c:pt idx="365">
                  <c:v>-2.6406702212522957</c:v>
                </c:pt>
                <c:pt idx="366">
                  <c:v>-2.6394333733734889</c:v>
                </c:pt>
                <c:pt idx="367">
                  <c:v>-2.6381965254946822</c:v>
                </c:pt>
                <c:pt idx="368">
                  <c:v>-2.6369596776158755</c:v>
                </c:pt>
                <c:pt idx="369">
                  <c:v>-2.6357228297370687</c:v>
                </c:pt>
                <c:pt idx="370">
                  <c:v>-2.634485981858262</c:v>
                </c:pt>
                <c:pt idx="371">
                  <c:v>-2.6332491339794553</c:v>
                </c:pt>
                <c:pt idx="372">
                  <c:v>-2.6320122861006485</c:v>
                </c:pt>
                <c:pt idx="373">
                  <c:v>-2.6307754382218418</c:v>
                </c:pt>
                <c:pt idx="374">
                  <c:v>-2.6295385903430351</c:v>
                </c:pt>
                <c:pt idx="375">
                  <c:v>-2.6283017424642283</c:v>
                </c:pt>
                <c:pt idx="376">
                  <c:v>-2.6270648945854216</c:v>
                </c:pt>
                <c:pt idx="377">
                  <c:v>-2.6258280467066148</c:v>
                </c:pt>
                <c:pt idx="378">
                  <c:v>-2.6245911988278081</c:v>
                </c:pt>
                <c:pt idx="379">
                  <c:v>-2.6233543509490014</c:v>
                </c:pt>
                <c:pt idx="380">
                  <c:v>-2.6221175030701946</c:v>
                </c:pt>
                <c:pt idx="381">
                  <c:v>-2.6208806551913879</c:v>
                </c:pt>
                <c:pt idx="382">
                  <c:v>-2.6196438073125812</c:v>
                </c:pt>
                <c:pt idx="383">
                  <c:v>-2.6184069594337744</c:v>
                </c:pt>
                <c:pt idx="384">
                  <c:v>-2.6171701115549677</c:v>
                </c:pt>
                <c:pt idx="385">
                  <c:v>-2.615933263676161</c:v>
                </c:pt>
                <c:pt idx="386">
                  <c:v>-2.6146964157973542</c:v>
                </c:pt>
                <c:pt idx="387">
                  <c:v>-2.6134595679185475</c:v>
                </c:pt>
                <c:pt idx="388">
                  <c:v>-2.6122227200397408</c:v>
                </c:pt>
                <c:pt idx="389">
                  <c:v>-2.610985872160934</c:v>
                </c:pt>
                <c:pt idx="390">
                  <c:v>-2.6097490242821273</c:v>
                </c:pt>
                <c:pt idx="391">
                  <c:v>-2.6085121764033206</c:v>
                </c:pt>
                <c:pt idx="392">
                  <c:v>-2.6072753285245138</c:v>
                </c:pt>
                <c:pt idx="393">
                  <c:v>-2.6060384806457071</c:v>
                </c:pt>
                <c:pt idx="394">
                  <c:v>-2.6048016327669004</c:v>
                </c:pt>
                <c:pt idx="395">
                  <c:v>-2.6035647848880936</c:v>
                </c:pt>
                <c:pt idx="396">
                  <c:v>-2.6023279370092869</c:v>
                </c:pt>
                <c:pt idx="397">
                  <c:v>-2.6010910891304801</c:v>
                </c:pt>
                <c:pt idx="398">
                  <c:v>-2.5998542412516734</c:v>
                </c:pt>
                <c:pt idx="399">
                  <c:v>-2.5986173933728667</c:v>
                </c:pt>
                <c:pt idx="400">
                  <c:v>-2.5973805454940599</c:v>
                </c:pt>
                <c:pt idx="401">
                  <c:v>-2.5961436976152532</c:v>
                </c:pt>
                <c:pt idx="402">
                  <c:v>-2.5949068497364465</c:v>
                </c:pt>
                <c:pt idx="403">
                  <c:v>-2.5936700018576397</c:v>
                </c:pt>
                <c:pt idx="404">
                  <c:v>-2.592433153978833</c:v>
                </c:pt>
                <c:pt idx="405">
                  <c:v>-2.5911963061000263</c:v>
                </c:pt>
                <c:pt idx="406">
                  <c:v>-2.5899594582212195</c:v>
                </c:pt>
                <c:pt idx="407">
                  <c:v>-2.5887226103424128</c:v>
                </c:pt>
                <c:pt idx="408">
                  <c:v>-2.5874857624636061</c:v>
                </c:pt>
                <c:pt idx="409">
                  <c:v>-2.5862489145847993</c:v>
                </c:pt>
                <c:pt idx="410">
                  <c:v>-2.5850120667059926</c:v>
                </c:pt>
                <c:pt idx="411">
                  <c:v>-2.5837752188271859</c:v>
                </c:pt>
                <c:pt idx="412">
                  <c:v>-2.5825383709483791</c:v>
                </c:pt>
                <c:pt idx="413">
                  <c:v>-2.5813015230695724</c:v>
                </c:pt>
                <c:pt idx="414">
                  <c:v>-2.5800646751907657</c:v>
                </c:pt>
                <c:pt idx="415">
                  <c:v>-2.5788278273119589</c:v>
                </c:pt>
                <c:pt idx="416">
                  <c:v>-2.5775909794331522</c:v>
                </c:pt>
                <c:pt idx="417">
                  <c:v>-2.5763541315543455</c:v>
                </c:pt>
                <c:pt idx="418">
                  <c:v>-2.5751172836755387</c:v>
                </c:pt>
                <c:pt idx="419">
                  <c:v>-2.573880435796732</c:v>
                </c:pt>
                <c:pt idx="420">
                  <c:v>-2.5726435879179252</c:v>
                </c:pt>
                <c:pt idx="421">
                  <c:v>-2.5714067400391185</c:v>
                </c:pt>
                <c:pt idx="422">
                  <c:v>-2.5701698921603118</c:v>
                </c:pt>
                <c:pt idx="423">
                  <c:v>-2.568933044281505</c:v>
                </c:pt>
                <c:pt idx="424">
                  <c:v>-2.5676961964026983</c:v>
                </c:pt>
                <c:pt idx="425">
                  <c:v>-2.5664593485238916</c:v>
                </c:pt>
                <c:pt idx="426">
                  <c:v>-2.5652225006450848</c:v>
                </c:pt>
                <c:pt idx="427">
                  <c:v>-2.5639856527662781</c:v>
                </c:pt>
                <c:pt idx="428">
                  <c:v>-2.5627488048874714</c:v>
                </c:pt>
                <c:pt idx="429">
                  <c:v>-2.5615119570086646</c:v>
                </c:pt>
                <c:pt idx="430">
                  <c:v>-2.5602751091298579</c:v>
                </c:pt>
                <c:pt idx="431">
                  <c:v>-2.5590382612510512</c:v>
                </c:pt>
                <c:pt idx="432">
                  <c:v>-2.5578014133722444</c:v>
                </c:pt>
                <c:pt idx="433">
                  <c:v>-2.5565645654934377</c:v>
                </c:pt>
                <c:pt idx="434">
                  <c:v>-2.555327717614631</c:v>
                </c:pt>
                <c:pt idx="435">
                  <c:v>-2.5540908697358242</c:v>
                </c:pt>
                <c:pt idx="436">
                  <c:v>-2.5528540218570175</c:v>
                </c:pt>
                <c:pt idx="437">
                  <c:v>-2.5516171739782108</c:v>
                </c:pt>
                <c:pt idx="438">
                  <c:v>-2.550380326099404</c:v>
                </c:pt>
                <c:pt idx="439">
                  <c:v>-2.5491434782205973</c:v>
                </c:pt>
                <c:pt idx="440">
                  <c:v>-2.5479066303417905</c:v>
                </c:pt>
                <c:pt idx="441">
                  <c:v>-2.5466697824629838</c:v>
                </c:pt>
                <c:pt idx="442">
                  <c:v>-2.5454329345841771</c:v>
                </c:pt>
                <c:pt idx="443">
                  <c:v>-2.5441960867053703</c:v>
                </c:pt>
                <c:pt idx="444">
                  <c:v>-2.5429592388265636</c:v>
                </c:pt>
                <c:pt idx="445">
                  <c:v>-2.5417223909477569</c:v>
                </c:pt>
                <c:pt idx="446">
                  <c:v>-2.5404855430689501</c:v>
                </c:pt>
                <c:pt idx="447">
                  <c:v>-2.5392486951901434</c:v>
                </c:pt>
                <c:pt idx="448">
                  <c:v>-2.5380118473113367</c:v>
                </c:pt>
                <c:pt idx="449">
                  <c:v>-2.5367749994325299</c:v>
                </c:pt>
                <c:pt idx="450">
                  <c:v>-2.5355381515537232</c:v>
                </c:pt>
                <c:pt idx="451">
                  <c:v>-2.5343013036749165</c:v>
                </c:pt>
                <c:pt idx="452">
                  <c:v>-2.5330644557961097</c:v>
                </c:pt>
                <c:pt idx="453">
                  <c:v>-2.531827607917303</c:v>
                </c:pt>
                <c:pt idx="454">
                  <c:v>-2.5305907600384963</c:v>
                </c:pt>
                <c:pt idx="455">
                  <c:v>-2.5293539121596895</c:v>
                </c:pt>
                <c:pt idx="456">
                  <c:v>-2.5281170642808828</c:v>
                </c:pt>
                <c:pt idx="457">
                  <c:v>-2.5268802164020761</c:v>
                </c:pt>
                <c:pt idx="458">
                  <c:v>-2.5256433685232693</c:v>
                </c:pt>
                <c:pt idx="459">
                  <c:v>-2.5244065206444626</c:v>
                </c:pt>
                <c:pt idx="460">
                  <c:v>-2.5231696727656558</c:v>
                </c:pt>
                <c:pt idx="461">
                  <c:v>-2.5219328248868491</c:v>
                </c:pt>
                <c:pt idx="462">
                  <c:v>-2.5206959770080424</c:v>
                </c:pt>
                <c:pt idx="463">
                  <c:v>-2.5194591291292356</c:v>
                </c:pt>
                <c:pt idx="464">
                  <c:v>-2.5182222812504289</c:v>
                </c:pt>
                <c:pt idx="465">
                  <c:v>-2.5169854333716222</c:v>
                </c:pt>
                <c:pt idx="466">
                  <c:v>-2.5157485854928154</c:v>
                </c:pt>
                <c:pt idx="467">
                  <c:v>-2.5145117376140087</c:v>
                </c:pt>
                <c:pt idx="468">
                  <c:v>-2.513274889735202</c:v>
                </c:pt>
                <c:pt idx="469">
                  <c:v>-2.5120380418563952</c:v>
                </c:pt>
                <c:pt idx="470">
                  <c:v>-2.5108011939775885</c:v>
                </c:pt>
                <c:pt idx="471">
                  <c:v>-2.5095643460987818</c:v>
                </c:pt>
                <c:pt idx="472">
                  <c:v>-2.508327498219975</c:v>
                </c:pt>
                <c:pt idx="473">
                  <c:v>-2.5070906503411683</c:v>
                </c:pt>
                <c:pt idx="474">
                  <c:v>-2.5058538024623616</c:v>
                </c:pt>
                <c:pt idx="475">
                  <c:v>-2.5046169545835548</c:v>
                </c:pt>
                <c:pt idx="476">
                  <c:v>-2.5033801067047481</c:v>
                </c:pt>
                <c:pt idx="477">
                  <c:v>-2.5021432588259414</c:v>
                </c:pt>
                <c:pt idx="478">
                  <c:v>-2.5009064109471346</c:v>
                </c:pt>
                <c:pt idx="479">
                  <c:v>-2.4996695630683279</c:v>
                </c:pt>
                <c:pt idx="480">
                  <c:v>-2.4984327151895211</c:v>
                </c:pt>
                <c:pt idx="481">
                  <c:v>-2.4971958673107144</c:v>
                </c:pt>
                <c:pt idx="482">
                  <c:v>-2.4959590194319077</c:v>
                </c:pt>
                <c:pt idx="483">
                  <c:v>-2.4947221715531009</c:v>
                </c:pt>
                <c:pt idx="484">
                  <c:v>-2.4934853236742942</c:v>
                </c:pt>
                <c:pt idx="485">
                  <c:v>-2.4922484757954875</c:v>
                </c:pt>
                <c:pt idx="486">
                  <c:v>-2.4910116279166807</c:v>
                </c:pt>
                <c:pt idx="487">
                  <c:v>-2.489774780037874</c:v>
                </c:pt>
                <c:pt idx="488">
                  <c:v>-2.4885379321590673</c:v>
                </c:pt>
                <c:pt idx="489">
                  <c:v>-2.4873010842802605</c:v>
                </c:pt>
                <c:pt idx="490">
                  <c:v>-2.4860642364014538</c:v>
                </c:pt>
                <c:pt idx="491">
                  <c:v>-2.4848273885226471</c:v>
                </c:pt>
                <c:pt idx="492">
                  <c:v>-2.4835905406438403</c:v>
                </c:pt>
                <c:pt idx="493">
                  <c:v>-2.4823536927650336</c:v>
                </c:pt>
                <c:pt idx="494">
                  <c:v>-2.4811168448862269</c:v>
                </c:pt>
                <c:pt idx="495">
                  <c:v>-2.4798799970074201</c:v>
                </c:pt>
                <c:pt idx="496">
                  <c:v>-2.4786431491286134</c:v>
                </c:pt>
                <c:pt idx="497">
                  <c:v>-2.4774063012498067</c:v>
                </c:pt>
                <c:pt idx="498">
                  <c:v>-2.4761694533709999</c:v>
                </c:pt>
                <c:pt idx="499">
                  <c:v>-2.4749326054921932</c:v>
                </c:pt>
                <c:pt idx="500">
                  <c:v>-2.4736957576133864</c:v>
                </c:pt>
                <c:pt idx="501">
                  <c:v>-2.4724589097345797</c:v>
                </c:pt>
                <c:pt idx="502">
                  <c:v>-2.471222061855773</c:v>
                </c:pt>
                <c:pt idx="503">
                  <c:v>-2.4699852139769662</c:v>
                </c:pt>
                <c:pt idx="504">
                  <c:v>-2.4687483660981595</c:v>
                </c:pt>
                <c:pt idx="505">
                  <c:v>-2.4675115182193528</c:v>
                </c:pt>
                <c:pt idx="506">
                  <c:v>-2.466274670340546</c:v>
                </c:pt>
                <c:pt idx="507">
                  <c:v>-2.4650378224617393</c:v>
                </c:pt>
                <c:pt idx="508">
                  <c:v>-2.4638009745829326</c:v>
                </c:pt>
                <c:pt idx="509">
                  <c:v>-2.4625641267041258</c:v>
                </c:pt>
                <c:pt idx="510">
                  <c:v>-2.4613272788253191</c:v>
                </c:pt>
                <c:pt idx="511">
                  <c:v>-2.4600904309465124</c:v>
                </c:pt>
                <c:pt idx="512">
                  <c:v>-2.4588535830677056</c:v>
                </c:pt>
                <c:pt idx="513">
                  <c:v>-2.4576167351888989</c:v>
                </c:pt>
                <c:pt idx="514">
                  <c:v>-2.4563798873100922</c:v>
                </c:pt>
                <c:pt idx="515">
                  <c:v>-2.4551430394312854</c:v>
                </c:pt>
                <c:pt idx="516">
                  <c:v>-2.4539061915524787</c:v>
                </c:pt>
                <c:pt idx="517">
                  <c:v>-2.452669343673672</c:v>
                </c:pt>
                <c:pt idx="518">
                  <c:v>-2.4514324957948652</c:v>
                </c:pt>
                <c:pt idx="519">
                  <c:v>-2.4501956479160585</c:v>
                </c:pt>
                <c:pt idx="520">
                  <c:v>-2.4489588000372517</c:v>
                </c:pt>
                <c:pt idx="521">
                  <c:v>-2.447721952158445</c:v>
                </c:pt>
                <c:pt idx="522">
                  <c:v>-2.4464851042796383</c:v>
                </c:pt>
                <c:pt idx="523">
                  <c:v>-2.4452482564008315</c:v>
                </c:pt>
                <c:pt idx="524">
                  <c:v>-2.4440114085220248</c:v>
                </c:pt>
                <c:pt idx="525">
                  <c:v>-2.4427745606432181</c:v>
                </c:pt>
                <c:pt idx="526">
                  <c:v>-2.4415377127644113</c:v>
                </c:pt>
                <c:pt idx="527">
                  <c:v>-2.4403008648856046</c:v>
                </c:pt>
                <c:pt idx="528">
                  <c:v>-2.4390640170067979</c:v>
                </c:pt>
                <c:pt idx="529">
                  <c:v>-2.4378271691279911</c:v>
                </c:pt>
                <c:pt idx="530">
                  <c:v>-2.4365903212491844</c:v>
                </c:pt>
                <c:pt idx="531">
                  <c:v>-2.4353534733703777</c:v>
                </c:pt>
                <c:pt idx="532">
                  <c:v>-2.4341166254915709</c:v>
                </c:pt>
                <c:pt idx="533">
                  <c:v>-2.4328797776127642</c:v>
                </c:pt>
                <c:pt idx="534">
                  <c:v>-2.4316429297339575</c:v>
                </c:pt>
                <c:pt idx="535">
                  <c:v>-2.4304060818551507</c:v>
                </c:pt>
                <c:pt idx="536">
                  <c:v>-2.429169233976344</c:v>
                </c:pt>
                <c:pt idx="537">
                  <c:v>-2.4279323860975373</c:v>
                </c:pt>
                <c:pt idx="538">
                  <c:v>-2.4266955382187305</c:v>
                </c:pt>
                <c:pt idx="539">
                  <c:v>-2.4254586903399238</c:v>
                </c:pt>
                <c:pt idx="540">
                  <c:v>-2.424221842461117</c:v>
                </c:pt>
                <c:pt idx="541">
                  <c:v>-2.4229849945823103</c:v>
                </c:pt>
                <c:pt idx="542">
                  <c:v>-2.4217481467035036</c:v>
                </c:pt>
                <c:pt idx="543">
                  <c:v>-2.4205112988246968</c:v>
                </c:pt>
                <c:pt idx="544">
                  <c:v>-2.4192744509458901</c:v>
                </c:pt>
                <c:pt idx="545">
                  <c:v>-2.4180376030670834</c:v>
                </c:pt>
                <c:pt idx="546">
                  <c:v>-2.4168007551882766</c:v>
                </c:pt>
                <c:pt idx="547">
                  <c:v>-2.4155639073094699</c:v>
                </c:pt>
                <c:pt idx="548">
                  <c:v>-2.4143270594306632</c:v>
                </c:pt>
                <c:pt idx="549">
                  <c:v>-2.4130902115518564</c:v>
                </c:pt>
                <c:pt idx="550">
                  <c:v>-2.4118533636730497</c:v>
                </c:pt>
                <c:pt idx="551">
                  <c:v>-2.410616515794243</c:v>
                </c:pt>
                <c:pt idx="552">
                  <c:v>-2.4093796679154362</c:v>
                </c:pt>
                <c:pt idx="553">
                  <c:v>-2.4081428200366295</c:v>
                </c:pt>
                <c:pt idx="554">
                  <c:v>-2.4069059721578228</c:v>
                </c:pt>
                <c:pt idx="555">
                  <c:v>-2.405669124279016</c:v>
                </c:pt>
                <c:pt idx="556">
                  <c:v>-2.4044322764002093</c:v>
                </c:pt>
                <c:pt idx="557">
                  <c:v>-2.4031954285214026</c:v>
                </c:pt>
                <c:pt idx="558">
                  <c:v>-2.4019585806425958</c:v>
                </c:pt>
                <c:pt idx="559">
                  <c:v>-2.4007217327637891</c:v>
                </c:pt>
                <c:pt idx="560">
                  <c:v>-2.3994848848849823</c:v>
                </c:pt>
                <c:pt idx="561">
                  <c:v>-2.3982480370061756</c:v>
                </c:pt>
                <c:pt idx="562">
                  <c:v>-2.3970111891273689</c:v>
                </c:pt>
                <c:pt idx="563">
                  <c:v>-2.3957743412485621</c:v>
                </c:pt>
                <c:pt idx="564">
                  <c:v>-2.3945374933697554</c:v>
                </c:pt>
                <c:pt idx="565">
                  <c:v>-2.3933006454909487</c:v>
                </c:pt>
                <c:pt idx="566">
                  <c:v>-2.3920637976121419</c:v>
                </c:pt>
                <c:pt idx="567">
                  <c:v>-2.3908269497333352</c:v>
                </c:pt>
                <c:pt idx="568">
                  <c:v>-2.3895901018545285</c:v>
                </c:pt>
                <c:pt idx="569">
                  <c:v>-2.3883532539757217</c:v>
                </c:pt>
                <c:pt idx="570">
                  <c:v>-2.387116406096915</c:v>
                </c:pt>
                <c:pt idx="571">
                  <c:v>-2.3858795582181083</c:v>
                </c:pt>
                <c:pt idx="572">
                  <c:v>-2.3846427103393015</c:v>
                </c:pt>
                <c:pt idx="573">
                  <c:v>-2.3834058624604948</c:v>
                </c:pt>
                <c:pt idx="574">
                  <c:v>-2.3821690145816881</c:v>
                </c:pt>
                <c:pt idx="575">
                  <c:v>-2.3809321667028813</c:v>
                </c:pt>
                <c:pt idx="576">
                  <c:v>-2.3796953188240746</c:v>
                </c:pt>
                <c:pt idx="577">
                  <c:v>-2.3784584709452679</c:v>
                </c:pt>
                <c:pt idx="578">
                  <c:v>-2.3772216230664611</c:v>
                </c:pt>
                <c:pt idx="579">
                  <c:v>-2.3759847751876544</c:v>
                </c:pt>
                <c:pt idx="580">
                  <c:v>-2.3747479273088477</c:v>
                </c:pt>
                <c:pt idx="581">
                  <c:v>-2.3735110794300409</c:v>
                </c:pt>
                <c:pt idx="582">
                  <c:v>-2.3722742315512342</c:v>
                </c:pt>
                <c:pt idx="583">
                  <c:v>-2.3710373836724274</c:v>
                </c:pt>
                <c:pt idx="584">
                  <c:v>-2.3698005357936207</c:v>
                </c:pt>
                <c:pt idx="585">
                  <c:v>-2.368563687914814</c:v>
                </c:pt>
                <c:pt idx="586">
                  <c:v>-2.3673268400360072</c:v>
                </c:pt>
                <c:pt idx="587">
                  <c:v>-2.3660899921572005</c:v>
                </c:pt>
                <c:pt idx="588">
                  <c:v>-2.3648531442783938</c:v>
                </c:pt>
                <c:pt idx="589">
                  <c:v>-2.363616296399587</c:v>
                </c:pt>
                <c:pt idx="590">
                  <c:v>-2.3623794485207803</c:v>
                </c:pt>
                <c:pt idx="591">
                  <c:v>-2.3611426006419736</c:v>
                </c:pt>
                <c:pt idx="592">
                  <c:v>-2.3599057527631668</c:v>
                </c:pt>
                <c:pt idx="593">
                  <c:v>-2.3586689048843601</c:v>
                </c:pt>
                <c:pt idx="594">
                  <c:v>-2.3574320570055534</c:v>
                </c:pt>
                <c:pt idx="595">
                  <c:v>-2.3561952091267466</c:v>
                </c:pt>
                <c:pt idx="596">
                  <c:v>-2.3549583612479399</c:v>
                </c:pt>
                <c:pt idx="597">
                  <c:v>-2.3537215133691332</c:v>
                </c:pt>
                <c:pt idx="598">
                  <c:v>-2.3524846654903264</c:v>
                </c:pt>
                <c:pt idx="599">
                  <c:v>-2.3512478176115197</c:v>
                </c:pt>
                <c:pt idx="600">
                  <c:v>-2.350010969732713</c:v>
                </c:pt>
                <c:pt idx="601">
                  <c:v>-2.3487741218539062</c:v>
                </c:pt>
                <c:pt idx="602">
                  <c:v>-2.3475372739750995</c:v>
                </c:pt>
                <c:pt idx="603">
                  <c:v>-2.3463004260962927</c:v>
                </c:pt>
                <c:pt idx="604">
                  <c:v>-2.345063578217486</c:v>
                </c:pt>
                <c:pt idx="605">
                  <c:v>-2.3438267303386793</c:v>
                </c:pt>
                <c:pt idx="606">
                  <c:v>-2.3425898824598725</c:v>
                </c:pt>
                <c:pt idx="607">
                  <c:v>-2.3413530345810658</c:v>
                </c:pt>
                <c:pt idx="608">
                  <c:v>-2.3401161867022591</c:v>
                </c:pt>
                <c:pt idx="609">
                  <c:v>-2.3388793388234523</c:v>
                </c:pt>
                <c:pt idx="610">
                  <c:v>-2.3376424909446456</c:v>
                </c:pt>
                <c:pt idx="611">
                  <c:v>-2.3364056430658389</c:v>
                </c:pt>
                <c:pt idx="612">
                  <c:v>-2.3351687951870321</c:v>
                </c:pt>
                <c:pt idx="613">
                  <c:v>-2.3339319473082254</c:v>
                </c:pt>
                <c:pt idx="614">
                  <c:v>-2.3326950994294187</c:v>
                </c:pt>
                <c:pt idx="615">
                  <c:v>-2.3314582515506119</c:v>
                </c:pt>
                <c:pt idx="616">
                  <c:v>-2.3302214036718052</c:v>
                </c:pt>
                <c:pt idx="617">
                  <c:v>-2.3289845557929985</c:v>
                </c:pt>
                <c:pt idx="618">
                  <c:v>-2.3277477079141917</c:v>
                </c:pt>
                <c:pt idx="619">
                  <c:v>-2.326510860035385</c:v>
                </c:pt>
                <c:pt idx="620">
                  <c:v>-2.3252740121565783</c:v>
                </c:pt>
                <c:pt idx="621">
                  <c:v>-2.3240371642777715</c:v>
                </c:pt>
                <c:pt idx="622">
                  <c:v>-2.3228003163989648</c:v>
                </c:pt>
                <c:pt idx="623">
                  <c:v>-2.321563468520158</c:v>
                </c:pt>
                <c:pt idx="624">
                  <c:v>-2.3203266206413513</c:v>
                </c:pt>
                <c:pt idx="625">
                  <c:v>-2.3190897727625446</c:v>
                </c:pt>
                <c:pt idx="626">
                  <c:v>-2.3178529248837378</c:v>
                </c:pt>
                <c:pt idx="627">
                  <c:v>-2.3166160770049311</c:v>
                </c:pt>
                <c:pt idx="628">
                  <c:v>-2.3153792291261244</c:v>
                </c:pt>
                <c:pt idx="629">
                  <c:v>-2.3141423812473176</c:v>
                </c:pt>
                <c:pt idx="630">
                  <c:v>-2.3129055333685109</c:v>
                </c:pt>
                <c:pt idx="631">
                  <c:v>-2.3116686854897042</c:v>
                </c:pt>
                <c:pt idx="632">
                  <c:v>-2.3104318376108974</c:v>
                </c:pt>
                <c:pt idx="633">
                  <c:v>-2.3091949897320907</c:v>
                </c:pt>
                <c:pt idx="634">
                  <c:v>-2.307958141853284</c:v>
                </c:pt>
                <c:pt idx="635">
                  <c:v>-2.3067212939744772</c:v>
                </c:pt>
                <c:pt idx="636">
                  <c:v>-2.3054844460956705</c:v>
                </c:pt>
                <c:pt idx="637">
                  <c:v>-2.3042475982168638</c:v>
                </c:pt>
                <c:pt idx="638">
                  <c:v>-2.303010750338057</c:v>
                </c:pt>
                <c:pt idx="639">
                  <c:v>-2.3017739024592503</c:v>
                </c:pt>
                <c:pt idx="640">
                  <c:v>-2.3005370545804436</c:v>
                </c:pt>
                <c:pt idx="641">
                  <c:v>-2.2993002067016368</c:v>
                </c:pt>
                <c:pt idx="642">
                  <c:v>-2.2980633588228301</c:v>
                </c:pt>
                <c:pt idx="643">
                  <c:v>-2.2968265109440233</c:v>
                </c:pt>
                <c:pt idx="644">
                  <c:v>-2.2955896630652166</c:v>
                </c:pt>
                <c:pt idx="645">
                  <c:v>-2.2943528151864099</c:v>
                </c:pt>
                <c:pt idx="646">
                  <c:v>-2.2931159673076031</c:v>
                </c:pt>
                <c:pt idx="647">
                  <c:v>-2.2918791194287964</c:v>
                </c:pt>
                <c:pt idx="648">
                  <c:v>-2.2906422715499897</c:v>
                </c:pt>
                <c:pt idx="649">
                  <c:v>-2.2894054236711829</c:v>
                </c:pt>
                <c:pt idx="650">
                  <c:v>-2.2881685757923762</c:v>
                </c:pt>
                <c:pt idx="651">
                  <c:v>-2.2869317279135695</c:v>
                </c:pt>
                <c:pt idx="652">
                  <c:v>-2.2856948800347627</c:v>
                </c:pt>
                <c:pt idx="653">
                  <c:v>-2.284458032155956</c:v>
                </c:pt>
                <c:pt idx="654">
                  <c:v>-2.2832211842771493</c:v>
                </c:pt>
                <c:pt idx="655">
                  <c:v>-2.2819843363983425</c:v>
                </c:pt>
                <c:pt idx="656">
                  <c:v>-2.2807474885195358</c:v>
                </c:pt>
                <c:pt idx="657">
                  <c:v>-2.2795106406407291</c:v>
                </c:pt>
                <c:pt idx="658">
                  <c:v>-2.2782737927619223</c:v>
                </c:pt>
                <c:pt idx="659">
                  <c:v>-2.2770369448831156</c:v>
                </c:pt>
                <c:pt idx="660">
                  <c:v>-2.2758000970043089</c:v>
                </c:pt>
                <c:pt idx="661">
                  <c:v>-2.2745632491255021</c:v>
                </c:pt>
                <c:pt idx="662">
                  <c:v>-2.2733264012466954</c:v>
                </c:pt>
                <c:pt idx="663">
                  <c:v>-2.2720895533678886</c:v>
                </c:pt>
                <c:pt idx="664">
                  <c:v>-2.2708527054890819</c:v>
                </c:pt>
                <c:pt idx="665">
                  <c:v>-2.2696158576102752</c:v>
                </c:pt>
                <c:pt idx="666">
                  <c:v>-2.2683790097314684</c:v>
                </c:pt>
                <c:pt idx="667">
                  <c:v>-2.2671421618526617</c:v>
                </c:pt>
                <c:pt idx="668">
                  <c:v>-2.265905313973855</c:v>
                </c:pt>
                <c:pt idx="669">
                  <c:v>-2.2646684660950482</c:v>
                </c:pt>
                <c:pt idx="670">
                  <c:v>-2.2634316182162415</c:v>
                </c:pt>
                <c:pt idx="671">
                  <c:v>-2.2621947703374348</c:v>
                </c:pt>
                <c:pt idx="672">
                  <c:v>-2.260957922458628</c:v>
                </c:pt>
                <c:pt idx="673">
                  <c:v>-2.2597210745798213</c:v>
                </c:pt>
                <c:pt idx="674">
                  <c:v>-2.2584842267010146</c:v>
                </c:pt>
                <c:pt idx="675">
                  <c:v>-2.2572473788222078</c:v>
                </c:pt>
                <c:pt idx="676">
                  <c:v>-2.2560105309434011</c:v>
                </c:pt>
                <c:pt idx="677">
                  <c:v>-2.2547736830645944</c:v>
                </c:pt>
                <c:pt idx="678">
                  <c:v>-2.2535368351857876</c:v>
                </c:pt>
                <c:pt idx="679">
                  <c:v>-2.2522999873069809</c:v>
                </c:pt>
                <c:pt idx="680">
                  <c:v>-2.2510631394281742</c:v>
                </c:pt>
                <c:pt idx="681">
                  <c:v>-2.2498262915493674</c:v>
                </c:pt>
                <c:pt idx="682">
                  <c:v>-2.2485894436705607</c:v>
                </c:pt>
                <c:pt idx="683">
                  <c:v>-2.2473525957917539</c:v>
                </c:pt>
                <c:pt idx="684">
                  <c:v>-2.2461157479129472</c:v>
                </c:pt>
                <c:pt idx="685">
                  <c:v>-2.2448789000341405</c:v>
                </c:pt>
                <c:pt idx="686">
                  <c:v>-2.2436420521553337</c:v>
                </c:pt>
                <c:pt idx="687">
                  <c:v>-2.242405204276527</c:v>
                </c:pt>
                <c:pt idx="688">
                  <c:v>-2.2411683563977203</c:v>
                </c:pt>
                <c:pt idx="689">
                  <c:v>-2.2399315085189135</c:v>
                </c:pt>
                <c:pt idx="690">
                  <c:v>-2.2386946606401068</c:v>
                </c:pt>
                <c:pt idx="691">
                  <c:v>-2.2374578127613001</c:v>
                </c:pt>
                <c:pt idx="692">
                  <c:v>-2.2362209648824933</c:v>
                </c:pt>
                <c:pt idx="693">
                  <c:v>-2.2349841170036866</c:v>
                </c:pt>
                <c:pt idx="694">
                  <c:v>-2.2337472691248799</c:v>
                </c:pt>
                <c:pt idx="695">
                  <c:v>-2.2325104212460731</c:v>
                </c:pt>
                <c:pt idx="696">
                  <c:v>-2.2312735733672664</c:v>
                </c:pt>
                <c:pt idx="697">
                  <c:v>-2.2300367254884597</c:v>
                </c:pt>
                <c:pt idx="698">
                  <c:v>-2.2287998776096529</c:v>
                </c:pt>
                <c:pt idx="699">
                  <c:v>-2.2275630297308462</c:v>
                </c:pt>
                <c:pt idx="700">
                  <c:v>-2.2263261818520395</c:v>
                </c:pt>
                <c:pt idx="701">
                  <c:v>-2.2250893339732327</c:v>
                </c:pt>
                <c:pt idx="702">
                  <c:v>-2.223852486094426</c:v>
                </c:pt>
                <c:pt idx="703">
                  <c:v>-2.2226156382156192</c:v>
                </c:pt>
                <c:pt idx="704">
                  <c:v>-2.2213787903368125</c:v>
                </c:pt>
                <c:pt idx="705">
                  <c:v>-2.2201419424580058</c:v>
                </c:pt>
                <c:pt idx="706">
                  <c:v>-2.218905094579199</c:v>
                </c:pt>
                <c:pt idx="707">
                  <c:v>-2.2176682467003923</c:v>
                </c:pt>
                <c:pt idx="708">
                  <c:v>-2.2164313988215856</c:v>
                </c:pt>
                <c:pt idx="709">
                  <c:v>-2.2151945509427788</c:v>
                </c:pt>
                <c:pt idx="710">
                  <c:v>-2.2139577030639721</c:v>
                </c:pt>
                <c:pt idx="711">
                  <c:v>-2.2127208551851654</c:v>
                </c:pt>
                <c:pt idx="712">
                  <c:v>-2.2114840073063586</c:v>
                </c:pt>
                <c:pt idx="713">
                  <c:v>-2.2102471594275519</c:v>
                </c:pt>
                <c:pt idx="714">
                  <c:v>-2.2090103115487452</c:v>
                </c:pt>
                <c:pt idx="715">
                  <c:v>-2.2077734636699384</c:v>
                </c:pt>
                <c:pt idx="716">
                  <c:v>-2.2065366157911317</c:v>
                </c:pt>
                <c:pt idx="717">
                  <c:v>-2.205299767912325</c:v>
                </c:pt>
                <c:pt idx="718">
                  <c:v>-2.2040629200335182</c:v>
                </c:pt>
                <c:pt idx="719">
                  <c:v>-2.2028260721547115</c:v>
                </c:pt>
                <c:pt idx="720">
                  <c:v>-2.2015892242759048</c:v>
                </c:pt>
                <c:pt idx="721">
                  <c:v>-2.200352376397098</c:v>
                </c:pt>
                <c:pt idx="722">
                  <c:v>-2.1991155285182913</c:v>
                </c:pt>
                <c:pt idx="723">
                  <c:v>-2.1978786806394845</c:v>
                </c:pt>
                <c:pt idx="724">
                  <c:v>-2.1966418327606778</c:v>
                </c:pt>
                <c:pt idx="725">
                  <c:v>-2.1954049848818711</c:v>
                </c:pt>
                <c:pt idx="726">
                  <c:v>-2.1941681370030643</c:v>
                </c:pt>
                <c:pt idx="727">
                  <c:v>-2.1929312891242576</c:v>
                </c:pt>
                <c:pt idx="728">
                  <c:v>-2.1916944412454509</c:v>
                </c:pt>
                <c:pt idx="729">
                  <c:v>-2.1904575933666441</c:v>
                </c:pt>
                <c:pt idx="730">
                  <c:v>-2.1892207454878374</c:v>
                </c:pt>
                <c:pt idx="731">
                  <c:v>-2.1879838976090307</c:v>
                </c:pt>
                <c:pt idx="732">
                  <c:v>-2.1867470497302239</c:v>
                </c:pt>
                <c:pt idx="733">
                  <c:v>-2.1855102018514172</c:v>
                </c:pt>
                <c:pt idx="734">
                  <c:v>-2.1842733539726105</c:v>
                </c:pt>
                <c:pt idx="735">
                  <c:v>-2.1830365060938037</c:v>
                </c:pt>
                <c:pt idx="736">
                  <c:v>-2.181799658214997</c:v>
                </c:pt>
                <c:pt idx="737">
                  <c:v>-2.1805628103361903</c:v>
                </c:pt>
                <c:pt idx="738">
                  <c:v>-2.1793259624573835</c:v>
                </c:pt>
                <c:pt idx="739">
                  <c:v>-2.1780891145785768</c:v>
                </c:pt>
                <c:pt idx="740">
                  <c:v>-2.1768522666997701</c:v>
                </c:pt>
                <c:pt idx="741">
                  <c:v>-2.1756154188209633</c:v>
                </c:pt>
                <c:pt idx="742">
                  <c:v>-2.1743785709421566</c:v>
                </c:pt>
                <c:pt idx="743">
                  <c:v>-2.1731417230633499</c:v>
                </c:pt>
                <c:pt idx="744">
                  <c:v>-2.1719048751845431</c:v>
                </c:pt>
                <c:pt idx="745">
                  <c:v>-2.1706680273057364</c:v>
                </c:pt>
                <c:pt idx="746">
                  <c:v>-2.1694311794269296</c:v>
                </c:pt>
                <c:pt idx="747">
                  <c:v>-2.1681943315481229</c:v>
                </c:pt>
                <c:pt idx="748">
                  <c:v>-2.1669574836693162</c:v>
                </c:pt>
                <c:pt idx="749">
                  <c:v>-2.1657206357905094</c:v>
                </c:pt>
                <c:pt idx="750">
                  <c:v>-2.1644837879117027</c:v>
                </c:pt>
                <c:pt idx="751">
                  <c:v>-2.163246940032896</c:v>
                </c:pt>
                <c:pt idx="752">
                  <c:v>-2.1620100921540892</c:v>
                </c:pt>
                <c:pt idx="753">
                  <c:v>-2.1607732442752825</c:v>
                </c:pt>
                <c:pt idx="754">
                  <c:v>-2.1595363963964758</c:v>
                </c:pt>
                <c:pt idx="755">
                  <c:v>-2.158299548517669</c:v>
                </c:pt>
                <c:pt idx="756">
                  <c:v>-2.1570627006388623</c:v>
                </c:pt>
                <c:pt idx="757">
                  <c:v>-2.1558258527600556</c:v>
                </c:pt>
                <c:pt idx="758">
                  <c:v>-2.1545890048812488</c:v>
                </c:pt>
                <c:pt idx="759">
                  <c:v>-2.1533521570024421</c:v>
                </c:pt>
                <c:pt idx="760">
                  <c:v>-2.1521153091236354</c:v>
                </c:pt>
                <c:pt idx="761">
                  <c:v>-2.1508784612448286</c:v>
                </c:pt>
                <c:pt idx="762">
                  <c:v>-2.1496416133660219</c:v>
                </c:pt>
                <c:pt idx="763">
                  <c:v>-2.1484047654872152</c:v>
                </c:pt>
                <c:pt idx="764">
                  <c:v>-2.1471679176084084</c:v>
                </c:pt>
                <c:pt idx="765">
                  <c:v>-2.1459310697296017</c:v>
                </c:pt>
                <c:pt idx="766">
                  <c:v>-2.1446942218507949</c:v>
                </c:pt>
                <c:pt idx="767">
                  <c:v>-2.1434573739719882</c:v>
                </c:pt>
                <c:pt idx="768">
                  <c:v>-2.1422205260931815</c:v>
                </c:pt>
                <c:pt idx="769">
                  <c:v>-2.1409836782143747</c:v>
                </c:pt>
                <c:pt idx="770">
                  <c:v>-2.139746830335568</c:v>
                </c:pt>
                <c:pt idx="771">
                  <c:v>-2.1385099824567613</c:v>
                </c:pt>
                <c:pt idx="772">
                  <c:v>-2.1372731345779545</c:v>
                </c:pt>
                <c:pt idx="773">
                  <c:v>-2.1360362866991478</c:v>
                </c:pt>
                <c:pt idx="774">
                  <c:v>-2.1347994388203411</c:v>
                </c:pt>
                <c:pt idx="775">
                  <c:v>-2.1335625909415343</c:v>
                </c:pt>
                <c:pt idx="776">
                  <c:v>-2.1323257430627276</c:v>
                </c:pt>
                <c:pt idx="777">
                  <c:v>-2.1310888951839209</c:v>
                </c:pt>
                <c:pt idx="778">
                  <c:v>-2.1298520473051141</c:v>
                </c:pt>
                <c:pt idx="779">
                  <c:v>-2.1286151994263074</c:v>
                </c:pt>
                <c:pt idx="780">
                  <c:v>-2.1273783515475007</c:v>
                </c:pt>
                <c:pt idx="781">
                  <c:v>-2.1261415036686939</c:v>
                </c:pt>
                <c:pt idx="782">
                  <c:v>-2.1249046557898872</c:v>
                </c:pt>
                <c:pt idx="783">
                  <c:v>-2.1236678079110805</c:v>
                </c:pt>
                <c:pt idx="784">
                  <c:v>-2.1224309600322737</c:v>
                </c:pt>
                <c:pt idx="785">
                  <c:v>-2.121194112153467</c:v>
                </c:pt>
                <c:pt idx="786">
                  <c:v>-2.1199572642746602</c:v>
                </c:pt>
                <c:pt idx="787">
                  <c:v>-2.1187204163958535</c:v>
                </c:pt>
                <c:pt idx="788">
                  <c:v>-2.1174835685170468</c:v>
                </c:pt>
                <c:pt idx="789">
                  <c:v>-2.11624672063824</c:v>
                </c:pt>
                <c:pt idx="790">
                  <c:v>-2.1150098727594333</c:v>
                </c:pt>
                <c:pt idx="791">
                  <c:v>-2.1137730248806266</c:v>
                </c:pt>
                <c:pt idx="792">
                  <c:v>-2.1125361770018198</c:v>
                </c:pt>
                <c:pt idx="793">
                  <c:v>-2.1112993291230131</c:v>
                </c:pt>
                <c:pt idx="794">
                  <c:v>-2.1100624812442064</c:v>
                </c:pt>
                <c:pt idx="795">
                  <c:v>-2.1088256333653996</c:v>
                </c:pt>
                <c:pt idx="796">
                  <c:v>-2.1075887854865929</c:v>
                </c:pt>
                <c:pt idx="797">
                  <c:v>-2.1063519376077862</c:v>
                </c:pt>
                <c:pt idx="798">
                  <c:v>-2.1051150897289794</c:v>
                </c:pt>
                <c:pt idx="799">
                  <c:v>-2.1038782418501727</c:v>
                </c:pt>
                <c:pt idx="800">
                  <c:v>-2.102641393971366</c:v>
                </c:pt>
                <c:pt idx="801">
                  <c:v>-2.1014045460925592</c:v>
                </c:pt>
                <c:pt idx="802">
                  <c:v>-2.1001676982137525</c:v>
                </c:pt>
                <c:pt idx="803">
                  <c:v>-2.0989308503349458</c:v>
                </c:pt>
                <c:pt idx="804">
                  <c:v>-2.097694002456139</c:v>
                </c:pt>
                <c:pt idx="805">
                  <c:v>-2.0964571545773323</c:v>
                </c:pt>
                <c:pt idx="806">
                  <c:v>-2.0952203066985255</c:v>
                </c:pt>
                <c:pt idx="807">
                  <c:v>-2.0939834588197188</c:v>
                </c:pt>
                <c:pt idx="808">
                  <c:v>-2.0927466109409121</c:v>
                </c:pt>
                <c:pt idx="809">
                  <c:v>-2.0915097630621053</c:v>
                </c:pt>
                <c:pt idx="810">
                  <c:v>-2.0902729151832986</c:v>
                </c:pt>
                <c:pt idx="811">
                  <c:v>-2.0890360673044919</c:v>
                </c:pt>
                <c:pt idx="812">
                  <c:v>-2.0877992194256851</c:v>
                </c:pt>
                <c:pt idx="813">
                  <c:v>-2.0865623715468784</c:v>
                </c:pt>
                <c:pt idx="814">
                  <c:v>-2.0853255236680717</c:v>
                </c:pt>
                <c:pt idx="815">
                  <c:v>-2.0840886757892649</c:v>
                </c:pt>
                <c:pt idx="816">
                  <c:v>-2.0828518279104582</c:v>
                </c:pt>
                <c:pt idx="817">
                  <c:v>-2.0816149800316515</c:v>
                </c:pt>
                <c:pt idx="818">
                  <c:v>-2.0803781321528447</c:v>
                </c:pt>
                <c:pt idx="819">
                  <c:v>-2.079141284274038</c:v>
                </c:pt>
                <c:pt idx="820">
                  <c:v>-2.0779044363952313</c:v>
                </c:pt>
                <c:pt idx="821">
                  <c:v>-2.0766675885164245</c:v>
                </c:pt>
                <c:pt idx="822">
                  <c:v>-2.0754307406376178</c:v>
                </c:pt>
                <c:pt idx="823">
                  <c:v>-2.0741938927588111</c:v>
                </c:pt>
                <c:pt idx="824">
                  <c:v>-2.0729570448800043</c:v>
                </c:pt>
                <c:pt idx="825">
                  <c:v>-2.0717201970011976</c:v>
                </c:pt>
                <c:pt idx="826">
                  <c:v>-2.0704833491223908</c:v>
                </c:pt>
                <c:pt idx="827">
                  <c:v>-2.0692465012435841</c:v>
                </c:pt>
                <c:pt idx="828">
                  <c:v>-2.0680096533647774</c:v>
                </c:pt>
                <c:pt idx="829">
                  <c:v>-2.0667728054859706</c:v>
                </c:pt>
                <c:pt idx="830">
                  <c:v>-2.0655359576071639</c:v>
                </c:pt>
                <c:pt idx="831">
                  <c:v>-2.0642991097283572</c:v>
                </c:pt>
                <c:pt idx="832">
                  <c:v>-2.0630622618495504</c:v>
                </c:pt>
                <c:pt idx="833">
                  <c:v>-2.0618254139707437</c:v>
                </c:pt>
                <c:pt idx="834">
                  <c:v>-2.060588566091937</c:v>
                </c:pt>
                <c:pt idx="835">
                  <c:v>-2.0593517182131302</c:v>
                </c:pt>
                <c:pt idx="836">
                  <c:v>-2.0581148703343235</c:v>
                </c:pt>
                <c:pt idx="837">
                  <c:v>-2.0568780224555168</c:v>
                </c:pt>
                <c:pt idx="838">
                  <c:v>-2.05564117457671</c:v>
                </c:pt>
                <c:pt idx="839">
                  <c:v>-2.0544043266979033</c:v>
                </c:pt>
                <c:pt idx="840">
                  <c:v>-2.0531674788190966</c:v>
                </c:pt>
                <c:pt idx="841">
                  <c:v>-2.0519306309402898</c:v>
                </c:pt>
                <c:pt idx="842">
                  <c:v>-2.0506937830614831</c:v>
                </c:pt>
                <c:pt idx="843">
                  <c:v>-2.0494569351826764</c:v>
                </c:pt>
                <c:pt idx="844">
                  <c:v>-2.0482200873038696</c:v>
                </c:pt>
                <c:pt idx="845">
                  <c:v>-2.0469832394250629</c:v>
                </c:pt>
                <c:pt idx="846">
                  <c:v>-2.0457463915462561</c:v>
                </c:pt>
                <c:pt idx="847">
                  <c:v>-2.0445095436674494</c:v>
                </c:pt>
                <c:pt idx="848">
                  <c:v>-2.0432726957886427</c:v>
                </c:pt>
                <c:pt idx="849">
                  <c:v>-2.0420358479098359</c:v>
                </c:pt>
                <c:pt idx="850">
                  <c:v>-2.0407990000310292</c:v>
                </c:pt>
                <c:pt idx="851">
                  <c:v>-2.0395621521522225</c:v>
                </c:pt>
                <c:pt idx="852">
                  <c:v>-2.0383253042734157</c:v>
                </c:pt>
                <c:pt idx="853">
                  <c:v>-2.037088456394609</c:v>
                </c:pt>
                <c:pt idx="854">
                  <c:v>-2.0358516085158023</c:v>
                </c:pt>
                <c:pt idx="855">
                  <c:v>-2.0346147606369955</c:v>
                </c:pt>
                <c:pt idx="856">
                  <c:v>-2.0333779127581888</c:v>
                </c:pt>
                <c:pt idx="857">
                  <c:v>-2.0321410648793821</c:v>
                </c:pt>
                <c:pt idx="858">
                  <c:v>-2.0309042170005753</c:v>
                </c:pt>
                <c:pt idx="859">
                  <c:v>-2.0296673691217686</c:v>
                </c:pt>
                <c:pt idx="860">
                  <c:v>-2.0284305212429619</c:v>
                </c:pt>
                <c:pt idx="861">
                  <c:v>-2.0271936733641551</c:v>
                </c:pt>
                <c:pt idx="862">
                  <c:v>-2.0259568254853484</c:v>
                </c:pt>
                <c:pt idx="863">
                  <c:v>-2.0247199776065417</c:v>
                </c:pt>
                <c:pt idx="864">
                  <c:v>-2.0234831297277349</c:v>
                </c:pt>
                <c:pt idx="865">
                  <c:v>-2.0222462818489282</c:v>
                </c:pt>
                <c:pt idx="866">
                  <c:v>-2.0210094339701214</c:v>
                </c:pt>
                <c:pt idx="867">
                  <c:v>-2.0197725860913147</c:v>
                </c:pt>
                <c:pt idx="868">
                  <c:v>-2.018535738212508</c:v>
                </c:pt>
                <c:pt idx="869">
                  <c:v>-2.0172988903337012</c:v>
                </c:pt>
                <c:pt idx="870">
                  <c:v>-2.0160620424548945</c:v>
                </c:pt>
                <c:pt idx="871">
                  <c:v>-2.0148251945760878</c:v>
                </c:pt>
                <c:pt idx="872">
                  <c:v>-2.013588346697281</c:v>
                </c:pt>
                <c:pt idx="873">
                  <c:v>-2.0123514988184743</c:v>
                </c:pt>
                <c:pt idx="874">
                  <c:v>-2.0111146509396676</c:v>
                </c:pt>
                <c:pt idx="875">
                  <c:v>-2.0098778030608608</c:v>
                </c:pt>
                <c:pt idx="876">
                  <c:v>-2.0086409551820541</c:v>
                </c:pt>
                <c:pt idx="877">
                  <c:v>-2.0074041073032474</c:v>
                </c:pt>
                <c:pt idx="878">
                  <c:v>-2.0061672594244406</c:v>
                </c:pt>
                <c:pt idx="879">
                  <c:v>-2.0049304115456339</c:v>
                </c:pt>
                <c:pt idx="880">
                  <c:v>-2.0036935636668272</c:v>
                </c:pt>
                <c:pt idx="881">
                  <c:v>-2.0024567157880204</c:v>
                </c:pt>
                <c:pt idx="882">
                  <c:v>-2.0012198679092137</c:v>
                </c:pt>
                <c:pt idx="883">
                  <c:v>-1.999983020030407</c:v>
                </c:pt>
                <c:pt idx="884">
                  <c:v>-1.9987461721516002</c:v>
                </c:pt>
                <c:pt idx="885">
                  <c:v>-1.9975093242727935</c:v>
                </c:pt>
                <c:pt idx="886">
                  <c:v>-1.9962724763939868</c:v>
                </c:pt>
                <c:pt idx="887">
                  <c:v>-1.99503562851518</c:v>
                </c:pt>
                <c:pt idx="888">
                  <c:v>-1.9937987806363733</c:v>
                </c:pt>
                <c:pt idx="889">
                  <c:v>-1.9925619327575665</c:v>
                </c:pt>
                <c:pt idx="890">
                  <c:v>-1.9913250848787598</c:v>
                </c:pt>
                <c:pt idx="891">
                  <c:v>-1.9900882369999531</c:v>
                </c:pt>
                <c:pt idx="892">
                  <c:v>-1.9888513891211463</c:v>
                </c:pt>
                <c:pt idx="893">
                  <c:v>-1.9876145412423396</c:v>
                </c:pt>
                <c:pt idx="894">
                  <c:v>-1.9863776933635329</c:v>
                </c:pt>
                <c:pt idx="895">
                  <c:v>-1.9851408454847261</c:v>
                </c:pt>
                <c:pt idx="896">
                  <c:v>-1.9839039976059194</c:v>
                </c:pt>
                <c:pt idx="897">
                  <c:v>-1.9826671497271127</c:v>
                </c:pt>
                <c:pt idx="898">
                  <c:v>-1.9814303018483059</c:v>
                </c:pt>
                <c:pt idx="899">
                  <c:v>-1.9801934539694992</c:v>
                </c:pt>
                <c:pt idx="900">
                  <c:v>-1.9789566060906925</c:v>
                </c:pt>
                <c:pt idx="901">
                  <c:v>-1.9777197582118857</c:v>
                </c:pt>
                <c:pt idx="902">
                  <c:v>-1.976482910333079</c:v>
                </c:pt>
                <c:pt idx="903">
                  <c:v>-1.9752460624542723</c:v>
                </c:pt>
                <c:pt idx="904">
                  <c:v>-1.9740092145754655</c:v>
                </c:pt>
                <c:pt idx="905">
                  <c:v>-1.9727723666966588</c:v>
                </c:pt>
                <c:pt idx="906">
                  <c:v>-1.9715355188178521</c:v>
                </c:pt>
                <c:pt idx="907">
                  <c:v>-1.9702986709390453</c:v>
                </c:pt>
                <c:pt idx="908">
                  <c:v>-1.9690618230602386</c:v>
                </c:pt>
                <c:pt idx="909">
                  <c:v>-1.9678249751814318</c:v>
                </c:pt>
                <c:pt idx="910">
                  <c:v>-1.9665881273026251</c:v>
                </c:pt>
                <c:pt idx="911">
                  <c:v>-1.9653512794238184</c:v>
                </c:pt>
                <c:pt idx="912">
                  <c:v>-1.9641144315450116</c:v>
                </c:pt>
                <c:pt idx="913">
                  <c:v>-1.9628775836662049</c:v>
                </c:pt>
                <c:pt idx="914">
                  <c:v>-1.9616407357873982</c:v>
                </c:pt>
                <c:pt idx="915">
                  <c:v>-1.9604038879085914</c:v>
                </c:pt>
                <c:pt idx="916">
                  <c:v>-1.9591670400297847</c:v>
                </c:pt>
                <c:pt idx="917">
                  <c:v>-1.957930192150978</c:v>
                </c:pt>
                <c:pt idx="918">
                  <c:v>-1.9566933442721712</c:v>
                </c:pt>
                <c:pt idx="919">
                  <c:v>-1.9554564963933645</c:v>
                </c:pt>
                <c:pt idx="920">
                  <c:v>-1.9542196485145578</c:v>
                </c:pt>
                <c:pt idx="921">
                  <c:v>-1.952982800635751</c:v>
                </c:pt>
                <c:pt idx="922">
                  <c:v>-1.9517459527569443</c:v>
                </c:pt>
                <c:pt idx="923">
                  <c:v>-1.9505091048781376</c:v>
                </c:pt>
                <c:pt idx="924">
                  <c:v>-1.9492722569993308</c:v>
                </c:pt>
                <c:pt idx="925">
                  <c:v>-1.9480354091205241</c:v>
                </c:pt>
                <c:pt idx="926">
                  <c:v>-1.9467985612417174</c:v>
                </c:pt>
                <c:pt idx="927">
                  <c:v>-1.9455617133629106</c:v>
                </c:pt>
                <c:pt idx="928">
                  <c:v>-1.9443248654841039</c:v>
                </c:pt>
                <c:pt idx="929">
                  <c:v>-1.9430880176052971</c:v>
                </c:pt>
                <c:pt idx="930">
                  <c:v>-1.9418511697264904</c:v>
                </c:pt>
                <c:pt idx="931">
                  <c:v>-1.9406143218476837</c:v>
                </c:pt>
                <c:pt idx="932">
                  <c:v>-1.9393774739688769</c:v>
                </c:pt>
                <c:pt idx="933">
                  <c:v>-1.9381406260900702</c:v>
                </c:pt>
                <c:pt idx="934">
                  <c:v>-1.9369037782112635</c:v>
                </c:pt>
                <c:pt idx="935">
                  <c:v>-1.9356669303324567</c:v>
                </c:pt>
                <c:pt idx="936">
                  <c:v>-1.93443008245365</c:v>
                </c:pt>
                <c:pt idx="937">
                  <c:v>-1.9331932345748433</c:v>
                </c:pt>
                <c:pt idx="938">
                  <c:v>-1.9319563866960365</c:v>
                </c:pt>
                <c:pt idx="939">
                  <c:v>-1.9307195388172298</c:v>
                </c:pt>
                <c:pt idx="940">
                  <c:v>-1.9294826909384231</c:v>
                </c:pt>
                <c:pt idx="941">
                  <c:v>-1.9282458430596163</c:v>
                </c:pt>
                <c:pt idx="942">
                  <c:v>-1.9270089951808096</c:v>
                </c:pt>
                <c:pt idx="943">
                  <c:v>-1.9257721473020029</c:v>
                </c:pt>
                <c:pt idx="944">
                  <c:v>-1.9245352994231961</c:v>
                </c:pt>
                <c:pt idx="945">
                  <c:v>-1.9232984515443894</c:v>
                </c:pt>
                <c:pt idx="946">
                  <c:v>-1.9220616036655827</c:v>
                </c:pt>
                <c:pt idx="947">
                  <c:v>-1.9208247557867759</c:v>
                </c:pt>
                <c:pt idx="948">
                  <c:v>-1.9195879079079692</c:v>
                </c:pt>
                <c:pt idx="949">
                  <c:v>-1.9183510600291624</c:v>
                </c:pt>
                <c:pt idx="950">
                  <c:v>-1.9171142121503557</c:v>
                </c:pt>
                <c:pt idx="951">
                  <c:v>-1.915877364271549</c:v>
                </c:pt>
                <c:pt idx="952">
                  <c:v>-1.9146405163927422</c:v>
                </c:pt>
                <c:pt idx="953">
                  <c:v>-1.9134036685139355</c:v>
                </c:pt>
                <c:pt idx="954">
                  <c:v>-1.9121668206351288</c:v>
                </c:pt>
                <c:pt idx="955">
                  <c:v>-1.910929972756322</c:v>
                </c:pt>
                <c:pt idx="956">
                  <c:v>-1.9096931248775153</c:v>
                </c:pt>
                <c:pt idx="957">
                  <c:v>-1.9084562769987086</c:v>
                </c:pt>
                <c:pt idx="958">
                  <c:v>-1.9072194291199018</c:v>
                </c:pt>
                <c:pt idx="959">
                  <c:v>-1.9059825812410951</c:v>
                </c:pt>
                <c:pt idx="960">
                  <c:v>-1.9047457333622884</c:v>
                </c:pt>
                <c:pt idx="961">
                  <c:v>-1.9035088854834816</c:v>
                </c:pt>
                <c:pt idx="962">
                  <c:v>-1.9022720376046749</c:v>
                </c:pt>
                <c:pt idx="963">
                  <c:v>-1.9010351897258682</c:v>
                </c:pt>
                <c:pt idx="964">
                  <c:v>-1.8997983418470614</c:v>
                </c:pt>
                <c:pt idx="965">
                  <c:v>-1.8985614939682547</c:v>
                </c:pt>
                <c:pt idx="966">
                  <c:v>-1.897324646089448</c:v>
                </c:pt>
                <c:pt idx="967">
                  <c:v>-1.8960877982106412</c:v>
                </c:pt>
                <c:pt idx="968">
                  <c:v>-1.8948509503318345</c:v>
                </c:pt>
                <c:pt idx="969">
                  <c:v>-1.8936141024530277</c:v>
                </c:pt>
                <c:pt idx="970">
                  <c:v>-1.892377254574221</c:v>
                </c:pt>
                <c:pt idx="971">
                  <c:v>-1.8911404066954143</c:v>
                </c:pt>
                <c:pt idx="972">
                  <c:v>-1.8899035588166075</c:v>
                </c:pt>
                <c:pt idx="973">
                  <c:v>-1.8886667109378008</c:v>
                </c:pt>
                <c:pt idx="974">
                  <c:v>-1.8874298630589941</c:v>
                </c:pt>
                <c:pt idx="975">
                  <c:v>-1.8861930151801873</c:v>
                </c:pt>
                <c:pt idx="976">
                  <c:v>-1.8849561673013806</c:v>
                </c:pt>
                <c:pt idx="977">
                  <c:v>-1.8837193194225739</c:v>
                </c:pt>
                <c:pt idx="978">
                  <c:v>-1.8824824715437671</c:v>
                </c:pt>
                <c:pt idx="979">
                  <c:v>-1.8812456236649604</c:v>
                </c:pt>
                <c:pt idx="980">
                  <c:v>-1.8800087757861537</c:v>
                </c:pt>
                <c:pt idx="981">
                  <c:v>-1.8787719279073469</c:v>
                </c:pt>
                <c:pt idx="982">
                  <c:v>-1.8775350800285402</c:v>
                </c:pt>
                <c:pt idx="983">
                  <c:v>-1.8762982321497335</c:v>
                </c:pt>
                <c:pt idx="984">
                  <c:v>-1.8750613842709267</c:v>
                </c:pt>
                <c:pt idx="985">
                  <c:v>-1.87382453639212</c:v>
                </c:pt>
                <c:pt idx="986">
                  <c:v>-1.8725876885133133</c:v>
                </c:pt>
                <c:pt idx="987">
                  <c:v>-1.8713508406345065</c:v>
                </c:pt>
                <c:pt idx="988">
                  <c:v>-1.8701139927556998</c:v>
                </c:pt>
                <c:pt idx="989">
                  <c:v>-1.868877144876893</c:v>
                </c:pt>
                <c:pt idx="990">
                  <c:v>-1.8676402969980863</c:v>
                </c:pt>
                <c:pt idx="991">
                  <c:v>-1.8664034491192796</c:v>
                </c:pt>
                <c:pt idx="992">
                  <c:v>-1.8651666012404728</c:v>
                </c:pt>
                <c:pt idx="993">
                  <c:v>-1.8639297533616661</c:v>
                </c:pt>
                <c:pt idx="994">
                  <c:v>-1.8626929054828594</c:v>
                </c:pt>
                <c:pt idx="995">
                  <c:v>-1.8614560576040526</c:v>
                </c:pt>
                <c:pt idx="996">
                  <c:v>-1.8602192097252459</c:v>
                </c:pt>
                <c:pt idx="997">
                  <c:v>-1.8589823618464392</c:v>
                </c:pt>
                <c:pt idx="998">
                  <c:v>-1.8577455139676324</c:v>
                </c:pt>
                <c:pt idx="999">
                  <c:v>-1.8565086660888257</c:v>
                </c:pt>
                <c:pt idx="1000">
                  <c:v>-1.855271818210019</c:v>
                </c:pt>
                <c:pt idx="1001">
                  <c:v>-1.8540349703312122</c:v>
                </c:pt>
                <c:pt idx="1002">
                  <c:v>-1.8527981224524055</c:v>
                </c:pt>
                <c:pt idx="1003">
                  <c:v>-1.8515612745735988</c:v>
                </c:pt>
                <c:pt idx="1004">
                  <c:v>-1.850324426694792</c:v>
                </c:pt>
                <c:pt idx="1005">
                  <c:v>-1.8490875788159853</c:v>
                </c:pt>
                <c:pt idx="1006">
                  <c:v>-1.8478507309371786</c:v>
                </c:pt>
                <c:pt idx="1007">
                  <c:v>-1.8466138830583718</c:v>
                </c:pt>
                <c:pt idx="1008">
                  <c:v>-1.8453770351795651</c:v>
                </c:pt>
                <c:pt idx="1009">
                  <c:v>-1.8441401873007583</c:v>
                </c:pt>
                <c:pt idx="1010">
                  <c:v>-1.8429033394219516</c:v>
                </c:pt>
                <c:pt idx="1011">
                  <c:v>-1.8416664915431449</c:v>
                </c:pt>
                <c:pt idx="1012">
                  <c:v>-1.8404296436643381</c:v>
                </c:pt>
                <c:pt idx="1013">
                  <c:v>-1.8391927957855314</c:v>
                </c:pt>
                <c:pt idx="1014">
                  <c:v>-1.8379559479067247</c:v>
                </c:pt>
                <c:pt idx="1015">
                  <c:v>-1.8367191000279179</c:v>
                </c:pt>
                <c:pt idx="1016">
                  <c:v>-1.8354822521491112</c:v>
                </c:pt>
                <c:pt idx="1017">
                  <c:v>-1.8342454042703045</c:v>
                </c:pt>
                <c:pt idx="1018">
                  <c:v>-1.8330085563914977</c:v>
                </c:pt>
                <c:pt idx="1019">
                  <c:v>-1.831771708512691</c:v>
                </c:pt>
                <c:pt idx="1020">
                  <c:v>-1.8305348606338843</c:v>
                </c:pt>
                <c:pt idx="1021">
                  <c:v>-1.8292980127550775</c:v>
                </c:pt>
                <c:pt idx="1022">
                  <c:v>-1.8280611648762708</c:v>
                </c:pt>
                <c:pt idx="1023">
                  <c:v>-1.8268243169974641</c:v>
                </c:pt>
                <c:pt idx="1024">
                  <c:v>-1.8255874691186573</c:v>
                </c:pt>
                <c:pt idx="1025">
                  <c:v>-1.8243506212398506</c:v>
                </c:pt>
                <c:pt idx="1026">
                  <c:v>-1.8231137733610439</c:v>
                </c:pt>
                <c:pt idx="1027">
                  <c:v>-1.8218769254822371</c:v>
                </c:pt>
                <c:pt idx="1028">
                  <c:v>-1.8206400776034304</c:v>
                </c:pt>
                <c:pt idx="1029">
                  <c:v>-1.8194032297246236</c:v>
                </c:pt>
                <c:pt idx="1030">
                  <c:v>-1.8181663818458169</c:v>
                </c:pt>
                <c:pt idx="1031">
                  <c:v>-1.8169295339670102</c:v>
                </c:pt>
                <c:pt idx="1032">
                  <c:v>-1.8156926860882034</c:v>
                </c:pt>
                <c:pt idx="1033">
                  <c:v>-1.8144558382093967</c:v>
                </c:pt>
                <c:pt idx="1034">
                  <c:v>-1.81321899033059</c:v>
                </c:pt>
                <c:pt idx="1035">
                  <c:v>-1.8119821424517832</c:v>
                </c:pt>
                <c:pt idx="1036">
                  <c:v>-1.8107452945729765</c:v>
                </c:pt>
                <c:pt idx="1037">
                  <c:v>-1.8095084466941698</c:v>
                </c:pt>
                <c:pt idx="1038">
                  <c:v>-1.808271598815363</c:v>
                </c:pt>
                <c:pt idx="1039">
                  <c:v>-1.8070347509365563</c:v>
                </c:pt>
                <c:pt idx="1040">
                  <c:v>-1.8057979030577496</c:v>
                </c:pt>
                <c:pt idx="1041">
                  <c:v>-1.8045610551789428</c:v>
                </c:pt>
                <c:pt idx="1042">
                  <c:v>-1.8033242073001361</c:v>
                </c:pt>
                <c:pt idx="1043">
                  <c:v>-1.8020873594213294</c:v>
                </c:pt>
                <c:pt idx="1044">
                  <c:v>-1.8008505115425226</c:v>
                </c:pt>
                <c:pt idx="1045">
                  <c:v>-1.7996136636637159</c:v>
                </c:pt>
                <c:pt idx="1046">
                  <c:v>-1.7983768157849092</c:v>
                </c:pt>
                <c:pt idx="1047">
                  <c:v>-1.7971399679061024</c:v>
                </c:pt>
                <c:pt idx="1048">
                  <c:v>-1.7959031200272957</c:v>
                </c:pt>
                <c:pt idx="1049">
                  <c:v>-1.794666272148489</c:v>
                </c:pt>
                <c:pt idx="1050">
                  <c:v>-1.7934294242696822</c:v>
                </c:pt>
                <c:pt idx="1051">
                  <c:v>-1.7921925763908755</c:v>
                </c:pt>
                <c:pt idx="1052">
                  <c:v>-1.7909557285120687</c:v>
                </c:pt>
                <c:pt idx="1053">
                  <c:v>-1.789718880633262</c:v>
                </c:pt>
                <c:pt idx="1054">
                  <c:v>-1.7884820327544553</c:v>
                </c:pt>
                <c:pt idx="1055">
                  <c:v>-1.7872451848756485</c:v>
                </c:pt>
                <c:pt idx="1056">
                  <c:v>-1.7860083369968418</c:v>
                </c:pt>
                <c:pt idx="1057">
                  <c:v>-1.7847714891180351</c:v>
                </c:pt>
                <c:pt idx="1058">
                  <c:v>-1.7835346412392283</c:v>
                </c:pt>
                <c:pt idx="1059">
                  <c:v>-1.7822977933604216</c:v>
                </c:pt>
                <c:pt idx="1060">
                  <c:v>-1.7810609454816149</c:v>
                </c:pt>
                <c:pt idx="1061">
                  <c:v>-1.7798240976028081</c:v>
                </c:pt>
                <c:pt idx="1062">
                  <c:v>-1.7785872497240014</c:v>
                </c:pt>
                <c:pt idx="1063">
                  <c:v>-1.7773504018451947</c:v>
                </c:pt>
                <c:pt idx="1064">
                  <c:v>-1.7761135539663879</c:v>
                </c:pt>
                <c:pt idx="1065">
                  <c:v>-1.7748767060875812</c:v>
                </c:pt>
                <c:pt idx="1066">
                  <c:v>-1.7736398582087745</c:v>
                </c:pt>
                <c:pt idx="1067">
                  <c:v>-1.7724030103299677</c:v>
                </c:pt>
                <c:pt idx="1068">
                  <c:v>-1.771166162451161</c:v>
                </c:pt>
                <c:pt idx="1069">
                  <c:v>-1.7699293145723543</c:v>
                </c:pt>
                <c:pt idx="1070">
                  <c:v>-1.7686924666935475</c:v>
                </c:pt>
                <c:pt idx="1071">
                  <c:v>-1.7674556188147408</c:v>
                </c:pt>
                <c:pt idx="1072">
                  <c:v>-1.766218770935934</c:v>
                </c:pt>
                <c:pt idx="1073">
                  <c:v>-1.7649819230571273</c:v>
                </c:pt>
                <c:pt idx="1074">
                  <c:v>-1.7637450751783206</c:v>
                </c:pt>
                <c:pt idx="1075">
                  <c:v>-1.7625082272995138</c:v>
                </c:pt>
                <c:pt idx="1076">
                  <c:v>-1.7612713794207071</c:v>
                </c:pt>
                <c:pt idx="1077">
                  <c:v>-1.7600345315419004</c:v>
                </c:pt>
                <c:pt idx="1078">
                  <c:v>-1.7587976836630936</c:v>
                </c:pt>
                <c:pt idx="1079">
                  <c:v>-1.7575608357842869</c:v>
                </c:pt>
                <c:pt idx="1080">
                  <c:v>-1.7563239879054802</c:v>
                </c:pt>
                <c:pt idx="1081">
                  <c:v>-1.7550871400266734</c:v>
                </c:pt>
                <c:pt idx="1082">
                  <c:v>-1.7538502921478667</c:v>
                </c:pt>
                <c:pt idx="1083">
                  <c:v>-1.75261344426906</c:v>
                </c:pt>
                <c:pt idx="1084">
                  <c:v>-1.7513765963902532</c:v>
                </c:pt>
                <c:pt idx="1085">
                  <c:v>-1.7501397485114465</c:v>
                </c:pt>
                <c:pt idx="1086">
                  <c:v>-1.7489029006326398</c:v>
                </c:pt>
                <c:pt idx="1087">
                  <c:v>-1.747666052753833</c:v>
                </c:pt>
                <c:pt idx="1088">
                  <c:v>-1.7464292048750263</c:v>
                </c:pt>
                <c:pt idx="1089">
                  <c:v>-1.7451923569962196</c:v>
                </c:pt>
                <c:pt idx="1090">
                  <c:v>-1.7439555091174128</c:v>
                </c:pt>
                <c:pt idx="1091">
                  <c:v>-1.7427186612386061</c:v>
                </c:pt>
                <c:pt idx="1092">
                  <c:v>-1.7414818133597993</c:v>
                </c:pt>
                <c:pt idx="1093">
                  <c:v>-1.7402449654809926</c:v>
                </c:pt>
                <c:pt idx="1094">
                  <c:v>-1.7390081176021859</c:v>
                </c:pt>
                <c:pt idx="1095">
                  <c:v>-1.7377712697233791</c:v>
                </c:pt>
                <c:pt idx="1096">
                  <c:v>-1.7365344218445724</c:v>
                </c:pt>
                <c:pt idx="1097">
                  <c:v>-1.7352975739657657</c:v>
                </c:pt>
                <c:pt idx="1098">
                  <c:v>-1.7340607260869589</c:v>
                </c:pt>
                <c:pt idx="1099">
                  <c:v>-1.7328238782081522</c:v>
                </c:pt>
                <c:pt idx="1100">
                  <c:v>-1.7315870303293455</c:v>
                </c:pt>
                <c:pt idx="1101">
                  <c:v>-1.7303501824505387</c:v>
                </c:pt>
                <c:pt idx="1102">
                  <c:v>-1.729113334571732</c:v>
                </c:pt>
                <c:pt idx="1103">
                  <c:v>-1.7278764866929253</c:v>
                </c:pt>
                <c:pt idx="1104">
                  <c:v>-1.7266396388141185</c:v>
                </c:pt>
                <c:pt idx="1105">
                  <c:v>-1.7254027909353118</c:v>
                </c:pt>
                <c:pt idx="1106">
                  <c:v>-1.7241659430565051</c:v>
                </c:pt>
                <c:pt idx="1107">
                  <c:v>-1.7229290951776983</c:v>
                </c:pt>
                <c:pt idx="1108">
                  <c:v>-1.7216922472988916</c:v>
                </c:pt>
                <c:pt idx="1109">
                  <c:v>-1.7204553994200849</c:v>
                </c:pt>
                <c:pt idx="1110">
                  <c:v>-1.7192185515412781</c:v>
                </c:pt>
                <c:pt idx="1111">
                  <c:v>-1.7179817036624714</c:v>
                </c:pt>
                <c:pt idx="1112">
                  <c:v>-1.7167448557836646</c:v>
                </c:pt>
                <c:pt idx="1113">
                  <c:v>-1.7155080079048579</c:v>
                </c:pt>
                <c:pt idx="1114">
                  <c:v>-1.7142711600260512</c:v>
                </c:pt>
                <c:pt idx="1115">
                  <c:v>-1.7130343121472444</c:v>
                </c:pt>
                <c:pt idx="1116">
                  <c:v>-1.7117974642684377</c:v>
                </c:pt>
                <c:pt idx="1117">
                  <c:v>-1.710560616389631</c:v>
                </c:pt>
                <c:pt idx="1118">
                  <c:v>-1.7093237685108242</c:v>
                </c:pt>
                <c:pt idx="1119">
                  <c:v>-1.7080869206320175</c:v>
                </c:pt>
                <c:pt idx="1120">
                  <c:v>-1.7068500727532108</c:v>
                </c:pt>
                <c:pt idx="1121">
                  <c:v>-1.705613224874404</c:v>
                </c:pt>
                <c:pt idx="1122">
                  <c:v>-1.7043763769955973</c:v>
                </c:pt>
                <c:pt idx="1123">
                  <c:v>-1.7031395291167906</c:v>
                </c:pt>
                <c:pt idx="1124">
                  <c:v>-1.7019026812379838</c:v>
                </c:pt>
                <c:pt idx="1125">
                  <c:v>-1.7006658333591771</c:v>
                </c:pt>
                <c:pt idx="1126">
                  <c:v>-1.6994289854803704</c:v>
                </c:pt>
                <c:pt idx="1127">
                  <c:v>-1.6981921376015636</c:v>
                </c:pt>
                <c:pt idx="1128">
                  <c:v>-1.6969552897227569</c:v>
                </c:pt>
                <c:pt idx="1129">
                  <c:v>-1.6957184418439502</c:v>
                </c:pt>
                <c:pt idx="1130">
                  <c:v>-1.6944815939651434</c:v>
                </c:pt>
                <c:pt idx="1131">
                  <c:v>-1.6932447460863367</c:v>
                </c:pt>
                <c:pt idx="1132">
                  <c:v>-1.6920078982075299</c:v>
                </c:pt>
                <c:pt idx="1133">
                  <c:v>-1.6907710503287232</c:v>
                </c:pt>
                <c:pt idx="1134">
                  <c:v>-1.6895342024499165</c:v>
                </c:pt>
                <c:pt idx="1135">
                  <c:v>-1.6882973545711097</c:v>
                </c:pt>
                <c:pt idx="1136">
                  <c:v>-1.687060506692303</c:v>
                </c:pt>
                <c:pt idx="1137">
                  <c:v>-1.6858236588134963</c:v>
                </c:pt>
                <c:pt idx="1138">
                  <c:v>-1.6845868109346895</c:v>
                </c:pt>
                <c:pt idx="1139">
                  <c:v>-1.6833499630558828</c:v>
                </c:pt>
                <c:pt idx="1140">
                  <c:v>-1.6821131151770761</c:v>
                </c:pt>
                <c:pt idx="1141">
                  <c:v>-1.6808762672982693</c:v>
                </c:pt>
                <c:pt idx="1142">
                  <c:v>-1.6796394194194626</c:v>
                </c:pt>
                <c:pt idx="1143">
                  <c:v>-1.6784025715406559</c:v>
                </c:pt>
                <c:pt idx="1144">
                  <c:v>-1.6771657236618491</c:v>
                </c:pt>
                <c:pt idx="1145">
                  <c:v>-1.6759288757830424</c:v>
                </c:pt>
                <c:pt idx="1146">
                  <c:v>-1.6746920279042357</c:v>
                </c:pt>
                <c:pt idx="1147">
                  <c:v>-1.6734551800254289</c:v>
                </c:pt>
                <c:pt idx="1148">
                  <c:v>-1.6722183321466222</c:v>
                </c:pt>
                <c:pt idx="1149">
                  <c:v>-1.6709814842678155</c:v>
                </c:pt>
                <c:pt idx="1150">
                  <c:v>-1.6697446363890087</c:v>
                </c:pt>
                <c:pt idx="1151">
                  <c:v>-1.668507788510202</c:v>
                </c:pt>
                <c:pt idx="1152">
                  <c:v>-1.6672709406313952</c:v>
                </c:pt>
                <c:pt idx="1153">
                  <c:v>-1.6660340927525885</c:v>
                </c:pt>
                <c:pt idx="1154">
                  <c:v>-1.6647972448737818</c:v>
                </c:pt>
                <c:pt idx="1155">
                  <c:v>-1.663560396994975</c:v>
                </c:pt>
                <c:pt idx="1156">
                  <c:v>-1.6623235491161683</c:v>
                </c:pt>
                <c:pt idx="1157">
                  <c:v>-1.6610867012373616</c:v>
                </c:pt>
                <c:pt idx="1158">
                  <c:v>-1.6598498533585548</c:v>
                </c:pt>
                <c:pt idx="1159">
                  <c:v>-1.6586130054797481</c:v>
                </c:pt>
                <c:pt idx="1160">
                  <c:v>-1.6573761576009414</c:v>
                </c:pt>
                <c:pt idx="1161">
                  <c:v>-1.6561393097221346</c:v>
                </c:pt>
                <c:pt idx="1162">
                  <c:v>-1.6549024618433279</c:v>
                </c:pt>
                <c:pt idx="1163">
                  <c:v>-1.6536656139645212</c:v>
                </c:pt>
                <c:pt idx="1164">
                  <c:v>-1.6524287660857144</c:v>
                </c:pt>
                <c:pt idx="1165">
                  <c:v>-1.6511919182069077</c:v>
                </c:pt>
                <c:pt idx="1166">
                  <c:v>-1.649955070328101</c:v>
                </c:pt>
                <c:pt idx="1167">
                  <c:v>-1.6487182224492942</c:v>
                </c:pt>
                <c:pt idx="1168">
                  <c:v>-1.6474813745704875</c:v>
                </c:pt>
                <c:pt idx="1169">
                  <c:v>-1.6462445266916808</c:v>
                </c:pt>
                <c:pt idx="1170">
                  <c:v>-1.645007678812874</c:v>
                </c:pt>
                <c:pt idx="1171">
                  <c:v>-1.6437708309340673</c:v>
                </c:pt>
                <c:pt idx="1172">
                  <c:v>-1.6425339830552605</c:v>
                </c:pt>
                <c:pt idx="1173">
                  <c:v>-1.6412971351764538</c:v>
                </c:pt>
                <c:pt idx="1174">
                  <c:v>-1.6400602872976471</c:v>
                </c:pt>
                <c:pt idx="1175">
                  <c:v>-1.6388234394188403</c:v>
                </c:pt>
                <c:pt idx="1176">
                  <c:v>-1.6375865915400336</c:v>
                </c:pt>
                <c:pt idx="1177">
                  <c:v>-1.6363497436612269</c:v>
                </c:pt>
                <c:pt idx="1178">
                  <c:v>-1.6351128957824201</c:v>
                </c:pt>
                <c:pt idx="1179">
                  <c:v>-1.6338760479036134</c:v>
                </c:pt>
                <c:pt idx="1180">
                  <c:v>-1.6326392000248067</c:v>
                </c:pt>
                <c:pt idx="1181">
                  <c:v>-1.6314023521459999</c:v>
                </c:pt>
                <c:pt idx="1182">
                  <c:v>-1.6301655042671932</c:v>
                </c:pt>
                <c:pt idx="1183">
                  <c:v>-1.6289286563883865</c:v>
                </c:pt>
                <c:pt idx="1184">
                  <c:v>-1.6276918085095797</c:v>
                </c:pt>
                <c:pt idx="1185">
                  <c:v>-1.626454960630773</c:v>
                </c:pt>
                <c:pt idx="1186">
                  <c:v>-1.6252181127519663</c:v>
                </c:pt>
                <c:pt idx="1187">
                  <c:v>-1.6239812648731595</c:v>
                </c:pt>
                <c:pt idx="1188">
                  <c:v>-1.6227444169943528</c:v>
                </c:pt>
                <c:pt idx="1189">
                  <c:v>-1.6215075691155461</c:v>
                </c:pt>
                <c:pt idx="1190">
                  <c:v>-1.6202707212367393</c:v>
                </c:pt>
                <c:pt idx="1191">
                  <c:v>-1.6190338733579326</c:v>
                </c:pt>
                <c:pt idx="1192">
                  <c:v>-1.6177970254791258</c:v>
                </c:pt>
                <c:pt idx="1193">
                  <c:v>-1.6165601776003191</c:v>
                </c:pt>
                <c:pt idx="1194">
                  <c:v>-1.6153233297215124</c:v>
                </c:pt>
                <c:pt idx="1195">
                  <c:v>-1.6140864818427056</c:v>
                </c:pt>
                <c:pt idx="1196">
                  <c:v>-1.6128496339638989</c:v>
                </c:pt>
                <c:pt idx="1197">
                  <c:v>-1.6116127860850922</c:v>
                </c:pt>
                <c:pt idx="1198">
                  <c:v>-1.6103759382062854</c:v>
                </c:pt>
                <c:pt idx="1199">
                  <c:v>-1.6091390903274787</c:v>
                </c:pt>
                <c:pt idx="1200">
                  <c:v>-1.607902242448672</c:v>
                </c:pt>
                <c:pt idx="1201">
                  <c:v>-1.6066653945698652</c:v>
                </c:pt>
                <c:pt idx="1202">
                  <c:v>-1.6054285466910585</c:v>
                </c:pt>
                <c:pt idx="1203">
                  <c:v>-1.6041916988122518</c:v>
                </c:pt>
                <c:pt idx="1204">
                  <c:v>-1.602954850933445</c:v>
                </c:pt>
                <c:pt idx="1205">
                  <c:v>-1.6017180030546383</c:v>
                </c:pt>
                <c:pt idx="1206">
                  <c:v>-1.6004811551758316</c:v>
                </c:pt>
                <c:pt idx="1207">
                  <c:v>-1.5992443072970248</c:v>
                </c:pt>
                <c:pt idx="1208">
                  <c:v>-1.5980074594182181</c:v>
                </c:pt>
                <c:pt idx="1209">
                  <c:v>-1.5967706115394114</c:v>
                </c:pt>
                <c:pt idx="1210">
                  <c:v>-1.5955337636606046</c:v>
                </c:pt>
                <c:pt idx="1211">
                  <c:v>-1.5942969157817979</c:v>
                </c:pt>
                <c:pt idx="1212">
                  <c:v>-1.5930600679029912</c:v>
                </c:pt>
                <c:pt idx="1213">
                  <c:v>-1.5918232200241844</c:v>
                </c:pt>
                <c:pt idx="1214">
                  <c:v>-1.5905863721453777</c:v>
                </c:pt>
                <c:pt idx="1215">
                  <c:v>-1.5893495242665709</c:v>
                </c:pt>
                <c:pt idx="1216">
                  <c:v>-1.5881126763877642</c:v>
                </c:pt>
                <c:pt idx="1217">
                  <c:v>-1.5868758285089575</c:v>
                </c:pt>
                <c:pt idx="1218">
                  <c:v>-1.5856389806301507</c:v>
                </c:pt>
                <c:pt idx="1219">
                  <c:v>-1.584402132751344</c:v>
                </c:pt>
                <c:pt idx="1220">
                  <c:v>-1.5831652848725373</c:v>
                </c:pt>
                <c:pt idx="1221">
                  <c:v>-1.5819284369937305</c:v>
                </c:pt>
                <c:pt idx="1222">
                  <c:v>-1.5806915891149238</c:v>
                </c:pt>
                <c:pt idx="1223">
                  <c:v>-1.5794547412361171</c:v>
                </c:pt>
                <c:pt idx="1224">
                  <c:v>-1.5782178933573103</c:v>
                </c:pt>
                <c:pt idx="1225">
                  <c:v>-1.5769810454785036</c:v>
                </c:pt>
                <c:pt idx="1226">
                  <c:v>-1.5757441975996969</c:v>
                </c:pt>
                <c:pt idx="1227">
                  <c:v>-1.5745073497208901</c:v>
                </c:pt>
                <c:pt idx="1228">
                  <c:v>-1.5732705018420834</c:v>
                </c:pt>
                <c:pt idx="1229">
                  <c:v>-1.5720336539632767</c:v>
                </c:pt>
                <c:pt idx="1230">
                  <c:v>-1.5707968060844699</c:v>
                </c:pt>
                <c:pt idx="1231">
                  <c:v>-1.5695599582056632</c:v>
                </c:pt>
                <c:pt idx="1232">
                  <c:v>-1.5683231103268565</c:v>
                </c:pt>
                <c:pt idx="1233">
                  <c:v>-1.5670862624480497</c:v>
                </c:pt>
                <c:pt idx="1234">
                  <c:v>-1.565849414569243</c:v>
                </c:pt>
                <c:pt idx="1235">
                  <c:v>-1.5646125666904362</c:v>
                </c:pt>
                <c:pt idx="1236">
                  <c:v>-1.5633757188116295</c:v>
                </c:pt>
                <c:pt idx="1237">
                  <c:v>-1.5621388709328228</c:v>
                </c:pt>
                <c:pt idx="1238">
                  <c:v>-1.560902023054016</c:v>
                </c:pt>
                <c:pt idx="1239">
                  <c:v>-1.5596651751752093</c:v>
                </c:pt>
                <c:pt idx="1240">
                  <c:v>-1.5584283272964026</c:v>
                </c:pt>
                <c:pt idx="1241">
                  <c:v>-1.5571914794175958</c:v>
                </c:pt>
                <c:pt idx="1242">
                  <c:v>-1.5559546315387891</c:v>
                </c:pt>
                <c:pt idx="1243">
                  <c:v>-1.5547177836599824</c:v>
                </c:pt>
                <c:pt idx="1244">
                  <c:v>-1.5534809357811756</c:v>
                </c:pt>
                <c:pt idx="1245">
                  <c:v>-1.5522440879023689</c:v>
                </c:pt>
                <c:pt idx="1246">
                  <c:v>-1.5510072400235622</c:v>
                </c:pt>
                <c:pt idx="1247">
                  <c:v>-1.5497703921447554</c:v>
                </c:pt>
                <c:pt idx="1248">
                  <c:v>-1.5485335442659487</c:v>
                </c:pt>
                <c:pt idx="1249">
                  <c:v>-1.547296696387142</c:v>
                </c:pt>
                <c:pt idx="1250">
                  <c:v>-1.5460598485083352</c:v>
                </c:pt>
                <c:pt idx="1251">
                  <c:v>-1.5448230006295285</c:v>
                </c:pt>
                <c:pt idx="1252">
                  <c:v>-1.5435861527507218</c:v>
                </c:pt>
                <c:pt idx="1253">
                  <c:v>-1.542349304871915</c:v>
                </c:pt>
                <c:pt idx="1254">
                  <c:v>-1.5411124569931083</c:v>
                </c:pt>
                <c:pt idx="1255">
                  <c:v>-1.5398756091143015</c:v>
                </c:pt>
                <c:pt idx="1256">
                  <c:v>-1.5386387612354948</c:v>
                </c:pt>
                <c:pt idx="1257">
                  <c:v>-1.5374019133566881</c:v>
                </c:pt>
                <c:pt idx="1258">
                  <c:v>-1.5361650654778813</c:v>
                </c:pt>
                <c:pt idx="1259">
                  <c:v>-1.5349282175990746</c:v>
                </c:pt>
                <c:pt idx="1260">
                  <c:v>-1.5336913697202679</c:v>
                </c:pt>
                <c:pt idx="1261">
                  <c:v>-1.5324545218414611</c:v>
                </c:pt>
                <c:pt idx="1262">
                  <c:v>-1.5312176739626544</c:v>
                </c:pt>
                <c:pt idx="1263">
                  <c:v>-1.5299808260838477</c:v>
                </c:pt>
                <c:pt idx="1264">
                  <c:v>-1.5287439782050409</c:v>
                </c:pt>
                <c:pt idx="1265">
                  <c:v>-1.5275071303262342</c:v>
                </c:pt>
                <c:pt idx="1266">
                  <c:v>-1.5262702824474275</c:v>
                </c:pt>
                <c:pt idx="1267">
                  <c:v>-1.5250334345686207</c:v>
                </c:pt>
                <c:pt idx="1268">
                  <c:v>-1.523796586689814</c:v>
                </c:pt>
                <c:pt idx="1269">
                  <c:v>-1.5225597388110073</c:v>
                </c:pt>
                <c:pt idx="1270">
                  <c:v>-1.5213228909322005</c:v>
                </c:pt>
                <c:pt idx="1271">
                  <c:v>-1.5200860430533938</c:v>
                </c:pt>
                <c:pt idx="1272">
                  <c:v>-1.5188491951745871</c:v>
                </c:pt>
                <c:pt idx="1273">
                  <c:v>-1.5176123472957803</c:v>
                </c:pt>
                <c:pt idx="1274">
                  <c:v>-1.5163754994169736</c:v>
                </c:pt>
                <c:pt idx="1275">
                  <c:v>-1.5151386515381668</c:v>
                </c:pt>
                <c:pt idx="1276">
                  <c:v>-1.5139018036593601</c:v>
                </c:pt>
                <c:pt idx="1277">
                  <c:v>-1.5126649557805534</c:v>
                </c:pt>
                <c:pt idx="1278">
                  <c:v>-1.5114281079017466</c:v>
                </c:pt>
                <c:pt idx="1279">
                  <c:v>-1.5101912600229399</c:v>
                </c:pt>
                <c:pt idx="1280">
                  <c:v>-1.5089544121441332</c:v>
                </c:pt>
                <c:pt idx="1281">
                  <c:v>-1.5077175642653264</c:v>
                </c:pt>
                <c:pt idx="1282">
                  <c:v>-1.5064807163865197</c:v>
                </c:pt>
                <c:pt idx="1283">
                  <c:v>-1.505243868507713</c:v>
                </c:pt>
                <c:pt idx="1284">
                  <c:v>-1.5040070206289062</c:v>
                </c:pt>
                <c:pt idx="1285">
                  <c:v>-1.5027701727500995</c:v>
                </c:pt>
                <c:pt idx="1286">
                  <c:v>-1.5015333248712928</c:v>
                </c:pt>
                <c:pt idx="1287">
                  <c:v>-1.500296476992486</c:v>
                </c:pt>
                <c:pt idx="1288">
                  <c:v>-1.4990596291136793</c:v>
                </c:pt>
                <c:pt idx="1289">
                  <c:v>-1.4978227812348726</c:v>
                </c:pt>
                <c:pt idx="1290">
                  <c:v>-1.4965859333560658</c:v>
                </c:pt>
                <c:pt idx="1291">
                  <c:v>-1.4953490854772591</c:v>
                </c:pt>
                <c:pt idx="1292">
                  <c:v>-1.4941122375984524</c:v>
                </c:pt>
                <c:pt idx="1293">
                  <c:v>-1.4928753897196456</c:v>
                </c:pt>
                <c:pt idx="1294">
                  <c:v>-1.4916385418408389</c:v>
                </c:pt>
                <c:pt idx="1295">
                  <c:v>-1.4904016939620321</c:v>
                </c:pt>
                <c:pt idx="1296">
                  <c:v>-1.4891648460832254</c:v>
                </c:pt>
                <c:pt idx="1297">
                  <c:v>-1.4879279982044187</c:v>
                </c:pt>
                <c:pt idx="1298">
                  <c:v>-1.4866911503256119</c:v>
                </c:pt>
                <c:pt idx="1299">
                  <c:v>-1.4854543024468052</c:v>
                </c:pt>
                <c:pt idx="1300">
                  <c:v>-1.4842174545679985</c:v>
                </c:pt>
                <c:pt idx="1301">
                  <c:v>-1.4829806066891917</c:v>
                </c:pt>
                <c:pt idx="1302">
                  <c:v>-1.481743758810385</c:v>
                </c:pt>
                <c:pt idx="1303">
                  <c:v>-1.4805069109315783</c:v>
                </c:pt>
                <c:pt idx="1304">
                  <c:v>-1.4792700630527715</c:v>
                </c:pt>
                <c:pt idx="1305">
                  <c:v>-1.4780332151739648</c:v>
                </c:pt>
                <c:pt idx="1306">
                  <c:v>-1.4767963672951581</c:v>
                </c:pt>
                <c:pt idx="1307">
                  <c:v>-1.4755595194163513</c:v>
                </c:pt>
                <c:pt idx="1308">
                  <c:v>-1.4743226715375446</c:v>
                </c:pt>
                <c:pt idx="1309">
                  <c:v>-1.4730858236587379</c:v>
                </c:pt>
                <c:pt idx="1310">
                  <c:v>-1.4718489757799311</c:v>
                </c:pt>
                <c:pt idx="1311">
                  <c:v>-1.4706121279011244</c:v>
                </c:pt>
                <c:pt idx="1312">
                  <c:v>-1.4693752800223177</c:v>
                </c:pt>
                <c:pt idx="1313">
                  <c:v>-1.4681384321435109</c:v>
                </c:pt>
                <c:pt idx="1314">
                  <c:v>-1.4669015842647042</c:v>
                </c:pt>
                <c:pt idx="1315">
                  <c:v>-1.4656647363858974</c:v>
                </c:pt>
                <c:pt idx="1316">
                  <c:v>-1.4644278885070907</c:v>
                </c:pt>
                <c:pt idx="1317">
                  <c:v>-1.463191040628284</c:v>
                </c:pt>
                <c:pt idx="1318">
                  <c:v>-1.4619541927494772</c:v>
                </c:pt>
                <c:pt idx="1319">
                  <c:v>-1.4607173448706705</c:v>
                </c:pt>
                <c:pt idx="1320">
                  <c:v>-1.4594804969918638</c:v>
                </c:pt>
                <c:pt idx="1321">
                  <c:v>-1.458243649113057</c:v>
                </c:pt>
                <c:pt idx="1322">
                  <c:v>-1.4570068012342503</c:v>
                </c:pt>
                <c:pt idx="1323">
                  <c:v>-1.4557699533554436</c:v>
                </c:pt>
                <c:pt idx="1324">
                  <c:v>-1.4545331054766368</c:v>
                </c:pt>
                <c:pt idx="1325">
                  <c:v>-1.4532962575978301</c:v>
                </c:pt>
                <c:pt idx="1326">
                  <c:v>-1.4520594097190234</c:v>
                </c:pt>
                <c:pt idx="1327">
                  <c:v>-1.4508225618402166</c:v>
                </c:pt>
                <c:pt idx="1328">
                  <c:v>-1.4495857139614099</c:v>
                </c:pt>
                <c:pt idx="1329">
                  <c:v>-1.4483488660826032</c:v>
                </c:pt>
                <c:pt idx="1330">
                  <c:v>-1.4471120182037964</c:v>
                </c:pt>
                <c:pt idx="1331">
                  <c:v>-1.4458751703249897</c:v>
                </c:pt>
                <c:pt idx="1332">
                  <c:v>-1.444638322446183</c:v>
                </c:pt>
                <c:pt idx="1333">
                  <c:v>-1.4434014745673762</c:v>
                </c:pt>
                <c:pt idx="1334">
                  <c:v>-1.4421646266885695</c:v>
                </c:pt>
                <c:pt idx="1335">
                  <c:v>-1.4409277788097627</c:v>
                </c:pt>
                <c:pt idx="1336">
                  <c:v>-1.439690930930956</c:v>
                </c:pt>
                <c:pt idx="1337">
                  <c:v>-1.4384540830521493</c:v>
                </c:pt>
                <c:pt idx="1338">
                  <c:v>-1.4372172351733425</c:v>
                </c:pt>
                <c:pt idx="1339">
                  <c:v>-1.4359803872945358</c:v>
                </c:pt>
                <c:pt idx="1340">
                  <c:v>-1.4347435394157291</c:v>
                </c:pt>
                <c:pt idx="1341">
                  <c:v>-1.4335066915369223</c:v>
                </c:pt>
                <c:pt idx="1342">
                  <c:v>-1.4322698436581156</c:v>
                </c:pt>
                <c:pt idx="1343">
                  <c:v>-1.4310329957793089</c:v>
                </c:pt>
                <c:pt idx="1344">
                  <c:v>-1.4297961479005021</c:v>
                </c:pt>
                <c:pt idx="1345">
                  <c:v>-1.4285593000216954</c:v>
                </c:pt>
                <c:pt idx="1346">
                  <c:v>-1.4273224521428887</c:v>
                </c:pt>
                <c:pt idx="1347">
                  <c:v>-1.4260856042640819</c:v>
                </c:pt>
                <c:pt idx="1348">
                  <c:v>-1.4248487563852752</c:v>
                </c:pt>
                <c:pt idx="1349">
                  <c:v>-1.4236119085064685</c:v>
                </c:pt>
                <c:pt idx="1350">
                  <c:v>-1.4223750606276617</c:v>
                </c:pt>
                <c:pt idx="1351">
                  <c:v>-1.421138212748855</c:v>
                </c:pt>
                <c:pt idx="1352">
                  <c:v>-1.4199013648700483</c:v>
                </c:pt>
                <c:pt idx="1353">
                  <c:v>-1.4186645169912415</c:v>
                </c:pt>
                <c:pt idx="1354">
                  <c:v>-1.4174276691124348</c:v>
                </c:pt>
                <c:pt idx="1355">
                  <c:v>-1.416190821233628</c:v>
                </c:pt>
                <c:pt idx="1356">
                  <c:v>-1.4149539733548213</c:v>
                </c:pt>
                <c:pt idx="1357">
                  <c:v>-1.4137171254760146</c:v>
                </c:pt>
                <c:pt idx="1358">
                  <c:v>-1.4124802775972078</c:v>
                </c:pt>
                <c:pt idx="1359">
                  <c:v>-1.4112434297184011</c:v>
                </c:pt>
                <c:pt idx="1360">
                  <c:v>-1.4100065818395944</c:v>
                </c:pt>
                <c:pt idx="1361">
                  <c:v>-1.4087697339607876</c:v>
                </c:pt>
                <c:pt idx="1362">
                  <c:v>-1.4075328860819809</c:v>
                </c:pt>
                <c:pt idx="1363">
                  <c:v>-1.4062960382031742</c:v>
                </c:pt>
                <c:pt idx="1364">
                  <c:v>-1.4050591903243674</c:v>
                </c:pt>
                <c:pt idx="1365">
                  <c:v>-1.4038223424455607</c:v>
                </c:pt>
                <c:pt idx="1366">
                  <c:v>-1.402585494566754</c:v>
                </c:pt>
                <c:pt idx="1367">
                  <c:v>-1.4013486466879472</c:v>
                </c:pt>
                <c:pt idx="1368">
                  <c:v>-1.4001117988091405</c:v>
                </c:pt>
                <c:pt idx="1369">
                  <c:v>-1.3988749509303338</c:v>
                </c:pt>
                <c:pt idx="1370">
                  <c:v>-1.397638103051527</c:v>
                </c:pt>
                <c:pt idx="1371">
                  <c:v>-1.3964012551727203</c:v>
                </c:pt>
                <c:pt idx="1372">
                  <c:v>-1.3951644072939136</c:v>
                </c:pt>
                <c:pt idx="1373">
                  <c:v>-1.3939275594151068</c:v>
                </c:pt>
                <c:pt idx="1374">
                  <c:v>-1.3926907115363001</c:v>
                </c:pt>
                <c:pt idx="1375">
                  <c:v>-1.3914538636574934</c:v>
                </c:pt>
                <c:pt idx="1376">
                  <c:v>-1.3902170157786866</c:v>
                </c:pt>
                <c:pt idx="1377">
                  <c:v>-1.3889801678998799</c:v>
                </c:pt>
                <c:pt idx="1378">
                  <c:v>-1.3877433200210731</c:v>
                </c:pt>
                <c:pt idx="1379">
                  <c:v>-1.3865064721422664</c:v>
                </c:pt>
                <c:pt idx="1380">
                  <c:v>-1.3852696242634597</c:v>
                </c:pt>
                <c:pt idx="1381">
                  <c:v>-1.3840327763846529</c:v>
                </c:pt>
                <c:pt idx="1382">
                  <c:v>-1.3827959285058462</c:v>
                </c:pt>
                <c:pt idx="1383">
                  <c:v>-1.3815590806270395</c:v>
                </c:pt>
                <c:pt idx="1384">
                  <c:v>-1.3803222327482327</c:v>
                </c:pt>
                <c:pt idx="1385">
                  <c:v>-1.379085384869426</c:v>
                </c:pt>
                <c:pt idx="1386">
                  <c:v>-1.3778485369906193</c:v>
                </c:pt>
                <c:pt idx="1387">
                  <c:v>-1.3766116891118125</c:v>
                </c:pt>
                <c:pt idx="1388">
                  <c:v>-1.3753748412330058</c:v>
                </c:pt>
                <c:pt idx="1389">
                  <c:v>-1.3741379933541991</c:v>
                </c:pt>
                <c:pt idx="1390">
                  <c:v>-1.3729011454753923</c:v>
                </c:pt>
                <c:pt idx="1391">
                  <c:v>-1.3716642975965856</c:v>
                </c:pt>
                <c:pt idx="1392">
                  <c:v>-1.3704274497177789</c:v>
                </c:pt>
                <c:pt idx="1393">
                  <c:v>-1.3691906018389721</c:v>
                </c:pt>
                <c:pt idx="1394">
                  <c:v>-1.3679537539601654</c:v>
                </c:pt>
                <c:pt idx="1395">
                  <c:v>-1.3667169060813587</c:v>
                </c:pt>
                <c:pt idx="1396">
                  <c:v>-1.3654800582025519</c:v>
                </c:pt>
                <c:pt idx="1397">
                  <c:v>-1.3642432103237452</c:v>
                </c:pt>
                <c:pt idx="1398">
                  <c:v>-1.3630063624449384</c:v>
                </c:pt>
                <c:pt idx="1399">
                  <c:v>-1.3617695145661317</c:v>
                </c:pt>
                <c:pt idx="1400">
                  <c:v>-1.360532666687325</c:v>
                </c:pt>
                <c:pt idx="1401">
                  <c:v>-1.3592958188085182</c:v>
                </c:pt>
                <c:pt idx="1402">
                  <c:v>-1.3580589709297115</c:v>
                </c:pt>
                <c:pt idx="1403">
                  <c:v>-1.3568221230509048</c:v>
                </c:pt>
                <c:pt idx="1404">
                  <c:v>-1.355585275172098</c:v>
                </c:pt>
                <c:pt idx="1405">
                  <c:v>-1.3543484272932913</c:v>
                </c:pt>
                <c:pt idx="1406">
                  <c:v>-1.3531115794144846</c:v>
                </c:pt>
                <c:pt idx="1407">
                  <c:v>-1.3518747315356778</c:v>
                </c:pt>
                <c:pt idx="1408">
                  <c:v>-1.3506378836568711</c:v>
                </c:pt>
                <c:pt idx="1409">
                  <c:v>-1.3494010357780644</c:v>
                </c:pt>
                <c:pt idx="1410">
                  <c:v>-1.3481641878992576</c:v>
                </c:pt>
                <c:pt idx="1411">
                  <c:v>-1.3469273400204509</c:v>
                </c:pt>
                <c:pt idx="1412">
                  <c:v>-1.3456904921416442</c:v>
                </c:pt>
                <c:pt idx="1413">
                  <c:v>-1.3444536442628374</c:v>
                </c:pt>
                <c:pt idx="1414">
                  <c:v>-1.3432167963840307</c:v>
                </c:pt>
                <c:pt idx="1415">
                  <c:v>-1.341979948505224</c:v>
                </c:pt>
                <c:pt idx="1416">
                  <c:v>-1.3407431006264172</c:v>
                </c:pt>
                <c:pt idx="1417">
                  <c:v>-1.3395062527476105</c:v>
                </c:pt>
                <c:pt idx="1418">
                  <c:v>-1.3382694048688037</c:v>
                </c:pt>
                <c:pt idx="1419">
                  <c:v>-1.337032556989997</c:v>
                </c:pt>
                <c:pt idx="1420">
                  <c:v>-1.3357957091111903</c:v>
                </c:pt>
                <c:pt idx="1421">
                  <c:v>-1.3345588612323835</c:v>
                </c:pt>
                <c:pt idx="1422">
                  <c:v>-1.3333220133535768</c:v>
                </c:pt>
                <c:pt idx="1423">
                  <c:v>-1.3320851654747701</c:v>
                </c:pt>
                <c:pt idx="1424">
                  <c:v>-1.3308483175959633</c:v>
                </c:pt>
                <c:pt idx="1425">
                  <c:v>-1.3296114697171566</c:v>
                </c:pt>
                <c:pt idx="1426">
                  <c:v>-1.3283746218383499</c:v>
                </c:pt>
                <c:pt idx="1427">
                  <c:v>-1.3271377739595431</c:v>
                </c:pt>
                <c:pt idx="1428">
                  <c:v>-1.3259009260807364</c:v>
                </c:pt>
                <c:pt idx="1429">
                  <c:v>-1.3246640782019297</c:v>
                </c:pt>
                <c:pt idx="1430">
                  <c:v>-1.3234272303231229</c:v>
                </c:pt>
                <c:pt idx="1431">
                  <c:v>-1.3221903824443162</c:v>
                </c:pt>
                <c:pt idx="1432">
                  <c:v>-1.3209535345655095</c:v>
                </c:pt>
                <c:pt idx="1433">
                  <c:v>-1.3197166866867027</c:v>
                </c:pt>
                <c:pt idx="1434">
                  <c:v>-1.318479838807896</c:v>
                </c:pt>
                <c:pt idx="1435">
                  <c:v>-1.3172429909290893</c:v>
                </c:pt>
                <c:pt idx="1436">
                  <c:v>-1.3160061430502825</c:v>
                </c:pt>
                <c:pt idx="1437">
                  <c:v>-1.3147692951714758</c:v>
                </c:pt>
                <c:pt idx="1438">
                  <c:v>-1.313532447292669</c:v>
                </c:pt>
                <c:pt idx="1439">
                  <c:v>-1.3122955994138623</c:v>
                </c:pt>
                <c:pt idx="1440">
                  <c:v>-1.3110587515350556</c:v>
                </c:pt>
                <c:pt idx="1441">
                  <c:v>-1.3098219036562488</c:v>
                </c:pt>
                <c:pt idx="1442">
                  <c:v>-1.3085850557774421</c:v>
                </c:pt>
                <c:pt idx="1443">
                  <c:v>-1.3073482078986354</c:v>
                </c:pt>
                <c:pt idx="1444">
                  <c:v>-1.3061113600198286</c:v>
                </c:pt>
                <c:pt idx="1445">
                  <c:v>-1.3048745121410219</c:v>
                </c:pt>
                <c:pt idx="1446">
                  <c:v>-1.3036376642622152</c:v>
                </c:pt>
                <c:pt idx="1447">
                  <c:v>-1.3024008163834084</c:v>
                </c:pt>
                <c:pt idx="1448">
                  <c:v>-1.3011639685046017</c:v>
                </c:pt>
                <c:pt idx="1449">
                  <c:v>-1.299927120625795</c:v>
                </c:pt>
                <c:pt idx="1450">
                  <c:v>-1.2986902727469882</c:v>
                </c:pt>
                <c:pt idx="1451">
                  <c:v>-1.2974534248681815</c:v>
                </c:pt>
                <c:pt idx="1452">
                  <c:v>-1.2962165769893748</c:v>
                </c:pt>
                <c:pt idx="1453">
                  <c:v>-1.294979729110568</c:v>
                </c:pt>
                <c:pt idx="1454">
                  <c:v>-1.2937428812317613</c:v>
                </c:pt>
                <c:pt idx="1455">
                  <c:v>-1.2925060333529546</c:v>
                </c:pt>
                <c:pt idx="1456">
                  <c:v>-1.2912691854741478</c:v>
                </c:pt>
                <c:pt idx="1457">
                  <c:v>-1.2900323375953411</c:v>
                </c:pt>
                <c:pt idx="1458">
                  <c:v>-1.2887954897165343</c:v>
                </c:pt>
                <c:pt idx="1459">
                  <c:v>-1.2875586418377276</c:v>
                </c:pt>
                <c:pt idx="1460">
                  <c:v>-1.2863217939589209</c:v>
                </c:pt>
                <c:pt idx="1461">
                  <c:v>-1.2850849460801141</c:v>
                </c:pt>
                <c:pt idx="1462">
                  <c:v>-1.2838480982013074</c:v>
                </c:pt>
                <c:pt idx="1463">
                  <c:v>-1.2826112503225007</c:v>
                </c:pt>
                <c:pt idx="1464">
                  <c:v>-1.2813744024436939</c:v>
                </c:pt>
                <c:pt idx="1465">
                  <c:v>-1.2801375545648872</c:v>
                </c:pt>
                <c:pt idx="1466">
                  <c:v>-1.2789007066860805</c:v>
                </c:pt>
                <c:pt idx="1467">
                  <c:v>-1.2776638588072737</c:v>
                </c:pt>
                <c:pt idx="1468">
                  <c:v>-1.276427010928467</c:v>
                </c:pt>
                <c:pt idx="1469">
                  <c:v>-1.2751901630496603</c:v>
                </c:pt>
                <c:pt idx="1470">
                  <c:v>-1.2739533151708535</c:v>
                </c:pt>
                <c:pt idx="1471">
                  <c:v>-1.2727164672920468</c:v>
                </c:pt>
                <c:pt idx="1472">
                  <c:v>-1.2714796194132401</c:v>
                </c:pt>
                <c:pt idx="1473">
                  <c:v>-1.2702427715344333</c:v>
                </c:pt>
                <c:pt idx="1474">
                  <c:v>-1.2690059236556266</c:v>
                </c:pt>
                <c:pt idx="1475">
                  <c:v>-1.2677690757768199</c:v>
                </c:pt>
                <c:pt idx="1476">
                  <c:v>-1.2665322278980131</c:v>
                </c:pt>
                <c:pt idx="1477">
                  <c:v>-1.2652953800192064</c:v>
                </c:pt>
                <c:pt idx="1478">
                  <c:v>-1.2640585321403996</c:v>
                </c:pt>
                <c:pt idx="1479">
                  <c:v>-1.2628216842615929</c:v>
                </c:pt>
                <c:pt idx="1480">
                  <c:v>-1.2615848363827862</c:v>
                </c:pt>
                <c:pt idx="1481">
                  <c:v>-1.2603479885039794</c:v>
                </c:pt>
                <c:pt idx="1482">
                  <c:v>-1.2591111406251727</c:v>
                </c:pt>
                <c:pt idx="1483">
                  <c:v>-1.257874292746366</c:v>
                </c:pt>
                <c:pt idx="1484">
                  <c:v>-1.2566374448675592</c:v>
                </c:pt>
                <c:pt idx="1485">
                  <c:v>-1.2554005969887525</c:v>
                </c:pt>
                <c:pt idx="1486">
                  <c:v>-1.2541637491099458</c:v>
                </c:pt>
                <c:pt idx="1487">
                  <c:v>-1.252926901231139</c:v>
                </c:pt>
                <c:pt idx="1488">
                  <c:v>-1.2516900533523323</c:v>
                </c:pt>
                <c:pt idx="1489">
                  <c:v>-1.2504532054735256</c:v>
                </c:pt>
                <c:pt idx="1490">
                  <c:v>-1.2492163575947188</c:v>
                </c:pt>
                <c:pt idx="1491">
                  <c:v>-1.2479795097159121</c:v>
                </c:pt>
                <c:pt idx="1492">
                  <c:v>-1.2467426618371054</c:v>
                </c:pt>
                <c:pt idx="1493">
                  <c:v>-1.2455058139582986</c:v>
                </c:pt>
                <c:pt idx="1494">
                  <c:v>-1.2442689660794919</c:v>
                </c:pt>
                <c:pt idx="1495">
                  <c:v>-1.2430321182006852</c:v>
                </c:pt>
                <c:pt idx="1496">
                  <c:v>-1.2417952703218784</c:v>
                </c:pt>
                <c:pt idx="1497">
                  <c:v>-1.2405584224430717</c:v>
                </c:pt>
                <c:pt idx="1498">
                  <c:v>-1.2393215745642649</c:v>
                </c:pt>
                <c:pt idx="1499">
                  <c:v>-1.2380847266854582</c:v>
                </c:pt>
                <c:pt idx="1500">
                  <c:v>-1.2368478788066515</c:v>
                </c:pt>
                <c:pt idx="1501">
                  <c:v>-1.2356110309278447</c:v>
                </c:pt>
                <c:pt idx="1502">
                  <c:v>-1.234374183049038</c:v>
                </c:pt>
                <c:pt idx="1503">
                  <c:v>-1.2331373351702313</c:v>
                </c:pt>
                <c:pt idx="1504">
                  <c:v>-1.2319004872914245</c:v>
                </c:pt>
                <c:pt idx="1505">
                  <c:v>-1.2306636394126178</c:v>
                </c:pt>
                <c:pt idx="1506">
                  <c:v>-1.2294267915338111</c:v>
                </c:pt>
                <c:pt idx="1507">
                  <c:v>-1.2281899436550043</c:v>
                </c:pt>
                <c:pt idx="1508">
                  <c:v>-1.2269530957761976</c:v>
                </c:pt>
                <c:pt idx="1509">
                  <c:v>-1.2257162478973909</c:v>
                </c:pt>
                <c:pt idx="1510">
                  <c:v>-1.2244794000185841</c:v>
                </c:pt>
                <c:pt idx="1511">
                  <c:v>-1.2232425521397774</c:v>
                </c:pt>
                <c:pt idx="1512">
                  <c:v>-1.2220057042609707</c:v>
                </c:pt>
                <c:pt idx="1513">
                  <c:v>-1.2207688563821639</c:v>
                </c:pt>
                <c:pt idx="1514">
                  <c:v>-1.2195320085033572</c:v>
                </c:pt>
                <c:pt idx="1515">
                  <c:v>-1.2182951606245505</c:v>
                </c:pt>
                <c:pt idx="1516">
                  <c:v>-1.2170583127457437</c:v>
                </c:pt>
                <c:pt idx="1517">
                  <c:v>-1.215821464866937</c:v>
                </c:pt>
                <c:pt idx="1518">
                  <c:v>-1.2145846169881303</c:v>
                </c:pt>
                <c:pt idx="1519">
                  <c:v>-1.2133477691093235</c:v>
                </c:pt>
                <c:pt idx="1520">
                  <c:v>-1.2121109212305168</c:v>
                </c:pt>
                <c:pt idx="1521">
                  <c:v>-1.21087407335171</c:v>
                </c:pt>
                <c:pt idx="1522">
                  <c:v>-1.2096372254729033</c:v>
                </c:pt>
                <c:pt idx="1523">
                  <c:v>-1.2084003775940966</c:v>
                </c:pt>
                <c:pt idx="1524">
                  <c:v>-1.2071635297152898</c:v>
                </c:pt>
                <c:pt idx="1525">
                  <c:v>-1.2059266818364831</c:v>
                </c:pt>
                <c:pt idx="1526">
                  <c:v>-1.2046898339576764</c:v>
                </c:pt>
                <c:pt idx="1527">
                  <c:v>-1.2034529860788696</c:v>
                </c:pt>
                <c:pt idx="1528">
                  <c:v>-1.2022161382000629</c:v>
                </c:pt>
                <c:pt idx="1529">
                  <c:v>-1.2009792903212562</c:v>
                </c:pt>
                <c:pt idx="1530">
                  <c:v>-1.1997424424424494</c:v>
                </c:pt>
                <c:pt idx="1531">
                  <c:v>-1.1985055945636427</c:v>
                </c:pt>
                <c:pt idx="1532">
                  <c:v>-1.197268746684836</c:v>
                </c:pt>
                <c:pt idx="1533">
                  <c:v>-1.1960318988060292</c:v>
                </c:pt>
                <c:pt idx="1534">
                  <c:v>-1.1947950509272225</c:v>
                </c:pt>
                <c:pt idx="1535">
                  <c:v>-1.1935582030484158</c:v>
                </c:pt>
                <c:pt idx="1536">
                  <c:v>-1.192321355169609</c:v>
                </c:pt>
                <c:pt idx="1537">
                  <c:v>-1.1910845072908023</c:v>
                </c:pt>
                <c:pt idx="1538">
                  <c:v>-1.1898476594119956</c:v>
                </c:pt>
                <c:pt idx="1539">
                  <c:v>-1.1886108115331888</c:v>
                </c:pt>
                <c:pt idx="1540">
                  <c:v>-1.1873739636543821</c:v>
                </c:pt>
                <c:pt idx="1541">
                  <c:v>-1.1861371157755753</c:v>
                </c:pt>
                <c:pt idx="1542">
                  <c:v>-1.1849002678967686</c:v>
                </c:pt>
                <c:pt idx="1543">
                  <c:v>-1.1836634200179619</c:v>
                </c:pt>
                <c:pt idx="1544">
                  <c:v>-1.1824265721391551</c:v>
                </c:pt>
                <c:pt idx="1545">
                  <c:v>-1.1811897242603484</c:v>
                </c:pt>
                <c:pt idx="1546">
                  <c:v>-1.1799528763815417</c:v>
                </c:pt>
                <c:pt idx="1547">
                  <c:v>-1.1787160285027349</c:v>
                </c:pt>
                <c:pt idx="1548">
                  <c:v>-1.1774791806239282</c:v>
                </c:pt>
                <c:pt idx="1549">
                  <c:v>-1.1762423327451215</c:v>
                </c:pt>
                <c:pt idx="1550">
                  <c:v>-1.1750054848663147</c:v>
                </c:pt>
                <c:pt idx="1551">
                  <c:v>-1.173768636987508</c:v>
                </c:pt>
                <c:pt idx="1552">
                  <c:v>-1.1725317891087013</c:v>
                </c:pt>
                <c:pt idx="1553">
                  <c:v>-1.1712949412298945</c:v>
                </c:pt>
                <c:pt idx="1554">
                  <c:v>-1.1700580933510878</c:v>
                </c:pt>
                <c:pt idx="1555">
                  <c:v>-1.1688212454722811</c:v>
                </c:pt>
                <c:pt idx="1556">
                  <c:v>-1.1675843975934743</c:v>
                </c:pt>
                <c:pt idx="1557">
                  <c:v>-1.1663475497146676</c:v>
                </c:pt>
                <c:pt idx="1558">
                  <c:v>-1.1651107018358609</c:v>
                </c:pt>
                <c:pt idx="1559">
                  <c:v>-1.1638738539570541</c:v>
                </c:pt>
                <c:pt idx="1560">
                  <c:v>-1.1626370060782474</c:v>
                </c:pt>
                <c:pt idx="1561">
                  <c:v>-1.1614001581994406</c:v>
                </c:pt>
                <c:pt idx="1562">
                  <c:v>-1.1601633103206339</c:v>
                </c:pt>
                <c:pt idx="1563">
                  <c:v>-1.1589264624418272</c:v>
                </c:pt>
                <c:pt idx="1564">
                  <c:v>-1.1576896145630204</c:v>
                </c:pt>
                <c:pt idx="1565">
                  <c:v>-1.1564527666842137</c:v>
                </c:pt>
                <c:pt idx="1566">
                  <c:v>-1.155215918805407</c:v>
                </c:pt>
                <c:pt idx="1567">
                  <c:v>-1.1539790709266002</c:v>
                </c:pt>
                <c:pt idx="1568">
                  <c:v>-1.1527422230477935</c:v>
                </c:pt>
                <c:pt idx="1569">
                  <c:v>-1.1515053751689868</c:v>
                </c:pt>
                <c:pt idx="1570">
                  <c:v>-1.15026852729018</c:v>
                </c:pt>
                <c:pt idx="1571">
                  <c:v>-1.1490316794113733</c:v>
                </c:pt>
                <c:pt idx="1572">
                  <c:v>-1.1477948315325666</c:v>
                </c:pt>
                <c:pt idx="1573">
                  <c:v>-1.1465579836537598</c:v>
                </c:pt>
                <c:pt idx="1574">
                  <c:v>-1.1453211357749531</c:v>
                </c:pt>
                <c:pt idx="1575">
                  <c:v>-1.1440842878961464</c:v>
                </c:pt>
                <c:pt idx="1576">
                  <c:v>-1.1428474400173396</c:v>
                </c:pt>
                <c:pt idx="1577">
                  <c:v>-1.1416105921385329</c:v>
                </c:pt>
                <c:pt idx="1578">
                  <c:v>-1.1403737442597262</c:v>
                </c:pt>
                <c:pt idx="1579">
                  <c:v>-1.1391368963809194</c:v>
                </c:pt>
                <c:pt idx="1580">
                  <c:v>-1.1379000485021127</c:v>
                </c:pt>
                <c:pt idx="1581">
                  <c:v>-1.1366632006233059</c:v>
                </c:pt>
                <c:pt idx="1582">
                  <c:v>-1.1354263527444992</c:v>
                </c:pt>
                <c:pt idx="1583">
                  <c:v>-1.1341895048656925</c:v>
                </c:pt>
                <c:pt idx="1584">
                  <c:v>-1.1329526569868857</c:v>
                </c:pt>
                <c:pt idx="1585">
                  <c:v>-1.131715809108079</c:v>
                </c:pt>
                <c:pt idx="1586">
                  <c:v>-1.1304789612292723</c:v>
                </c:pt>
                <c:pt idx="1587">
                  <c:v>-1.1292421133504655</c:v>
                </c:pt>
                <c:pt idx="1588">
                  <c:v>-1.1280052654716588</c:v>
                </c:pt>
                <c:pt idx="1589">
                  <c:v>-1.1267684175928521</c:v>
                </c:pt>
                <c:pt idx="1590">
                  <c:v>-1.1255315697140453</c:v>
                </c:pt>
                <c:pt idx="1591">
                  <c:v>-1.1242947218352386</c:v>
                </c:pt>
                <c:pt idx="1592">
                  <c:v>-1.1230578739564319</c:v>
                </c:pt>
                <c:pt idx="1593">
                  <c:v>-1.1218210260776251</c:v>
                </c:pt>
                <c:pt idx="1594">
                  <c:v>-1.1205841781988184</c:v>
                </c:pt>
                <c:pt idx="1595">
                  <c:v>-1.1193473303200117</c:v>
                </c:pt>
                <c:pt idx="1596">
                  <c:v>-1.1181104824412049</c:v>
                </c:pt>
                <c:pt idx="1597">
                  <c:v>-1.1168736345623982</c:v>
                </c:pt>
                <c:pt idx="1598">
                  <c:v>-1.1156367866835915</c:v>
                </c:pt>
                <c:pt idx="1599">
                  <c:v>-1.1143999388047847</c:v>
                </c:pt>
                <c:pt idx="1600">
                  <c:v>-1.113163090925978</c:v>
                </c:pt>
                <c:pt idx="1601">
                  <c:v>-1.1119262430471712</c:v>
                </c:pt>
                <c:pt idx="1602">
                  <c:v>-1.1106893951683645</c:v>
                </c:pt>
                <c:pt idx="1603">
                  <c:v>-1.1094525472895578</c:v>
                </c:pt>
                <c:pt idx="1604">
                  <c:v>-1.108215699410751</c:v>
                </c:pt>
                <c:pt idx="1605">
                  <c:v>-1.1069788515319443</c:v>
                </c:pt>
                <c:pt idx="1606">
                  <c:v>-1.1057420036531376</c:v>
                </c:pt>
                <c:pt idx="1607">
                  <c:v>-1.1045051557743308</c:v>
                </c:pt>
                <c:pt idx="1608">
                  <c:v>-1.1032683078955241</c:v>
                </c:pt>
                <c:pt idx="1609">
                  <c:v>-1.1020314600167174</c:v>
                </c:pt>
                <c:pt idx="1610">
                  <c:v>-1.1007946121379106</c:v>
                </c:pt>
                <c:pt idx="1611">
                  <c:v>-1.0995577642591039</c:v>
                </c:pt>
                <c:pt idx="1612">
                  <c:v>-1.0983209163802972</c:v>
                </c:pt>
                <c:pt idx="1613">
                  <c:v>-1.0970840685014904</c:v>
                </c:pt>
                <c:pt idx="1614">
                  <c:v>-1.0958472206226837</c:v>
                </c:pt>
                <c:pt idx="1615">
                  <c:v>-1.094610372743877</c:v>
                </c:pt>
                <c:pt idx="1616">
                  <c:v>-1.0933735248650702</c:v>
                </c:pt>
                <c:pt idx="1617">
                  <c:v>-1.0921366769862635</c:v>
                </c:pt>
                <c:pt idx="1618">
                  <c:v>-1.0908998291074568</c:v>
                </c:pt>
                <c:pt idx="1619">
                  <c:v>-1.08966298122865</c:v>
                </c:pt>
                <c:pt idx="1620">
                  <c:v>-1.0884261333498433</c:v>
                </c:pt>
                <c:pt idx="1621">
                  <c:v>-1.0871892854710365</c:v>
                </c:pt>
                <c:pt idx="1622">
                  <c:v>-1.0859524375922298</c:v>
                </c:pt>
                <c:pt idx="1623">
                  <c:v>-1.0847155897134231</c:v>
                </c:pt>
                <c:pt idx="1624">
                  <c:v>-1.0834787418346163</c:v>
                </c:pt>
                <c:pt idx="1625">
                  <c:v>-1.0822418939558096</c:v>
                </c:pt>
                <c:pt idx="1626">
                  <c:v>-1.0810050460770029</c:v>
                </c:pt>
                <c:pt idx="1627">
                  <c:v>-1.0797681981981961</c:v>
                </c:pt>
                <c:pt idx="1628">
                  <c:v>-1.0785313503193894</c:v>
                </c:pt>
                <c:pt idx="1629">
                  <c:v>-1.0772945024405827</c:v>
                </c:pt>
                <c:pt idx="1630">
                  <c:v>-1.0760576545617759</c:v>
                </c:pt>
                <c:pt idx="1631">
                  <c:v>-1.0748208066829692</c:v>
                </c:pt>
                <c:pt idx="1632">
                  <c:v>-1.0735839588041625</c:v>
                </c:pt>
                <c:pt idx="1633">
                  <c:v>-1.0723471109253557</c:v>
                </c:pt>
                <c:pt idx="1634">
                  <c:v>-1.071110263046549</c:v>
                </c:pt>
                <c:pt idx="1635">
                  <c:v>-1.0698734151677423</c:v>
                </c:pt>
                <c:pt idx="1636">
                  <c:v>-1.0686365672889355</c:v>
                </c:pt>
                <c:pt idx="1637">
                  <c:v>-1.0673997194101288</c:v>
                </c:pt>
                <c:pt idx="1638">
                  <c:v>-1.0661628715313221</c:v>
                </c:pt>
                <c:pt idx="1639">
                  <c:v>-1.0649260236525153</c:v>
                </c:pt>
                <c:pt idx="1640">
                  <c:v>-1.0636891757737086</c:v>
                </c:pt>
                <c:pt idx="1641">
                  <c:v>-1.0624523278949018</c:v>
                </c:pt>
                <c:pt idx="1642">
                  <c:v>-1.0612154800160951</c:v>
                </c:pt>
                <c:pt idx="1643">
                  <c:v>-1.0599786321372884</c:v>
                </c:pt>
                <c:pt idx="1644">
                  <c:v>-1.0587417842584816</c:v>
                </c:pt>
                <c:pt idx="1645">
                  <c:v>-1.0575049363796749</c:v>
                </c:pt>
                <c:pt idx="1646">
                  <c:v>-1.0562680885008682</c:v>
                </c:pt>
                <c:pt idx="1647">
                  <c:v>-1.0550312406220614</c:v>
                </c:pt>
                <c:pt idx="1648">
                  <c:v>-1.0537943927432547</c:v>
                </c:pt>
                <c:pt idx="1649">
                  <c:v>-1.052557544864448</c:v>
                </c:pt>
                <c:pt idx="1650">
                  <c:v>-1.0513206969856412</c:v>
                </c:pt>
                <c:pt idx="1651">
                  <c:v>-1.0500838491068345</c:v>
                </c:pt>
                <c:pt idx="1652">
                  <c:v>-1.0488470012280278</c:v>
                </c:pt>
                <c:pt idx="1653">
                  <c:v>-1.047610153349221</c:v>
                </c:pt>
                <c:pt idx="1654">
                  <c:v>-1.0463733054704143</c:v>
                </c:pt>
                <c:pt idx="1655">
                  <c:v>-1.0451364575916076</c:v>
                </c:pt>
                <c:pt idx="1656">
                  <c:v>-1.0438996097128008</c:v>
                </c:pt>
                <c:pt idx="1657">
                  <c:v>-1.0426627618339941</c:v>
                </c:pt>
                <c:pt idx="1658">
                  <c:v>-1.0414259139551874</c:v>
                </c:pt>
                <c:pt idx="1659">
                  <c:v>-1.0401890660763806</c:v>
                </c:pt>
                <c:pt idx="1660">
                  <c:v>-1.0389522181975739</c:v>
                </c:pt>
                <c:pt idx="1661">
                  <c:v>-1.0377153703187671</c:v>
                </c:pt>
                <c:pt idx="1662">
                  <c:v>-1.0364785224399604</c:v>
                </c:pt>
                <c:pt idx="1663">
                  <c:v>-1.0352416745611537</c:v>
                </c:pt>
                <c:pt idx="1664">
                  <c:v>-1.0340048266823469</c:v>
                </c:pt>
                <c:pt idx="1665">
                  <c:v>-1.0327679788035402</c:v>
                </c:pt>
                <c:pt idx="1666">
                  <c:v>-1.0315311309247335</c:v>
                </c:pt>
                <c:pt idx="1667">
                  <c:v>-1.0302942830459267</c:v>
                </c:pt>
                <c:pt idx="1668">
                  <c:v>-1.02905743516712</c:v>
                </c:pt>
                <c:pt idx="1669">
                  <c:v>-1.0278205872883133</c:v>
                </c:pt>
                <c:pt idx="1670">
                  <c:v>-1.0265837394095065</c:v>
                </c:pt>
                <c:pt idx="1671">
                  <c:v>-1.0253468915306998</c:v>
                </c:pt>
                <c:pt idx="1672">
                  <c:v>-1.0241100436518931</c:v>
                </c:pt>
                <c:pt idx="1673">
                  <c:v>-1.0228731957730863</c:v>
                </c:pt>
                <c:pt idx="1674">
                  <c:v>-1.0216363478942796</c:v>
                </c:pt>
                <c:pt idx="1675">
                  <c:v>-1.0203995000154729</c:v>
                </c:pt>
                <c:pt idx="1676">
                  <c:v>-1.0191626521366661</c:v>
                </c:pt>
                <c:pt idx="1677">
                  <c:v>-1.0179258042578594</c:v>
                </c:pt>
                <c:pt idx="1678">
                  <c:v>-1.0166889563790527</c:v>
                </c:pt>
                <c:pt idx="1679">
                  <c:v>-1.0154521085002459</c:v>
                </c:pt>
                <c:pt idx="1680">
                  <c:v>-1.0142152606214392</c:v>
                </c:pt>
                <c:pt idx="1681">
                  <c:v>-1.0129784127426325</c:v>
                </c:pt>
                <c:pt idx="1682">
                  <c:v>-1.0117415648638257</c:v>
                </c:pt>
                <c:pt idx="1683">
                  <c:v>-1.010504716985019</c:v>
                </c:pt>
                <c:pt idx="1684">
                  <c:v>-1.0092678691062122</c:v>
                </c:pt>
                <c:pt idx="1685">
                  <c:v>-1.0080310212274055</c:v>
                </c:pt>
                <c:pt idx="1686">
                  <c:v>-1.0067941733485988</c:v>
                </c:pt>
                <c:pt idx="1687">
                  <c:v>-1.005557325469792</c:v>
                </c:pt>
                <c:pt idx="1688">
                  <c:v>-1.0043204775909853</c:v>
                </c:pt>
                <c:pt idx="1689">
                  <c:v>-1.0030836297121786</c:v>
                </c:pt>
                <c:pt idx="1690">
                  <c:v>-1.0018467818333718</c:v>
                </c:pt>
                <c:pt idx="1691">
                  <c:v>-1.0006099339545651</c:v>
                </c:pt>
                <c:pt idx="1692">
                  <c:v>-0.99937308607575837</c:v>
                </c:pt>
                <c:pt idx="1693">
                  <c:v>-0.99813623819695163</c:v>
                </c:pt>
                <c:pt idx="1694">
                  <c:v>-0.9968993903181449</c:v>
                </c:pt>
                <c:pt idx="1695">
                  <c:v>-0.99566254243933816</c:v>
                </c:pt>
                <c:pt idx="1696">
                  <c:v>-0.99442569456053143</c:v>
                </c:pt>
                <c:pt idx="1697">
                  <c:v>-0.99318884668172469</c:v>
                </c:pt>
                <c:pt idx="1698">
                  <c:v>-0.99195199880291796</c:v>
                </c:pt>
                <c:pt idx="1699">
                  <c:v>-0.99071515092411122</c:v>
                </c:pt>
                <c:pt idx="1700">
                  <c:v>-0.98947830304530449</c:v>
                </c:pt>
                <c:pt idx="1701">
                  <c:v>-0.98824145516649775</c:v>
                </c:pt>
                <c:pt idx="1702">
                  <c:v>-0.98700460728769102</c:v>
                </c:pt>
                <c:pt idx="1703">
                  <c:v>-0.98576775940888428</c:v>
                </c:pt>
                <c:pt idx="1704">
                  <c:v>-0.98453091153007755</c:v>
                </c:pt>
                <c:pt idx="1705">
                  <c:v>-0.98329406365127081</c:v>
                </c:pt>
                <c:pt idx="1706">
                  <c:v>-0.98205721577246408</c:v>
                </c:pt>
                <c:pt idx="1707">
                  <c:v>-0.98082036789365734</c:v>
                </c:pt>
                <c:pt idx="1708">
                  <c:v>-0.97958352001485061</c:v>
                </c:pt>
                <c:pt idx="1709">
                  <c:v>-0.97834667213604387</c:v>
                </c:pt>
                <c:pt idx="1710">
                  <c:v>-0.97710982425723714</c:v>
                </c:pt>
                <c:pt idx="1711">
                  <c:v>-0.9758729763784304</c:v>
                </c:pt>
                <c:pt idx="1712">
                  <c:v>-0.97463612849962367</c:v>
                </c:pt>
                <c:pt idx="1713">
                  <c:v>-0.97339928062081693</c:v>
                </c:pt>
                <c:pt idx="1714">
                  <c:v>-0.9721624327420102</c:v>
                </c:pt>
                <c:pt idx="1715">
                  <c:v>-0.97092558486320346</c:v>
                </c:pt>
                <c:pt idx="1716">
                  <c:v>-0.96968873698439673</c:v>
                </c:pt>
                <c:pt idx="1717">
                  <c:v>-0.96845188910558999</c:v>
                </c:pt>
                <c:pt idx="1718">
                  <c:v>-0.96721504122678326</c:v>
                </c:pt>
                <c:pt idx="1719">
                  <c:v>-0.96597819334797652</c:v>
                </c:pt>
                <c:pt idx="1720">
                  <c:v>-0.96474134546916979</c:v>
                </c:pt>
                <c:pt idx="1721">
                  <c:v>-0.96350449759036305</c:v>
                </c:pt>
                <c:pt idx="1722">
                  <c:v>-0.96226764971155632</c:v>
                </c:pt>
                <c:pt idx="1723">
                  <c:v>-0.96103080183274958</c:v>
                </c:pt>
                <c:pt idx="1724">
                  <c:v>-0.95979395395394285</c:v>
                </c:pt>
                <c:pt idx="1725">
                  <c:v>-0.95855710607513611</c:v>
                </c:pt>
                <c:pt idx="1726">
                  <c:v>-0.95732025819632938</c:v>
                </c:pt>
                <c:pt idx="1727">
                  <c:v>-0.95608341031752264</c:v>
                </c:pt>
                <c:pt idx="1728">
                  <c:v>-0.95484656243871591</c:v>
                </c:pt>
                <c:pt idx="1729">
                  <c:v>-0.95360971455990917</c:v>
                </c:pt>
                <c:pt idx="1730">
                  <c:v>-0.95237286668110244</c:v>
                </c:pt>
                <c:pt idx="1731">
                  <c:v>-0.9511360188022957</c:v>
                </c:pt>
                <c:pt idx="1732">
                  <c:v>-0.94989917092348897</c:v>
                </c:pt>
                <c:pt idx="1733">
                  <c:v>-0.94866232304468223</c:v>
                </c:pt>
                <c:pt idx="1734">
                  <c:v>-0.9474254751658755</c:v>
                </c:pt>
                <c:pt idx="1735">
                  <c:v>-0.94618862728706876</c:v>
                </c:pt>
                <c:pt idx="1736">
                  <c:v>-0.94495177940826203</c:v>
                </c:pt>
                <c:pt idx="1737">
                  <c:v>-0.94371493152945529</c:v>
                </c:pt>
                <c:pt idx="1738">
                  <c:v>-0.94247808365064856</c:v>
                </c:pt>
                <c:pt idx="1739">
                  <c:v>-0.94124123577184182</c:v>
                </c:pt>
                <c:pt idx="1740">
                  <c:v>-0.94000438789303509</c:v>
                </c:pt>
                <c:pt idx="1741">
                  <c:v>-0.93876754001422835</c:v>
                </c:pt>
                <c:pt idx="1742">
                  <c:v>-0.93753069213542162</c:v>
                </c:pt>
                <c:pt idx="1743">
                  <c:v>-0.93629384425661488</c:v>
                </c:pt>
                <c:pt idx="1744">
                  <c:v>-0.93505699637780815</c:v>
                </c:pt>
                <c:pt idx="1745">
                  <c:v>-0.93382014849900141</c:v>
                </c:pt>
                <c:pt idx="1746">
                  <c:v>-0.93258330062019468</c:v>
                </c:pt>
                <c:pt idx="1747">
                  <c:v>-0.93134645274138794</c:v>
                </c:pt>
                <c:pt idx="1748">
                  <c:v>-0.93010960486258121</c:v>
                </c:pt>
                <c:pt idx="1749">
                  <c:v>-0.92887275698377447</c:v>
                </c:pt>
                <c:pt idx="1750">
                  <c:v>-0.92763590910496774</c:v>
                </c:pt>
                <c:pt idx="1751">
                  <c:v>-0.926399061226161</c:v>
                </c:pt>
                <c:pt idx="1752">
                  <c:v>-0.92516221334735427</c:v>
                </c:pt>
                <c:pt idx="1753">
                  <c:v>-0.92392536546854753</c:v>
                </c:pt>
                <c:pt idx="1754">
                  <c:v>-0.9226885175897408</c:v>
                </c:pt>
                <c:pt idx="1755">
                  <c:v>-0.92145166971093406</c:v>
                </c:pt>
                <c:pt idx="1756">
                  <c:v>-0.92021482183212733</c:v>
                </c:pt>
                <c:pt idx="1757">
                  <c:v>-0.91897797395332059</c:v>
                </c:pt>
                <c:pt idx="1758">
                  <c:v>-0.91774112607451386</c:v>
                </c:pt>
                <c:pt idx="1759">
                  <c:v>-0.91650427819570712</c:v>
                </c:pt>
                <c:pt idx="1760">
                  <c:v>-0.91526743031690039</c:v>
                </c:pt>
                <c:pt idx="1761">
                  <c:v>-0.91403058243809365</c:v>
                </c:pt>
                <c:pt idx="1762">
                  <c:v>-0.91279373455928692</c:v>
                </c:pt>
                <c:pt idx="1763">
                  <c:v>-0.91155688668048018</c:v>
                </c:pt>
                <c:pt idx="1764">
                  <c:v>-0.91032003880167345</c:v>
                </c:pt>
                <c:pt idx="1765">
                  <c:v>-0.90908319092286671</c:v>
                </c:pt>
                <c:pt idx="1766">
                  <c:v>-0.90784634304405998</c:v>
                </c:pt>
                <c:pt idx="1767">
                  <c:v>-0.90660949516525324</c:v>
                </c:pt>
                <c:pt idx="1768">
                  <c:v>-0.90537264728644651</c:v>
                </c:pt>
                <c:pt idx="1769">
                  <c:v>-0.90413579940763977</c:v>
                </c:pt>
                <c:pt idx="1770">
                  <c:v>-0.90289895152883304</c:v>
                </c:pt>
                <c:pt idx="1771">
                  <c:v>-0.9016621036500263</c:v>
                </c:pt>
                <c:pt idx="1772">
                  <c:v>-0.90042525577121957</c:v>
                </c:pt>
                <c:pt idx="1773">
                  <c:v>-0.89918840789241283</c:v>
                </c:pt>
                <c:pt idx="1774">
                  <c:v>-0.8979515600136061</c:v>
                </c:pt>
                <c:pt idx="1775">
                  <c:v>-0.89671471213479936</c:v>
                </c:pt>
                <c:pt idx="1776">
                  <c:v>-0.89547786425599263</c:v>
                </c:pt>
                <c:pt idx="1777">
                  <c:v>-0.89424101637718589</c:v>
                </c:pt>
                <c:pt idx="1778">
                  <c:v>-0.89300416849837916</c:v>
                </c:pt>
                <c:pt idx="1779">
                  <c:v>-0.89176732061957242</c:v>
                </c:pt>
                <c:pt idx="1780">
                  <c:v>-0.89053047274076569</c:v>
                </c:pt>
                <c:pt idx="1781">
                  <c:v>-0.88929362486195895</c:v>
                </c:pt>
                <c:pt idx="1782">
                  <c:v>-0.88805677698315222</c:v>
                </c:pt>
                <c:pt idx="1783">
                  <c:v>-0.88681992910434548</c:v>
                </c:pt>
                <c:pt idx="1784">
                  <c:v>-0.88558308122553875</c:v>
                </c:pt>
                <c:pt idx="1785">
                  <c:v>-0.88434623334673201</c:v>
                </c:pt>
                <c:pt idx="1786">
                  <c:v>-0.88310938546792528</c:v>
                </c:pt>
                <c:pt idx="1787">
                  <c:v>-0.88187253758911854</c:v>
                </c:pt>
                <c:pt idx="1788">
                  <c:v>-0.88063568971031181</c:v>
                </c:pt>
                <c:pt idx="1789">
                  <c:v>-0.87939884183150507</c:v>
                </c:pt>
                <c:pt idx="1790">
                  <c:v>-0.87816199395269834</c:v>
                </c:pt>
                <c:pt idx="1791">
                  <c:v>-0.8769251460738916</c:v>
                </c:pt>
                <c:pt idx="1792">
                  <c:v>-0.87568829819508487</c:v>
                </c:pt>
                <c:pt idx="1793">
                  <c:v>-0.87445145031627813</c:v>
                </c:pt>
                <c:pt idx="1794">
                  <c:v>-0.8732146024374714</c:v>
                </c:pt>
                <c:pt idx="1795">
                  <c:v>-0.87197775455866466</c:v>
                </c:pt>
                <c:pt idx="1796">
                  <c:v>-0.87074090667985793</c:v>
                </c:pt>
                <c:pt idx="1797">
                  <c:v>-0.86950405880105119</c:v>
                </c:pt>
                <c:pt idx="1798">
                  <c:v>-0.86826721092224446</c:v>
                </c:pt>
                <c:pt idx="1799">
                  <c:v>-0.86703036304343772</c:v>
                </c:pt>
                <c:pt idx="1800">
                  <c:v>-0.86579351516463099</c:v>
                </c:pt>
                <c:pt idx="1801">
                  <c:v>-0.86455666728582425</c:v>
                </c:pt>
                <c:pt idx="1802">
                  <c:v>-0.86331981940701752</c:v>
                </c:pt>
                <c:pt idx="1803">
                  <c:v>-0.86208297152821078</c:v>
                </c:pt>
                <c:pt idx="1804">
                  <c:v>-0.86084612364940405</c:v>
                </c:pt>
                <c:pt idx="1805">
                  <c:v>-0.85960927577059731</c:v>
                </c:pt>
                <c:pt idx="1806">
                  <c:v>-0.85837242789179058</c:v>
                </c:pt>
                <c:pt idx="1807">
                  <c:v>-0.85713558001298384</c:v>
                </c:pt>
                <c:pt idx="1808">
                  <c:v>-0.85589873213417711</c:v>
                </c:pt>
                <c:pt idx="1809">
                  <c:v>-0.85466188425537037</c:v>
                </c:pt>
                <c:pt idx="1810">
                  <c:v>-0.85342503637656364</c:v>
                </c:pt>
                <c:pt idx="1811">
                  <c:v>-0.8521881884977569</c:v>
                </c:pt>
                <c:pt idx="1812">
                  <c:v>-0.85095134061895017</c:v>
                </c:pt>
                <c:pt idx="1813">
                  <c:v>-0.84971449274014343</c:v>
                </c:pt>
                <c:pt idx="1814">
                  <c:v>-0.8484776448613367</c:v>
                </c:pt>
                <c:pt idx="1815">
                  <c:v>-0.84724079698252996</c:v>
                </c:pt>
                <c:pt idx="1816">
                  <c:v>-0.84600394910372323</c:v>
                </c:pt>
                <c:pt idx="1817">
                  <c:v>-0.84476710122491649</c:v>
                </c:pt>
                <c:pt idx="1818">
                  <c:v>-0.84353025334610976</c:v>
                </c:pt>
                <c:pt idx="1819">
                  <c:v>-0.84229340546730302</c:v>
                </c:pt>
                <c:pt idx="1820">
                  <c:v>-0.84105655758849629</c:v>
                </c:pt>
                <c:pt idx="1821">
                  <c:v>-0.83981970970968955</c:v>
                </c:pt>
                <c:pt idx="1822">
                  <c:v>-0.83858286183088282</c:v>
                </c:pt>
                <c:pt idx="1823">
                  <c:v>-0.83734601395207608</c:v>
                </c:pt>
                <c:pt idx="1824">
                  <c:v>-0.83610916607326935</c:v>
                </c:pt>
                <c:pt idx="1825">
                  <c:v>-0.83487231819446261</c:v>
                </c:pt>
                <c:pt idx="1826">
                  <c:v>-0.83363547031565588</c:v>
                </c:pt>
                <c:pt idx="1827">
                  <c:v>-0.83239862243684914</c:v>
                </c:pt>
                <c:pt idx="1828">
                  <c:v>-0.83116177455804241</c:v>
                </c:pt>
                <c:pt idx="1829">
                  <c:v>-0.82992492667923567</c:v>
                </c:pt>
                <c:pt idx="1830">
                  <c:v>-0.82868807880042894</c:v>
                </c:pt>
                <c:pt idx="1831">
                  <c:v>-0.82745123092162221</c:v>
                </c:pt>
                <c:pt idx="1832">
                  <c:v>-0.82621438304281547</c:v>
                </c:pt>
                <c:pt idx="1833">
                  <c:v>-0.82497753516400874</c:v>
                </c:pt>
                <c:pt idx="1834">
                  <c:v>-0.823740687285202</c:v>
                </c:pt>
                <c:pt idx="1835">
                  <c:v>-0.82250383940639527</c:v>
                </c:pt>
                <c:pt idx="1836">
                  <c:v>-0.82126699152758853</c:v>
                </c:pt>
                <c:pt idx="1837">
                  <c:v>-0.8200301436487818</c:v>
                </c:pt>
                <c:pt idx="1838">
                  <c:v>-0.81879329576997506</c:v>
                </c:pt>
                <c:pt idx="1839">
                  <c:v>-0.81755644789116833</c:v>
                </c:pt>
                <c:pt idx="1840">
                  <c:v>-0.81631960001236159</c:v>
                </c:pt>
                <c:pt idx="1841">
                  <c:v>-0.81508275213355486</c:v>
                </c:pt>
                <c:pt idx="1842">
                  <c:v>-0.81384590425474812</c:v>
                </c:pt>
                <c:pt idx="1843">
                  <c:v>-0.81260905637594139</c:v>
                </c:pt>
                <c:pt idx="1844">
                  <c:v>-0.81137220849713465</c:v>
                </c:pt>
                <c:pt idx="1845">
                  <c:v>-0.81013536061832792</c:v>
                </c:pt>
                <c:pt idx="1846">
                  <c:v>-0.80889851273952118</c:v>
                </c:pt>
                <c:pt idx="1847">
                  <c:v>-0.80766166486071445</c:v>
                </c:pt>
                <c:pt idx="1848">
                  <c:v>-0.80642481698190771</c:v>
                </c:pt>
                <c:pt idx="1849">
                  <c:v>-0.80518796910310098</c:v>
                </c:pt>
                <c:pt idx="1850">
                  <c:v>-0.80395112122429424</c:v>
                </c:pt>
                <c:pt idx="1851">
                  <c:v>-0.80271427334548751</c:v>
                </c:pt>
                <c:pt idx="1852">
                  <c:v>-0.80147742546668077</c:v>
                </c:pt>
                <c:pt idx="1853">
                  <c:v>-0.80024057758787404</c:v>
                </c:pt>
                <c:pt idx="1854">
                  <c:v>-0.7990037297090673</c:v>
                </c:pt>
                <c:pt idx="1855">
                  <c:v>-0.79776688183026057</c:v>
                </c:pt>
                <c:pt idx="1856">
                  <c:v>-0.79653003395145383</c:v>
                </c:pt>
                <c:pt idx="1857">
                  <c:v>-0.7952931860726471</c:v>
                </c:pt>
                <c:pt idx="1858">
                  <c:v>-0.79405633819384036</c:v>
                </c:pt>
                <c:pt idx="1859">
                  <c:v>-0.79281949031503363</c:v>
                </c:pt>
                <c:pt idx="1860">
                  <c:v>-0.79158264243622689</c:v>
                </c:pt>
                <c:pt idx="1861">
                  <c:v>-0.79034579455742016</c:v>
                </c:pt>
                <c:pt idx="1862">
                  <c:v>-0.78910894667861342</c:v>
                </c:pt>
                <c:pt idx="1863">
                  <c:v>-0.78787209879980669</c:v>
                </c:pt>
                <c:pt idx="1864">
                  <c:v>-0.78663525092099995</c:v>
                </c:pt>
                <c:pt idx="1865">
                  <c:v>-0.78539840304219322</c:v>
                </c:pt>
                <c:pt idx="1866">
                  <c:v>-0.78416155516338648</c:v>
                </c:pt>
                <c:pt idx="1867">
                  <c:v>-0.78292470728457975</c:v>
                </c:pt>
                <c:pt idx="1868">
                  <c:v>-0.78168785940577301</c:v>
                </c:pt>
                <c:pt idx="1869">
                  <c:v>-0.78045101152696628</c:v>
                </c:pt>
                <c:pt idx="1870">
                  <c:v>-0.77921416364815954</c:v>
                </c:pt>
                <c:pt idx="1871">
                  <c:v>-0.77797731576935281</c:v>
                </c:pt>
                <c:pt idx="1872">
                  <c:v>-0.77674046789054607</c:v>
                </c:pt>
                <c:pt idx="1873">
                  <c:v>-0.77550362001173934</c:v>
                </c:pt>
                <c:pt idx="1874">
                  <c:v>-0.7742667721329326</c:v>
                </c:pt>
                <c:pt idx="1875">
                  <c:v>-0.77302992425412587</c:v>
                </c:pt>
                <c:pt idx="1876">
                  <c:v>-0.77179307637531913</c:v>
                </c:pt>
                <c:pt idx="1877">
                  <c:v>-0.7705562284965124</c:v>
                </c:pt>
                <c:pt idx="1878">
                  <c:v>-0.76931938061770566</c:v>
                </c:pt>
                <c:pt idx="1879">
                  <c:v>-0.76808253273889893</c:v>
                </c:pt>
                <c:pt idx="1880">
                  <c:v>-0.76684568486009219</c:v>
                </c:pt>
                <c:pt idx="1881">
                  <c:v>-0.76560883698128546</c:v>
                </c:pt>
                <c:pt idx="1882">
                  <c:v>-0.76437198910247872</c:v>
                </c:pt>
                <c:pt idx="1883">
                  <c:v>-0.76313514122367199</c:v>
                </c:pt>
                <c:pt idx="1884">
                  <c:v>-0.76189829334486525</c:v>
                </c:pt>
                <c:pt idx="1885">
                  <c:v>-0.76066144546605852</c:v>
                </c:pt>
                <c:pt idx="1886">
                  <c:v>-0.75942459758725178</c:v>
                </c:pt>
                <c:pt idx="1887">
                  <c:v>-0.75818774970844505</c:v>
                </c:pt>
                <c:pt idx="1888">
                  <c:v>-0.75695090182963831</c:v>
                </c:pt>
                <c:pt idx="1889">
                  <c:v>-0.75571405395083158</c:v>
                </c:pt>
                <c:pt idx="1890">
                  <c:v>-0.75447720607202484</c:v>
                </c:pt>
                <c:pt idx="1891">
                  <c:v>-0.75324035819321811</c:v>
                </c:pt>
                <c:pt idx="1892">
                  <c:v>-0.75200351031441137</c:v>
                </c:pt>
                <c:pt idx="1893">
                  <c:v>-0.75076666243560464</c:v>
                </c:pt>
                <c:pt idx="1894">
                  <c:v>-0.7495298145567979</c:v>
                </c:pt>
                <c:pt idx="1895">
                  <c:v>-0.74829296667799117</c:v>
                </c:pt>
                <c:pt idx="1896">
                  <c:v>-0.74705611879918443</c:v>
                </c:pt>
                <c:pt idx="1897">
                  <c:v>-0.7458192709203777</c:v>
                </c:pt>
                <c:pt idx="1898">
                  <c:v>-0.74458242304157096</c:v>
                </c:pt>
                <c:pt idx="1899">
                  <c:v>-0.74334557516276423</c:v>
                </c:pt>
                <c:pt idx="1900">
                  <c:v>-0.74210872728395749</c:v>
                </c:pt>
                <c:pt idx="1901">
                  <c:v>-0.74087187940515076</c:v>
                </c:pt>
                <c:pt idx="1902">
                  <c:v>-0.73963503152634402</c:v>
                </c:pt>
                <c:pt idx="1903">
                  <c:v>-0.73839818364753729</c:v>
                </c:pt>
                <c:pt idx="1904">
                  <c:v>-0.73716133576873055</c:v>
                </c:pt>
                <c:pt idx="1905">
                  <c:v>-0.73592448788992382</c:v>
                </c:pt>
                <c:pt idx="1906">
                  <c:v>-0.73468764001111708</c:v>
                </c:pt>
                <c:pt idx="1907">
                  <c:v>-0.73345079213231035</c:v>
                </c:pt>
                <c:pt idx="1908">
                  <c:v>-0.73221394425350361</c:v>
                </c:pt>
                <c:pt idx="1909">
                  <c:v>-0.73097709637469688</c:v>
                </c:pt>
                <c:pt idx="1910">
                  <c:v>-0.72974024849589014</c:v>
                </c:pt>
                <c:pt idx="1911">
                  <c:v>-0.72850340061708341</c:v>
                </c:pt>
                <c:pt idx="1912">
                  <c:v>-0.72726655273827667</c:v>
                </c:pt>
                <c:pt idx="1913">
                  <c:v>-0.72602970485946994</c:v>
                </c:pt>
                <c:pt idx="1914">
                  <c:v>-0.7247928569806632</c:v>
                </c:pt>
                <c:pt idx="1915">
                  <c:v>-0.72355600910185647</c:v>
                </c:pt>
                <c:pt idx="1916">
                  <c:v>-0.72231916122304973</c:v>
                </c:pt>
                <c:pt idx="1917">
                  <c:v>-0.721082313344243</c:v>
                </c:pt>
                <c:pt idx="1918">
                  <c:v>-0.71984546546543626</c:v>
                </c:pt>
                <c:pt idx="1919">
                  <c:v>-0.71860861758662953</c:v>
                </c:pt>
                <c:pt idx="1920">
                  <c:v>-0.71737176970782279</c:v>
                </c:pt>
                <c:pt idx="1921">
                  <c:v>-0.71613492182901606</c:v>
                </c:pt>
                <c:pt idx="1922">
                  <c:v>-0.71489807395020932</c:v>
                </c:pt>
                <c:pt idx="1923">
                  <c:v>-0.71366122607140259</c:v>
                </c:pt>
                <c:pt idx="1924">
                  <c:v>-0.71242437819259585</c:v>
                </c:pt>
                <c:pt idx="1925">
                  <c:v>-0.71118753031378912</c:v>
                </c:pt>
                <c:pt idx="1926">
                  <c:v>-0.70995068243498238</c:v>
                </c:pt>
                <c:pt idx="1927">
                  <c:v>-0.70871383455617565</c:v>
                </c:pt>
                <c:pt idx="1928">
                  <c:v>-0.70747698667736891</c:v>
                </c:pt>
                <c:pt idx="1929">
                  <c:v>-0.70624013879856218</c:v>
                </c:pt>
                <c:pt idx="1930">
                  <c:v>-0.70500329091975544</c:v>
                </c:pt>
                <c:pt idx="1931">
                  <c:v>-0.70376644304094871</c:v>
                </c:pt>
                <c:pt idx="1932">
                  <c:v>-0.70252959516214197</c:v>
                </c:pt>
                <c:pt idx="1933">
                  <c:v>-0.70129274728333524</c:v>
                </c:pt>
                <c:pt idx="1934">
                  <c:v>-0.7000558994045285</c:v>
                </c:pt>
                <c:pt idx="1935">
                  <c:v>-0.69881905152572177</c:v>
                </c:pt>
                <c:pt idx="1936">
                  <c:v>-0.69758220364691503</c:v>
                </c:pt>
                <c:pt idx="1937">
                  <c:v>-0.6963453557681083</c:v>
                </c:pt>
                <c:pt idx="1938">
                  <c:v>-0.69510850788930156</c:v>
                </c:pt>
                <c:pt idx="1939">
                  <c:v>-0.69387166001049483</c:v>
                </c:pt>
                <c:pt idx="1940">
                  <c:v>-0.69263481213168809</c:v>
                </c:pt>
                <c:pt idx="1941">
                  <c:v>-0.69139796425288136</c:v>
                </c:pt>
                <c:pt idx="1942">
                  <c:v>-0.69016111637407462</c:v>
                </c:pt>
                <c:pt idx="1943">
                  <c:v>-0.68892426849526789</c:v>
                </c:pt>
                <c:pt idx="1944">
                  <c:v>-0.68768742061646115</c:v>
                </c:pt>
                <c:pt idx="1945">
                  <c:v>-0.68645057273765442</c:v>
                </c:pt>
                <c:pt idx="1946">
                  <c:v>-0.68521372485884768</c:v>
                </c:pt>
                <c:pt idx="1947">
                  <c:v>-0.68397687698004095</c:v>
                </c:pt>
                <c:pt idx="1948">
                  <c:v>-0.68274002910123421</c:v>
                </c:pt>
                <c:pt idx="1949">
                  <c:v>-0.68150318122242748</c:v>
                </c:pt>
                <c:pt idx="1950">
                  <c:v>-0.68026633334362074</c:v>
                </c:pt>
                <c:pt idx="1951">
                  <c:v>-0.67902948546481401</c:v>
                </c:pt>
                <c:pt idx="1952">
                  <c:v>-0.67779263758600727</c:v>
                </c:pt>
                <c:pt idx="1953">
                  <c:v>-0.67655578970720054</c:v>
                </c:pt>
                <c:pt idx="1954">
                  <c:v>-0.6753189418283938</c:v>
                </c:pt>
                <c:pt idx="1955">
                  <c:v>-0.67408209394958707</c:v>
                </c:pt>
                <c:pt idx="1956">
                  <c:v>-0.67284524607078033</c:v>
                </c:pt>
                <c:pt idx="1957">
                  <c:v>-0.6716083981919736</c:v>
                </c:pt>
                <c:pt idx="1958">
                  <c:v>-0.67037155031316686</c:v>
                </c:pt>
                <c:pt idx="1959">
                  <c:v>-0.66913470243436013</c:v>
                </c:pt>
                <c:pt idx="1960">
                  <c:v>-0.66789785455555339</c:v>
                </c:pt>
                <c:pt idx="1961">
                  <c:v>-0.66666100667674666</c:v>
                </c:pt>
                <c:pt idx="1962">
                  <c:v>-0.66542415879793992</c:v>
                </c:pt>
                <c:pt idx="1963">
                  <c:v>-0.66418731091913319</c:v>
                </c:pt>
                <c:pt idx="1964">
                  <c:v>-0.66295046304032645</c:v>
                </c:pt>
                <c:pt idx="1965">
                  <c:v>-0.66171361516151972</c:v>
                </c:pt>
                <c:pt idx="1966">
                  <c:v>-0.66047676728271298</c:v>
                </c:pt>
                <c:pt idx="1967">
                  <c:v>-0.65923991940390625</c:v>
                </c:pt>
                <c:pt idx="1968">
                  <c:v>-0.65800307152509951</c:v>
                </c:pt>
                <c:pt idx="1969">
                  <c:v>-0.65676622364629278</c:v>
                </c:pt>
                <c:pt idx="1970">
                  <c:v>-0.65552937576748604</c:v>
                </c:pt>
                <c:pt idx="1971">
                  <c:v>-0.65429252788867931</c:v>
                </c:pt>
                <c:pt idx="1972">
                  <c:v>-0.65305568000987257</c:v>
                </c:pt>
                <c:pt idx="1973">
                  <c:v>-0.65181883213106584</c:v>
                </c:pt>
                <c:pt idx="1974">
                  <c:v>-0.6505819842522591</c:v>
                </c:pt>
                <c:pt idx="1975">
                  <c:v>-0.64934513637345237</c:v>
                </c:pt>
                <c:pt idx="1976">
                  <c:v>-0.64810828849464563</c:v>
                </c:pt>
                <c:pt idx="1977">
                  <c:v>-0.6468714406158389</c:v>
                </c:pt>
                <c:pt idx="1978">
                  <c:v>-0.64563459273703216</c:v>
                </c:pt>
                <c:pt idx="1979">
                  <c:v>-0.64439774485822543</c:v>
                </c:pt>
                <c:pt idx="1980">
                  <c:v>-0.64316089697941869</c:v>
                </c:pt>
                <c:pt idx="1981">
                  <c:v>-0.64192404910061196</c:v>
                </c:pt>
                <c:pt idx="1982">
                  <c:v>-0.64068720122180522</c:v>
                </c:pt>
                <c:pt idx="1983">
                  <c:v>-0.63945035334299849</c:v>
                </c:pt>
                <c:pt idx="1984">
                  <c:v>-0.63821350546419175</c:v>
                </c:pt>
                <c:pt idx="1985">
                  <c:v>-0.63697665758538502</c:v>
                </c:pt>
                <c:pt idx="1986">
                  <c:v>-0.63573980970657828</c:v>
                </c:pt>
                <c:pt idx="1987">
                  <c:v>-0.63450296182777155</c:v>
                </c:pt>
                <c:pt idx="1988">
                  <c:v>-0.63326611394896481</c:v>
                </c:pt>
                <c:pt idx="1989">
                  <c:v>-0.63202926607015808</c:v>
                </c:pt>
                <c:pt idx="1990">
                  <c:v>-0.63079241819135135</c:v>
                </c:pt>
                <c:pt idx="1991">
                  <c:v>-0.62955557031254461</c:v>
                </c:pt>
                <c:pt idx="1992">
                  <c:v>-0.62831872243373788</c:v>
                </c:pt>
                <c:pt idx="1993">
                  <c:v>-0.62708187455493114</c:v>
                </c:pt>
                <c:pt idx="1994">
                  <c:v>-0.62584502667612441</c:v>
                </c:pt>
                <c:pt idx="1995">
                  <c:v>-0.62460817879731767</c:v>
                </c:pt>
                <c:pt idx="1996">
                  <c:v>-0.62337133091851094</c:v>
                </c:pt>
                <c:pt idx="1997">
                  <c:v>-0.6221344830397042</c:v>
                </c:pt>
                <c:pt idx="1998">
                  <c:v>-0.62089763516089747</c:v>
                </c:pt>
                <c:pt idx="1999">
                  <c:v>-0.61966078728209073</c:v>
                </c:pt>
                <c:pt idx="2000">
                  <c:v>-0.618423939403284</c:v>
                </c:pt>
                <c:pt idx="2001">
                  <c:v>-0.61718709152447726</c:v>
                </c:pt>
                <c:pt idx="2002">
                  <c:v>-0.61595024364567053</c:v>
                </c:pt>
                <c:pt idx="2003">
                  <c:v>-0.61471339576686379</c:v>
                </c:pt>
                <c:pt idx="2004">
                  <c:v>-0.61347654788805706</c:v>
                </c:pt>
                <c:pt idx="2005">
                  <c:v>-0.61223970000925032</c:v>
                </c:pt>
                <c:pt idx="2006">
                  <c:v>-0.61100285213044359</c:v>
                </c:pt>
                <c:pt idx="2007">
                  <c:v>-0.60976600425163685</c:v>
                </c:pt>
                <c:pt idx="2008">
                  <c:v>-0.60852915637283012</c:v>
                </c:pt>
                <c:pt idx="2009">
                  <c:v>-0.60729230849402338</c:v>
                </c:pt>
                <c:pt idx="2010">
                  <c:v>-0.60605546061521665</c:v>
                </c:pt>
                <c:pt idx="2011">
                  <c:v>-0.60481861273640991</c:v>
                </c:pt>
                <c:pt idx="2012">
                  <c:v>-0.60358176485760318</c:v>
                </c:pt>
                <c:pt idx="2013">
                  <c:v>-0.60234491697879644</c:v>
                </c:pt>
                <c:pt idx="2014">
                  <c:v>-0.60110806909998971</c:v>
                </c:pt>
                <c:pt idx="2015">
                  <c:v>-0.59987122122118297</c:v>
                </c:pt>
                <c:pt idx="2016">
                  <c:v>-0.59863437334237624</c:v>
                </c:pt>
                <c:pt idx="2017">
                  <c:v>-0.5973975254635695</c:v>
                </c:pt>
                <c:pt idx="2018">
                  <c:v>-0.59616067758476277</c:v>
                </c:pt>
                <c:pt idx="2019">
                  <c:v>-0.59492382970595603</c:v>
                </c:pt>
                <c:pt idx="2020">
                  <c:v>-0.5936869818271493</c:v>
                </c:pt>
                <c:pt idx="2021">
                  <c:v>-0.59245013394834256</c:v>
                </c:pt>
                <c:pt idx="2022">
                  <c:v>-0.59121328606953583</c:v>
                </c:pt>
                <c:pt idx="2023">
                  <c:v>-0.58997643819072909</c:v>
                </c:pt>
                <c:pt idx="2024">
                  <c:v>-0.58873959031192236</c:v>
                </c:pt>
                <c:pt idx="2025">
                  <c:v>-0.58750274243311562</c:v>
                </c:pt>
                <c:pt idx="2026">
                  <c:v>-0.58626589455430889</c:v>
                </c:pt>
                <c:pt idx="2027">
                  <c:v>-0.58502904667550215</c:v>
                </c:pt>
                <c:pt idx="2028">
                  <c:v>-0.58379219879669542</c:v>
                </c:pt>
                <c:pt idx="2029">
                  <c:v>-0.58255535091788868</c:v>
                </c:pt>
                <c:pt idx="2030">
                  <c:v>-0.58131850303908195</c:v>
                </c:pt>
                <c:pt idx="2031">
                  <c:v>-0.58008165516027521</c:v>
                </c:pt>
                <c:pt idx="2032">
                  <c:v>-0.57884480728146848</c:v>
                </c:pt>
                <c:pt idx="2033">
                  <c:v>-0.57760795940266174</c:v>
                </c:pt>
                <c:pt idx="2034">
                  <c:v>-0.57637111152385501</c:v>
                </c:pt>
                <c:pt idx="2035">
                  <c:v>-0.57513426364504827</c:v>
                </c:pt>
                <c:pt idx="2036">
                  <c:v>-0.57389741576624154</c:v>
                </c:pt>
                <c:pt idx="2037">
                  <c:v>-0.5726605678874348</c:v>
                </c:pt>
                <c:pt idx="2038">
                  <c:v>-0.57142372000862807</c:v>
                </c:pt>
                <c:pt idx="2039">
                  <c:v>-0.57018687212982133</c:v>
                </c:pt>
                <c:pt idx="2040">
                  <c:v>-0.5689500242510146</c:v>
                </c:pt>
                <c:pt idx="2041">
                  <c:v>-0.56771317637220786</c:v>
                </c:pt>
                <c:pt idx="2042">
                  <c:v>-0.56647632849340113</c:v>
                </c:pt>
                <c:pt idx="2043">
                  <c:v>-0.56523948061459439</c:v>
                </c:pt>
                <c:pt idx="2044">
                  <c:v>-0.56400263273578766</c:v>
                </c:pt>
                <c:pt idx="2045">
                  <c:v>-0.56276578485698092</c:v>
                </c:pt>
                <c:pt idx="2046">
                  <c:v>-0.56152893697817419</c:v>
                </c:pt>
                <c:pt idx="2047">
                  <c:v>-0.56029208909936745</c:v>
                </c:pt>
                <c:pt idx="2048">
                  <c:v>-0.55905524122056072</c:v>
                </c:pt>
                <c:pt idx="2049">
                  <c:v>-0.55781839334175398</c:v>
                </c:pt>
                <c:pt idx="2050">
                  <c:v>-0.55658154546294725</c:v>
                </c:pt>
                <c:pt idx="2051">
                  <c:v>-0.55534469758414051</c:v>
                </c:pt>
                <c:pt idx="2052">
                  <c:v>-0.55410784970533378</c:v>
                </c:pt>
                <c:pt idx="2053">
                  <c:v>-0.55287100182652704</c:v>
                </c:pt>
                <c:pt idx="2054">
                  <c:v>-0.55163415394772031</c:v>
                </c:pt>
                <c:pt idx="2055">
                  <c:v>-0.55039730606891357</c:v>
                </c:pt>
                <c:pt idx="2056">
                  <c:v>-0.54916045819010684</c:v>
                </c:pt>
                <c:pt idx="2057">
                  <c:v>-0.5479236103113001</c:v>
                </c:pt>
                <c:pt idx="2058">
                  <c:v>-0.54668676243249337</c:v>
                </c:pt>
                <c:pt idx="2059">
                  <c:v>-0.54544991455368663</c:v>
                </c:pt>
                <c:pt idx="2060">
                  <c:v>-0.5442130666748799</c:v>
                </c:pt>
                <c:pt idx="2061">
                  <c:v>-0.54297621879607316</c:v>
                </c:pt>
                <c:pt idx="2062">
                  <c:v>-0.54173937091726643</c:v>
                </c:pt>
                <c:pt idx="2063">
                  <c:v>-0.54050252303845969</c:v>
                </c:pt>
                <c:pt idx="2064">
                  <c:v>-0.53926567515965296</c:v>
                </c:pt>
                <c:pt idx="2065">
                  <c:v>-0.53802882728084622</c:v>
                </c:pt>
                <c:pt idx="2066">
                  <c:v>-0.53679197940203949</c:v>
                </c:pt>
                <c:pt idx="2067">
                  <c:v>-0.53555513152323275</c:v>
                </c:pt>
                <c:pt idx="2068">
                  <c:v>-0.53431828364442602</c:v>
                </c:pt>
                <c:pt idx="2069">
                  <c:v>-0.53308143576561928</c:v>
                </c:pt>
                <c:pt idx="2070">
                  <c:v>-0.53184458788681255</c:v>
                </c:pt>
                <c:pt idx="2071">
                  <c:v>-0.53060774000800581</c:v>
                </c:pt>
                <c:pt idx="2072">
                  <c:v>-0.52937089212919908</c:v>
                </c:pt>
                <c:pt idx="2073">
                  <c:v>-0.52813404425039234</c:v>
                </c:pt>
                <c:pt idx="2074">
                  <c:v>-0.52689719637158561</c:v>
                </c:pt>
                <c:pt idx="2075">
                  <c:v>-0.52566034849277887</c:v>
                </c:pt>
                <c:pt idx="2076">
                  <c:v>-0.52442350061397214</c:v>
                </c:pt>
                <c:pt idx="2077">
                  <c:v>-0.5231866527351654</c:v>
                </c:pt>
                <c:pt idx="2078">
                  <c:v>-0.52194980485635867</c:v>
                </c:pt>
                <c:pt idx="2079">
                  <c:v>-0.52071295697755193</c:v>
                </c:pt>
                <c:pt idx="2080">
                  <c:v>-0.5194761090987452</c:v>
                </c:pt>
                <c:pt idx="2081">
                  <c:v>-0.51823926121993846</c:v>
                </c:pt>
                <c:pt idx="2082">
                  <c:v>-0.51700241334113173</c:v>
                </c:pt>
                <c:pt idx="2083">
                  <c:v>-0.51576556546232499</c:v>
                </c:pt>
                <c:pt idx="2084">
                  <c:v>-0.51452871758351826</c:v>
                </c:pt>
                <c:pt idx="2085">
                  <c:v>-0.51329186970471152</c:v>
                </c:pt>
                <c:pt idx="2086">
                  <c:v>-0.51205502182590479</c:v>
                </c:pt>
                <c:pt idx="2087">
                  <c:v>-0.51081817394709805</c:v>
                </c:pt>
                <c:pt idx="2088">
                  <c:v>-0.50958132606829132</c:v>
                </c:pt>
                <c:pt idx="2089">
                  <c:v>-0.50834447818948458</c:v>
                </c:pt>
                <c:pt idx="2090">
                  <c:v>-0.50710763031067785</c:v>
                </c:pt>
                <c:pt idx="2091">
                  <c:v>-0.50587078243187111</c:v>
                </c:pt>
                <c:pt idx="2092">
                  <c:v>-0.50463393455306438</c:v>
                </c:pt>
                <c:pt idx="2093">
                  <c:v>-0.50339708667425764</c:v>
                </c:pt>
                <c:pt idx="2094">
                  <c:v>-0.50216023879545091</c:v>
                </c:pt>
                <c:pt idx="2095">
                  <c:v>-0.50092339091664417</c:v>
                </c:pt>
                <c:pt idx="2096">
                  <c:v>-0.49968654303783749</c:v>
                </c:pt>
                <c:pt idx="2097">
                  <c:v>-0.49844969515903081</c:v>
                </c:pt>
                <c:pt idx="2098">
                  <c:v>-0.49721284728022414</c:v>
                </c:pt>
                <c:pt idx="2099">
                  <c:v>-0.49597599940141746</c:v>
                </c:pt>
                <c:pt idx="2100">
                  <c:v>-0.49473915152261078</c:v>
                </c:pt>
                <c:pt idx="2101">
                  <c:v>-0.4935023036438041</c:v>
                </c:pt>
                <c:pt idx="2102">
                  <c:v>-0.49226545576499742</c:v>
                </c:pt>
                <c:pt idx="2103">
                  <c:v>-0.49102860788619074</c:v>
                </c:pt>
                <c:pt idx="2104">
                  <c:v>-0.48979176000738406</c:v>
                </c:pt>
                <c:pt idx="2105">
                  <c:v>-0.48855491212857738</c:v>
                </c:pt>
                <c:pt idx="2106">
                  <c:v>-0.4873180642497707</c:v>
                </c:pt>
                <c:pt idx="2107">
                  <c:v>-0.48608121637096402</c:v>
                </c:pt>
                <c:pt idx="2108">
                  <c:v>-0.48484436849215734</c:v>
                </c:pt>
                <c:pt idx="2109">
                  <c:v>-0.48360752061335066</c:v>
                </c:pt>
                <c:pt idx="2110">
                  <c:v>-0.48237067273454398</c:v>
                </c:pt>
                <c:pt idx="2111">
                  <c:v>-0.4811338248557373</c:v>
                </c:pt>
                <c:pt idx="2112">
                  <c:v>-0.47989697697693062</c:v>
                </c:pt>
                <c:pt idx="2113">
                  <c:v>-0.47866012909812394</c:v>
                </c:pt>
                <c:pt idx="2114">
                  <c:v>-0.47742328121931726</c:v>
                </c:pt>
                <c:pt idx="2115">
                  <c:v>-0.47618643334051058</c:v>
                </c:pt>
                <c:pt idx="2116">
                  <c:v>-0.4749495854617039</c:v>
                </c:pt>
                <c:pt idx="2117">
                  <c:v>-0.47371273758289723</c:v>
                </c:pt>
                <c:pt idx="2118">
                  <c:v>-0.47247588970409055</c:v>
                </c:pt>
                <c:pt idx="2119">
                  <c:v>-0.47123904182528387</c:v>
                </c:pt>
                <c:pt idx="2120">
                  <c:v>-0.47000219394647719</c:v>
                </c:pt>
                <c:pt idx="2121">
                  <c:v>-0.46876534606767051</c:v>
                </c:pt>
                <c:pt idx="2122">
                  <c:v>-0.46752849818886383</c:v>
                </c:pt>
                <c:pt idx="2123">
                  <c:v>-0.46629165031005715</c:v>
                </c:pt>
                <c:pt idx="2124">
                  <c:v>-0.46505480243125047</c:v>
                </c:pt>
                <c:pt idx="2125">
                  <c:v>-0.46381795455244379</c:v>
                </c:pt>
                <c:pt idx="2126">
                  <c:v>-0.46258110667363711</c:v>
                </c:pt>
                <c:pt idx="2127">
                  <c:v>-0.46134425879483043</c:v>
                </c:pt>
                <c:pt idx="2128">
                  <c:v>-0.46010741091602375</c:v>
                </c:pt>
                <c:pt idx="2129">
                  <c:v>-0.45887056303721707</c:v>
                </c:pt>
                <c:pt idx="2130">
                  <c:v>-0.45763371515841039</c:v>
                </c:pt>
                <c:pt idx="2131">
                  <c:v>-0.45639686727960371</c:v>
                </c:pt>
                <c:pt idx="2132">
                  <c:v>-0.45516001940079703</c:v>
                </c:pt>
                <c:pt idx="2133">
                  <c:v>-0.45392317152199035</c:v>
                </c:pt>
                <c:pt idx="2134">
                  <c:v>-0.45268632364318367</c:v>
                </c:pt>
                <c:pt idx="2135">
                  <c:v>-0.451449475764377</c:v>
                </c:pt>
                <c:pt idx="2136">
                  <c:v>-0.45021262788557032</c:v>
                </c:pt>
                <c:pt idx="2137">
                  <c:v>-0.44897578000676364</c:v>
                </c:pt>
                <c:pt idx="2138">
                  <c:v>-0.44773893212795696</c:v>
                </c:pt>
                <c:pt idx="2139">
                  <c:v>-0.44650208424915028</c:v>
                </c:pt>
                <c:pt idx="2140">
                  <c:v>-0.4452652363703436</c:v>
                </c:pt>
                <c:pt idx="2141">
                  <c:v>-0.44402838849153692</c:v>
                </c:pt>
                <c:pt idx="2142">
                  <c:v>-0.44279154061273024</c:v>
                </c:pt>
                <c:pt idx="2143">
                  <c:v>-0.44155469273392356</c:v>
                </c:pt>
                <c:pt idx="2144">
                  <c:v>-0.44031784485511688</c:v>
                </c:pt>
                <c:pt idx="2145">
                  <c:v>-0.4390809969763102</c:v>
                </c:pt>
                <c:pt idx="2146">
                  <c:v>-0.43784414909750352</c:v>
                </c:pt>
                <c:pt idx="2147">
                  <c:v>-0.43660730121869684</c:v>
                </c:pt>
                <c:pt idx="2148">
                  <c:v>-0.43537045333989016</c:v>
                </c:pt>
                <c:pt idx="2149">
                  <c:v>-0.43413360546108348</c:v>
                </c:pt>
                <c:pt idx="2150">
                  <c:v>-0.4328967575822768</c:v>
                </c:pt>
                <c:pt idx="2151">
                  <c:v>-0.43165990970347012</c:v>
                </c:pt>
                <c:pt idx="2152">
                  <c:v>-0.43042306182466344</c:v>
                </c:pt>
                <c:pt idx="2153">
                  <c:v>-0.42918621394585676</c:v>
                </c:pt>
                <c:pt idx="2154">
                  <c:v>-0.42794936606705009</c:v>
                </c:pt>
                <c:pt idx="2155">
                  <c:v>-0.42671251818824341</c:v>
                </c:pt>
                <c:pt idx="2156">
                  <c:v>-0.42547567030943673</c:v>
                </c:pt>
                <c:pt idx="2157">
                  <c:v>-0.42423882243063005</c:v>
                </c:pt>
                <c:pt idx="2158">
                  <c:v>-0.42300197455182337</c:v>
                </c:pt>
                <c:pt idx="2159">
                  <c:v>-0.42176512667301669</c:v>
                </c:pt>
                <c:pt idx="2160">
                  <c:v>-0.42052827879421001</c:v>
                </c:pt>
                <c:pt idx="2161">
                  <c:v>-0.41929143091540333</c:v>
                </c:pt>
                <c:pt idx="2162">
                  <c:v>-0.41805458303659665</c:v>
                </c:pt>
                <c:pt idx="2163">
                  <c:v>-0.41681773515778997</c:v>
                </c:pt>
                <c:pt idx="2164">
                  <c:v>-0.41558088727898329</c:v>
                </c:pt>
                <c:pt idx="2165">
                  <c:v>-0.41434403940017661</c:v>
                </c:pt>
                <c:pt idx="2166">
                  <c:v>-0.41310719152136993</c:v>
                </c:pt>
                <c:pt idx="2167">
                  <c:v>-0.41187034364256325</c:v>
                </c:pt>
                <c:pt idx="2168">
                  <c:v>-0.41063349576375657</c:v>
                </c:pt>
                <c:pt idx="2169">
                  <c:v>-0.40939664788494989</c:v>
                </c:pt>
                <c:pt idx="2170">
                  <c:v>-0.40815980000614321</c:v>
                </c:pt>
                <c:pt idx="2171">
                  <c:v>-0.40692295212733653</c:v>
                </c:pt>
                <c:pt idx="2172">
                  <c:v>-0.40568610424852986</c:v>
                </c:pt>
                <c:pt idx="2173">
                  <c:v>-0.40444925636972318</c:v>
                </c:pt>
                <c:pt idx="2174">
                  <c:v>-0.4032124084909165</c:v>
                </c:pt>
                <c:pt idx="2175">
                  <c:v>-0.40197556061210982</c:v>
                </c:pt>
                <c:pt idx="2176">
                  <c:v>-0.40073871273330314</c:v>
                </c:pt>
                <c:pt idx="2177">
                  <c:v>-0.39950186485449646</c:v>
                </c:pt>
                <c:pt idx="2178">
                  <c:v>-0.39826501697568978</c:v>
                </c:pt>
                <c:pt idx="2179">
                  <c:v>-0.3970281690968831</c:v>
                </c:pt>
                <c:pt idx="2180">
                  <c:v>-0.39579132121807642</c:v>
                </c:pt>
                <c:pt idx="2181">
                  <c:v>-0.39455447333926974</c:v>
                </c:pt>
                <c:pt idx="2182">
                  <c:v>-0.39331762546046306</c:v>
                </c:pt>
                <c:pt idx="2183">
                  <c:v>-0.39208077758165638</c:v>
                </c:pt>
                <c:pt idx="2184">
                  <c:v>-0.3908439297028497</c:v>
                </c:pt>
                <c:pt idx="2185">
                  <c:v>-0.38960708182404302</c:v>
                </c:pt>
                <c:pt idx="2186">
                  <c:v>-0.38837023394523634</c:v>
                </c:pt>
                <c:pt idx="2187">
                  <c:v>-0.38713338606642966</c:v>
                </c:pt>
                <c:pt idx="2188">
                  <c:v>-0.38589653818762298</c:v>
                </c:pt>
                <c:pt idx="2189">
                  <c:v>-0.3846596903088163</c:v>
                </c:pt>
                <c:pt idx="2190">
                  <c:v>-0.38342284243000962</c:v>
                </c:pt>
                <c:pt idx="2191">
                  <c:v>-0.38218599455120295</c:v>
                </c:pt>
                <c:pt idx="2192">
                  <c:v>-0.38094914667239627</c:v>
                </c:pt>
                <c:pt idx="2193">
                  <c:v>-0.37971229879358959</c:v>
                </c:pt>
                <c:pt idx="2194">
                  <c:v>-0.37847545091478291</c:v>
                </c:pt>
                <c:pt idx="2195">
                  <c:v>-0.37723860303597623</c:v>
                </c:pt>
                <c:pt idx="2196">
                  <c:v>-0.37600175515716955</c:v>
                </c:pt>
                <c:pt idx="2197">
                  <c:v>-0.37476490727836287</c:v>
                </c:pt>
                <c:pt idx="2198">
                  <c:v>-0.37352805939955619</c:v>
                </c:pt>
                <c:pt idx="2199">
                  <c:v>-0.37229121152074951</c:v>
                </c:pt>
                <c:pt idx="2200">
                  <c:v>-0.37105436364194283</c:v>
                </c:pt>
                <c:pt idx="2201">
                  <c:v>-0.36981751576313615</c:v>
                </c:pt>
                <c:pt idx="2202">
                  <c:v>-0.36858066788432947</c:v>
                </c:pt>
                <c:pt idx="2203">
                  <c:v>-0.36734382000552279</c:v>
                </c:pt>
                <c:pt idx="2204">
                  <c:v>-0.36610697212671611</c:v>
                </c:pt>
                <c:pt idx="2205">
                  <c:v>-0.36487012424790943</c:v>
                </c:pt>
                <c:pt idx="2206">
                  <c:v>-0.36363327636910275</c:v>
                </c:pt>
                <c:pt idx="2207">
                  <c:v>-0.36239642849029607</c:v>
                </c:pt>
                <c:pt idx="2208">
                  <c:v>-0.36115958061148939</c:v>
                </c:pt>
                <c:pt idx="2209">
                  <c:v>-0.35992273273268272</c:v>
                </c:pt>
                <c:pt idx="2210">
                  <c:v>-0.35868588485387604</c:v>
                </c:pt>
                <c:pt idx="2211">
                  <c:v>-0.35744903697506936</c:v>
                </c:pt>
                <c:pt idx="2212">
                  <c:v>-0.35621218909626268</c:v>
                </c:pt>
                <c:pt idx="2213">
                  <c:v>-0.354975341217456</c:v>
                </c:pt>
                <c:pt idx="2214">
                  <c:v>-0.35373849333864932</c:v>
                </c:pt>
                <c:pt idx="2215">
                  <c:v>-0.35250164545984264</c:v>
                </c:pt>
                <c:pt idx="2216">
                  <c:v>-0.35126479758103596</c:v>
                </c:pt>
                <c:pt idx="2217">
                  <c:v>-0.35002794970222928</c:v>
                </c:pt>
                <c:pt idx="2218">
                  <c:v>-0.3487911018234226</c:v>
                </c:pt>
                <c:pt idx="2219">
                  <c:v>-0.34755425394461592</c:v>
                </c:pt>
                <c:pt idx="2220">
                  <c:v>-0.34631740606580924</c:v>
                </c:pt>
                <c:pt idx="2221">
                  <c:v>-0.34508055818700256</c:v>
                </c:pt>
                <c:pt idx="2222">
                  <c:v>-0.34384371030819588</c:v>
                </c:pt>
                <c:pt idx="2223">
                  <c:v>-0.3426068624293892</c:v>
                </c:pt>
                <c:pt idx="2224">
                  <c:v>-0.34137001455058252</c:v>
                </c:pt>
                <c:pt idx="2225">
                  <c:v>-0.34013316667177584</c:v>
                </c:pt>
                <c:pt idx="2226">
                  <c:v>-0.33889631879296916</c:v>
                </c:pt>
                <c:pt idx="2227">
                  <c:v>-0.33765947091416249</c:v>
                </c:pt>
                <c:pt idx="2228">
                  <c:v>-0.33642262303535581</c:v>
                </c:pt>
                <c:pt idx="2229">
                  <c:v>-0.33518577515654913</c:v>
                </c:pt>
                <c:pt idx="2230">
                  <c:v>-0.33394892727774245</c:v>
                </c:pt>
                <c:pt idx="2231">
                  <c:v>-0.33271207939893577</c:v>
                </c:pt>
                <c:pt idx="2232">
                  <c:v>-0.33147523152012909</c:v>
                </c:pt>
                <c:pt idx="2233">
                  <c:v>-0.33023838364132241</c:v>
                </c:pt>
                <c:pt idx="2234">
                  <c:v>-0.32900153576251573</c:v>
                </c:pt>
                <c:pt idx="2235">
                  <c:v>-0.32776468788370905</c:v>
                </c:pt>
                <c:pt idx="2236">
                  <c:v>-0.32652784000490237</c:v>
                </c:pt>
                <c:pt idx="2237">
                  <c:v>-0.32529099212609569</c:v>
                </c:pt>
                <c:pt idx="2238">
                  <c:v>-0.32405414424728901</c:v>
                </c:pt>
                <c:pt idx="2239">
                  <c:v>-0.32281729636848233</c:v>
                </c:pt>
                <c:pt idx="2240">
                  <c:v>-0.32158044848967565</c:v>
                </c:pt>
                <c:pt idx="2241">
                  <c:v>-0.32034360061086897</c:v>
                </c:pt>
                <c:pt idx="2242">
                  <c:v>-0.31910675273206229</c:v>
                </c:pt>
                <c:pt idx="2243">
                  <c:v>-0.31786990485325561</c:v>
                </c:pt>
                <c:pt idx="2244">
                  <c:v>-0.31663305697444893</c:v>
                </c:pt>
                <c:pt idx="2245">
                  <c:v>-0.31539620909564225</c:v>
                </c:pt>
                <c:pt idx="2246">
                  <c:v>-0.31415936121683558</c:v>
                </c:pt>
                <c:pt idx="2247">
                  <c:v>-0.3129225133380289</c:v>
                </c:pt>
                <c:pt idx="2248">
                  <c:v>-0.31168566545922222</c:v>
                </c:pt>
                <c:pt idx="2249">
                  <c:v>-0.31044881758041554</c:v>
                </c:pt>
                <c:pt idx="2250">
                  <c:v>-0.30921196970160886</c:v>
                </c:pt>
                <c:pt idx="2251">
                  <c:v>-0.30797512182280218</c:v>
                </c:pt>
                <c:pt idx="2252">
                  <c:v>-0.3067382739439955</c:v>
                </c:pt>
                <c:pt idx="2253">
                  <c:v>-0.30550142606518882</c:v>
                </c:pt>
                <c:pt idx="2254">
                  <c:v>-0.30426457818638214</c:v>
                </c:pt>
                <c:pt idx="2255">
                  <c:v>-0.30302773030757546</c:v>
                </c:pt>
                <c:pt idx="2256">
                  <c:v>-0.30179088242876878</c:v>
                </c:pt>
                <c:pt idx="2257">
                  <c:v>-0.3005540345499621</c:v>
                </c:pt>
                <c:pt idx="2258">
                  <c:v>-0.29931718667115542</c:v>
                </c:pt>
                <c:pt idx="2259">
                  <c:v>-0.29808033879234874</c:v>
                </c:pt>
                <c:pt idx="2260">
                  <c:v>-0.29684349091354206</c:v>
                </c:pt>
                <c:pt idx="2261">
                  <c:v>-0.29560664303473538</c:v>
                </c:pt>
                <c:pt idx="2262">
                  <c:v>-0.2943697951559287</c:v>
                </c:pt>
                <c:pt idx="2263">
                  <c:v>-0.29313294727712202</c:v>
                </c:pt>
                <c:pt idx="2264">
                  <c:v>-0.29189609939831535</c:v>
                </c:pt>
                <c:pt idx="2265">
                  <c:v>-0.29065925151950867</c:v>
                </c:pt>
                <c:pt idx="2266">
                  <c:v>-0.28942240364070199</c:v>
                </c:pt>
                <c:pt idx="2267">
                  <c:v>-0.28818555576189531</c:v>
                </c:pt>
                <c:pt idx="2268">
                  <c:v>-0.28694870788308863</c:v>
                </c:pt>
                <c:pt idx="2269">
                  <c:v>-0.28571186000428195</c:v>
                </c:pt>
                <c:pt idx="2270">
                  <c:v>-0.28447501212547527</c:v>
                </c:pt>
                <c:pt idx="2271">
                  <c:v>-0.28323816424666859</c:v>
                </c:pt>
                <c:pt idx="2272">
                  <c:v>-0.28200131636786191</c:v>
                </c:pt>
                <c:pt idx="2273">
                  <c:v>-0.28076446848905523</c:v>
                </c:pt>
                <c:pt idx="2274">
                  <c:v>-0.27952762061024855</c:v>
                </c:pt>
                <c:pt idx="2275">
                  <c:v>-0.27829077273144187</c:v>
                </c:pt>
                <c:pt idx="2276">
                  <c:v>-0.27705392485263519</c:v>
                </c:pt>
                <c:pt idx="2277">
                  <c:v>-0.27581707697382851</c:v>
                </c:pt>
                <c:pt idx="2278">
                  <c:v>-0.27458022909502183</c:v>
                </c:pt>
                <c:pt idx="2279">
                  <c:v>-0.27334338121621515</c:v>
                </c:pt>
                <c:pt idx="2280">
                  <c:v>-0.27210653333740847</c:v>
                </c:pt>
                <c:pt idx="2281">
                  <c:v>-0.27086968545860179</c:v>
                </c:pt>
                <c:pt idx="2282">
                  <c:v>-0.26963283757979511</c:v>
                </c:pt>
                <c:pt idx="2283">
                  <c:v>-0.26839598970098844</c:v>
                </c:pt>
                <c:pt idx="2284">
                  <c:v>-0.26715914182218176</c:v>
                </c:pt>
                <c:pt idx="2285">
                  <c:v>-0.26592229394337508</c:v>
                </c:pt>
                <c:pt idx="2286">
                  <c:v>-0.2646854460645684</c:v>
                </c:pt>
                <c:pt idx="2287">
                  <c:v>-0.26344859818576172</c:v>
                </c:pt>
                <c:pt idx="2288">
                  <c:v>-0.26221175030695504</c:v>
                </c:pt>
                <c:pt idx="2289">
                  <c:v>-0.26097490242814836</c:v>
                </c:pt>
                <c:pt idx="2290">
                  <c:v>-0.25973805454934168</c:v>
                </c:pt>
                <c:pt idx="2291">
                  <c:v>-0.258501206670535</c:v>
                </c:pt>
                <c:pt idx="2292">
                  <c:v>-0.25726435879172832</c:v>
                </c:pt>
                <c:pt idx="2293">
                  <c:v>-0.25602751091292164</c:v>
                </c:pt>
                <c:pt idx="2294">
                  <c:v>-0.25479066303411496</c:v>
                </c:pt>
                <c:pt idx="2295">
                  <c:v>-0.25355381515530828</c:v>
                </c:pt>
                <c:pt idx="2296">
                  <c:v>-0.2523169672765016</c:v>
                </c:pt>
                <c:pt idx="2297">
                  <c:v>-0.25108011939769492</c:v>
                </c:pt>
                <c:pt idx="2298">
                  <c:v>-0.24984327151888822</c:v>
                </c:pt>
                <c:pt idx="2299">
                  <c:v>-0.24860642364008151</c:v>
                </c:pt>
                <c:pt idx="2300">
                  <c:v>-0.2473695757612748</c:v>
                </c:pt>
                <c:pt idx="2301">
                  <c:v>-0.24613272788246809</c:v>
                </c:pt>
                <c:pt idx="2302">
                  <c:v>-0.24489588000366139</c:v>
                </c:pt>
                <c:pt idx="2303">
                  <c:v>-0.24365903212485468</c:v>
                </c:pt>
                <c:pt idx="2304">
                  <c:v>-0.24242218424604797</c:v>
                </c:pt>
                <c:pt idx="2305">
                  <c:v>-0.24118533636724127</c:v>
                </c:pt>
                <c:pt idx="2306">
                  <c:v>-0.23994848848843456</c:v>
                </c:pt>
                <c:pt idx="2307">
                  <c:v>-0.23871164060962785</c:v>
                </c:pt>
                <c:pt idx="2308">
                  <c:v>-0.23747479273082114</c:v>
                </c:pt>
                <c:pt idx="2309">
                  <c:v>-0.23623794485201444</c:v>
                </c:pt>
                <c:pt idx="2310">
                  <c:v>-0.23500109697320773</c:v>
                </c:pt>
                <c:pt idx="2311">
                  <c:v>-0.23376424909440102</c:v>
                </c:pt>
                <c:pt idx="2312">
                  <c:v>-0.23252740121559431</c:v>
                </c:pt>
                <c:pt idx="2313">
                  <c:v>-0.23129055333678761</c:v>
                </c:pt>
                <c:pt idx="2314">
                  <c:v>-0.2300537054579809</c:v>
                </c:pt>
                <c:pt idx="2315">
                  <c:v>-0.22881685757917419</c:v>
                </c:pt>
                <c:pt idx="2316">
                  <c:v>-0.22758000970036749</c:v>
                </c:pt>
                <c:pt idx="2317">
                  <c:v>-0.22634316182156078</c:v>
                </c:pt>
                <c:pt idx="2318">
                  <c:v>-0.22510631394275407</c:v>
                </c:pt>
                <c:pt idx="2319">
                  <c:v>-0.22386946606394736</c:v>
                </c:pt>
                <c:pt idx="2320">
                  <c:v>-0.22263261818514066</c:v>
                </c:pt>
                <c:pt idx="2321">
                  <c:v>-0.22139577030633395</c:v>
                </c:pt>
                <c:pt idx="2322">
                  <c:v>-0.22015892242752724</c:v>
                </c:pt>
                <c:pt idx="2323">
                  <c:v>-0.21892207454872054</c:v>
                </c:pt>
                <c:pt idx="2324">
                  <c:v>-0.21768522666991383</c:v>
                </c:pt>
                <c:pt idx="2325">
                  <c:v>-0.21644837879110712</c:v>
                </c:pt>
                <c:pt idx="2326">
                  <c:v>-0.21521153091230041</c:v>
                </c:pt>
                <c:pt idx="2327">
                  <c:v>-0.21397468303349371</c:v>
                </c:pt>
                <c:pt idx="2328">
                  <c:v>-0.212737835154687</c:v>
                </c:pt>
                <c:pt idx="2329">
                  <c:v>-0.21150098727588029</c:v>
                </c:pt>
                <c:pt idx="2330">
                  <c:v>-0.21026413939707359</c:v>
                </c:pt>
                <c:pt idx="2331">
                  <c:v>-0.20902729151826688</c:v>
                </c:pt>
                <c:pt idx="2332">
                  <c:v>-0.20779044363946017</c:v>
                </c:pt>
                <c:pt idx="2333">
                  <c:v>-0.20655359576065346</c:v>
                </c:pt>
                <c:pt idx="2334">
                  <c:v>-0.20531674788184676</c:v>
                </c:pt>
                <c:pt idx="2335">
                  <c:v>-0.20407990000304005</c:v>
                </c:pt>
                <c:pt idx="2336">
                  <c:v>-0.20284305212423334</c:v>
                </c:pt>
                <c:pt idx="2337">
                  <c:v>-0.20160620424542663</c:v>
                </c:pt>
                <c:pt idx="2338">
                  <c:v>-0.20036935636661993</c:v>
                </c:pt>
                <c:pt idx="2339">
                  <c:v>-0.19913250848781322</c:v>
                </c:pt>
                <c:pt idx="2340">
                  <c:v>-0.19789566060900651</c:v>
                </c:pt>
                <c:pt idx="2341">
                  <c:v>-0.19665881273019981</c:v>
                </c:pt>
                <c:pt idx="2342">
                  <c:v>-0.1954219648513931</c:v>
                </c:pt>
                <c:pt idx="2343">
                  <c:v>-0.19418511697258639</c:v>
                </c:pt>
                <c:pt idx="2344">
                  <c:v>-0.19294826909377968</c:v>
                </c:pt>
                <c:pt idx="2345">
                  <c:v>-0.19171142121497298</c:v>
                </c:pt>
                <c:pt idx="2346">
                  <c:v>-0.19047457333616627</c:v>
                </c:pt>
                <c:pt idx="2347">
                  <c:v>-0.18923772545735956</c:v>
                </c:pt>
                <c:pt idx="2348">
                  <c:v>-0.18800087757855286</c:v>
                </c:pt>
                <c:pt idx="2349">
                  <c:v>-0.18676402969974615</c:v>
                </c:pt>
                <c:pt idx="2350">
                  <c:v>-0.18552718182093944</c:v>
                </c:pt>
                <c:pt idx="2351">
                  <c:v>-0.18429033394213273</c:v>
                </c:pt>
                <c:pt idx="2352">
                  <c:v>-0.18305348606332603</c:v>
                </c:pt>
                <c:pt idx="2353">
                  <c:v>-0.18181663818451932</c:v>
                </c:pt>
                <c:pt idx="2354">
                  <c:v>-0.18057979030571261</c:v>
                </c:pt>
                <c:pt idx="2355">
                  <c:v>-0.1793429424269059</c:v>
                </c:pt>
                <c:pt idx="2356">
                  <c:v>-0.1781060945480992</c:v>
                </c:pt>
                <c:pt idx="2357">
                  <c:v>-0.17686924666929249</c:v>
                </c:pt>
                <c:pt idx="2358">
                  <c:v>-0.17563239879048578</c:v>
                </c:pt>
                <c:pt idx="2359">
                  <c:v>-0.17439555091167908</c:v>
                </c:pt>
                <c:pt idx="2360">
                  <c:v>-0.17315870303287237</c:v>
                </c:pt>
                <c:pt idx="2361">
                  <c:v>-0.17192185515406566</c:v>
                </c:pt>
                <c:pt idx="2362">
                  <c:v>-0.17068500727525895</c:v>
                </c:pt>
                <c:pt idx="2363">
                  <c:v>-0.16944815939645225</c:v>
                </c:pt>
                <c:pt idx="2364">
                  <c:v>-0.16821131151764554</c:v>
                </c:pt>
                <c:pt idx="2365">
                  <c:v>-0.16697446363883883</c:v>
                </c:pt>
                <c:pt idx="2366">
                  <c:v>-0.16573761576003213</c:v>
                </c:pt>
                <c:pt idx="2367">
                  <c:v>-0.16450076788122542</c:v>
                </c:pt>
                <c:pt idx="2368">
                  <c:v>-0.16326392000241871</c:v>
                </c:pt>
                <c:pt idx="2369">
                  <c:v>-0.162027072123612</c:v>
                </c:pt>
                <c:pt idx="2370">
                  <c:v>-0.1607902242448053</c:v>
                </c:pt>
                <c:pt idx="2371">
                  <c:v>-0.15955337636599859</c:v>
                </c:pt>
                <c:pt idx="2372">
                  <c:v>-0.15831652848719188</c:v>
                </c:pt>
                <c:pt idx="2373">
                  <c:v>-0.15707968060838517</c:v>
                </c:pt>
                <c:pt idx="2374">
                  <c:v>-0.15584283272957847</c:v>
                </c:pt>
                <c:pt idx="2375">
                  <c:v>-0.15460598485077176</c:v>
                </c:pt>
                <c:pt idx="2376">
                  <c:v>-0.15336913697196505</c:v>
                </c:pt>
                <c:pt idx="2377">
                  <c:v>-0.15213228909315835</c:v>
                </c:pt>
                <c:pt idx="2378">
                  <c:v>-0.15089544121435164</c:v>
                </c:pt>
                <c:pt idx="2379">
                  <c:v>-0.14965859333554493</c:v>
                </c:pt>
                <c:pt idx="2380">
                  <c:v>-0.14842174545673822</c:v>
                </c:pt>
                <c:pt idx="2381">
                  <c:v>-0.14718489757793152</c:v>
                </c:pt>
                <c:pt idx="2382">
                  <c:v>-0.14594804969912481</c:v>
                </c:pt>
                <c:pt idx="2383">
                  <c:v>-0.1447112018203181</c:v>
                </c:pt>
                <c:pt idx="2384">
                  <c:v>-0.1434743539415114</c:v>
                </c:pt>
                <c:pt idx="2385">
                  <c:v>-0.14223750606270469</c:v>
                </c:pt>
                <c:pt idx="2386">
                  <c:v>-0.14100065818389798</c:v>
                </c:pt>
                <c:pt idx="2387">
                  <c:v>-0.13976381030509127</c:v>
                </c:pt>
                <c:pt idx="2388">
                  <c:v>-0.13852696242628457</c:v>
                </c:pt>
                <c:pt idx="2389">
                  <c:v>-0.13729011454747786</c:v>
                </c:pt>
                <c:pt idx="2390">
                  <c:v>-0.13605326666867115</c:v>
                </c:pt>
                <c:pt idx="2391">
                  <c:v>-0.13481641878986445</c:v>
                </c:pt>
                <c:pt idx="2392">
                  <c:v>-0.13357957091105774</c:v>
                </c:pt>
                <c:pt idx="2393">
                  <c:v>-0.13234272303225103</c:v>
                </c:pt>
                <c:pt idx="2394">
                  <c:v>-0.13110587515344432</c:v>
                </c:pt>
                <c:pt idx="2395">
                  <c:v>-0.12986902727463762</c:v>
                </c:pt>
                <c:pt idx="2396">
                  <c:v>-0.12863217939583091</c:v>
                </c:pt>
                <c:pt idx="2397">
                  <c:v>-0.1273953315170242</c:v>
                </c:pt>
                <c:pt idx="2398">
                  <c:v>-0.12615848363821749</c:v>
                </c:pt>
                <c:pt idx="2399">
                  <c:v>-0.12492163575941079</c:v>
                </c:pt>
                <c:pt idx="2400">
                  <c:v>-0.12368478788060408</c:v>
                </c:pt>
                <c:pt idx="2401">
                  <c:v>-0.12244794000179737</c:v>
                </c:pt>
                <c:pt idx="2402">
                  <c:v>-0.12121109212299067</c:v>
                </c:pt>
                <c:pt idx="2403">
                  <c:v>-0.11997424424418396</c:v>
                </c:pt>
                <c:pt idx="2404">
                  <c:v>-0.11873739636537725</c:v>
                </c:pt>
                <c:pt idx="2405">
                  <c:v>-0.11750054848657054</c:v>
                </c:pt>
                <c:pt idx="2406">
                  <c:v>-0.11626370060776384</c:v>
                </c:pt>
                <c:pt idx="2407">
                  <c:v>-0.11502685272895713</c:v>
                </c:pt>
                <c:pt idx="2408">
                  <c:v>-0.11379000485015042</c:v>
                </c:pt>
                <c:pt idx="2409">
                  <c:v>-0.11255315697134372</c:v>
                </c:pt>
                <c:pt idx="2410">
                  <c:v>-0.11131630909253701</c:v>
                </c:pt>
                <c:pt idx="2411">
                  <c:v>-0.1100794612137303</c:v>
                </c:pt>
                <c:pt idx="2412">
                  <c:v>-0.10884261333492359</c:v>
                </c:pt>
                <c:pt idx="2413">
                  <c:v>-0.10760576545611689</c:v>
                </c:pt>
                <c:pt idx="2414">
                  <c:v>-0.10636891757731018</c:v>
                </c:pt>
                <c:pt idx="2415">
                  <c:v>-0.10513206969850347</c:v>
                </c:pt>
                <c:pt idx="2416">
                  <c:v>-0.10389522181969676</c:v>
                </c:pt>
                <c:pt idx="2417">
                  <c:v>-0.10265837394089006</c:v>
                </c:pt>
                <c:pt idx="2418">
                  <c:v>-0.10142152606208335</c:v>
                </c:pt>
                <c:pt idx="2419">
                  <c:v>-0.10018467818327664</c:v>
                </c:pt>
                <c:pt idx="2420">
                  <c:v>-9.8947830304469936E-2</c:v>
                </c:pt>
                <c:pt idx="2421">
                  <c:v>-9.7710982425663229E-2</c:v>
                </c:pt>
                <c:pt idx="2422">
                  <c:v>-9.6474134546856521E-2</c:v>
                </c:pt>
                <c:pt idx="2423">
                  <c:v>-9.5237286668049814E-2</c:v>
                </c:pt>
                <c:pt idx="2424">
                  <c:v>-9.4000438789243107E-2</c:v>
                </c:pt>
                <c:pt idx="2425">
                  <c:v>-9.27635909104364E-2</c:v>
                </c:pt>
                <c:pt idx="2426">
                  <c:v>-9.1526743031629693E-2</c:v>
                </c:pt>
                <c:pt idx="2427">
                  <c:v>-9.0289895152822985E-2</c:v>
                </c:pt>
                <c:pt idx="2428">
                  <c:v>-8.9053047274016278E-2</c:v>
                </c:pt>
                <c:pt idx="2429">
                  <c:v>-8.7816199395209571E-2</c:v>
                </c:pt>
                <c:pt idx="2430">
                  <c:v>-8.6579351516402864E-2</c:v>
                </c:pt>
                <c:pt idx="2431">
                  <c:v>-8.5342503637596157E-2</c:v>
                </c:pt>
                <c:pt idx="2432">
                  <c:v>-8.4105655758789449E-2</c:v>
                </c:pt>
                <c:pt idx="2433">
                  <c:v>-8.2868807879982742E-2</c:v>
                </c:pt>
                <c:pt idx="2434">
                  <c:v>-8.1631960001176035E-2</c:v>
                </c:pt>
                <c:pt idx="2435">
                  <c:v>-8.0395112122369328E-2</c:v>
                </c:pt>
                <c:pt idx="2436">
                  <c:v>-7.915826424356262E-2</c:v>
                </c:pt>
                <c:pt idx="2437">
                  <c:v>-7.7921416364755913E-2</c:v>
                </c:pt>
                <c:pt idx="2438">
                  <c:v>-7.6684568485949206E-2</c:v>
                </c:pt>
                <c:pt idx="2439">
                  <c:v>-7.5447720607142499E-2</c:v>
                </c:pt>
                <c:pt idx="2440">
                  <c:v>-7.4210872728335792E-2</c:v>
                </c:pt>
                <c:pt idx="2441">
                  <c:v>-7.2974024849529084E-2</c:v>
                </c:pt>
                <c:pt idx="2442">
                  <c:v>-7.1737176970722377E-2</c:v>
                </c:pt>
                <c:pt idx="2443">
                  <c:v>-7.050032909191567E-2</c:v>
                </c:pt>
                <c:pt idx="2444">
                  <c:v>-6.9263481213108963E-2</c:v>
                </c:pt>
                <c:pt idx="2445">
                  <c:v>-6.8026633334302256E-2</c:v>
                </c:pt>
                <c:pt idx="2446">
                  <c:v>-6.6789785455495548E-2</c:v>
                </c:pt>
                <c:pt idx="2447">
                  <c:v>-6.5552937576688841E-2</c:v>
                </c:pt>
                <c:pt idx="2448">
                  <c:v>-6.4316089697882134E-2</c:v>
                </c:pt>
                <c:pt idx="2449">
                  <c:v>-6.3079241819075427E-2</c:v>
                </c:pt>
                <c:pt idx="2450">
                  <c:v>-6.1842393940268726E-2</c:v>
                </c:pt>
                <c:pt idx="2451">
                  <c:v>-6.0605546061462026E-2</c:v>
                </c:pt>
                <c:pt idx="2452">
                  <c:v>-5.9368698182655326E-2</c:v>
                </c:pt>
                <c:pt idx="2453">
                  <c:v>-5.8131850303848626E-2</c:v>
                </c:pt>
                <c:pt idx="2454">
                  <c:v>-5.6895002425041925E-2</c:v>
                </c:pt>
                <c:pt idx="2455">
                  <c:v>-5.5658154546235225E-2</c:v>
                </c:pt>
                <c:pt idx="2456">
                  <c:v>-5.4421306667428525E-2</c:v>
                </c:pt>
                <c:pt idx="2457">
                  <c:v>-5.3184458788621825E-2</c:v>
                </c:pt>
                <c:pt idx="2458">
                  <c:v>-5.1947610909815124E-2</c:v>
                </c:pt>
                <c:pt idx="2459">
                  <c:v>-5.0710763031008424E-2</c:v>
                </c:pt>
                <c:pt idx="2460">
                  <c:v>-4.9473915152201724E-2</c:v>
                </c:pt>
                <c:pt idx="2461">
                  <c:v>-4.8237067273395023E-2</c:v>
                </c:pt>
                <c:pt idx="2462">
                  <c:v>-4.7000219394588323E-2</c:v>
                </c:pt>
                <c:pt idx="2463">
                  <c:v>-4.5763371515781623E-2</c:v>
                </c:pt>
                <c:pt idx="2464">
                  <c:v>-4.4526523636974923E-2</c:v>
                </c:pt>
                <c:pt idx="2465">
                  <c:v>-4.3289675758168222E-2</c:v>
                </c:pt>
                <c:pt idx="2466">
                  <c:v>-4.2052827879361522E-2</c:v>
                </c:pt>
                <c:pt idx="2467">
                  <c:v>-4.0815980000554822E-2</c:v>
                </c:pt>
                <c:pt idx="2468">
                  <c:v>-3.9579132121748122E-2</c:v>
                </c:pt>
                <c:pt idx="2469">
                  <c:v>-3.8342284242941421E-2</c:v>
                </c:pt>
                <c:pt idx="2470">
                  <c:v>-3.7105436364134721E-2</c:v>
                </c:pt>
                <c:pt idx="2471">
                  <c:v>-3.5868588485328021E-2</c:v>
                </c:pt>
                <c:pt idx="2472">
                  <c:v>-3.463174060652132E-2</c:v>
                </c:pt>
                <c:pt idx="2473">
                  <c:v>-3.339489272771462E-2</c:v>
                </c:pt>
                <c:pt idx="2474">
                  <c:v>-3.215804484890792E-2</c:v>
                </c:pt>
                <c:pt idx="2475">
                  <c:v>-3.092119697010122E-2</c:v>
                </c:pt>
                <c:pt idx="2476">
                  <c:v>-2.9684349091294519E-2</c:v>
                </c:pt>
                <c:pt idx="2477">
                  <c:v>-2.8447501212487819E-2</c:v>
                </c:pt>
                <c:pt idx="2478">
                  <c:v>-2.7210653333681119E-2</c:v>
                </c:pt>
                <c:pt idx="2479">
                  <c:v>-2.5973805454874418E-2</c:v>
                </c:pt>
                <c:pt idx="2480">
                  <c:v>-2.4736957576067718E-2</c:v>
                </c:pt>
                <c:pt idx="2481">
                  <c:v>-2.3500109697261018E-2</c:v>
                </c:pt>
                <c:pt idx="2482">
                  <c:v>-2.2263261818454318E-2</c:v>
                </c:pt>
                <c:pt idx="2483">
                  <c:v>-2.1026413939647617E-2</c:v>
                </c:pt>
                <c:pt idx="2484">
                  <c:v>-1.9789566060840917E-2</c:v>
                </c:pt>
                <c:pt idx="2485">
                  <c:v>-1.8552718182034217E-2</c:v>
                </c:pt>
                <c:pt idx="2486">
                  <c:v>-1.7315870303227517E-2</c:v>
                </c:pt>
                <c:pt idx="2487">
                  <c:v>-1.6079022424420816E-2</c:v>
                </c:pt>
                <c:pt idx="2488">
                  <c:v>-1.4842174545614114E-2</c:v>
                </c:pt>
                <c:pt idx="2489">
                  <c:v>-1.3605326666807412E-2</c:v>
                </c:pt>
                <c:pt idx="2490">
                  <c:v>-1.236847878800071E-2</c:v>
                </c:pt>
                <c:pt idx="2491">
                  <c:v>-1.1131630909194008E-2</c:v>
                </c:pt>
                <c:pt idx="2492">
                  <c:v>-9.8947830303873063E-3</c:v>
                </c:pt>
                <c:pt idx="2493">
                  <c:v>-8.6579351515806043E-3</c:v>
                </c:pt>
                <c:pt idx="2494">
                  <c:v>-7.4210872727739022E-3</c:v>
                </c:pt>
                <c:pt idx="2495">
                  <c:v>-6.1842393939672002E-3</c:v>
                </c:pt>
                <c:pt idx="2496">
                  <c:v>-4.9473915151604982E-3</c:v>
                </c:pt>
                <c:pt idx="2497">
                  <c:v>-3.7105436363537967E-3</c:v>
                </c:pt>
                <c:pt idx="2498">
                  <c:v>-2.4736957575470951E-3</c:v>
                </c:pt>
                <c:pt idx="2499">
                  <c:v>-1.2368478787403935E-3</c:v>
                </c:pt>
                <c:pt idx="2500">
                  <c:v>6.6308070145737474E-14</c:v>
                </c:pt>
                <c:pt idx="2501">
                  <c:v>1.2368478788730096E-3</c:v>
                </c:pt>
                <c:pt idx="2502">
                  <c:v>2.4736957576797112E-3</c:v>
                </c:pt>
                <c:pt idx="2503">
                  <c:v>3.7105436364864128E-3</c:v>
                </c:pt>
                <c:pt idx="2504">
                  <c:v>4.9473915152931144E-3</c:v>
                </c:pt>
                <c:pt idx="2505">
                  <c:v>6.1842393940998164E-3</c:v>
                </c:pt>
                <c:pt idx="2506">
                  <c:v>7.4210872729065184E-3</c:v>
                </c:pt>
                <c:pt idx="2507">
                  <c:v>8.6579351517132204E-3</c:v>
                </c:pt>
                <c:pt idx="2508">
                  <c:v>9.8947830305199224E-3</c:v>
                </c:pt>
                <c:pt idx="2509">
                  <c:v>1.1131630909326624E-2</c:v>
                </c:pt>
                <c:pt idx="2510">
                  <c:v>1.2368478788133326E-2</c:v>
                </c:pt>
                <c:pt idx="2511">
                  <c:v>1.3605326666940028E-2</c:v>
                </c:pt>
                <c:pt idx="2512">
                  <c:v>1.484217454574673E-2</c:v>
                </c:pt>
                <c:pt idx="2513">
                  <c:v>1.6079022424553432E-2</c:v>
                </c:pt>
                <c:pt idx="2514">
                  <c:v>1.7315870303360133E-2</c:v>
                </c:pt>
                <c:pt idx="2515">
                  <c:v>1.8552718182166833E-2</c:v>
                </c:pt>
                <c:pt idx="2516">
                  <c:v>1.9789566060973533E-2</c:v>
                </c:pt>
                <c:pt idx="2517">
                  <c:v>2.1026413939780234E-2</c:v>
                </c:pt>
                <c:pt idx="2518">
                  <c:v>2.2263261818586934E-2</c:v>
                </c:pt>
                <c:pt idx="2519">
                  <c:v>2.3500109697393634E-2</c:v>
                </c:pt>
                <c:pt idx="2520">
                  <c:v>2.4736957576200334E-2</c:v>
                </c:pt>
                <c:pt idx="2521">
                  <c:v>2.5973805455007035E-2</c:v>
                </c:pt>
                <c:pt idx="2522">
                  <c:v>2.7210653333813735E-2</c:v>
                </c:pt>
                <c:pt idx="2523">
                  <c:v>2.8447501212620435E-2</c:v>
                </c:pt>
                <c:pt idx="2524">
                  <c:v>2.9684349091427135E-2</c:v>
                </c:pt>
                <c:pt idx="2525">
                  <c:v>3.0921196970233836E-2</c:v>
                </c:pt>
                <c:pt idx="2526">
                  <c:v>3.2158044849040536E-2</c:v>
                </c:pt>
                <c:pt idx="2527">
                  <c:v>3.3394892727847236E-2</c:v>
                </c:pt>
                <c:pt idx="2528">
                  <c:v>3.4631740606653937E-2</c:v>
                </c:pt>
                <c:pt idx="2529">
                  <c:v>3.5868588485460637E-2</c:v>
                </c:pt>
                <c:pt idx="2530">
                  <c:v>3.7105436364267337E-2</c:v>
                </c:pt>
                <c:pt idx="2531">
                  <c:v>3.8342284243074037E-2</c:v>
                </c:pt>
                <c:pt idx="2532">
                  <c:v>3.9579132121880738E-2</c:v>
                </c:pt>
                <c:pt idx="2533">
                  <c:v>4.0815980000687438E-2</c:v>
                </c:pt>
                <c:pt idx="2534">
                  <c:v>4.2052827879494138E-2</c:v>
                </c:pt>
                <c:pt idx="2535">
                  <c:v>4.3289675758300838E-2</c:v>
                </c:pt>
                <c:pt idx="2536">
                  <c:v>4.4526523637107539E-2</c:v>
                </c:pt>
                <c:pt idx="2537">
                  <c:v>4.5763371515914239E-2</c:v>
                </c:pt>
                <c:pt idx="2538">
                  <c:v>4.7000219394720939E-2</c:v>
                </c:pt>
                <c:pt idx="2539">
                  <c:v>4.823706727352764E-2</c:v>
                </c:pt>
                <c:pt idx="2540">
                  <c:v>4.947391515233434E-2</c:v>
                </c:pt>
                <c:pt idx="2541">
                  <c:v>5.071076303114104E-2</c:v>
                </c:pt>
                <c:pt idx="2542">
                  <c:v>5.194761090994774E-2</c:v>
                </c:pt>
                <c:pt idx="2543">
                  <c:v>5.3184458788754441E-2</c:v>
                </c:pt>
                <c:pt idx="2544">
                  <c:v>5.4421306667561141E-2</c:v>
                </c:pt>
                <c:pt idx="2545">
                  <c:v>5.5658154546367841E-2</c:v>
                </c:pt>
                <c:pt idx="2546">
                  <c:v>5.6895002425174541E-2</c:v>
                </c:pt>
                <c:pt idx="2547">
                  <c:v>5.8131850303981242E-2</c:v>
                </c:pt>
                <c:pt idx="2548">
                  <c:v>5.9368698182787942E-2</c:v>
                </c:pt>
                <c:pt idx="2549">
                  <c:v>6.0605546061594642E-2</c:v>
                </c:pt>
                <c:pt idx="2550">
                  <c:v>6.1842393940401343E-2</c:v>
                </c:pt>
                <c:pt idx="2551">
                  <c:v>6.3079241819208043E-2</c:v>
                </c:pt>
                <c:pt idx="2552">
                  <c:v>6.431608969801475E-2</c:v>
                </c:pt>
                <c:pt idx="2553">
                  <c:v>6.5552937576821457E-2</c:v>
                </c:pt>
                <c:pt idx="2554">
                  <c:v>6.6789785455628164E-2</c:v>
                </c:pt>
                <c:pt idx="2555">
                  <c:v>6.8026633334434872E-2</c:v>
                </c:pt>
                <c:pt idx="2556">
                  <c:v>6.9263481213241579E-2</c:v>
                </c:pt>
                <c:pt idx="2557">
                  <c:v>7.0500329092048286E-2</c:v>
                </c:pt>
                <c:pt idx="2558">
                  <c:v>7.1737176970854993E-2</c:v>
                </c:pt>
                <c:pt idx="2559">
                  <c:v>7.2974024849661701E-2</c:v>
                </c:pt>
                <c:pt idx="2560">
                  <c:v>7.4210872728468408E-2</c:v>
                </c:pt>
                <c:pt idx="2561">
                  <c:v>7.5447720607275115E-2</c:v>
                </c:pt>
                <c:pt idx="2562">
                  <c:v>7.6684568486081822E-2</c:v>
                </c:pt>
                <c:pt idx="2563">
                  <c:v>7.7921416364888529E-2</c:v>
                </c:pt>
                <c:pt idx="2564">
                  <c:v>7.9158264243695237E-2</c:v>
                </c:pt>
                <c:pt idx="2565">
                  <c:v>8.0395112122501944E-2</c:v>
                </c:pt>
                <c:pt idx="2566">
                  <c:v>8.1631960001308651E-2</c:v>
                </c:pt>
                <c:pt idx="2567">
                  <c:v>8.2868807880115358E-2</c:v>
                </c:pt>
                <c:pt idx="2568">
                  <c:v>8.4105655758922065E-2</c:v>
                </c:pt>
                <c:pt idx="2569">
                  <c:v>8.5342503637728773E-2</c:v>
                </c:pt>
                <c:pt idx="2570">
                  <c:v>8.657935151653548E-2</c:v>
                </c:pt>
                <c:pt idx="2571">
                  <c:v>8.7816199395342187E-2</c:v>
                </c:pt>
                <c:pt idx="2572">
                  <c:v>8.9053047274148894E-2</c:v>
                </c:pt>
                <c:pt idx="2573">
                  <c:v>9.0289895152955602E-2</c:v>
                </c:pt>
                <c:pt idx="2574">
                  <c:v>9.1526743031762309E-2</c:v>
                </c:pt>
                <c:pt idx="2575">
                  <c:v>9.2763590910569016E-2</c:v>
                </c:pt>
                <c:pt idx="2576">
                  <c:v>9.4000438789375723E-2</c:v>
                </c:pt>
                <c:pt idx="2577">
                  <c:v>9.523728666818243E-2</c:v>
                </c:pt>
                <c:pt idx="2578">
                  <c:v>9.6474134546989138E-2</c:v>
                </c:pt>
                <c:pt idx="2579">
                  <c:v>9.7710982425795845E-2</c:v>
                </c:pt>
                <c:pt idx="2580">
                  <c:v>9.8947830304602552E-2</c:v>
                </c:pt>
                <c:pt idx="2581">
                  <c:v>0.10018467818340926</c:v>
                </c:pt>
                <c:pt idx="2582">
                  <c:v>0.10142152606221597</c:v>
                </c:pt>
                <c:pt idx="2583">
                  <c:v>0.10265837394102267</c:v>
                </c:pt>
                <c:pt idx="2584">
                  <c:v>0.10389522181982938</c:v>
                </c:pt>
                <c:pt idx="2585">
                  <c:v>0.10513206969863609</c:v>
                </c:pt>
                <c:pt idx="2586">
                  <c:v>0.1063689175774428</c:v>
                </c:pt>
                <c:pt idx="2587">
                  <c:v>0.1076057654562495</c:v>
                </c:pt>
                <c:pt idx="2588">
                  <c:v>0.10884261333505621</c:v>
                </c:pt>
                <c:pt idx="2589">
                  <c:v>0.11007946121386292</c:v>
                </c:pt>
                <c:pt idx="2590">
                  <c:v>0.11131630909266962</c:v>
                </c:pt>
                <c:pt idx="2591">
                  <c:v>0.11255315697147633</c:v>
                </c:pt>
                <c:pt idx="2592">
                  <c:v>0.11379000485028304</c:v>
                </c:pt>
                <c:pt idx="2593">
                  <c:v>0.11502685272908975</c:v>
                </c:pt>
                <c:pt idx="2594">
                  <c:v>0.11626370060789645</c:v>
                </c:pt>
                <c:pt idx="2595">
                  <c:v>0.11750054848670316</c:v>
                </c:pt>
                <c:pt idx="2596">
                  <c:v>0.11873739636550987</c:v>
                </c:pt>
                <c:pt idx="2597">
                  <c:v>0.11997424424431657</c:v>
                </c:pt>
                <c:pt idx="2598">
                  <c:v>0.12121109212312328</c:v>
                </c:pt>
                <c:pt idx="2599">
                  <c:v>0.12244794000192999</c:v>
                </c:pt>
                <c:pt idx="2600">
                  <c:v>0.1236847878807367</c:v>
                </c:pt>
                <c:pt idx="2601">
                  <c:v>0.1249216357595434</c:v>
                </c:pt>
                <c:pt idx="2602">
                  <c:v>0.12615848363835011</c:v>
                </c:pt>
                <c:pt idx="2603">
                  <c:v>0.12739533151715682</c:v>
                </c:pt>
                <c:pt idx="2604">
                  <c:v>0.12863217939596353</c:v>
                </c:pt>
                <c:pt idx="2605">
                  <c:v>0.12986902727477023</c:v>
                </c:pt>
                <c:pt idx="2606">
                  <c:v>0.13110587515357694</c:v>
                </c:pt>
                <c:pt idx="2607">
                  <c:v>0.13234272303238365</c:v>
                </c:pt>
                <c:pt idx="2608">
                  <c:v>0.13357957091119035</c:v>
                </c:pt>
                <c:pt idx="2609">
                  <c:v>0.13481641878999706</c:v>
                </c:pt>
                <c:pt idx="2610">
                  <c:v>0.13605326666880377</c:v>
                </c:pt>
                <c:pt idx="2611">
                  <c:v>0.13729011454761048</c:v>
                </c:pt>
                <c:pt idx="2612">
                  <c:v>0.13852696242641718</c:v>
                </c:pt>
                <c:pt idx="2613">
                  <c:v>0.13976381030522389</c:v>
                </c:pt>
                <c:pt idx="2614">
                  <c:v>0.1410006581840306</c:v>
                </c:pt>
                <c:pt idx="2615">
                  <c:v>0.1422375060628373</c:v>
                </c:pt>
                <c:pt idx="2616">
                  <c:v>0.14347435394164401</c:v>
                </c:pt>
                <c:pt idx="2617">
                  <c:v>0.14471120182045072</c:v>
                </c:pt>
                <c:pt idx="2618">
                  <c:v>0.14594804969925743</c:v>
                </c:pt>
                <c:pt idx="2619">
                  <c:v>0.14718489757806413</c:v>
                </c:pt>
                <c:pt idx="2620">
                  <c:v>0.14842174545687084</c:v>
                </c:pt>
                <c:pt idx="2621">
                  <c:v>0.14965859333567755</c:v>
                </c:pt>
                <c:pt idx="2622">
                  <c:v>0.15089544121448425</c:v>
                </c:pt>
                <c:pt idx="2623">
                  <c:v>0.15213228909329096</c:v>
                </c:pt>
                <c:pt idx="2624">
                  <c:v>0.15336913697209767</c:v>
                </c:pt>
                <c:pt idx="2625">
                  <c:v>0.15460598485090438</c:v>
                </c:pt>
                <c:pt idx="2626">
                  <c:v>0.15584283272971108</c:v>
                </c:pt>
                <c:pt idx="2627">
                  <c:v>0.15707968060851779</c:v>
                </c:pt>
                <c:pt idx="2628">
                  <c:v>0.1583165284873245</c:v>
                </c:pt>
                <c:pt idx="2629">
                  <c:v>0.15955337636613121</c:v>
                </c:pt>
                <c:pt idx="2630">
                  <c:v>0.16079022424493791</c:v>
                </c:pt>
                <c:pt idx="2631">
                  <c:v>0.16202707212374462</c:v>
                </c:pt>
                <c:pt idx="2632">
                  <c:v>0.16326392000255133</c:v>
                </c:pt>
                <c:pt idx="2633">
                  <c:v>0.16450076788135803</c:v>
                </c:pt>
                <c:pt idx="2634">
                  <c:v>0.16573761576016474</c:v>
                </c:pt>
                <c:pt idx="2635">
                  <c:v>0.16697446363897145</c:v>
                </c:pt>
                <c:pt idx="2636">
                  <c:v>0.16821131151777816</c:v>
                </c:pt>
                <c:pt idx="2637">
                  <c:v>0.16944815939658486</c:v>
                </c:pt>
                <c:pt idx="2638">
                  <c:v>0.17068500727539157</c:v>
                </c:pt>
                <c:pt idx="2639">
                  <c:v>0.17192185515419828</c:v>
                </c:pt>
                <c:pt idx="2640">
                  <c:v>0.17315870303300498</c:v>
                </c:pt>
                <c:pt idx="2641">
                  <c:v>0.17439555091181169</c:v>
                </c:pt>
                <c:pt idx="2642">
                  <c:v>0.1756323987906184</c:v>
                </c:pt>
                <c:pt idx="2643">
                  <c:v>0.17686924666942511</c:v>
                </c:pt>
                <c:pt idx="2644">
                  <c:v>0.17810609454823181</c:v>
                </c:pt>
                <c:pt idx="2645">
                  <c:v>0.17934294242703852</c:v>
                </c:pt>
                <c:pt idx="2646">
                  <c:v>0.18057979030584523</c:v>
                </c:pt>
                <c:pt idx="2647">
                  <c:v>0.18181663818465194</c:v>
                </c:pt>
                <c:pt idx="2648">
                  <c:v>0.18305348606345864</c:v>
                </c:pt>
                <c:pt idx="2649">
                  <c:v>0.18429033394226535</c:v>
                </c:pt>
                <c:pt idx="2650">
                  <c:v>0.18552718182107206</c:v>
                </c:pt>
                <c:pt idx="2651">
                  <c:v>0.18676402969987876</c:v>
                </c:pt>
                <c:pt idx="2652">
                  <c:v>0.18800087757868547</c:v>
                </c:pt>
                <c:pt idx="2653">
                  <c:v>0.18923772545749218</c:v>
                </c:pt>
                <c:pt idx="2654">
                  <c:v>0.19047457333629889</c:v>
                </c:pt>
                <c:pt idx="2655">
                  <c:v>0.19171142121510559</c:v>
                </c:pt>
                <c:pt idx="2656">
                  <c:v>0.1929482690939123</c:v>
                </c:pt>
                <c:pt idx="2657">
                  <c:v>0.19418511697271901</c:v>
                </c:pt>
                <c:pt idx="2658">
                  <c:v>0.19542196485152571</c:v>
                </c:pt>
                <c:pt idx="2659">
                  <c:v>0.19665881273033242</c:v>
                </c:pt>
                <c:pt idx="2660">
                  <c:v>0.19789566060913913</c:v>
                </c:pt>
                <c:pt idx="2661">
                  <c:v>0.19913250848794584</c:v>
                </c:pt>
                <c:pt idx="2662">
                  <c:v>0.20036935636675254</c:v>
                </c:pt>
                <c:pt idx="2663">
                  <c:v>0.20160620424555925</c:v>
                </c:pt>
                <c:pt idx="2664">
                  <c:v>0.20284305212436596</c:v>
                </c:pt>
                <c:pt idx="2665">
                  <c:v>0.20407990000317267</c:v>
                </c:pt>
                <c:pt idx="2666">
                  <c:v>0.20531674788197937</c:v>
                </c:pt>
                <c:pt idx="2667">
                  <c:v>0.20655359576078608</c:v>
                </c:pt>
                <c:pt idx="2668">
                  <c:v>0.20779044363959279</c:v>
                </c:pt>
                <c:pt idx="2669">
                  <c:v>0.20902729151839949</c:v>
                </c:pt>
                <c:pt idx="2670">
                  <c:v>0.2102641393972062</c:v>
                </c:pt>
                <c:pt idx="2671">
                  <c:v>0.21150098727601291</c:v>
                </c:pt>
                <c:pt idx="2672">
                  <c:v>0.21273783515481962</c:v>
                </c:pt>
                <c:pt idx="2673">
                  <c:v>0.21397468303362632</c:v>
                </c:pt>
                <c:pt idx="2674">
                  <c:v>0.21521153091243303</c:v>
                </c:pt>
                <c:pt idx="2675">
                  <c:v>0.21644837879123974</c:v>
                </c:pt>
                <c:pt idx="2676">
                  <c:v>0.21768522667004644</c:v>
                </c:pt>
                <c:pt idx="2677">
                  <c:v>0.21892207454885315</c:v>
                </c:pt>
                <c:pt idx="2678">
                  <c:v>0.22015892242765986</c:v>
                </c:pt>
                <c:pt idx="2679">
                  <c:v>0.22139577030646657</c:v>
                </c:pt>
                <c:pt idx="2680">
                  <c:v>0.22263261818527327</c:v>
                </c:pt>
                <c:pt idx="2681">
                  <c:v>0.22386946606407998</c:v>
                </c:pt>
                <c:pt idx="2682">
                  <c:v>0.22510631394288669</c:v>
                </c:pt>
                <c:pt idx="2683">
                  <c:v>0.22634316182169339</c:v>
                </c:pt>
                <c:pt idx="2684">
                  <c:v>0.2275800097005001</c:v>
                </c:pt>
                <c:pt idx="2685">
                  <c:v>0.22881685757930681</c:v>
                </c:pt>
                <c:pt idx="2686">
                  <c:v>0.23005370545811352</c:v>
                </c:pt>
                <c:pt idx="2687">
                  <c:v>0.23129055333692022</c:v>
                </c:pt>
                <c:pt idx="2688">
                  <c:v>0.23252740121572693</c:v>
                </c:pt>
                <c:pt idx="2689">
                  <c:v>0.23376424909453364</c:v>
                </c:pt>
                <c:pt idx="2690">
                  <c:v>0.23500109697334035</c:v>
                </c:pt>
                <c:pt idx="2691">
                  <c:v>0.23623794485214705</c:v>
                </c:pt>
                <c:pt idx="2692">
                  <c:v>0.23747479273095376</c:v>
                </c:pt>
                <c:pt idx="2693">
                  <c:v>0.23871164060976047</c:v>
                </c:pt>
                <c:pt idx="2694">
                  <c:v>0.23994848848856717</c:v>
                </c:pt>
                <c:pt idx="2695">
                  <c:v>0.24118533636737388</c:v>
                </c:pt>
                <c:pt idx="2696">
                  <c:v>0.24242218424618059</c:v>
                </c:pt>
                <c:pt idx="2697">
                  <c:v>0.2436590321249873</c:v>
                </c:pt>
                <c:pt idx="2698">
                  <c:v>0.244895880003794</c:v>
                </c:pt>
                <c:pt idx="2699">
                  <c:v>0.24613272788260071</c:v>
                </c:pt>
                <c:pt idx="2700">
                  <c:v>0.24736957576140742</c:v>
                </c:pt>
                <c:pt idx="2701">
                  <c:v>0.24860642364021412</c:v>
                </c:pt>
                <c:pt idx="2702">
                  <c:v>0.24984327151902083</c:v>
                </c:pt>
                <c:pt idx="2703">
                  <c:v>0.25108011939782754</c:v>
                </c:pt>
                <c:pt idx="2704">
                  <c:v>0.25231696727663422</c:v>
                </c:pt>
                <c:pt idx="2705">
                  <c:v>0.2535538151554409</c:v>
                </c:pt>
                <c:pt idx="2706">
                  <c:v>0.25479066303424758</c:v>
                </c:pt>
                <c:pt idx="2707">
                  <c:v>0.25602751091305426</c:v>
                </c:pt>
                <c:pt idx="2708">
                  <c:v>0.25726435879186094</c:v>
                </c:pt>
                <c:pt idx="2709">
                  <c:v>0.25850120667066762</c:v>
                </c:pt>
                <c:pt idx="2710">
                  <c:v>0.2597380545494743</c:v>
                </c:pt>
                <c:pt idx="2711">
                  <c:v>0.26097490242828097</c:v>
                </c:pt>
                <c:pt idx="2712">
                  <c:v>0.26221175030708765</c:v>
                </c:pt>
                <c:pt idx="2713">
                  <c:v>0.26344859818589433</c:v>
                </c:pt>
                <c:pt idx="2714">
                  <c:v>0.26468544606470101</c:v>
                </c:pt>
                <c:pt idx="2715">
                  <c:v>0.26592229394350769</c:v>
                </c:pt>
                <c:pt idx="2716">
                  <c:v>0.26715914182231437</c:v>
                </c:pt>
                <c:pt idx="2717">
                  <c:v>0.26839598970112105</c:v>
                </c:pt>
                <c:pt idx="2718">
                  <c:v>0.26963283757992773</c:v>
                </c:pt>
                <c:pt idx="2719">
                  <c:v>0.27086968545873441</c:v>
                </c:pt>
                <c:pt idx="2720">
                  <c:v>0.27210653333754109</c:v>
                </c:pt>
                <c:pt idx="2721">
                  <c:v>0.27334338121634777</c:v>
                </c:pt>
                <c:pt idx="2722">
                  <c:v>0.27458022909515445</c:v>
                </c:pt>
                <c:pt idx="2723">
                  <c:v>0.27581707697396113</c:v>
                </c:pt>
                <c:pt idx="2724">
                  <c:v>0.27705392485276781</c:v>
                </c:pt>
                <c:pt idx="2725">
                  <c:v>0.27829077273157449</c:v>
                </c:pt>
                <c:pt idx="2726">
                  <c:v>0.27952762061038117</c:v>
                </c:pt>
                <c:pt idx="2727">
                  <c:v>0.28076446848918785</c:v>
                </c:pt>
                <c:pt idx="2728">
                  <c:v>0.28200131636799453</c:v>
                </c:pt>
                <c:pt idx="2729">
                  <c:v>0.28323816424680121</c:v>
                </c:pt>
                <c:pt idx="2730">
                  <c:v>0.28447501212560788</c:v>
                </c:pt>
                <c:pt idx="2731">
                  <c:v>0.28571186000441456</c:v>
                </c:pt>
                <c:pt idx="2732">
                  <c:v>0.28694870788322124</c:v>
                </c:pt>
                <c:pt idx="2733">
                  <c:v>0.28818555576202792</c:v>
                </c:pt>
                <c:pt idx="2734">
                  <c:v>0.2894224036408346</c:v>
                </c:pt>
                <c:pt idx="2735">
                  <c:v>0.29065925151964128</c:v>
                </c:pt>
                <c:pt idx="2736">
                  <c:v>0.29189609939844796</c:v>
                </c:pt>
                <c:pt idx="2737">
                  <c:v>0.29313294727725464</c:v>
                </c:pt>
                <c:pt idx="2738">
                  <c:v>0.29436979515606132</c:v>
                </c:pt>
                <c:pt idx="2739">
                  <c:v>0.295606643034868</c:v>
                </c:pt>
                <c:pt idx="2740">
                  <c:v>0.29684349091367468</c:v>
                </c:pt>
                <c:pt idx="2741">
                  <c:v>0.29808033879248136</c:v>
                </c:pt>
                <c:pt idx="2742">
                  <c:v>0.29931718667128804</c:v>
                </c:pt>
                <c:pt idx="2743">
                  <c:v>0.30055403455009472</c:v>
                </c:pt>
                <c:pt idx="2744">
                  <c:v>0.3017908824289014</c:v>
                </c:pt>
                <c:pt idx="2745">
                  <c:v>0.30302773030770808</c:v>
                </c:pt>
                <c:pt idx="2746">
                  <c:v>0.30426457818651476</c:v>
                </c:pt>
                <c:pt idx="2747">
                  <c:v>0.30550142606532144</c:v>
                </c:pt>
                <c:pt idx="2748">
                  <c:v>0.30673827394412811</c:v>
                </c:pt>
                <c:pt idx="2749">
                  <c:v>0.30797512182293479</c:v>
                </c:pt>
                <c:pt idx="2750">
                  <c:v>0.30921196970174147</c:v>
                </c:pt>
                <c:pt idx="2751">
                  <c:v>0.31044881758054815</c:v>
                </c:pt>
                <c:pt idx="2752">
                  <c:v>0.31168566545935483</c:v>
                </c:pt>
                <c:pt idx="2753">
                  <c:v>0.31292251333816151</c:v>
                </c:pt>
                <c:pt idx="2754">
                  <c:v>0.31415936121696819</c:v>
                </c:pt>
                <c:pt idx="2755">
                  <c:v>0.31539620909577487</c:v>
                </c:pt>
                <c:pt idx="2756">
                  <c:v>0.31663305697458155</c:v>
                </c:pt>
                <c:pt idx="2757">
                  <c:v>0.31786990485338823</c:v>
                </c:pt>
                <c:pt idx="2758">
                  <c:v>0.31910675273219491</c:v>
                </c:pt>
                <c:pt idx="2759">
                  <c:v>0.32034360061100159</c:v>
                </c:pt>
                <c:pt idx="2760">
                  <c:v>0.32158044848980827</c:v>
                </c:pt>
                <c:pt idx="2761">
                  <c:v>0.32281729636861495</c:v>
                </c:pt>
                <c:pt idx="2762">
                  <c:v>0.32405414424742163</c:v>
                </c:pt>
                <c:pt idx="2763">
                  <c:v>0.32529099212622831</c:v>
                </c:pt>
                <c:pt idx="2764">
                  <c:v>0.32652784000503499</c:v>
                </c:pt>
                <c:pt idx="2765">
                  <c:v>0.32776468788384167</c:v>
                </c:pt>
                <c:pt idx="2766">
                  <c:v>0.32900153576264834</c:v>
                </c:pt>
                <c:pt idx="2767">
                  <c:v>0.33023838364145502</c:v>
                </c:pt>
                <c:pt idx="2768">
                  <c:v>0.3314752315202617</c:v>
                </c:pt>
                <c:pt idx="2769">
                  <c:v>0.33271207939906838</c:v>
                </c:pt>
                <c:pt idx="2770">
                  <c:v>0.33394892727787506</c:v>
                </c:pt>
                <c:pt idx="2771">
                  <c:v>0.33518577515668174</c:v>
                </c:pt>
                <c:pt idx="2772">
                  <c:v>0.33642262303548842</c:v>
                </c:pt>
                <c:pt idx="2773">
                  <c:v>0.3376594709142951</c:v>
                </c:pt>
                <c:pt idx="2774">
                  <c:v>0.33889631879310178</c:v>
                </c:pt>
                <c:pt idx="2775">
                  <c:v>0.34013316667190846</c:v>
                </c:pt>
                <c:pt idx="2776">
                  <c:v>0.34137001455071514</c:v>
                </c:pt>
                <c:pt idx="2777">
                  <c:v>0.34260686242952182</c:v>
                </c:pt>
                <c:pt idx="2778">
                  <c:v>0.3438437103083285</c:v>
                </c:pt>
                <c:pt idx="2779">
                  <c:v>0.34508055818713518</c:v>
                </c:pt>
                <c:pt idx="2780">
                  <c:v>0.34631740606594186</c:v>
                </c:pt>
                <c:pt idx="2781">
                  <c:v>0.34755425394474854</c:v>
                </c:pt>
                <c:pt idx="2782">
                  <c:v>0.34879110182355522</c:v>
                </c:pt>
                <c:pt idx="2783">
                  <c:v>0.3500279497023619</c:v>
                </c:pt>
                <c:pt idx="2784">
                  <c:v>0.35126479758116858</c:v>
                </c:pt>
                <c:pt idx="2785">
                  <c:v>0.35250164545997525</c:v>
                </c:pt>
                <c:pt idx="2786">
                  <c:v>0.35373849333878193</c:v>
                </c:pt>
                <c:pt idx="2787">
                  <c:v>0.35497534121758861</c:v>
                </c:pt>
                <c:pt idx="2788">
                  <c:v>0.35621218909639529</c:v>
                </c:pt>
                <c:pt idx="2789">
                  <c:v>0.35744903697520197</c:v>
                </c:pt>
                <c:pt idx="2790">
                  <c:v>0.35868588485400865</c:v>
                </c:pt>
                <c:pt idx="2791">
                  <c:v>0.35992273273281533</c:v>
                </c:pt>
                <c:pt idx="2792">
                  <c:v>0.36115958061162201</c:v>
                </c:pt>
                <c:pt idx="2793">
                  <c:v>0.36239642849042869</c:v>
                </c:pt>
                <c:pt idx="2794">
                  <c:v>0.36363327636923537</c:v>
                </c:pt>
                <c:pt idx="2795">
                  <c:v>0.36487012424804205</c:v>
                </c:pt>
                <c:pt idx="2796">
                  <c:v>0.36610697212684873</c:v>
                </c:pt>
                <c:pt idx="2797">
                  <c:v>0.36734382000565541</c:v>
                </c:pt>
                <c:pt idx="2798">
                  <c:v>0.36858066788446209</c:v>
                </c:pt>
                <c:pt idx="2799">
                  <c:v>0.36981751576326877</c:v>
                </c:pt>
                <c:pt idx="2800">
                  <c:v>0.37105436364207545</c:v>
                </c:pt>
                <c:pt idx="2801">
                  <c:v>0.37229121152088213</c:v>
                </c:pt>
                <c:pt idx="2802">
                  <c:v>0.37352805939968881</c:v>
                </c:pt>
                <c:pt idx="2803">
                  <c:v>0.37476490727849548</c:v>
                </c:pt>
                <c:pt idx="2804">
                  <c:v>0.37600175515730216</c:v>
                </c:pt>
                <c:pt idx="2805">
                  <c:v>0.37723860303610884</c:v>
                </c:pt>
                <c:pt idx="2806">
                  <c:v>0.37847545091491552</c:v>
                </c:pt>
                <c:pt idx="2807">
                  <c:v>0.3797122987937222</c:v>
                </c:pt>
                <c:pt idx="2808">
                  <c:v>0.38094914667252888</c:v>
                </c:pt>
                <c:pt idx="2809">
                  <c:v>0.38218599455133556</c:v>
                </c:pt>
                <c:pt idx="2810">
                  <c:v>0.38342284243014224</c:v>
                </c:pt>
                <c:pt idx="2811">
                  <c:v>0.38465969030894892</c:v>
                </c:pt>
                <c:pt idx="2812">
                  <c:v>0.3858965381877556</c:v>
                </c:pt>
                <c:pt idx="2813">
                  <c:v>0.38713338606656228</c:v>
                </c:pt>
                <c:pt idx="2814">
                  <c:v>0.38837023394536896</c:v>
                </c:pt>
                <c:pt idx="2815">
                  <c:v>0.38960708182417564</c:v>
                </c:pt>
                <c:pt idx="2816">
                  <c:v>0.39084392970298232</c:v>
                </c:pt>
                <c:pt idx="2817">
                  <c:v>0.392080777581789</c:v>
                </c:pt>
                <c:pt idx="2818">
                  <c:v>0.39331762546059568</c:v>
                </c:pt>
                <c:pt idx="2819">
                  <c:v>0.39455447333940236</c:v>
                </c:pt>
                <c:pt idx="2820">
                  <c:v>0.39579132121820904</c:v>
                </c:pt>
                <c:pt idx="2821">
                  <c:v>0.39702816909701572</c:v>
                </c:pt>
                <c:pt idx="2822">
                  <c:v>0.39826501697582239</c:v>
                </c:pt>
                <c:pt idx="2823">
                  <c:v>0.39950186485462907</c:v>
                </c:pt>
                <c:pt idx="2824">
                  <c:v>0.40073871273343575</c:v>
                </c:pt>
                <c:pt idx="2825">
                  <c:v>0.40197556061224243</c:v>
                </c:pt>
                <c:pt idx="2826">
                  <c:v>0.40321240849104911</c:v>
                </c:pt>
                <c:pt idx="2827">
                  <c:v>0.40444925636985579</c:v>
                </c:pt>
                <c:pt idx="2828">
                  <c:v>0.40568610424866247</c:v>
                </c:pt>
                <c:pt idx="2829">
                  <c:v>0.40692295212746915</c:v>
                </c:pt>
                <c:pt idx="2830">
                  <c:v>0.40815980000627583</c:v>
                </c:pt>
                <c:pt idx="2831">
                  <c:v>0.40939664788508251</c:v>
                </c:pt>
                <c:pt idx="2832">
                  <c:v>0.41063349576388919</c:v>
                </c:pt>
                <c:pt idx="2833">
                  <c:v>0.41187034364269587</c:v>
                </c:pt>
                <c:pt idx="2834">
                  <c:v>0.41310719152150255</c:v>
                </c:pt>
                <c:pt idx="2835">
                  <c:v>0.41434403940030923</c:v>
                </c:pt>
                <c:pt idx="2836">
                  <c:v>0.41558088727911591</c:v>
                </c:pt>
                <c:pt idx="2837">
                  <c:v>0.41681773515792259</c:v>
                </c:pt>
                <c:pt idx="2838">
                  <c:v>0.41805458303672927</c:v>
                </c:pt>
                <c:pt idx="2839">
                  <c:v>0.41929143091553595</c:v>
                </c:pt>
                <c:pt idx="2840">
                  <c:v>0.42052827879434262</c:v>
                </c:pt>
                <c:pt idx="2841">
                  <c:v>0.4217651266731493</c:v>
                </c:pt>
                <c:pt idx="2842">
                  <c:v>0.42300197455195598</c:v>
                </c:pt>
                <c:pt idx="2843">
                  <c:v>0.42423882243076266</c:v>
                </c:pt>
                <c:pt idx="2844">
                  <c:v>0.42547567030956934</c:v>
                </c:pt>
                <c:pt idx="2845">
                  <c:v>0.42671251818837602</c:v>
                </c:pt>
                <c:pt idx="2846">
                  <c:v>0.4279493660671827</c:v>
                </c:pt>
                <c:pt idx="2847">
                  <c:v>0.42918621394598938</c:v>
                </c:pt>
                <c:pt idx="2848">
                  <c:v>0.43042306182479606</c:v>
                </c:pt>
                <c:pt idx="2849">
                  <c:v>0.43165990970360274</c:v>
                </c:pt>
                <c:pt idx="2850">
                  <c:v>0.43289675758240942</c:v>
                </c:pt>
                <c:pt idx="2851">
                  <c:v>0.4341336054612161</c:v>
                </c:pt>
                <c:pt idx="2852">
                  <c:v>0.43537045334002278</c:v>
                </c:pt>
                <c:pt idx="2853">
                  <c:v>0.43660730121882946</c:v>
                </c:pt>
                <c:pt idx="2854">
                  <c:v>0.43784414909763614</c:v>
                </c:pt>
                <c:pt idx="2855">
                  <c:v>0.43908099697644282</c:v>
                </c:pt>
                <c:pt idx="2856">
                  <c:v>0.4403178448552495</c:v>
                </c:pt>
                <c:pt idx="2857">
                  <c:v>0.44155469273405618</c:v>
                </c:pt>
                <c:pt idx="2858">
                  <c:v>0.44279154061286286</c:v>
                </c:pt>
                <c:pt idx="2859">
                  <c:v>0.44402838849166953</c:v>
                </c:pt>
                <c:pt idx="2860">
                  <c:v>0.44526523637047621</c:v>
                </c:pt>
                <c:pt idx="2861">
                  <c:v>0.44650208424928289</c:v>
                </c:pt>
                <c:pt idx="2862">
                  <c:v>0.44773893212808957</c:v>
                </c:pt>
                <c:pt idx="2863">
                  <c:v>0.44897578000689625</c:v>
                </c:pt>
                <c:pt idx="2864">
                  <c:v>0.45021262788570293</c:v>
                </c:pt>
                <c:pt idx="2865">
                  <c:v>0.45144947576450961</c:v>
                </c:pt>
                <c:pt idx="2866">
                  <c:v>0.45268632364331629</c:v>
                </c:pt>
                <c:pt idx="2867">
                  <c:v>0.45392317152212297</c:v>
                </c:pt>
                <c:pt idx="2868">
                  <c:v>0.45516001940092965</c:v>
                </c:pt>
                <c:pt idx="2869">
                  <c:v>0.45639686727973633</c:v>
                </c:pt>
                <c:pt idx="2870">
                  <c:v>0.45763371515854301</c:v>
                </c:pt>
                <c:pt idx="2871">
                  <c:v>0.45887056303734969</c:v>
                </c:pt>
                <c:pt idx="2872">
                  <c:v>0.46010741091615637</c:v>
                </c:pt>
                <c:pt idx="2873">
                  <c:v>0.46134425879496305</c:v>
                </c:pt>
                <c:pt idx="2874">
                  <c:v>0.46258110667376973</c:v>
                </c:pt>
                <c:pt idx="2875">
                  <c:v>0.46381795455257641</c:v>
                </c:pt>
                <c:pt idx="2876">
                  <c:v>0.46505480243138309</c:v>
                </c:pt>
                <c:pt idx="2877">
                  <c:v>0.46629165031018976</c:v>
                </c:pt>
                <c:pt idx="2878">
                  <c:v>0.46752849818899644</c:v>
                </c:pt>
                <c:pt idx="2879">
                  <c:v>0.46876534606780312</c:v>
                </c:pt>
                <c:pt idx="2880">
                  <c:v>0.4700021939466098</c:v>
                </c:pt>
                <c:pt idx="2881">
                  <c:v>0.47123904182541648</c:v>
                </c:pt>
                <c:pt idx="2882">
                  <c:v>0.47247588970422316</c:v>
                </c:pt>
                <c:pt idx="2883">
                  <c:v>0.47371273758302984</c:v>
                </c:pt>
                <c:pt idx="2884">
                  <c:v>0.47494958546183652</c:v>
                </c:pt>
                <c:pt idx="2885">
                  <c:v>0.4761864333406432</c:v>
                </c:pt>
                <c:pt idx="2886">
                  <c:v>0.47742328121944988</c:v>
                </c:pt>
                <c:pt idx="2887">
                  <c:v>0.47866012909825656</c:v>
                </c:pt>
                <c:pt idx="2888">
                  <c:v>0.47989697697706324</c:v>
                </c:pt>
                <c:pt idx="2889">
                  <c:v>0.48113382485586992</c:v>
                </c:pt>
                <c:pt idx="2890">
                  <c:v>0.4823706727346766</c:v>
                </c:pt>
                <c:pt idx="2891">
                  <c:v>0.48360752061348328</c:v>
                </c:pt>
                <c:pt idx="2892">
                  <c:v>0.48484436849228996</c:v>
                </c:pt>
                <c:pt idx="2893">
                  <c:v>0.48608121637109664</c:v>
                </c:pt>
                <c:pt idx="2894">
                  <c:v>0.48731806424990332</c:v>
                </c:pt>
                <c:pt idx="2895">
                  <c:v>0.48855491212870999</c:v>
                </c:pt>
                <c:pt idx="2896">
                  <c:v>0.48979176000751667</c:v>
                </c:pt>
                <c:pt idx="2897">
                  <c:v>0.49102860788632335</c:v>
                </c:pt>
                <c:pt idx="2898">
                  <c:v>0.49226545576513003</c:v>
                </c:pt>
                <c:pt idx="2899">
                  <c:v>0.49350230364393671</c:v>
                </c:pt>
                <c:pt idx="2900">
                  <c:v>0.49473915152274339</c:v>
                </c:pt>
                <c:pt idx="2901">
                  <c:v>0.49597599940155007</c:v>
                </c:pt>
                <c:pt idx="2902">
                  <c:v>0.49721284728035675</c:v>
                </c:pt>
                <c:pt idx="2903">
                  <c:v>0.49844969515916343</c:v>
                </c:pt>
                <c:pt idx="2904">
                  <c:v>0.49968654303797011</c:v>
                </c:pt>
                <c:pt idx="2905">
                  <c:v>0.50092339091677685</c:v>
                </c:pt>
                <c:pt idx="2906">
                  <c:v>0.50216023879558358</c:v>
                </c:pt>
                <c:pt idx="2907">
                  <c:v>0.50339708667439031</c:v>
                </c:pt>
                <c:pt idx="2908">
                  <c:v>0.50463393455319705</c:v>
                </c:pt>
                <c:pt idx="2909">
                  <c:v>0.50587078243200378</c:v>
                </c:pt>
                <c:pt idx="2910">
                  <c:v>0.50710763031081052</c:v>
                </c:pt>
                <c:pt idx="2911">
                  <c:v>0.50834447818961725</c:v>
                </c:pt>
                <c:pt idx="2912">
                  <c:v>0.50958132606842399</c:v>
                </c:pt>
                <c:pt idx="2913">
                  <c:v>0.51081817394723072</c:v>
                </c:pt>
                <c:pt idx="2914">
                  <c:v>0.51205502182603746</c:v>
                </c:pt>
                <c:pt idx="2915">
                  <c:v>0.51329186970484419</c:v>
                </c:pt>
                <c:pt idx="2916">
                  <c:v>0.51452871758365093</c:v>
                </c:pt>
                <c:pt idx="2917">
                  <c:v>0.51576556546245766</c:v>
                </c:pt>
                <c:pt idx="2918">
                  <c:v>0.5170024133412644</c:v>
                </c:pt>
                <c:pt idx="2919">
                  <c:v>0.51823926122007113</c:v>
                </c:pt>
                <c:pt idx="2920">
                  <c:v>0.51947610909887787</c:v>
                </c:pt>
                <c:pt idx="2921">
                  <c:v>0.5207129569776846</c:v>
                </c:pt>
                <c:pt idx="2922">
                  <c:v>0.52194980485649134</c:v>
                </c:pt>
                <c:pt idx="2923">
                  <c:v>0.52318665273529807</c:v>
                </c:pt>
                <c:pt idx="2924">
                  <c:v>0.52442350061410481</c:v>
                </c:pt>
                <c:pt idx="2925">
                  <c:v>0.52566034849291154</c:v>
                </c:pt>
                <c:pt idx="2926">
                  <c:v>0.52689719637171828</c:v>
                </c:pt>
                <c:pt idx="2927">
                  <c:v>0.52813404425052501</c:v>
                </c:pt>
                <c:pt idx="2928">
                  <c:v>0.52937089212933175</c:v>
                </c:pt>
                <c:pt idx="2929">
                  <c:v>0.53060774000813848</c:v>
                </c:pt>
                <c:pt idx="2930">
                  <c:v>0.53184458788694522</c:v>
                </c:pt>
                <c:pt idx="2931">
                  <c:v>0.53308143576575195</c:v>
                </c:pt>
                <c:pt idx="2932">
                  <c:v>0.53431828364455869</c:v>
                </c:pt>
                <c:pt idx="2933">
                  <c:v>0.53555513152336542</c:v>
                </c:pt>
                <c:pt idx="2934">
                  <c:v>0.53679197940217216</c:v>
                </c:pt>
                <c:pt idx="2935">
                  <c:v>0.53802882728097889</c:v>
                </c:pt>
                <c:pt idx="2936">
                  <c:v>0.53926567515978563</c:v>
                </c:pt>
                <c:pt idx="2937">
                  <c:v>0.54050252303859236</c:v>
                </c:pt>
                <c:pt idx="2938">
                  <c:v>0.5417393709173991</c:v>
                </c:pt>
                <c:pt idx="2939">
                  <c:v>0.54297621879620583</c:v>
                </c:pt>
                <c:pt idx="2940">
                  <c:v>0.54421306667501257</c:v>
                </c:pt>
                <c:pt idx="2941">
                  <c:v>0.5454499145538193</c:v>
                </c:pt>
                <c:pt idx="2942">
                  <c:v>0.54668676243262604</c:v>
                </c:pt>
                <c:pt idx="2943">
                  <c:v>0.54792361031143277</c:v>
                </c:pt>
                <c:pt idx="2944">
                  <c:v>0.54916045819023951</c:v>
                </c:pt>
                <c:pt idx="2945">
                  <c:v>0.55039730606904624</c:v>
                </c:pt>
                <c:pt idx="2946">
                  <c:v>0.55163415394785298</c:v>
                </c:pt>
                <c:pt idx="2947">
                  <c:v>0.55287100182665971</c:v>
                </c:pt>
                <c:pt idx="2948">
                  <c:v>0.55410784970546645</c:v>
                </c:pt>
                <c:pt idx="2949">
                  <c:v>0.55534469758427318</c:v>
                </c:pt>
                <c:pt idx="2950">
                  <c:v>0.55658154546307992</c:v>
                </c:pt>
                <c:pt idx="2951">
                  <c:v>0.55781839334188665</c:v>
                </c:pt>
                <c:pt idx="2952">
                  <c:v>0.55905524122069339</c:v>
                </c:pt>
                <c:pt idx="2953">
                  <c:v>0.56029208909950012</c:v>
                </c:pt>
                <c:pt idx="2954">
                  <c:v>0.56152893697830686</c:v>
                </c:pt>
                <c:pt idx="2955">
                  <c:v>0.56276578485711359</c:v>
                </c:pt>
                <c:pt idx="2956">
                  <c:v>0.56400263273592033</c:v>
                </c:pt>
                <c:pt idx="2957">
                  <c:v>0.56523948061472706</c:v>
                </c:pt>
                <c:pt idx="2958">
                  <c:v>0.5664763284935338</c:v>
                </c:pt>
                <c:pt idx="2959">
                  <c:v>0.56771317637234053</c:v>
                </c:pt>
                <c:pt idx="2960">
                  <c:v>0.56895002425114727</c:v>
                </c:pt>
                <c:pt idx="2961">
                  <c:v>0.570186872129954</c:v>
                </c:pt>
                <c:pt idx="2962">
                  <c:v>0.57142372000876074</c:v>
                </c:pt>
                <c:pt idx="2963">
                  <c:v>0.57266056788756747</c:v>
                </c:pt>
                <c:pt idx="2964">
                  <c:v>0.57389741576637421</c:v>
                </c:pt>
                <c:pt idx="2965">
                  <c:v>0.57513426364518094</c:v>
                </c:pt>
                <c:pt idx="2966">
                  <c:v>0.57637111152398768</c:v>
                </c:pt>
                <c:pt idx="2967">
                  <c:v>0.57760795940279441</c:v>
                </c:pt>
                <c:pt idx="2968">
                  <c:v>0.57884480728160115</c:v>
                </c:pt>
                <c:pt idx="2969">
                  <c:v>0.58008165516040788</c:v>
                </c:pt>
                <c:pt idx="2970">
                  <c:v>0.58131850303921462</c:v>
                </c:pt>
                <c:pt idx="2971">
                  <c:v>0.58255535091802135</c:v>
                </c:pt>
                <c:pt idx="2972">
                  <c:v>0.58379219879682809</c:v>
                </c:pt>
                <c:pt idx="2973">
                  <c:v>0.58502904667563482</c:v>
                </c:pt>
                <c:pt idx="2974">
                  <c:v>0.58626589455444156</c:v>
                </c:pt>
                <c:pt idx="2975">
                  <c:v>0.58750274243324829</c:v>
                </c:pt>
                <c:pt idx="2976">
                  <c:v>0.58873959031205503</c:v>
                </c:pt>
                <c:pt idx="2977">
                  <c:v>0.58997643819086176</c:v>
                </c:pt>
                <c:pt idx="2978">
                  <c:v>0.5912132860696685</c:v>
                </c:pt>
                <c:pt idx="2979">
                  <c:v>0.59245013394847523</c:v>
                </c:pt>
                <c:pt idx="2980">
                  <c:v>0.59368698182728197</c:v>
                </c:pt>
                <c:pt idx="2981">
                  <c:v>0.5949238297060887</c:v>
                </c:pt>
                <c:pt idx="2982">
                  <c:v>0.59616067758489544</c:v>
                </c:pt>
                <c:pt idx="2983">
                  <c:v>0.59739752546370217</c:v>
                </c:pt>
                <c:pt idx="2984">
                  <c:v>0.59863437334250891</c:v>
                </c:pt>
                <c:pt idx="2985">
                  <c:v>0.59987122122131564</c:v>
                </c:pt>
                <c:pt idx="2986">
                  <c:v>0.60110806910012238</c:v>
                </c:pt>
                <c:pt idx="2987">
                  <c:v>0.60234491697892911</c:v>
                </c:pt>
                <c:pt idx="2988">
                  <c:v>0.60358176485773585</c:v>
                </c:pt>
                <c:pt idx="2989">
                  <c:v>0.60481861273654258</c:v>
                </c:pt>
                <c:pt idx="2990">
                  <c:v>0.60605546061534932</c:v>
                </c:pt>
                <c:pt idx="2991">
                  <c:v>0.60729230849415605</c:v>
                </c:pt>
                <c:pt idx="2992">
                  <c:v>0.60852915637296279</c:v>
                </c:pt>
                <c:pt idx="2993">
                  <c:v>0.60976600425176952</c:v>
                </c:pt>
                <c:pt idx="2994">
                  <c:v>0.61100285213057626</c:v>
                </c:pt>
                <c:pt idx="2995">
                  <c:v>0.61223970000938299</c:v>
                </c:pt>
                <c:pt idx="2996">
                  <c:v>0.61347654788818973</c:v>
                </c:pt>
                <c:pt idx="2997">
                  <c:v>0.61471339576699646</c:v>
                </c:pt>
                <c:pt idx="2998">
                  <c:v>0.6159502436458032</c:v>
                </c:pt>
                <c:pt idx="2999">
                  <c:v>0.61718709152460993</c:v>
                </c:pt>
                <c:pt idx="3000">
                  <c:v>0.61842393940341667</c:v>
                </c:pt>
                <c:pt idx="3001">
                  <c:v>0.6196607872822234</c:v>
                </c:pt>
                <c:pt idx="3002">
                  <c:v>0.62089763516103014</c:v>
                </c:pt>
                <c:pt idx="3003">
                  <c:v>0.62213448303983687</c:v>
                </c:pt>
                <c:pt idx="3004">
                  <c:v>0.62337133091864361</c:v>
                </c:pt>
                <c:pt idx="3005">
                  <c:v>0.62460817879745034</c:v>
                </c:pt>
                <c:pt idx="3006">
                  <c:v>0.62584502667625708</c:v>
                </c:pt>
                <c:pt idx="3007">
                  <c:v>0.62708187455506381</c:v>
                </c:pt>
                <c:pt idx="3008">
                  <c:v>0.62831872243387055</c:v>
                </c:pt>
                <c:pt idx="3009">
                  <c:v>0.62955557031267728</c:v>
                </c:pt>
                <c:pt idx="3010">
                  <c:v>0.63079241819148402</c:v>
                </c:pt>
                <c:pt idx="3011">
                  <c:v>0.63202926607029075</c:v>
                </c:pt>
                <c:pt idx="3012">
                  <c:v>0.63326611394909749</c:v>
                </c:pt>
                <c:pt idx="3013">
                  <c:v>0.63450296182790422</c:v>
                </c:pt>
                <c:pt idx="3014">
                  <c:v>0.63573980970671096</c:v>
                </c:pt>
                <c:pt idx="3015">
                  <c:v>0.63697665758551769</c:v>
                </c:pt>
                <c:pt idx="3016">
                  <c:v>0.63821350546432443</c:v>
                </c:pt>
                <c:pt idx="3017">
                  <c:v>0.63945035334313116</c:v>
                </c:pt>
                <c:pt idx="3018">
                  <c:v>0.6406872012219379</c:v>
                </c:pt>
                <c:pt idx="3019">
                  <c:v>0.64192404910074463</c:v>
                </c:pt>
                <c:pt idx="3020">
                  <c:v>0.64316089697955137</c:v>
                </c:pt>
                <c:pt idx="3021">
                  <c:v>0.6443977448583581</c:v>
                </c:pt>
                <c:pt idx="3022">
                  <c:v>0.64563459273716484</c:v>
                </c:pt>
                <c:pt idx="3023">
                  <c:v>0.64687144061597157</c:v>
                </c:pt>
                <c:pt idx="3024">
                  <c:v>0.64810828849477831</c:v>
                </c:pt>
                <c:pt idx="3025">
                  <c:v>0.64934513637358504</c:v>
                </c:pt>
                <c:pt idx="3026">
                  <c:v>0.65058198425239178</c:v>
                </c:pt>
                <c:pt idx="3027">
                  <c:v>0.65181883213119851</c:v>
                </c:pt>
                <c:pt idx="3028">
                  <c:v>0.65305568001000525</c:v>
                </c:pt>
                <c:pt idx="3029">
                  <c:v>0.65429252788881198</c:v>
                </c:pt>
                <c:pt idx="3030">
                  <c:v>0.65552937576761872</c:v>
                </c:pt>
                <c:pt idx="3031">
                  <c:v>0.65676622364642545</c:v>
                </c:pt>
                <c:pt idx="3032">
                  <c:v>0.65800307152523219</c:v>
                </c:pt>
                <c:pt idx="3033">
                  <c:v>0.65923991940403892</c:v>
                </c:pt>
                <c:pt idx="3034">
                  <c:v>0.66047676728284566</c:v>
                </c:pt>
                <c:pt idx="3035">
                  <c:v>0.66171361516165239</c:v>
                </c:pt>
                <c:pt idx="3036">
                  <c:v>0.66295046304045913</c:v>
                </c:pt>
                <c:pt idx="3037">
                  <c:v>0.66418731091926586</c:v>
                </c:pt>
                <c:pt idx="3038">
                  <c:v>0.6654241587980726</c:v>
                </c:pt>
                <c:pt idx="3039">
                  <c:v>0.66666100667687933</c:v>
                </c:pt>
                <c:pt idx="3040">
                  <c:v>0.66789785455568607</c:v>
                </c:pt>
                <c:pt idx="3041">
                  <c:v>0.6691347024344928</c:v>
                </c:pt>
                <c:pt idx="3042">
                  <c:v>0.67037155031329954</c:v>
                </c:pt>
                <c:pt idx="3043">
                  <c:v>0.67160839819210627</c:v>
                </c:pt>
                <c:pt idx="3044">
                  <c:v>0.67284524607091301</c:v>
                </c:pt>
                <c:pt idx="3045">
                  <c:v>0.67408209394971974</c:v>
                </c:pt>
                <c:pt idx="3046">
                  <c:v>0.67531894182852648</c:v>
                </c:pt>
                <c:pt idx="3047">
                  <c:v>0.67655578970733321</c:v>
                </c:pt>
                <c:pt idx="3048">
                  <c:v>0.67779263758613995</c:v>
                </c:pt>
                <c:pt idx="3049">
                  <c:v>0.67902948546494668</c:v>
                </c:pt>
                <c:pt idx="3050">
                  <c:v>0.68026633334375342</c:v>
                </c:pt>
                <c:pt idx="3051">
                  <c:v>0.68150318122256015</c:v>
                </c:pt>
                <c:pt idx="3052">
                  <c:v>0.68274002910136689</c:v>
                </c:pt>
                <c:pt idx="3053">
                  <c:v>0.68397687698017362</c:v>
                </c:pt>
                <c:pt idx="3054">
                  <c:v>0.68521372485898036</c:v>
                </c:pt>
                <c:pt idx="3055">
                  <c:v>0.68645057273778709</c:v>
                </c:pt>
                <c:pt idx="3056">
                  <c:v>0.68768742061659383</c:v>
                </c:pt>
                <c:pt idx="3057">
                  <c:v>0.68892426849540056</c:v>
                </c:pt>
                <c:pt idx="3058">
                  <c:v>0.6901611163742073</c:v>
                </c:pt>
                <c:pt idx="3059">
                  <c:v>0.69139796425301403</c:v>
                </c:pt>
                <c:pt idx="3060">
                  <c:v>0.69263481213182077</c:v>
                </c:pt>
                <c:pt idx="3061">
                  <c:v>0.6938716600106275</c:v>
                </c:pt>
                <c:pt idx="3062">
                  <c:v>0.69510850788943424</c:v>
                </c:pt>
                <c:pt idx="3063">
                  <c:v>0.69634535576824097</c:v>
                </c:pt>
                <c:pt idx="3064">
                  <c:v>0.6975822036470477</c:v>
                </c:pt>
                <c:pt idx="3065">
                  <c:v>0.69881905152585444</c:v>
                </c:pt>
                <c:pt idx="3066">
                  <c:v>0.70005589940466117</c:v>
                </c:pt>
                <c:pt idx="3067">
                  <c:v>0.70129274728346791</c:v>
                </c:pt>
                <c:pt idx="3068">
                  <c:v>0.70252959516227464</c:v>
                </c:pt>
                <c:pt idx="3069">
                  <c:v>0.70376644304108138</c:v>
                </c:pt>
                <c:pt idx="3070">
                  <c:v>0.70500329091988811</c:v>
                </c:pt>
                <c:pt idx="3071">
                  <c:v>0.70624013879869485</c:v>
                </c:pt>
                <c:pt idx="3072">
                  <c:v>0.70747698667750158</c:v>
                </c:pt>
                <c:pt idx="3073">
                  <c:v>0.70871383455630832</c:v>
                </c:pt>
                <c:pt idx="3074">
                  <c:v>0.70995068243511505</c:v>
                </c:pt>
                <c:pt idx="3075">
                  <c:v>0.71118753031392179</c:v>
                </c:pt>
                <c:pt idx="3076">
                  <c:v>0.71242437819272852</c:v>
                </c:pt>
                <c:pt idx="3077">
                  <c:v>0.71366122607153526</c:v>
                </c:pt>
                <c:pt idx="3078">
                  <c:v>0.71489807395034199</c:v>
                </c:pt>
                <c:pt idx="3079">
                  <c:v>0.71613492182914873</c:v>
                </c:pt>
                <c:pt idx="3080">
                  <c:v>0.71737176970795546</c:v>
                </c:pt>
                <c:pt idx="3081">
                  <c:v>0.7186086175867622</c:v>
                </c:pt>
                <c:pt idx="3082">
                  <c:v>0.71984546546556893</c:v>
                </c:pt>
                <c:pt idx="3083">
                  <c:v>0.72108231334437567</c:v>
                </c:pt>
                <c:pt idx="3084">
                  <c:v>0.7223191612231824</c:v>
                </c:pt>
                <c:pt idx="3085">
                  <c:v>0.72355600910198914</c:v>
                </c:pt>
                <c:pt idx="3086">
                  <c:v>0.72479285698079587</c:v>
                </c:pt>
                <c:pt idx="3087">
                  <c:v>0.72602970485960261</c:v>
                </c:pt>
                <c:pt idx="3088">
                  <c:v>0.72726655273840934</c:v>
                </c:pt>
                <c:pt idx="3089">
                  <c:v>0.72850340061721608</c:v>
                </c:pt>
                <c:pt idx="3090">
                  <c:v>0.72974024849602281</c:v>
                </c:pt>
                <c:pt idx="3091">
                  <c:v>0.73097709637482955</c:v>
                </c:pt>
                <c:pt idx="3092">
                  <c:v>0.73221394425363628</c:v>
                </c:pt>
                <c:pt idx="3093">
                  <c:v>0.73345079213244302</c:v>
                </c:pt>
                <c:pt idx="3094">
                  <c:v>0.73468764001124975</c:v>
                </c:pt>
                <c:pt idx="3095">
                  <c:v>0.73592448789005649</c:v>
                </c:pt>
                <c:pt idx="3096">
                  <c:v>0.73716133576886322</c:v>
                </c:pt>
                <c:pt idx="3097">
                  <c:v>0.73839818364766996</c:v>
                </c:pt>
                <c:pt idx="3098">
                  <c:v>0.73963503152647669</c:v>
                </c:pt>
                <c:pt idx="3099">
                  <c:v>0.74087187940528343</c:v>
                </c:pt>
                <c:pt idx="3100">
                  <c:v>0.74210872728409016</c:v>
                </c:pt>
                <c:pt idx="3101">
                  <c:v>0.7433455751628969</c:v>
                </c:pt>
                <c:pt idx="3102">
                  <c:v>0.74458242304170363</c:v>
                </c:pt>
                <c:pt idx="3103">
                  <c:v>0.74581927092051037</c:v>
                </c:pt>
                <c:pt idx="3104">
                  <c:v>0.7470561187993171</c:v>
                </c:pt>
                <c:pt idx="3105">
                  <c:v>0.74829296667812384</c:v>
                </c:pt>
                <c:pt idx="3106">
                  <c:v>0.74952981455693057</c:v>
                </c:pt>
                <c:pt idx="3107">
                  <c:v>0.75076666243573731</c:v>
                </c:pt>
                <c:pt idx="3108">
                  <c:v>0.75200351031454404</c:v>
                </c:pt>
                <c:pt idx="3109">
                  <c:v>0.75324035819335078</c:v>
                </c:pt>
                <c:pt idx="3110">
                  <c:v>0.75447720607215751</c:v>
                </c:pt>
                <c:pt idx="3111">
                  <c:v>0.75571405395096425</c:v>
                </c:pt>
                <c:pt idx="3112">
                  <c:v>0.75695090182977098</c:v>
                </c:pt>
                <c:pt idx="3113">
                  <c:v>0.75818774970857772</c:v>
                </c:pt>
                <c:pt idx="3114">
                  <c:v>0.75942459758738445</c:v>
                </c:pt>
                <c:pt idx="3115">
                  <c:v>0.76066144546619119</c:v>
                </c:pt>
                <c:pt idx="3116">
                  <c:v>0.76189829334499792</c:v>
                </c:pt>
                <c:pt idx="3117">
                  <c:v>0.76313514122380466</c:v>
                </c:pt>
                <c:pt idx="3118">
                  <c:v>0.76437198910261139</c:v>
                </c:pt>
                <c:pt idx="3119">
                  <c:v>0.76560883698141813</c:v>
                </c:pt>
                <c:pt idx="3120">
                  <c:v>0.76684568486022486</c:v>
                </c:pt>
                <c:pt idx="3121">
                  <c:v>0.7680825327390316</c:v>
                </c:pt>
                <c:pt idx="3122">
                  <c:v>0.76931938061783833</c:v>
                </c:pt>
                <c:pt idx="3123">
                  <c:v>0.77055622849664507</c:v>
                </c:pt>
                <c:pt idx="3124">
                  <c:v>0.7717930763754518</c:v>
                </c:pt>
                <c:pt idx="3125">
                  <c:v>0.77302992425425854</c:v>
                </c:pt>
                <c:pt idx="3126">
                  <c:v>0.77426677213306527</c:v>
                </c:pt>
                <c:pt idx="3127">
                  <c:v>0.77550362001187201</c:v>
                </c:pt>
                <c:pt idx="3128">
                  <c:v>0.77674046789067874</c:v>
                </c:pt>
                <c:pt idx="3129">
                  <c:v>0.77797731576948548</c:v>
                </c:pt>
                <c:pt idx="3130">
                  <c:v>0.77921416364829221</c:v>
                </c:pt>
                <c:pt idx="3131">
                  <c:v>0.78045101152709895</c:v>
                </c:pt>
                <c:pt idx="3132">
                  <c:v>0.78168785940590568</c:v>
                </c:pt>
                <c:pt idx="3133">
                  <c:v>0.78292470728471242</c:v>
                </c:pt>
                <c:pt idx="3134">
                  <c:v>0.78416155516351915</c:v>
                </c:pt>
                <c:pt idx="3135">
                  <c:v>0.78539840304232589</c:v>
                </c:pt>
                <c:pt idx="3136">
                  <c:v>0.78663525092113262</c:v>
                </c:pt>
                <c:pt idx="3137">
                  <c:v>0.78787209879993936</c:v>
                </c:pt>
                <c:pt idx="3138">
                  <c:v>0.78910894667874609</c:v>
                </c:pt>
                <c:pt idx="3139">
                  <c:v>0.79034579455755283</c:v>
                </c:pt>
                <c:pt idx="3140">
                  <c:v>0.79158264243635956</c:v>
                </c:pt>
                <c:pt idx="3141">
                  <c:v>0.7928194903151663</c:v>
                </c:pt>
                <c:pt idx="3142">
                  <c:v>0.79405633819397303</c:v>
                </c:pt>
                <c:pt idx="3143">
                  <c:v>0.79529318607277977</c:v>
                </c:pt>
                <c:pt idx="3144">
                  <c:v>0.7965300339515865</c:v>
                </c:pt>
                <c:pt idx="3145">
                  <c:v>0.79776688183039324</c:v>
                </c:pt>
                <c:pt idx="3146">
                  <c:v>0.79900372970919997</c:v>
                </c:pt>
                <c:pt idx="3147">
                  <c:v>0.80024057758800671</c:v>
                </c:pt>
                <c:pt idx="3148">
                  <c:v>0.80147742546681344</c:v>
                </c:pt>
                <c:pt idx="3149">
                  <c:v>0.80271427334562018</c:v>
                </c:pt>
                <c:pt idx="3150">
                  <c:v>0.80395112122442691</c:v>
                </c:pt>
                <c:pt idx="3151">
                  <c:v>0.80518796910323365</c:v>
                </c:pt>
                <c:pt idx="3152">
                  <c:v>0.80642481698204038</c:v>
                </c:pt>
                <c:pt idx="3153">
                  <c:v>0.80766166486084712</c:v>
                </c:pt>
                <c:pt idx="3154">
                  <c:v>0.80889851273965385</c:v>
                </c:pt>
                <c:pt idx="3155">
                  <c:v>0.81013536061846059</c:v>
                </c:pt>
                <c:pt idx="3156">
                  <c:v>0.81137220849726732</c:v>
                </c:pt>
                <c:pt idx="3157">
                  <c:v>0.81260905637607406</c:v>
                </c:pt>
                <c:pt idx="3158">
                  <c:v>0.81384590425488079</c:v>
                </c:pt>
                <c:pt idx="3159">
                  <c:v>0.81508275213368753</c:v>
                </c:pt>
                <c:pt idx="3160">
                  <c:v>0.81631960001249426</c:v>
                </c:pt>
                <c:pt idx="3161">
                  <c:v>0.817556447891301</c:v>
                </c:pt>
                <c:pt idx="3162">
                  <c:v>0.81879329577010773</c:v>
                </c:pt>
                <c:pt idx="3163">
                  <c:v>0.82003014364891447</c:v>
                </c:pt>
                <c:pt idx="3164">
                  <c:v>0.8212669915277212</c:v>
                </c:pt>
                <c:pt idx="3165">
                  <c:v>0.82250383940652794</c:v>
                </c:pt>
                <c:pt idx="3166">
                  <c:v>0.82374068728533467</c:v>
                </c:pt>
                <c:pt idx="3167">
                  <c:v>0.82497753516414141</c:v>
                </c:pt>
                <c:pt idx="3168">
                  <c:v>0.82621438304294814</c:v>
                </c:pt>
                <c:pt idx="3169">
                  <c:v>0.82745123092175488</c:v>
                </c:pt>
                <c:pt idx="3170">
                  <c:v>0.82868807880056161</c:v>
                </c:pt>
                <c:pt idx="3171">
                  <c:v>0.82992492667936835</c:v>
                </c:pt>
                <c:pt idx="3172">
                  <c:v>0.83116177455817508</c:v>
                </c:pt>
                <c:pt idx="3173">
                  <c:v>0.83239862243698182</c:v>
                </c:pt>
                <c:pt idx="3174">
                  <c:v>0.83363547031578855</c:v>
                </c:pt>
                <c:pt idx="3175">
                  <c:v>0.83487231819459529</c:v>
                </c:pt>
                <c:pt idx="3176">
                  <c:v>0.83610916607340202</c:v>
                </c:pt>
                <c:pt idx="3177">
                  <c:v>0.83734601395220876</c:v>
                </c:pt>
                <c:pt idx="3178">
                  <c:v>0.83858286183101549</c:v>
                </c:pt>
                <c:pt idx="3179">
                  <c:v>0.83981970970982223</c:v>
                </c:pt>
                <c:pt idx="3180">
                  <c:v>0.84105655758862896</c:v>
                </c:pt>
                <c:pt idx="3181">
                  <c:v>0.8422934054674357</c:v>
                </c:pt>
                <c:pt idx="3182">
                  <c:v>0.84353025334624243</c:v>
                </c:pt>
                <c:pt idx="3183">
                  <c:v>0.84476710122504917</c:v>
                </c:pt>
                <c:pt idx="3184">
                  <c:v>0.8460039491038559</c:v>
                </c:pt>
                <c:pt idx="3185">
                  <c:v>0.84724079698266264</c:v>
                </c:pt>
                <c:pt idx="3186">
                  <c:v>0.84847764486146937</c:v>
                </c:pt>
                <c:pt idx="3187">
                  <c:v>0.84971449274027611</c:v>
                </c:pt>
                <c:pt idx="3188">
                  <c:v>0.85095134061908284</c:v>
                </c:pt>
                <c:pt idx="3189">
                  <c:v>0.85218818849788958</c:v>
                </c:pt>
                <c:pt idx="3190">
                  <c:v>0.85342503637669631</c:v>
                </c:pt>
                <c:pt idx="3191">
                  <c:v>0.85466188425550305</c:v>
                </c:pt>
                <c:pt idx="3192">
                  <c:v>0.85589873213430978</c:v>
                </c:pt>
                <c:pt idx="3193">
                  <c:v>0.85713558001311652</c:v>
                </c:pt>
                <c:pt idx="3194">
                  <c:v>0.85837242789192325</c:v>
                </c:pt>
                <c:pt idx="3195">
                  <c:v>0.85960927577072999</c:v>
                </c:pt>
                <c:pt idx="3196">
                  <c:v>0.86084612364953672</c:v>
                </c:pt>
                <c:pt idx="3197">
                  <c:v>0.86208297152834346</c:v>
                </c:pt>
                <c:pt idx="3198">
                  <c:v>0.86331981940715019</c:v>
                </c:pt>
                <c:pt idx="3199">
                  <c:v>0.86455666728595693</c:v>
                </c:pt>
                <c:pt idx="3200">
                  <c:v>0.86579351516476366</c:v>
                </c:pt>
                <c:pt idx="3201">
                  <c:v>0.8670303630435704</c:v>
                </c:pt>
                <c:pt idx="3202">
                  <c:v>0.86826721092237713</c:v>
                </c:pt>
                <c:pt idx="3203">
                  <c:v>0.86950405880118387</c:v>
                </c:pt>
                <c:pt idx="3204">
                  <c:v>0.8707409066799906</c:v>
                </c:pt>
                <c:pt idx="3205">
                  <c:v>0.87197775455879734</c:v>
                </c:pt>
                <c:pt idx="3206">
                  <c:v>0.87321460243760407</c:v>
                </c:pt>
                <c:pt idx="3207">
                  <c:v>0.87445145031641081</c:v>
                </c:pt>
                <c:pt idx="3208">
                  <c:v>0.87568829819521754</c:v>
                </c:pt>
                <c:pt idx="3209">
                  <c:v>0.87692514607402428</c:v>
                </c:pt>
                <c:pt idx="3210">
                  <c:v>0.87816199395283101</c:v>
                </c:pt>
                <c:pt idx="3211">
                  <c:v>0.87939884183163775</c:v>
                </c:pt>
                <c:pt idx="3212">
                  <c:v>0.88063568971044448</c:v>
                </c:pt>
                <c:pt idx="3213">
                  <c:v>0.88187253758925122</c:v>
                </c:pt>
                <c:pt idx="3214">
                  <c:v>0.88310938546805795</c:v>
                </c:pt>
                <c:pt idx="3215">
                  <c:v>0.88434623334686469</c:v>
                </c:pt>
                <c:pt idx="3216">
                  <c:v>0.88558308122567142</c:v>
                </c:pt>
                <c:pt idx="3217">
                  <c:v>0.88681992910447816</c:v>
                </c:pt>
                <c:pt idx="3218">
                  <c:v>0.88805677698328489</c:v>
                </c:pt>
                <c:pt idx="3219">
                  <c:v>0.88929362486209163</c:v>
                </c:pt>
                <c:pt idx="3220">
                  <c:v>0.89053047274089836</c:v>
                </c:pt>
                <c:pt idx="3221">
                  <c:v>0.8917673206197051</c:v>
                </c:pt>
                <c:pt idx="3222">
                  <c:v>0.89300416849851183</c:v>
                </c:pt>
                <c:pt idx="3223">
                  <c:v>0.89424101637731856</c:v>
                </c:pt>
                <c:pt idx="3224">
                  <c:v>0.8954778642561253</c:v>
                </c:pt>
                <c:pt idx="3225">
                  <c:v>0.89671471213493203</c:v>
                </c:pt>
                <c:pt idx="3226">
                  <c:v>0.89795156001373877</c:v>
                </c:pt>
                <c:pt idx="3227">
                  <c:v>0.8991884078925455</c:v>
                </c:pt>
                <c:pt idx="3228">
                  <c:v>0.90042525577135224</c:v>
                </c:pt>
                <c:pt idx="3229">
                  <c:v>0.90166210365015897</c:v>
                </c:pt>
                <c:pt idx="3230">
                  <c:v>0.90289895152896571</c:v>
                </c:pt>
                <c:pt idx="3231">
                  <c:v>0.90413579940777244</c:v>
                </c:pt>
                <c:pt idx="3232">
                  <c:v>0.90537264728657918</c:v>
                </c:pt>
                <c:pt idx="3233">
                  <c:v>0.90660949516538591</c:v>
                </c:pt>
                <c:pt idx="3234">
                  <c:v>0.90784634304419265</c:v>
                </c:pt>
                <c:pt idx="3235">
                  <c:v>0.90908319092299938</c:v>
                </c:pt>
                <c:pt idx="3236">
                  <c:v>0.91032003880180612</c:v>
                </c:pt>
                <c:pt idx="3237">
                  <c:v>0.91155688668061285</c:v>
                </c:pt>
                <c:pt idx="3238">
                  <c:v>0.91279373455941959</c:v>
                </c:pt>
                <c:pt idx="3239">
                  <c:v>0.91403058243822632</c:v>
                </c:pt>
                <c:pt idx="3240">
                  <c:v>0.91526743031703306</c:v>
                </c:pt>
                <c:pt idx="3241">
                  <c:v>0.91650427819583979</c:v>
                </c:pt>
                <c:pt idx="3242">
                  <c:v>0.91774112607464653</c:v>
                </c:pt>
                <c:pt idx="3243">
                  <c:v>0.91897797395345326</c:v>
                </c:pt>
                <c:pt idx="3244">
                  <c:v>0.92021482183226</c:v>
                </c:pt>
                <c:pt idx="3245">
                  <c:v>0.92145166971106673</c:v>
                </c:pt>
                <c:pt idx="3246">
                  <c:v>0.92268851758987347</c:v>
                </c:pt>
                <c:pt idx="3247">
                  <c:v>0.9239253654686802</c:v>
                </c:pt>
                <c:pt idx="3248">
                  <c:v>0.92516221334748694</c:v>
                </c:pt>
                <c:pt idx="3249">
                  <c:v>0.92639906122629367</c:v>
                </c:pt>
                <c:pt idx="3250">
                  <c:v>0.92763590910510041</c:v>
                </c:pt>
                <c:pt idx="3251">
                  <c:v>0.92887275698390714</c:v>
                </c:pt>
                <c:pt idx="3252">
                  <c:v>0.93010960486271388</c:v>
                </c:pt>
                <c:pt idx="3253">
                  <c:v>0.93134645274152061</c:v>
                </c:pt>
                <c:pt idx="3254">
                  <c:v>0.93258330062032735</c:v>
                </c:pt>
                <c:pt idx="3255">
                  <c:v>0.93382014849913408</c:v>
                </c:pt>
                <c:pt idx="3256">
                  <c:v>0.93505699637794082</c:v>
                </c:pt>
                <c:pt idx="3257">
                  <c:v>0.93629384425674755</c:v>
                </c:pt>
                <c:pt idx="3258">
                  <c:v>0.93753069213555429</c:v>
                </c:pt>
                <c:pt idx="3259">
                  <c:v>0.93876754001436102</c:v>
                </c:pt>
                <c:pt idx="3260">
                  <c:v>0.94000438789316776</c:v>
                </c:pt>
                <c:pt idx="3261">
                  <c:v>0.94124123577197449</c:v>
                </c:pt>
                <c:pt idx="3262">
                  <c:v>0.94247808365078123</c:v>
                </c:pt>
                <c:pt idx="3263">
                  <c:v>0.94371493152958796</c:v>
                </c:pt>
                <c:pt idx="3264">
                  <c:v>0.9449517794083947</c:v>
                </c:pt>
                <c:pt idx="3265">
                  <c:v>0.94618862728720143</c:v>
                </c:pt>
                <c:pt idx="3266">
                  <c:v>0.94742547516600817</c:v>
                </c:pt>
                <c:pt idx="3267">
                  <c:v>0.9486623230448149</c:v>
                </c:pt>
                <c:pt idx="3268">
                  <c:v>0.94989917092362164</c:v>
                </c:pt>
                <c:pt idx="3269">
                  <c:v>0.95113601880242837</c:v>
                </c:pt>
                <c:pt idx="3270">
                  <c:v>0.95237286668123511</c:v>
                </c:pt>
                <c:pt idx="3271">
                  <c:v>0.95360971456004184</c:v>
                </c:pt>
                <c:pt idx="3272">
                  <c:v>0.95484656243884858</c:v>
                </c:pt>
                <c:pt idx="3273">
                  <c:v>0.95608341031765531</c:v>
                </c:pt>
                <c:pt idx="3274">
                  <c:v>0.95732025819646205</c:v>
                </c:pt>
                <c:pt idx="3275">
                  <c:v>0.95855710607526878</c:v>
                </c:pt>
                <c:pt idx="3276">
                  <c:v>0.95979395395407552</c:v>
                </c:pt>
                <c:pt idx="3277">
                  <c:v>0.96103080183288225</c:v>
                </c:pt>
                <c:pt idx="3278">
                  <c:v>0.96226764971168899</c:v>
                </c:pt>
                <c:pt idx="3279">
                  <c:v>0.96350449759049572</c:v>
                </c:pt>
                <c:pt idx="3280">
                  <c:v>0.96474134546930246</c:v>
                </c:pt>
                <c:pt idx="3281">
                  <c:v>0.96597819334810919</c:v>
                </c:pt>
                <c:pt idx="3282">
                  <c:v>0.96721504122691593</c:v>
                </c:pt>
                <c:pt idx="3283">
                  <c:v>0.96845188910572266</c:v>
                </c:pt>
                <c:pt idx="3284">
                  <c:v>0.9696887369845294</c:v>
                </c:pt>
                <c:pt idx="3285">
                  <c:v>0.97092558486333613</c:v>
                </c:pt>
                <c:pt idx="3286">
                  <c:v>0.97216243274214287</c:v>
                </c:pt>
                <c:pt idx="3287">
                  <c:v>0.9733992806209496</c:v>
                </c:pt>
                <c:pt idx="3288">
                  <c:v>0.97463612849975634</c:v>
                </c:pt>
                <c:pt idx="3289">
                  <c:v>0.97587297637856307</c:v>
                </c:pt>
                <c:pt idx="3290">
                  <c:v>0.97710982425736981</c:v>
                </c:pt>
                <c:pt idx="3291">
                  <c:v>0.97834667213617654</c:v>
                </c:pt>
                <c:pt idx="3292">
                  <c:v>0.97958352001498328</c:v>
                </c:pt>
                <c:pt idx="3293">
                  <c:v>0.98082036789379001</c:v>
                </c:pt>
                <c:pt idx="3294">
                  <c:v>0.98205721577259675</c:v>
                </c:pt>
                <c:pt idx="3295">
                  <c:v>0.98329406365140348</c:v>
                </c:pt>
                <c:pt idx="3296">
                  <c:v>0.98453091153021022</c:v>
                </c:pt>
                <c:pt idx="3297">
                  <c:v>0.98576775940901695</c:v>
                </c:pt>
                <c:pt idx="3298">
                  <c:v>0.98700460728782369</c:v>
                </c:pt>
                <c:pt idx="3299">
                  <c:v>0.98824145516663042</c:v>
                </c:pt>
                <c:pt idx="3300">
                  <c:v>0.98947830304543716</c:v>
                </c:pt>
                <c:pt idx="3301">
                  <c:v>0.99071515092424389</c:v>
                </c:pt>
                <c:pt idx="3302">
                  <c:v>0.99195199880305063</c:v>
                </c:pt>
                <c:pt idx="3303">
                  <c:v>0.99318884668185736</c:v>
                </c:pt>
                <c:pt idx="3304">
                  <c:v>0.9944256945606641</c:v>
                </c:pt>
                <c:pt idx="3305">
                  <c:v>0.99566254243947083</c:v>
                </c:pt>
                <c:pt idx="3306">
                  <c:v>0.99689939031827757</c:v>
                </c:pt>
                <c:pt idx="3307">
                  <c:v>0.9981362381970843</c:v>
                </c:pt>
                <c:pt idx="3308">
                  <c:v>0.99937308607589104</c:v>
                </c:pt>
                <c:pt idx="3309">
                  <c:v>1.0006099339546977</c:v>
                </c:pt>
                <c:pt idx="3310">
                  <c:v>1.0018467818335044</c:v>
                </c:pt>
                <c:pt idx="3311">
                  <c:v>1.0030836297123111</c:v>
                </c:pt>
                <c:pt idx="3312">
                  <c:v>1.0043204775911179</c:v>
                </c:pt>
                <c:pt idx="3313">
                  <c:v>1.0055573254699246</c:v>
                </c:pt>
                <c:pt idx="3314">
                  <c:v>1.0067941733487313</c:v>
                </c:pt>
                <c:pt idx="3315">
                  <c:v>1.0080310212275381</c:v>
                </c:pt>
                <c:pt idx="3316">
                  <c:v>1.0092678691063448</c:v>
                </c:pt>
                <c:pt idx="3317">
                  <c:v>1.0105047169851515</c:v>
                </c:pt>
                <c:pt idx="3318">
                  <c:v>1.0117415648639583</c:v>
                </c:pt>
                <c:pt idx="3319">
                  <c:v>1.012978412742765</c:v>
                </c:pt>
                <c:pt idx="3320">
                  <c:v>1.0142152606215717</c:v>
                </c:pt>
                <c:pt idx="3321">
                  <c:v>1.0154521085003785</c:v>
                </c:pt>
                <c:pt idx="3322">
                  <c:v>1.0166889563791852</c:v>
                </c:pt>
                <c:pt idx="3323">
                  <c:v>1.017925804257992</c:v>
                </c:pt>
                <c:pt idx="3324">
                  <c:v>1.0191626521367987</c:v>
                </c:pt>
                <c:pt idx="3325">
                  <c:v>1.0203995000156054</c:v>
                </c:pt>
                <c:pt idx="3326">
                  <c:v>1.0216363478944122</c:v>
                </c:pt>
                <c:pt idx="3327">
                  <c:v>1.0228731957732189</c:v>
                </c:pt>
                <c:pt idx="3328">
                  <c:v>1.0241100436520256</c:v>
                </c:pt>
                <c:pt idx="3329">
                  <c:v>1.0253468915308324</c:v>
                </c:pt>
                <c:pt idx="3330">
                  <c:v>1.0265837394096391</c:v>
                </c:pt>
                <c:pt idx="3331">
                  <c:v>1.0278205872884458</c:v>
                </c:pt>
                <c:pt idx="3332">
                  <c:v>1.0290574351672526</c:v>
                </c:pt>
                <c:pt idx="3333">
                  <c:v>1.0302942830460593</c:v>
                </c:pt>
                <c:pt idx="3334">
                  <c:v>1.031531130924866</c:v>
                </c:pt>
                <c:pt idx="3335">
                  <c:v>1.0327679788036728</c:v>
                </c:pt>
                <c:pt idx="3336">
                  <c:v>1.0340048266824795</c:v>
                </c:pt>
                <c:pt idx="3337">
                  <c:v>1.0352416745612862</c:v>
                </c:pt>
                <c:pt idx="3338">
                  <c:v>1.036478522440093</c:v>
                </c:pt>
                <c:pt idx="3339">
                  <c:v>1.0377153703188997</c:v>
                </c:pt>
                <c:pt idx="3340">
                  <c:v>1.0389522181977064</c:v>
                </c:pt>
                <c:pt idx="3341">
                  <c:v>1.0401890660765132</c:v>
                </c:pt>
                <c:pt idx="3342">
                  <c:v>1.0414259139553199</c:v>
                </c:pt>
                <c:pt idx="3343">
                  <c:v>1.0426627618341267</c:v>
                </c:pt>
                <c:pt idx="3344">
                  <c:v>1.0438996097129334</c:v>
                </c:pt>
                <c:pt idx="3345">
                  <c:v>1.0451364575917401</c:v>
                </c:pt>
                <c:pt idx="3346">
                  <c:v>1.0463733054705469</c:v>
                </c:pt>
                <c:pt idx="3347">
                  <c:v>1.0476101533493536</c:v>
                </c:pt>
                <c:pt idx="3348">
                  <c:v>1.0488470012281603</c:v>
                </c:pt>
                <c:pt idx="3349">
                  <c:v>1.0500838491069671</c:v>
                </c:pt>
                <c:pt idx="3350">
                  <c:v>1.0513206969857738</c:v>
                </c:pt>
                <c:pt idx="3351">
                  <c:v>1.0525575448645805</c:v>
                </c:pt>
                <c:pt idx="3352">
                  <c:v>1.0537943927433873</c:v>
                </c:pt>
                <c:pt idx="3353">
                  <c:v>1.055031240622194</c:v>
                </c:pt>
                <c:pt idx="3354">
                  <c:v>1.0562680885010007</c:v>
                </c:pt>
                <c:pt idx="3355">
                  <c:v>1.0575049363798075</c:v>
                </c:pt>
                <c:pt idx="3356">
                  <c:v>1.0587417842586142</c:v>
                </c:pt>
                <c:pt idx="3357">
                  <c:v>1.0599786321374209</c:v>
                </c:pt>
                <c:pt idx="3358">
                  <c:v>1.0612154800162277</c:v>
                </c:pt>
                <c:pt idx="3359">
                  <c:v>1.0624523278950344</c:v>
                </c:pt>
                <c:pt idx="3360">
                  <c:v>1.0636891757738411</c:v>
                </c:pt>
                <c:pt idx="3361">
                  <c:v>1.0649260236526479</c:v>
                </c:pt>
                <c:pt idx="3362">
                  <c:v>1.0661628715314546</c:v>
                </c:pt>
                <c:pt idx="3363">
                  <c:v>1.0673997194102613</c:v>
                </c:pt>
                <c:pt idx="3364">
                  <c:v>1.0686365672890681</c:v>
                </c:pt>
                <c:pt idx="3365">
                  <c:v>1.0698734151678748</c:v>
                </c:pt>
                <c:pt idx="3366">
                  <c:v>1.0711102630466816</c:v>
                </c:pt>
                <c:pt idx="3367">
                  <c:v>1.0723471109254883</c:v>
                </c:pt>
                <c:pt idx="3368">
                  <c:v>1.073583958804295</c:v>
                </c:pt>
                <c:pt idx="3369">
                  <c:v>1.0748208066831018</c:v>
                </c:pt>
                <c:pt idx="3370">
                  <c:v>1.0760576545619085</c:v>
                </c:pt>
                <c:pt idx="3371">
                  <c:v>1.0772945024407152</c:v>
                </c:pt>
                <c:pt idx="3372">
                  <c:v>1.078531350319522</c:v>
                </c:pt>
                <c:pt idx="3373">
                  <c:v>1.0797681981983287</c:v>
                </c:pt>
                <c:pt idx="3374">
                  <c:v>1.0810050460771354</c:v>
                </c:pt>
                <c:pt idx="3375">
                  <c:v>1.0822418939559422</c:v>
                </c:pt>
                <c:pt idx="3376">
                  <c:v>1.0834787418347489</c:v>
                </c:pt>
                <c:pt idx="3377">
                  <c:v>1.0847155897135556</c:v>
                </c:pt>
                <c:pt idx="3378">
                  <c:v>1.0859524375923624</c:v>
                </c:pt>
                <c:pt idx="3379">
                  <c:v>1.0871892854711691</c:v>
                </c:pt>
                <c:pt idx="3380">
                  <c:v>1.0884261333499758</c:v>
                </c:pt>
                <c:pt idx="3381">
                  <c:v>1.0896629812287826</c:v>
                </c:pt>
                <c:pt idx="3382">
                  <c:v>1.0908998291075893</c:v>
                </c:pt>
                <c:pt idx="3383">
                  <c:v>1.092136676986396</c:v>
                </c:pt>
                <c:pt idx="3384">
                  <c:v>1.0933735248652028</c:v>
                </c:pt>
                <c:pt idx="3385">
                  <c:v>1.0946103727440095</c:v>
                </c:pt>
                <c:pt idx="3386">
                  <c:v>1.0958472206228163</c:v>
                </c:pt>
                <c:pt idx="3387">
                  <c:v>1.097084068501623</c:v>
                </c:pt>
                <c:pt idx="3388">
                  <c:v>1.0983209163804297</c:v>
                </c:pt>
                <c:pt idx="3389">
                  <c:v>1.0995577642592365</c:v>
                </c:pt>
                <c:pt idx="3390">
                  <c:v>1.1007946121380432</c:v>
                </c:pt>
                <c:pt idx="3391">
                  <c:v>1.1020314600168499</c:v>
                </c:pt>
                <c:pt idx="3392">
                  <c:v>1.1032683078956567</c:v>
                </c:pt>
                <c:pt idx="3393">
                  <c:v>1.1045051557744634</c:v>
                </c:pt>
                <c:pt idx="3394">
                  <c:v>1.1057420036532701</c:v>
                </c:pt>
                <c:pt idx="3395">
                  <c:v>1.1069788515320769</c:v>
                </c:pt>
                <c:pt idx="3396">
                  <c:v>1.1082156994108836</c:v>
                </c:pt>
                <c:pt idx="3397">
                  <c:v>1.1094525472896903</c:v>
                </c:pt>
                <c:pt idx="3398">
                  <c:v>1.1106893951684971</c:v>
                </c:pt>
                <c:pt idx="3399">
                  <c:v>1.1119262430473038</c:v>
                </c:pt>
                <c:pt idx="3400">
                  <c:v>1.1131630909261105</c:v>
                </c:pt>
                <c:pt idx="3401">
                  <c:v>1.1143999388049173</c:v>
                </c:pt>
                <c:pt idx="3402">
                  <c:v>1.115636786683724</c:v>
                </c:pt>
                <c:pt idx="3403">
                  <c:v>1.1168736345625307</c:v>
                </c:pt>
                <c:pt idx="3404">
                  <c:v>1.1181104824413375</c:v>
                </c:pt>
                <c:pt idx="3405">
                  <c:v>1.1193473303201442</c:v>
                </c:pt>
                <c:pt idx="3406">
                  <c:v>1.120584178198951</c:v>
                </c:pt>
                <c:pt idx="3407">
                  <c:v>1.1218210260777577</c:v>
                </c:pt>
                <c:pt idx="3408">
                  <c:v>1.1230578739565644</c:v>
                </c:pt>
                <c:pt idx="3409">
                  <c:v>1.1242947218353712</c:v>
                </c:pt>
                <c:pt idx="3410">
                  <c:v>1.1255315697141779</c:v>
                </c:pt>
                <c:pt idx="3411">
                  <c:v>1.1267684175929846</c:v>
                </c:pt>
                <c:pt idx="3412">
                  <c:v>1.1280052654717914</c:v>
                </c:pt>
                <c:pt idx="3413">
                  <c:v>1.1292421133505981</c:v>
                </c:pt>
                <c:pt idx="3414">
                  <c:v>1.1304789612294048</c:v>
                </c:pt>
                <c:pt idx="3415">
                  <c:v>1.1317158091082116</c:v>
                </c:pt>
                <c:pt idx="3416">
                  <c:v>1.1329526569870183</c:v>
                </c:pt>
                <c:pt idx="3417">
                  <c:v>1.134189504865825</c:v>
                </c:pt>
                <c:pt idx="3418">
                  <c:v>1.1354263527446318</c:v>
                </c:pt>
                <c:pt idx="3419">
                  <c:v>1.1366632006234385</c:v>
                </c:pt>
                <c:pt idx="3420">
                  <c:v>1.1379000485022452</c:v>
                </c:pt>
                <c:pt idx="3421">
                  <c:v>1.139136896381052</c:v>
                </c:pt>
                <c:pt idx="3422">
                  <c:v>1.1403737442598587</c:v>
                </c:pt>
                <c:pt idx="3423">
                  <c:v>1.1416105921386654</c:v>
                </c:pt>
                <c:pt idx="3424">
                  <c:v>1.1428474400174722</c:v>
                </c:pt>
                <c:pt idx="3425">
                  <c:v>1.1440842878962789</c:v>
                </c:pt>
                <c:pt idx="3426">
                  <c:v>1.1453211357750857</c:v>
                </c:pt>
                <c:pt idx="3427">
                  <c:v>1.1465579836538924</c:v>
                </c:pt>
                <c:pt idx="3428">
                  <c:v>1.1477948315326991</c:v>
                </c:pt>
                <c:pt idx="3429">
                  <c:v>1.1490316794115059</c:v>
                </c:pt>
                <c:pt idx="3430">
                  <c:v>1.1502685272903126</c:v>
                </c:pt>
                <c:pt idx="3431">
                  <c:v>1.1515053751691193</c:v>
                </c:pt>
                <c:pt idx="3432">
                  <c:v>1.1527422230479261</c:v>
                </c:pt>
                <c:pt idx="3433">
                  <c:v>1.1539790709267328</c:v>
                </c:pt>
                <c:pt idx="3434">
                  <c:v>1.1552159188055395</c:v>
                </c:pt>
                <c:pt idx="3435">
                  <c:v>1.1564527666843463</c:v>
                </c:pt>
                <c:pt idx="3436">
                  <c:v>1.157689614563153</c:v>
                </c:pt>
                <c:pt idx="3437">
                  <c:v>1.1589264624419597</c:v>
                </c:pt>
                <c:pt idx="3438">
                  <c:v>1.1601633103207665</c:v>
                </c:pt>
                <c:pt idx="3439">
                  <c:v>1.1614001581995732</c:v>
                </c:pt>
                <c:pt idx="3440">
                  <c:v>1.1626370060783799</c:v>
                </c:pt>
                <c:pt idx="3441">
                  <c:v>1.1638738539571867</c:v>
                </c:pt>
                <c:pt idx="3442">
                  <c:v>1.1651107018359934</c:v>
                </c:pt>
                <c:pt idx="3443">
                  <c:v>1.1663475497148001</c:v>
                </c:pt>
                <c:pt idx="3444">
                  <c:v>1.1675843975936069</c:v>
                </c:pt>
                <c:pt idx="3445">
                  <c:v>1.1688212454724136</c:v>
                </c:pt>
                <c:pt idx="3446">
                  <c:v>1.1700580933512204</c:v>
                </c:pt>
                <c:pt idx="3447">
                  <c:v>1.1712949412300271</c:v>
                </c:pt>
                <c:pt idx="3448">
                  <c:v>1.1725317891088338</c:v>
                </c:pt>
                <c:pt idx="3449">
                  <c:v>1.1737686369876406</c:v>
                </c:pt>
                <c:pt idx="3450">
                  <c:v>1.1750054848664473</c:v>
                </c:pt>
                <c:pt idx="3451">
                  <c:v>1.176242332745254</c:v>
                </c:pt>
                <c:pt idx="3452">
                  <c:v>1.1774791806240608</c:v>
                </c:pt>
                <c:pt idx="3453">
                  <c:v>1.1787160285028675</c:v>
                </c:pt>
                <c:pt idx="3454">
                  <c:v>1.1799528763816742</c:v>
                </c:pt>
                <c:pt idx="3455">
                  <c:v>1.181189724260481</c:v>
                </c:pt>
                <c:pt idx="3456">
                  <c:v>1.1824265721392877</c:v>
                </c:pt>
                <c:pt idx="3457">
                  <c:v>1.1836634200180944</c:v>
                </c:pt>
                <c:pt idx="3458">
                  <c:v>1.1849002678969012</c:v>
                </c:pt>
                <c:pt idx="3459">
                  <c:v>1.1861371157757079</c:v>
                </c:pt>
                <c:pt idx="3460">
                  <c:v>1.1873739636545146</c:v>
                </c:pt>
                <c:pt idx="3461">
                  <c:v>1.1886108115333214</c:v>
                </c:pt>
                <c:pt idx="3462">
                  <c:v>1.1898476594121281</c:v>
                </c:pt>
                <c:pt idx="3463">
                  <c:v>1.1910845072909348</c:v>
                </c:pt>
                <c:pt idx="3464">
                  <c:v>1.1923213551697416</c:v>
                </c:pt>
                <c:pt idx="3465">
                  <c:v>1.1935582030485483</c:v>
                </c:pt>
                <c:pt idx="3466">
                  <c:v>1.1947950509273551</c:v>
                </c:pt>
                <c:pt idx="3467">
                  <c:v>1.1960318988061618</c:v>
                </c:pt>
                <c:pt idx="3468">
                  <c:v>1.1972687466849685</c:v>
                </c:pt>
                <c:pt idx="3469">
                  <c:v>1.1985055945637753</c:v>
                </c:pt>
                <c:pt idx="3470">
                  <c:v>1.199742442442582</c:v>
                </c:pt>
                <c:pt idx="3471">
                  <c:v>1.2009792903213887</c:v>
                </c:pt>
                <c:pt idx="3472">
                  <c:v>1.2022161382001955</c:v>
                </c:pt>
                <c:pt idx="3473">
                  <c:v>1.2034529860790022</c:v>
                </c:pt>
                <c:pt idx="3474">
                  <c:v>1.2046898339578089</c:v>
                </c:pt>
                <c:pt idx="3475">
                  <c:v>1.2059266818366157</c:v>
                </c:pt>
                <c:pt idx="3476">
                  <c:v>1.2071635297154224</c:v>
                </c:pt>
                <c:pt idx="3477">
                  <c:v>1.2084003775942291</c:v>
                </c:pt>
                <c:pt idx="3478">
                  <c:v>1.2096372254730359</c:v>
                </c:pt>
                <c:pt idx="3479">
                  <c:v>1.2108740733518426</c:v>
                </c:pt>
                <c:pt idx="3480">
                  <c:v>1.2121109212306493</c:v>
                </c:pt>
                <c:pt idx="3481">
                  <c:v>1.2133477691094561</c:v>
                </c:pt>
                <c:pt idx="3482">
                  <c:v>1.2145846169882628</c:v>
                </c:pt>
                <c:pt idx="3483">
                  <c:v>1.2158214648670695</c:v>
                </c:pt>
                <c:pt idx="3484">
                  <c:v>1.2170583127458763</c:v>
                </c:pt>
                <c:pt idx="3485">
                  <c:v>1.218295160624683</c:v>
                </c:pt>
                <c:pt idx="3486">
                  <c:v>1.2195320085034898</c:v>
                </c:pt>
                <c:pt idx="3487">
                  <c:v>1.2207688563822965</c:v>
                </c:pt>
                <c:pt idx="3488">
                  <c:v>1.2220057042611032</c:v>
                </c:pt>
                <c:pt idx="3489">
                  <c:v>1.22324255213991</c:v>
                </c:pt>
                <c:pt idx="3490">
                  <c:v>1.2244794000187167</c:v>
                </c:pt>
                <c:pt idx="3491">
                  <c:v>1.2257162478975234</c:v>
                </c:pt>
                <c:pt idx="3492">
                  <c:v>1.2269530957763302</c:v>
                </c:pt>
                <c:pt idx="3493">
                  <c:v>1.2281899436551369</c:v>
                </c:pt>
                <c:pt idx="3494">
                  <c:v>1.2294267915339436</c:v>
                </c:pt>
                <c:pt idx="3495">
                  <c:v>1.2306636394127504</c:v>
                </c:pt>
                <c:pt idx="3496">
                  <c:v>1.2319004872915571</c:v>
                </c:pt>
                <c:pt idx="3497">
                  <c:v>1.2331373351703638</c:v>
                </c:pt>
                <c:pt idx="3498">
                  <c:v>1.2343741830491706</c:v>
                </c:pt>
                <c:pt idx="3499">
                  <c:v>1.2356110309279773</c:v>
                </c:pt>
                <c:pt idx="3500">
                  <c:v>1.236847878806784</c:v>
                </c:pt>
                <c:pt idx="3501">
                  <c:v>1.2380847266855908</c:v>
                </c:pt>
                <c:pt idx="3502">
                  <c:v>1.2393215745643975</c:v>
                </c:pt>
                <c:pt idx="3503">
                  <c:v>1.2405584224432042</c:v>
                </c:pt>
                <c:pt idx="3504">
                  <c:v>1.241795270322011</c:v>
                </c:pt>
                <c:pt idx="3505">
                  <c:v>1.2430321182008177</c:v>
                </c:pt>
                <c:pt idx="3506">
                  <c:v>1.2442689660796244</c:v>
                </c:pt>
                <c:pt idx="3507">
                  <c:v>1.2455058139584312</c:v>
                </c:pt>
                <c:pt idx="3508">
                  <c:v>1.2467426618372379</c:v>
                </c:pt>
                <c:pt idx="3509">
                  <c:v>1.2479795097160447</c:v>
                </c:pt>
                <c:pt idx="3510">
                  <c:v>1.2492163575948514</c:v>
                </c:pt>
                <c:pt idx="3511">
                  <c:v>1.2504532054736581</c:v>
                </c:pt>
                <c:pt idx="3512">
                  <c:v>1.2516900533524649</c:v>
                </c:pt>
                <c:pt idx="3513">
                  <c:v>1.2529269012312716</c:v>
                </c:pt>
                <c:pt idx="3514">
                  <c:v>1.2541637491100783</c:v>
                </c:pt>
                <c:pt idx="3515">
                  <c:v>1.2554005969888851</c:v>
                </c:pt>
                <c:pt idx="3516">
                  <c:v>1.2566374448676918</c:v>
                </c:pt>
                <c:pt idx="3517">
                  <c:v>1.2578742927464985</c:v>
                </c:pt>
                <c:pt idx="3518">
                  <c:v>1.2591111406253053</c:v>
                </c:pt>
                <c:pt idx="3519">
                  <c:v>1.260347988504112</c:v>
                </c:pt>
                <c:pt idx="3520">
                  <c:v>1.2615848363829187</c:v>
                </c:pt>
                <c:pt idx="3521">
                  <c:v>1.2628216842617255</c:v>
                </c:pt>
                <c:pt idx="3522">
                  <c:v>1.2640585321405322</c:v>
                </c:pt>
                <c:pt idx="3523">
                  <c:v>1.2652953800193389</c:v>
                </c:pt>
                <c:pt idx="3524">
                  <c:v>1.2665322278981457</c:v>
                </c:pt>
                <c:pt idx="3525">
                  <c:v>1.2677690757769524</c:v>
                </c:pt>
                <c:pt idx="3526">
                  <c:v>1.2690059236557591</c:v>
                </c:pt>
                <c:pt idx="3527">
                  <c:v>1.2702427715345659</c:v>
                </c:pt>
                <c:pt idx="3528">
                  <c:v>1.2714796194133726</c:v>
                </c:pt>
                <c:pt idx="3529">
                  <c:v>1.2727164672921794</c:v>
                </c:pt>
                <c:pt idx="3530">
                  <c:v>1.2739533151709861</c:v>
                </c:pt>
                <c:pt idx="3531">
                  <c:v>1.2751901630497928</c:v>
                </c:pt>
                <c:pt idx="3532">
                  <c:v>1.2764270109285996</c:v>
                </c:pt>
                <c:pt idx="3533">
                  <c:v>1.2776638588074063</c:v>
                </c:pt>
                <c:pt idx="3534">
                  <c:v>1.278900706686213</c:v>
                </c:pt>
                <c:pt idx="3535">
                  <c:v>1.2801375545650198</c:v>
                </c:pt>
                <c:pt idx="3536">
                  <c:v>1.2813744024438265</c:v>
                </c:pt>
                <c:pt idx="3537">
                  <c:v>1.2826112503226332</c:v>
                </c:pt>
                <c:pt idx="3538">
                  <c:v>1.28384809820144</c:v>
                </c:pt>
                <c:pt idx="3539">
                  <c:v>1.2850849460802467</c:v>
                </c:pt>
                <c:pt idx="3540">
                  <c:v>1.2863217939590534</c:v>
                </c:pt>
                <c:pt idx="3541">
                  <c:v>1.2875586418378602</c:v>
                </c:pt>
                <c:pt idx="3542">
                  <c:v>1.2887954897166669</c:v>
                </c:pt>
                <c:pt idx="3543">
                  <c:v>1.2900323375954736</c:v>
                </c:pt>
                <c:pt idx="3544">
                  <c:v>1.2912691854742804</c:v>
                </c:pt>
                <c:pt idx="3545">
                  <c:v>1.2925060333530871</c:v>
                </c:pt>
                <c:pt idx="3546">
                  <c:v>1.2937428812318938</c:v>
                </c:pt>
                <c:pt idx="3547">
                  <c:v>1.2949797291107006</c:v>
                </c:pt>
                <c:pt idx="3548">
                  <c:v>1.2962165769895073</c:v>
                </c:pt>
                <c:pt idx="3549">
                  <c:v>1.2974534248683141</c:v>
                </c:pt>
                <c:pt idx="3550">
                  <c:v>1.2986902727471208</c:v>
                </c:pt>
                <c:pt idx="3551">
                  <c:v>1.2999271206259275</c:v>
                </c:pt>
                <c:pt idx="3552">
                  <c:v>1.3011639685047343</c:v>
                </c:pt>
                <c:pt idx="3553">
                  <c:v>1.302400816383541</c:v>
                </c:pt>
                <c:pt idx="3554">
                  <c:v>1.3036376642623477</c:v>
                </c:pt>
                <c:pt idx="3555">
                  <c:v>1.3048745121411545</c:v>
                </c:pt>
                <c:pt idx="3556">
                  <c:v>1.3061113600199612</c:v>
                </c:pt>
                <c:pt idx="3557">
                  <c:v>1.3073482078987679</c:v>
                </c:pt>
                <c:pt idx="3558">
                  <c:v>1.3085850557775747</c:v>
                </c:pt>
                <c:pt idx="3559">
                  <c:v>1.3098219036563814</c:v>
                </c:pt>
                <c:pt idx="3560">
                  <c:v>1.3110587515351881</c:v>
                </c:pt>
                <c:pt idx="3561">
                  <c:v>1.3122955994139949</c:v>
                </c:pt>
                <c:pt idx="3562">
                  <c:v>1.3135324472928016</c:v>
                </c:pt>
                <c:pt idx="3563">
                  <c:v>1.3147692951716083</c:v>
                </c:pt>
                <c:pt idx="3564">
                  <c:v>1.3160061430504151</c:v>
                </c:pt>
                <c:pt idx="3565">
                  <c:v>1.3172429909292218</c:v>
                </c:pt>
                <c:pt idx="3566">
                  <c:v>1.3184798388080285</c:v>
                </c:pt>
                <c:pt idx="3567">
                  <c:v>1.3197166866868353</c:v>
                </c:pt>
                <c:pt idx="3568">
                  <c:v>1.320953534565642</c:v>
                </c:pt>
                <c:pt idx="3569">
                  <c:v>1.3221903824444488</c:v>
                </c:pt>
                <c:pt idx="3570">
                  <c:v>1.3234272303232555</c:v>
                </c:pt>
                <c:pt idx="3571">
                  <c:v>1.3246640782020622</c:v>
                </c:pt>
                <c:pt idx="3572">
                  <c:v>1.325900926080869</c:v>
                </c:pt>
                <c:pt idx="3573">
                  <c:v>1.3271377739596757</c:v>
                </c:pt>
                <c:pt idx="3574">
                  <c:v>1.3283746218384824</c:v>
                </c:pt>
                <c:pt idx="3575">
                  <c:v>1.3296114697172892</c:v>
                </c:pt>
                <c:pt idx="3576">
                  <c:v>1.3308483175960959</c:v>
                </c:pt>
                <c:pt idx="3577">
                  <c:v>1.3320851654749026</c:v>
                </c:pt>
                <c:pt idx="3578">
                  <c:v>1.3333220133537094</c:v>
                </c:pt>
                <c:pt idx="3579">
                  <c:v>1.3345588612325161</c:v>
                </c:pt>
                <c:pt idx="3580">
                  <c:v>1.3357957091113228</c:v>
                </c:pt>
                <c:pt idx="3581">
                  <c:v>1.3370325569901296</c:v>
                </c:pt>
                <c:pt idx="3582">
                  <c:v>1.3382694048689363</c:v>
                </c:pt>
                <c:pt idx="3583">
                  <c:v>1.339506252747743</c:v>
                </c:pt>
                <c:pt idx="3584">
                  <c:v>1.3407431006265498</c:v>
                </c:pt>
                <c:pt idx="3585">
                  <c:v>1.3419799485053565</c:v>
                </c:pt>
                <c:pt idx="3586">
                  <c:v>1.3432167963841632</c:v>
                </c:pt>
                <c:pt idx="3587">
                  <c:v>1.34445364426297</c:v>
                </c:pt>
                <c:pt idx="3588">
                  <c:v>1.3456904921417767</c:v>
                </c:pt>
                <c:pt idx="3589">
                  <c:v>1.3469273400205835</c:v>
                </c:pt>
                <c:pt idx="3590">
                  <c:v>1.3481641878993902</c:v>
                </c:pt>
                <c:pt idx="3591">
                  <c:v>1.3494010357781969</c:v>
                </c:pt>
                <c:pt idx="3592">
                  <c:v>1.3506378836570037</c:v>
                </c:pt>
                <c:pt idx="3593">
                  <c:v>1.3518747315358104</c:v>
                </c:pt>
                <c:pt idx="3594">
                  <c:v>1.3531115794146171</c:v>
                </c:pt>
                <c:pt idx="3595">
                  <c:v>1.3543484272934239</c:v>
                </c:pt>
                <c:pt idx="3596">
                  <c:v>1.3555852751722306</c:v>
                </c:pt>
                <c:pt idx="3597">
                  <c:v>1.3568221230510373</c:v>
                </c:pt>
                <c:pt idx="3598">
                  <c:v>1.3580589709298441</c:v>
                </c:pt>
                <c:pt idx="3599">
                  <c:v>1.3592958188086508</c:v>
                </c:pt>
                <c:pt idx="3600">
                  <c:v>1.3605326666874575</c:v>
                </c:pt>
                <c:pt idx="3601">
                  <c:v>1.3617695145662643</c:v>
                </c:pt>
                <c:pt idx="3602">
                  <c:v>1.363006362445071</c:v>
                </c:pt>
                <c:pt idx="3603">
                  <c:v>1.3642432103238777</c:v>
                </c:pt>
                <c:pt idx="3604">
                  <c:v>1.3654800582026845</c:v>
                </c:pt>
                <c:pt idx="3605">
                  <c:v>1.3667169060814912</c:v>
                </c:pt>
                <c:pt idx="3606">
                  <c:v>1.3679537539602979</c:v>
                </c:pt>
                <c:pt idx="3607">
                  <c:v>1.3691906018391047</c:v>
                </c:pt>
                <c:pt idx="3608">
                  <c:v>1.3704274497179114</c:v>
                </c:pt>
                <c:pt idx="3609">
                  <c:v>1.3716642975967182</c:v>
                </c:pt>
                <c:pt idx="3610">
                  <c:v>1.3729011454755249</c:v>
                </c:pt>
                <c:pt idx="3611">
                  <c:v>1.3741379933543316</c:v>
                </c:pt>
                <c:pt idx="3612">
                  <c:v>1.3753748412331384</c:v>
                </c:pt>
                <c:pt idx="3613">
                  <c:v>1.3766116891119451</c:v>
                </c:pt>
                <c:pt idx="3614">
                  <c:v>1.3778485369907518</c:v>
                </c:pt>
                <c:pt idx="3615">
                  <c:v>1.3790853848695586</c:v>
                </c:pt>
                <c:pt idx="3616">
                  <c:v>1.3803222327483653</c:v>
                </c:pt>
                <c:pt idx="3617">
                  <c:v>1.381559080627172</c:v>
                </c:pt>
                <c:pt idx="3618">
                  <c:v>1.3827959285059788</c:v>
                </c:pt>
                <c:pt idx="3619">
                  <c:v>1.3840327763847855</c:v>
                </c:pt>
                <c:pt idx="3620">
                  <c:v>1.3852696242635922</c:v>
                </c:pt>
                <c:pt idx="3621">
                  <c:v>1.386506472142399</c:v>
                </c:pt>
                <c:pt idx="3622">
                  <c:v>1.3877433200212057</c:v>
                </c:pt>
                <c:pt idx="3623">
                  <c:v>1.3889801679000124</c:v>
                </c:pt>
                <c:pt idx="3624">
                  <c:v>1.3902170157788192</c:v>
                </c:pt>
                <c:pt idx="3625">
                  <c:v>1.3914538636576259</c:v>
                </c:pt>
                <c:pt idx="3626">
                  <c:v>1.3926907115364326</c:v>
                </c:pt>
                <c:pt idx="3627">
                  <c:v>1.3939275594152394</c:v>
                </c:pt>
                <c:pt idx="3628">
                  <c:v>1.3951644072940461</c:v>
                </c:pt>
                <c:pt idx="3629">
                  <c:v>1.3964012551728529</c:v>
                </c:pt>
                <c:pt idx="3630">
                  <c:v>1.3976381030516596</c:v>
                </c:pt>
                <c:pt idx="3631">
                  <c:v>1.3988749509304663</c:v>
                </c:pt>
                <c:pt idx="3632">
                  <c:v>1.4001117988092731</c:v>
                </c:pt>
                <c:pt idx="3633">
                  <c:v>1.4013486466880798</c:v>
                </c:pt>
                <c:pt idx="3634">
                  <c:v>1.4025854945668865</c:v>
                </c:pt>
                <c:pt idx="3635">
                  <c:v>1.4038223424456933</c:v>
                </c:pt>
                <c:pt idx="3636">
                  <c:v>1.4050591903245</c:v>
                </c:pt>
                <c:pt idx="3637">
                  <c:v>1.4062960382033067</c:v>
                </c:pt>
                <c:pt idx="3638">
                  <c:v>1.4075328860821135</c:v>
                </c:pt>
                <c:pt idx="3639">
                  <c:v>1.4087697339609202</c:v>
                </c:pt>
                <c:pt idx="3640">
                  <c:v>1.4100065818397269</c:v>
                </c:pt>
                <c:pt idx="3641">
                  <c:v>1.4112434297185337</c:v>
                </c:pt>
                <c:pt idx="3642">
                  <c:v>1.4124802775973404</c:v>
                </c:pt>
                <c:pt idx="3643">
                  <c:v>1.4137171254761471</c:v>
                </c:pt>
                <c:pt idx="3644">
                  <c:v>1.4149539733549539</c:v>
                </c:pt>
                <c:pt idx="3645">
                  <c:v>1.4161908212337606</c:v>
                </c:pt>
                <c:pt idx="3646">
                  <c:v>1.4174276691125673</c:v>
                </c:pt>
                <c:pt idx="3647">
                  <c:v>1.4186645169913741</c:v>
                </c:pt>
                <c:pt idx="3648">
                  <c:v>1.4199013648701808</c:v>
                </c:pt>
                <c:pt idx="3649">
                  <c:v>1.4211382127489876</c:v>
                </c:pt>
                <c:pt idx="3650">
                  <c:v>1.4223750606277943</c:v>
                </c:pt>
                <c:pt idx="3651">
                  <c:v>1.423611908506601</c:v>
                </c:pt>
                <c:pt idx="3652">
                  <c:v>1.4248487563854078</c:v>
                </c:pt>
                <c:pt idx="3653">
                  <c:v>1.4260856042642145</c:v>
                </c:pt>
                <c:pt idx="3654">
                  <c:v>1.4273224521430212</c:v>
                </c:pt>
                <c:pt idx="3655">
                  <c:v>1.428559300021828</c:v>
                </c:pt>
                <c:pt idx="3656">
                  <c:v>1.4297961479006347</c:v>
                </c:pt>
                <c:pt idx="3657">
                  <c:v>1.4310329957794414</c:v>
                </c:pt>
                <c:pt idx="3658">
                  <c:v>1.4322698436582482</c:v>
                </c:pt>
                <c:pt idx="3659">
                  <c:v>1.4335066915370549</c:v>
                </c:pt>
                <c:pt idx="3660">
                  <c:v>1.4347435394158616</c:v>
                </c:pt>
                <c:pt idx="3661">
                  <c:v>1.4359803872946684</c:v>
                </c:pt>
                <c:pt idx="3662">
                  <c:v>1.4372172351734751</c:v>
                </c:pt>
                <c:pt idx="3663">
                  <c:v>1.4384540830522818</c:v>
                </c:pt>
                <c:pt idx="3664">
                  <c:v>1.4396909309310886</c:v>
                </c:pt>
                <c:pt idx="3665">
                  <c:v>1.4409277788098953</c:v>
                </c:pt>
                <c:pt idx="3666">
                  <c:v>1.442164626688702</c:v>
                </c:pt>
                <c:pt idx="3667">
                  <c:v>1.4434014745675088</c:v>
                </c:pt>
                <c:pt idx="3668">
                  <c:v>1.4446383224463155</c:v>
                </c:pt>
                <c:pt idx="3669">
                  <c:v>1.4458751703251222</c:v>
                </c:pt>
                <c:pt idx="3670">
                  <c:v>1.447112018203929</c:v>
                </c:pt>
                <c:pt idx="3671">
                  <c:v>1.4483488660827357</c:v>
                </c:pt>
                <c:pt idx="3672">
                  <c:v>1.4495857139615425</c:v>
                </c:pt>
                <c:pt idx="3673">
                  <c:v>1.4508225618403492</c:v>
                </c:pt>
                <c:pt idx="3674">
                  <c:v>1.4520594097191559</c:v>
                </c:pt>
                <c:pt idx="3675">
                  <c:v>1.4532962575979627</c:v>
                </c:pt>
                <c:pt idx="3676">
                  <c:v>1.4545331054767694</c:v>
                </c:pt>
                <c:pt idx="3677">
                  <c:v>1.4557699533555761</c:v>
                </c:pt>
                <c:pt idx="3678">
                  <c:v>1.4570068012343829</c:v>
                </c:pt>
                <c:pt idx="3679">
                  <c:v>1.4582436491131896</c:v>
                </c:pt>
                <c:pt idx="3680">
                  <c:v>1.4594804969919963</c:v>
                </c:pt>
                <c:pt idx="3681">
                  <c:v>1.4607173448708031</c:v>
                </c:pt>
                <c:pt idx="3682">
                  <c:v>1.4619541927496098</c:v>
                </c:pt>
                <c:pt idx="3683">
                  <c:v>1.4631910406284165</c:v>
                </c:pt>
                <c:pt idx="3684">
                  <c:v>1.4644278885072233</c:v>
                </c:pt>
                <c:pt idx="3685">
                  <c:v>1.46566473638603</c:v>
                </c:pt>
                <c:pt idx="3686">
                  <c:v>1.4669015842648367</c:v>
                </c:pt>
                <c:pt idx="3687">
                  <c:v>1.4681384321436435</c:v>
                </c:pt>
                <c:pt idx="3688">
                  <c:v>1.4693752800224502</c:v>
                </c:pt>
                <c:pt idx="3689">
                  <c:v>1.4706121279012569</c:v>
                </c:pt>
                <c:pt idx="3690">
                  <c:v>1.4718489757800637</c:v>
                </c:pt>
                <c:pt idx="3691">
                  <c:v>1.4730858236588704</c:v>
                </c:pt>
                <c:pt idx="3692">
                  <c:v>1.4743226715376772</c:v>
                </c:pt>
                <c:pt idx="3693">
                  <c:v>1.4755595194164839</c:v>
                </c:pt>
                <c:pt idx="3694">
                  <c:v>1.4767963672952906</c:v>
                </c:pt>
                <c:pt idx="3695">
                  <c:v>1.4780332151740974</c:v>
                </c:pt>
                <c:pt idx="3696">
                  <c:v>1.4792700630529041</c:v>
                </c:pt>
                <c:pt idx="3697">
                  <c:v>1.4805069109317108</c:v>
                </c:pt>
                <c:pt idx="3698">
                  <c:v>1.4817437588105176</c:v>
                </c:pt>
                <c:pt idx="3699">
                  <c:v>1.4829806066893243</c:v>
                </c:pt>
                <c:pt idx="3700">
                  <c:v>1.484217454568131</c:v>
                </c:pt>
                <c:pt idx="3701">
                  <c:v>1.4854543024469378</c:v>
                </c:pt>
                <c:pt idx="3702">
                  <c:v>1.4866911503257445</c:v>
                </c:pt>
                <c:pt idx="3703">
                  <c:v>1.4879279982045512</c:v>
                </c:pt>
                <c:pt idx="3704">
                  <c:v>1.489164846083358</c:v>
                </c:pt>
                <c:pt idx="3705">
                  <c:v>1.4904016939621647</c:v>
                </c:pt>
                <c:pt idx="3706">
                  <c:v>1.4916385418409714</c:v>
                </c:pt>
                <c:pt idx="3707">
                  <c:v>1.4928753897197782</c:v>
                </c:pt>
                <c:pt idx="3708">
                  <c:v>1.4941122375985849</c:v>
                </c:pt>
                <c:pt idx="3709">
                  <c:v>1.4953490854773916</c:v>
                </c:pt>
                <c:pt idx="3710">
                  <c:v>1.4965859333561984</c:v>
                </c:pt>
                <c:pt idx="3711">
                  <c:v>1.4978227812350051</c:v>
                </c:pt>
                <c:pt idx="3712">
                  <c:v>1.4990596291138119</c:v>
                </c:pt>
                <c:pt idx="3713">
                  <c:v>1.5002964769926186</c:v>
                </c:pt>
                <c:pt idx="3714">
                  <c:v>1.5015333248714253</c:v>
                </c:pt>
                <c:pt idx="3715">
                  <c:v>1.5027701727502321</c:v>
                </c:pt>
                <c:pt idx="3716">
                  <c:v>1.5040070206290388</c:v>
                </c:pt>
                <c:pt idx="3717">
                  <c:v>1.5052438685078455</c:v>
                </c:pt>
                <c:pt idx="3718">
                  <c:v>1.5064807163866523</c:v>
                </c:pt>
                <c:pt idx="3719">
                  <c:v>1.507717564265459</c:v>
                </c:pt>
                <c:pt idx="3720">
                  <c:v>1.5089544121442657</c:v>
                </c:pt>
                <c:pt idx="3721">
                  <c:v>1.5101912600230725</c:v>
                </c:pt>
                <c:pt idx="3722">
                  <c:v>1.5114281079018792</c:v>
                </c:pt>
                <c:pt idx="3723">
                  <c:v>1.5126649557806859</c:v>
                </c:pt>
                <c:pt idx="3724">
                  <c:v>1.5139018036594927</c:v>
                </c:pt>
                <c:pt idx="3725">
                  <c:v>1.5151386515382994</c:v>
                </c:pt>
                <c:pt idx="3726">
                  <c:v>1.5163754994171061</c:v>
                </c:pt>
                <c:pt idx="3727">
                  <c:v>1.5176123472959129</c:v>
                </c:pt>
                <c:pt idx="3728">
                  <c:v>1.5188491951747196</c:v>
                </c:pt>
                <c:pt idx="3729">
                  <c:v>1.5200860430535263</c:v>
                </c:pt>
                <c:pt idx="3730">
                  <c:v>1.5213228909323331</c:v>
                </c:pt>
                <c:pt idx="3731">
                  <c:v>1.5225597388111398</c:v>
                </c:pt>
                <c:pt idx="3732">
                  <c:v>1.5237965866899466</c:v>
                </c:pt>
                <c:pt idx="3733">
                  <c:v>1.5250334345687533</c:v>
                </c:pt>
                <c:pt idx="3734">
                  <c:v>1.52627028244756</c:v>
                </c:pt>
                <c:pt idx="3735">
                  <c:v>1.5275071303263668</c:v>
                </c:pt>
                <c:pt idx="3736">
                  <c:v>1.5287439782051735</c:v>
                </c:pt>
                <c:pt idx="3737">
                  <c:v>1.5299808260839802</c:v>
                </c:pt>
                <c:pt idx="3738">
                  <c:v>1.531217673962787</c:v>
                </c:pt>
                <c:pt idx="3739">
                  <c:v>1.5324545218415937</c:v>
                </c:pt>
                <c:pt idx="3740">
                  <c:v>1.5336913697204004</c:v>
                </c:pt>
                <c:pt idx="3741">
                  <c:v>1.5349282175992072</c:v>
                </c:pt>
                <c:pt idx="3742">
                  <c:v>1.5361650654780139</c:v>
                </c:pt>
                <c:pt idx="3743">
                  <c:v>1.5374019133568206</c:v>
                </c:pt>
                <c:pt idx="3744">
                  <c:v>1.5386387612356274</c:v>
                </c:pt>
                <c:pt idx="3745">
                  <c:v>1.5398756091144341</c:v>
                </c:pt>
                <c:pt idx="3746">
                  <c:v>1.5411124569932408</c:v>
                </c:pt>
                <c:pt idx="3747">
                  <c:v>1.5423493048720476</c:v>
                </c:pt>
                <c:pt idx="3748">
                  <c:v>1.5435861527508543</c:v>
                </c:pt>
                <c:pt idx="3749">
                  <c:v>1.544823000629661</c:v>
                </c:pt>
                <c:pt idx="3750">
                  <c:v>1.5460598485084678</c:v>
                </c:pt>
                <c:pt idx="3751">
                  <c:v>1.5472966963872745</c:v>
                </c:pt>
                <c:pt idx="3752">
                  <c:v>1.5485335442660813</c:v>
                </c:pt>
                <c:pt idx="3753">
                  <c:v>1.549770392144888</c:v>
                </c:pt>
                <c:pt idx="3754">
                  <c:v>1.5510072400236947</c:v>
                </c:pt>
                <c:pt idx="3755">
                  <c:v>1.5522440879025015</c:v>
                </c:pt>
                <c:pt idx="3756">
                  <c:v>1.5534809357813082</c:v>
                </c:pt>
                <c:pt idx="3757">
                  <c:v>1.5547177836601149</c:v>
                </c:pt>
                <c:pt idx="3758">
                  <c:v>1.5559546315389217</c:v>
                </c:pt>
                <c:pt idx="3759">
                  <c:v>1.5571914794177284</c:v>
                </c:pt>
                <c:pt idx="3760">
                  <c:v>1.5584283272965351</c:v>
                </c:pt>
                <c:pt idx="3761">
                  <c:v>1.5596651751753419</c:v>
                </c:pt>
                <c:pt idx="3762">
                  <c:v>1.5609020230541486</c:v>
                </c:pt>
                <c:pt idx="3763">
                  <c:v>1.5621388709329553</c:v>
                </c:pt>
                <c:pt idx="3764">
                  <c:v>1.5633757188117621</c:v>
                </c:pt>
                <c:pt idx="3765">
                  <c:v>1.5646125666905688</c:v>
                </c:pt>
                <c:pt idx="3766">
                  <c:v>1.5658494145693755</c:v>
                </c:pt>
                <c:pt idx="3767">
                  <c:v>1.5670862624481823</c:v>
                </c:pt>
                <c:pt idx="3768">
                  <c:v>1.568323110326989</c:v>
                </c:pt>
                <c:pt idx="3769">
                  <c:v>1.5695599582057957</c:v>
                </c:pt>
                <c:pt idx="3770">
                  <c:v>1.5707968060846025</c:v>
                </c:pt>
                <c:pt idx="3771">
                  <c:v>1.5720336539634092</c:v>
                </c:pt>
                <c:pt idx="3772">
                  <c:v>1.573270501842216</c:v>
                </c:pt>
                <c:pt idx="3773">
                  <c:v>1.5745073497210227</c:v>
                </c:pt>
                <c:pt idx="3774">
                  <c:v>1.5757441975998294</c:v>
                </c:pt>
                <c:pt idx="3775">
                  <c:v>1.5769810454786362</c:v>
                </c:pt>
                <c:pt idx="3776">
                  <c:v>1.5782178933574429</c:v>
                </c:pt>
                <c:pt idx="3777">
                  <c:v>1.5794547412362496</c:v>
                </c:pt>
                <c:pt idx="3778">
                  <c:v>1.5806915891150564</c:v>
                </c:pt>
                <c:pt idx="3779">
                  <c:v>1.5819284369938631</c:v>
                </c:pt>
                <c:pt idx="3780">
                  <c:v>1.5831652848726698</c:v>
                </c:pt>
                <c:pt idx="3781">
                  <c:v>1.5844021327514766</c:v>
                </c:pt>
                <c:pt idx="3782">
                  <c:v>1.5856389806302833</c:v>
                </c:pt>
                <c:pt idx="3783">
                  <c:v>1.58687582850909</c:v>
                </c:pt>
                <c:pt idx="3784">
                  <c:v>1.5881126763878968</c:v>
                </c:pt>
                <c:pt idx="3785">
                  <c:v>1.5893495242667035</c:v>
                </c:pt>
                <c:pt idx="3786">
                  <c:v>1.5905863721455102</c:v>
                </c:pt>
                <c:pt idx="3787">
                  <c:v>1.591823220024317</c:v>
                </c:pt>
                <c:pt idx="3788">
                  <c:v>1.5930600679031237</c:v>
                </c:pt>
                <c:pt idx="3789">
                  <c:v>1.5942969157819304</c:v>
                </c:pt>
                <c:pt idx="3790">
                  <c:v>1.5955337636607372</c:v>
                </c:pt>
                <c:pt idx="3791">
                  <c:v>1.5967706115395439</c:v>
                </c:pt>
                <c:pt idx="3792">
                  <c:v>1.5980074594183507</c:v>
                </c:pt>
                <c:pt idx="3793">
                  <c:v>1.5992443072971574</c:v>
                </c:pt>
                <c:pt idx="3794">
                  <c:v>1.6004811551759641</c:v>
                </c:pt>
                <c:pt idx="3795">
                  <c:v>1.6017180030547709</c:v>
                </c:pt>
                <c:pt idx="3796">
                  <c:v>1.6029548509335776</c:v>
                </c:pt>
                <c:pt idx="3797">
                  <c:v>1.6041916988123843</c:v>
                </c:pt>
                <c:pt idx="3798">
                  <c:v>1.6054285466911911</c:v>
                </c:pt>
                <c:pt idx="3799">
                  <c:v>1.6066653945699978</c:v>
                </c:pt>
                <c:pt idx="3800">
                  <c:v>1.6079022424488045</c:v>
                </c:pt>
                <c:pt idx="3801">
                  <c:v>1.6091390903276113</c:v>
                </c:pt>
                <c:pt idx="3802">
                  <c:v>1.610375938206418</c:v>
                </c:pt>
                <c:pt idx="3803">
                  <c:v>1.6116127860852247</c:v>
                </c:pt>
                <c:pt idx="3804">
                  <c:v>1.6128496339640315</c:v>
                </c:pt>
                <c:pt idx="3805">
                  <c:v>1.6140864818428382</c:v>
                </c:pt>
                <c:pt idx="3806">
                  <c:v>1.6153233297216449</c:v>
                </c:pt>
                <c:pt idx="3807">
                  <c:v>1.6165601776004517</c:v>
                </c:pt>
                <c:pt idx="3808">
                  <c:v>1.6177970254792584</c:v>
                </c:pt>
                <c:pt idx="3809">
                  <c:v>1.6190338733580651</c:v>
                </c:pt>
                <c:pt idx="3810">
                  <c:v>1.6202707212368719</c:v>
                </c:pt>
                <c:pt idx="3811">
                  <c:v>1.6215075691156786</c:v>
                </c:pt>
                <c:pt idx="3812">
                  <c:v>1.6227444169944854</c:v>
                </c:pt>
                <c:pt idx="3813">
                  <c:v>1.6239812648732921</c:v>
                </c:pt>
                <c:pt idx="3814">
                  <c:v>1.6252181127520988</c:v>
                </c:pt>
                <c:pt idx="3815">
                  <c:v>1.6264549606309056</c:v>
                </c:pt>
                <c:pt idx="3816">
                  <c:v>1.6276918085097123</c:v>
                </c:pt>
                <c:pt idx="3817">
                  <c:v>1.628928656388519</c:v>
                </c:pt>
                <c:pt idx="3818">
                  <c:v>1.6301655042673258</c:v>
                </c:pt>
                <c:pt idx="3819">
                  <c:v>1.6314023521461325</c:v>
                </c:pt>
                <c:pt idx="3820">
                  <c:v>1.6326392000249392</c:v>
                </c:pt>
                <c:pt idx="3821">
                  <c:v>1.633876047903746</c:v>
                </c:pt>
                <c:pt idx="3822">
                  <c:v>1.6351128957825527</c:v>
                </c:pt>
                <c:pt idx="3823">
                  <c:v>1.6363497436613594</c:v>
                </c:pt>
                <c:pt idx="3824">
                  <c:v>1.6375865915401662</c:v>
                </c:pt>
                <c:pt idx="3825">
                  <c:v>1.6388234394189729</c:v>
                </c:pt>
                <c:pt idx="3826">
                  <c:v>1.6400602872977796</c:v>
                </c:pt>
                <c:pt idx="3827">
                  <c:v>1.6412971351765864</c:v>
                </c:pt>
                <c:pt idx="3828">
                  <c:v>1.6425339830553931</c:v>
                </c:pt>
                <c:pt idx="3829">
                  <c:v>1.6437708309341998</c:v>
                </c:pt>
                <c:pt idx="3830">
                  <c:v>1.6450076788130066</c:v>
                </c:pt>
                <c:pt idx="3831">
                  <c:v>1.6462445266918133</c:v>
                </c:pt>
                <c:pt idx="3832">
                  <c:v>1.64748137457062</c:v>
                </c:pt>
                <c:pt idx="3833">
                  <c:v>1.6487182224494268</c:v>
                </c:pt>
                <c:pt idx="3834">
                  <c:v>1.6499550703282335</c:v>
                </c:pt>
                <c:pt idx="3835">
                  <c:v>1.6511919182070403</c:v>
                </c:pt>
                <c:pt idx="3836">
                  <c:v>1.652428766085847</c:v>
                </c:pt>
                <c:pt idx="3837">
                  <c:v>1.6536656139646537</c:v>
                </c:pt>
                <c:pt idx="3838">
                  <c:v>1.6549024618434605</c:v>
                </c:pt>
                <c:pt idx="3839">
                  <c:v>1.6561393097222672</c:v>
                </c:pt>
                <c:pt idx="3840">
                  <c:v>1.6573761576010739</c:v>
                </c:pt>
                <c:pt idx="3841">
                  <c:v>1.6586130054798807</c:v>
                </c:pt>
                <c:pt idx="3842">
                  <c:v>1.6598498533586874</c:v>
                </c:pt>
                <c:pt idx="3843">
                  <c:v>1.6610867012374941</c:v>
                </c:pt>
                <c:pt idx="3844">
                  <c:v>1.6623235491163009</c:v>
                </c:pt>
                <c:pt idx="3845">
                  <c:v>1.6635603969951076</c:v>
                </c:pt>
                <c:pt idx="3846">
                  <c:v>1.6647972448739143</c:v>
                </c:pt>
                <c:pt idx="3847">
                  <c:v>1.6660340927527211</c:v>
                </c:pt>
                <c:pt idx="3848">
                  <c:v>1.6672709406315278</c:v>
                </c:pt>
                <c:pt idx="3849">
                  <c:v>1.6685077885103345</c:v>
                </c:pt>
                <c:pt idx="3850">
                  <c:v>1.6697446363891413</c:v>
                </c:pt>
                <c:pt idx="3851">
                  <c:v>1.670981484267948</c:v>
                </c:pt>
                <c:pt idx="3852">
                  <c:v>1.6722183321467547</c:v>
                </c:pt>
                <c:pt idx="3853">
                  <c:v>1.6734551800255615</c:v>
                </c:pt>
                <c:pt idx="3854">
                  <c:v>1.6746920279043682</c:v>
                </c:pt>
                <c:pt idx="3855">
                  <c:v>1.675928875783175</c:v>
                </c:pt>
                <c:pt idx="3856">
                  <c:v>1.6771657236619817</c:v>
                </c:pt>
                <c:pt idx="3857">
                  <c:v>1.6784025715407884</c:v>
                </c:pt>
                <c:pt idx="3858">
                  <c:v>1.6796394194195952</c:v>
                </c:pt>
                <c:pt idx="3859">
                  <c:v>1.6808762672984019</c:v>
                </c:pt>
                <c:pt idx="3860">
                  <c:v>1.6821131151772086</c:v>
                </c:pt>
                <c:pt idx="3861">
                  <c:v>1.6833499630560154</c:v>
                </c:pt>
                <c:pt idx="3862">
                  <c:v>1.6845868109348221</c:v>
                </c:pt>
                <c:pt idx="3863">
                  <c:v>1.6858236588136288</c:v>
                </c:pt>
                <c:pt idx="3864">
                  <c:v>1.6870605066924356</c:v>
                </c:pt>
                <c:pt idx="3865">
                  <c:v>1.6882973545712423</c:v>
                </c:pt>
                <c:pt idx="3866">
                  <c:v>1.689534202450049</c:v>
                </c:pt>
                <c:pt idx="3867">
                  <c:v>1.6907710503288558</c:v>
                </c:pt>
                <c:pt idx="3868">
                  <c:v>1.6920078982076625</c:v>
                </c:pt>
                <c:pt idx="3869">
                  <c:v>1.6932447460864692</c:v>
                </c:pt>
                <c:pt idx="3870">
                  <c:v>1.694481593965276</c:v>
                </c:pt>
                <c:pt idx="3871">
                  <c:v>1.6957184418440827</c:v>
                </c:pt>
                <c:pt idx="3872">
                  <c:v>1.6969552897228894</c:v>
                </c:pt>
                <c:pt idx="3873">
                  <c:v>1.6981921376016962</c:v>
                </c:pt>
                <c:pt idx="3874">
                  <c:v>1.6994289854805029</c:v>
                </c:pt>
                <c:pt idx="3875">
                  <c:v>1.7006658333593097</c:v>
                </c:pt>
                <c:pt idx="3876">
                  <c:v>1.7019026812381164</c:v>
                </c:pt>
                <c:pt idx="3877">
                  <c:v>1.7031395291169231</c:v>
                </c:pt>
                <c:pt idx="3878">
                  <c:v>1.7043763769957299</c:v>
                </c:pt>
                <c:pt idx="3879">
                  <c:v>1.7056132248745366</c:v>
                </c:pt>
                <c:pt idx="3880">
                  <c:v>1.7068500727533433</c:v>
                </c:pt>
                <c:pt idx="3881">
                  <c:v>1.7080869206321501</c:v>
                </c:pt>
                <c:pt idx="3882">
                  <c:v>1.7093237685109568</c:v>
                </c:pt>
                <c:pt idx="3883">
                  <c:v>1.7105606163897635</c:v>
                </c:pt>
                <c:pt idx="3884">
                  <c:v>1.7117974642685703</c:v>
                </c:pt>
                <c:pt idx="3885">
                  <c:v>1.713034312147377</c:v>
                </c:pt>
                <c:pt idx="3886">
                  <c:v>1.7142711600261837</c:v>
                </c:pt>
                <c:pt idx="3887">
                  <c:v>1.7155080079049905</c:v>
                </c:pt>
                <c:pt idx="3888">
                  <c:v>1.7167448557837972</c:v>
                </c:pt>
                <c:pt idx="3889">
                  <c:v>1.7179817036626039</c:v>
                </c:pt>
                <c:pt idx="3890">
                  <c:v>1.7192185515414107</c:v>
                </c:pt>
                <c:pt idx="3891">
                  <c:v>1.7204553994202174</c:v>
                </c:pt>
                <c:pt idx="3892">
                  <c:v>1.7216922472990241</c:v>
                </c:pt>
                <c:pt idx="3893">
                  <c:v>1.7229290951778309</c:v>
                </c:pt>
                <c:pt idx="3894">
                  <c:v>1.7241659430566376</c:v>
                </c:pt>
                <c:pt idx="3895">
                  <c:v>1.7254027909354444</c:v>
                </c:pt>
                <c:pt idx="3896">
                  <c:v>1.7266396388142511</c:v>
                </c:pt>
                <c:pt idx="3897">
                  <c:v>1.7278764866930578</c:v>
                </c:pt>
                <c:pt idx="3898">
                  <c:v>1.7291133345718646</c:v>
                </c:pt>
                <c:pt idx="3899">
                  <c:v>1.7303501824506713</c:v>
                </c:pt>
                <c:pt idx="3900">
                  <c:v>1.731587030329478</c:v>
                </c:pt>
                <c:pt idx="3901">
                  <c:v>1.7328238782082848</c:v>
                </c:pt>
                <c:pt idx="3902">
                  <c:v>1.7340607260870915</c:v>
                </c:pt>
                <c:pt idx="3903">
                  <c:v>1.7352975739658982</c:v>
                </c:pt>
                <c:pt idx="3904">
                  <c:v>1.736534421844705</c:v>
                </c:pt>
                <c:pt idx="3905">
                  <c:v>1.7377712697235117</c:v>
                </c:pt>
                <c:pt idx="3906">
                  <c:v>1.7390081176023184</c:v>
                </c:pt>
                <c:pt idx="3907">
                  <c:v>1.7402449654811252</c:v>
                </c:pt>
                <c:pt idx="3908">
                  <c:v>1.7414818133599319</c:v>
                </c:pt>
                <c:pt idx="3909">
                  <c:v>1.7427186612387386</c:v>
                </c:pt>
                <c:pt idx="3910">
                  <c:v>1.7439555091175454</c:v>
                </c:pt>
                <c:pt idx="3911">
                  <c:v>1.7451923569963521</c:v>
                </c:pt>
                <c:pt idx="3912">
                  <c:v>1.7464292048751588</c:v>
                </c:pt>
                <c:pt idx="3913">
                  <c:v>1.7476660527539656</c:v>
                </c:pt>
                <c:pt idx="3914">
                  <c:v>1.7489029006327723</c:v>
                </c:pt>
                <c:pt idx="3915">
                  <c:v>1.7501397485115791</c:v>
                </c:pt>
                <c:pt idx="3916">
                  <c:v>1.7513765963903858</c:v>
                </c:pt>
                <c:pt idx="3917">
                  <c:v>1.7526134442691925</c:v>
                </c:pt>
                <c:pt idx="3918">
                  <c:v>1.7538502921479993</c:v>
                </c:pt>
                <c:pt idx="3919">
                  <c:v>1.755087140026806</c:v>
                </c:pt>
                <c:pt idx="3920">
                  <c:v>1.7563239879056127</c:v>
                </c:pt>
                <c:pt idx="3921">
                  <c:v>1.7575608357844195</c:v>
                </c:pt>
                <c:pt idx="3922">
                  <c:v>1.7587976836632262</c:v>
                </c:pt>
                <c:pt idx="3923">
                  <c:v>1.7600345315420329</c:v>
                </c:pt>
                <c:pt idx="3924">
                  <c:v>1.7612713794208397</c:v>
                </c:pt>
                <c:pt idx="3925">
                  <c:v>1.7625082272996464</c:v>
                </c:pt>
                <c:pt idx="3926">
                  <c:v>1.7637450751784531</c:v>
                </c:pt>
                <c:pt idx="3927">
                  <c:v>1.7649819230572599</c:v>
                </c:pt>
                <c:pt idx="3928">
                  <c:v>1.7662187709360666</c:v>
                </c:pt>
                <c:pt idx="3929">
                  <c:v>1.7674556188148733</c:v>
                </c:pt>
                <c:pt idx="3930">
                  <c:v>1.7686924666936801</c:v>
                </c:pt>
                <c:pt idx="3931">
                  <c:v>1.7699293145724868</c:v>
                </c:pt>
                <c:pt idx="3932">
                  <c:v>1.7711661624512935</c:v>
                </c:pt>
                <c:pt idx="3933">
                  <c:v>1.7724030103301003</c:v>
                </c:pt>
                <c:pt idx="3934">
                  <c:v>1.773639858208907</c:v>
                </c:pt>
                <c:pt idx="3935">
                  <c:v>1.7748767060877138</c:v>
                </c:pt>
                <c:pt idx="3936">
                  <c:v>1.7761135539665205</c:v>
                </c:pt>
                <c:pt idx="3937">
                  <c:v>1.7773504018453272</c:v>
                </c:pt>
                <c:pt idx="3938">
                  <c:v>1.778587249724134</c:v>
                </c:pt>
                <c:pt idx="3939">
                  <c:v>1.7798240976029407</c:v>
                </c:pt>
                <c:pt idx="3940">
                  <c:v>1.7810609454817474</c:v>
                </c:pt>
                <c:pt idx="3941">
                  <c:v>1.7822977933605542</c:v>
                </c:pt>
                <c:pt idx="3942">
                  <c:v>1.7835346412393609</c:v>
                </c:pt>
                <c:pt idx="3943">
                  <c:v>1.7847714891181676</c:v>
                </c:pt>
                <c:pt idx="3944">
                  <c:v>1.7860083369969744</c:v>
                </c:pt>
                <c:pt idx="3945">
                  <c:v>1.7872451848757811</c:v>
                </c:pt>
                <c:pt idx="3946">
                  <c:v>1.7884820327545878</c:v>
                </c:pt>
                <c:pt idx="3947">
                  <c:v>1.7897188806333946</c:v>
                </c:pt>
                <c:pt idx="3948">
                  <c:v>1.7909557285122013</c:v>
                </c:pt>
                <c:pt idx="3949">
                  <c:v>1.792192576391008</c:v>
                </c:pt>
                <c:pt idx="3950">
                  <c:v>1.7934294242698148</c:v>
                </c:pt>
                <c:pt idx="3951">
                  <c:v>1.7946662721486215</c:v>
                </c:pt>
                <c:pt idx="3952">
                  <c:v>1.7959031200274282</c:v>
                </c:pt>
                <c:pt idx="3953">
                  <c:v>1.797139967906235</c:v>
                </c:pt>
                <c:pt idx="3954">
                  <c:v>1.7983768157850417</c:v>
                </c:pt>
                <c:pt idx="3955">
                  <c:v>1.7996136636638485</c:v>
                </c:pt>
                <c:pt idx="3956">
                  <c:v>1.8008505115426552</c:v>
                </c:pt>
                <c:pt idx="3957">
                  <c:v>1.8020873594214619</c:v>
                </c:pt>
                <c:pt idx="3958">
                  <c:v>1.8033242073002687</c:v>
                </c:pt>
                <c:pt idx="3959">
                  <c:v>1.8045610551790754</c:v>
                </c:pt>
                <c:pt idx="3960">
                  <c:v>1.8057979030578821</c:v>
                </c:pt>
                <c:pt idx="3961">
                  <c:v>1.8070347509366889</c:v>
                </c:pt>
                <c:pt idx="3962">
                  <c:v>1.8082715988154956</c:v>
                </c:pt>
                <c:pt idx="3963">
                  <c:v>1.8095084466943023</c:v>
                </c:pt>
                <c:pt idx="3964">
                  <c:v>1.8107452945731091</c:v>
                </c:pt>
                <c:pt idx="3965">
                  <c:v>1.8119821424519158</c:v>
                </c:pt>
                <c:pt idx="3966">
                  <c:v>1.8132189903307225</c:v>
                </c:pt>
                <c:pt idx="3967">
                  <c:v>1.8144558382095293</c:v>
                </c:pt>
                <c:pt idx="3968">
                  <c:v>1.815692686088336</c:v>
                </c:pt>
                <c:pt idx="3969">
                  <c:v>1.8169295339671427</c:v>
                </c:pt>
                <c:pt idx="3970">
                  <c:v>1.8181663818459495</c:v>
                </c:pt>
                <c:pt idx="3971">
                  <c:v>1.8194032297247562</c:v>
                </c:pt>
                <c:pt idx="3972">
                  <c:v>1.8206400776035629</c:v>
                </c:pt>
                <c:pt idx="3973">
                  <c:v>1.8218769254823697</c:v>
                </c:pt>
                <c:pt idx="3974">
                  <c:v>1.8231137733611764</c:v>
                </c:pt>
                <c:pt idx="3975">
                  <c:v>1.8243506212399832</c:v>
                </c:pt>
                <c:pt idx="3976">
                  <c:v>1.8255874691187899</c:v>
                </c:pt>
                <c:pt idx="3977">
                  <c:v>1.8268243169975966</c:v>
                </c:pt>
                <c:pt idx="3978">
                  <c:v>1.8280611648764034</c:v>
                </c:pt>
                <c:pt idx="3979">
                  <c:v>1.8292980127552101</c:v>
                </c:pt>
                <c:pt idx="3980">
                  <c:v>1.8305348606340168</c:v>
                </c:pt>
                <c:pt idx="3981">
                  <c:v>1.8317717085128236</c:v>
                </c:pt>
                <c:pt idx="3982">
                  <c:v>1.8330085563916303</c:v>
                </c:pt>
                <c:pt idx="3983">
                  <c:v>1.834245404270437</c:v>
                </c:pt>
                <c:pt idx="3984">
                  <c:v>1.8354822521492438</c:v>
                </c:pt>
                <c:pt idx="3985">
                  <c:v>1.8367191000280505</c:v>
                </c:pt>
                <c:pt idx="3986">
                  <c:v>1.8379559479068572</c:v>
                </c:pt>
                <c:pt idx="3987">
                  <c:v>1.839192795785664</c:v>
                </c:pt>
                <c:pt idx="3988">
                  <c:v>1.8404296436644707</c:v>
                </c:pt>
                <c:pt idx="3989">
                  <c:v>1.8416664915432774</c:v>
                </c:pt>
                <c:pt idx="3990">
                  <c:v>1.8429033394220842</c:v>
                </c:pt>
                <c:pt idx="3991">
                  <c:v>1.8441401873008909</c:v>
                </c:pt>
                <c:pt idx="3992">
                  <c:v>1.8453770351796976</c:v>
                </c:pt>
                <c:pt idx="3993">
                  <c:v>1.8466138830585044</c:v>
                </c:pt>
                <c:pt idx="3994">
                  <c:v>1.8478507309373111</c:v>
                </c:pt>
                <c:pt idx="3995">
                  <c:v>1.8490875788161178</c:v>
                </c:pt>
                <c:pt idx="3996">
                  <c:v>1.8503244266949246</c:v>
                </c:pt>
                <c:pt idx="3997">
                  <c:v>1.8515612745737313</c:v>
                </c:pt>
                <c:pt idx="3998">
                  <c:v>1.8527981224525381</c:v>
                </c:pt>
                <c:pt idx="3999">
                  <c:v>1.8540349703313448</c:v>
                </c:pt>
                <c:pt idx="4000">
                  <c:v>1.8552718182101515</c:v>
                </c:pt>
                <c:pt idx="4001">
                  <c:v>1.8565086660889583</c:v>
                </c:pt>
                <c:pt idx="4002">
                  <c:v>1.857745513967765</c:v>
                </c:pt>
                <c:pt idx="4003">
                  <c:v>1.8589823618465717</c:v>
                </c:pt>
                <c:pt idx="4004">
                  <c:v>1.8602192097253785</c:v>
                </c:pt>
                <c:pt idx="4005">
                  <c:v>1.8614560576041852</c:v>
                </c:pt>
                <c:pt idx="4006">
                  <c:v>1.8626929054829919</c:v>
                </c:pt>
                <c:pt idx="4007">
                  <c:v>1.8639297533617987</c:v>
                </c:pt>
                <c:pt idx="4008">
                  <c:v>1.8651666012406054</c:v>
                </c:pt>
                <c:pt idx="4009">
                  <c:v>1.8664034491194121</c:v>
                </c:pt>
                <c:pt idx="4010">
                  <c:v>1.8676402969982189</c:v>
                </c:pt>
                <c:pt idx="4011">
                  <c:v>1.8688771448770256</c:v>
                </c:pt>
                <c:pt idx="4012">
                  <c:v>1.8701139927558323</c:v>
                </c:pt>
                <c:pt idx="4013">
                  <c:v>1.8713508406346391</c:v>
                </c:pt>
                <c:pt idx="4014">
                  <c:v>1.8725876885134458</c:v>
                </c:pt>
                <c:pt idx="4015">
                  <c:v>1.8738245363922525</c:v>
                </c:pt>
                <c:pt idx="4016">
                  <c:v>1.8750613842710593</c:v>
                </c:pt>
                <c:pt idx="4017">
                  <c:v>1.876298232149866</c:v>
                </c:pt>
                <c:pt idx="4018">
                  <c:v>1.8775350800286728</c:v>
                </c:pt>
                <c:pt idx="4019">
                  <c:v>1.8787719279074795</c:v>
                </c:pt>
                <c:pt idx="4020">
                  <c:v>1.8800087757862862</c:v>
                </c:pt>
                <c:pt idx="4021">
                  <c:v>1.881245623665093</c:v>
                </c:pt>
                <c:pt idx="4022">
                  <c:v>1.8824824715438997</c:v>
                </c:pt>
                <c:pt idx="4023">
                  <c:v>1.8837193194227064</c:v>
                </c:pt>
                <c:pt idx="4024">
                  <c:v>1.8849561673015132</c:v>
                </c:pt>
                <c:pt idx="4025">
                  <c:v>1.8861930151803199</c:v>
                </c:pt>
                <c:pt idx="4026">
                  <c:v>1.8874298630591266</c:v>
                </c:pt>
                <c:pt idx="4027">
                  <c:v>1.8886667109379334</c:v>
                </c:pt>
                <c:pt idx="4028">
                  <c:v>1.8899035588167401</c:v>
                </c:pt>
                <c:pt idx="4029">
                  <c:v>1.8911404066955468</c:v>
                </c:pt>
                <c:pt idx="4030">
                  <c:v>1.8923772545743536</c:v>
                </c:pt>
                <c:pt idx="4031">
                  <c:v>1.8936141024531603</c:v>
                </c:pt>
                <c:pt idx="4032">
                  <c:v>1.894850950331967</c:v>
                </c:pt>
                <c:pt idx="4033">
                  <c:v>1.8960877982107738</c:v>
                </c:pt>
                <c:pt idx="4034">
                  <c:v>1.8973246460895805</c:v>
                </c:pt>
                <c:pt idx="4035">
                  <c:v>1.8985614939683872</c:v>
                </c:pt>
                <c:pt idx="4036">
                  <c:v>1.899798341847194</c:v>
                </c:pt>
                <c:pt idx="4037">
                  <c:v>1.9010351897260007</c:v>
                </c:pt>
                <c:pt idx="4038">
                  <c:v>1.9022720376048075</c:v>
                </c:pt>
                <c:pt idx="4039">
                  <c:v>1.9035088854836142</c:v>
                </c:pt>
                <c:pt idx="4040">
                  <c:v>1.9047457333624209</c:v>
                </c:pt>
                <c:pt idx="4041">
                  <c:v>1.9059825812412277</c:v>
                </c:pt>
                <c:pt idx="4042">
                  <c:v>1.9072194291200344</c:v>
                </c:pt>
                <c:pt idx="4043">
                  <c:v>1.9084562769988411</c:v>
                </c:pt>
                <c:pt idx="4044">
                  <c:v>1.9096931248776479</c:v>
                </c:pt>
                <c:pt idx="4045">
                  <c:v>1.9109299727564546</c:v>
                </c:pt>
                <c:pt idx="4046">
                  <c:v>1.9121668206352613</c:v>
                </c:pt>
                <c:pt idx="4047">
                  <c:v>1.9134036685140681</c:v>
                </c:pt>
                <c:pt idx="4048">
                  <c:v>1.9146405163928748</c:v>
                </c:pt>
                <c:pt idx="4049">
                  <c:v>1.9158773642716815</c:v>
                </c:pt>
                <c:pt idx="4050">
                  <c:v>1.9171142121504883</c:v>
                </c:pt>
                <c:pt idx="4051">
                  <c:v>1.918351060029295</c:v>
                </c:pt>
                <c:pt idx="4052">
                  <c:v>1.9195879079081017</c:v>
                </c:pt>
                <c:pt idx="4053">
                  <c:v>1.9208247557869085</c:v>
                </c:pt>
                <c:pt idx="4054">
                  <c:v>1.9220616036657152</c:v>
                </c:pt>
                <c:pt idx="4055">
                  <c:v>1.9232984515445219</c:v>
                </c:pt>
                <c:pt idx="4056">
                  <c:v>1.9245352994233287</c:v>
                </c:pt>
                <c:pt idx="4057">
                  <c:v>1.9257721473021354</c:v>
                </c:pt>
                <c:pt idx="4058">
                  <c:v>1.9270089951809422</c:v>
                </c:pt>
                <c:pt idx="4059">
                  <c:v>1.9282458430597489</c:v>
                </c:pt>
                <c:pt idx="4060">
                  <c:v>1.9294826909385556</c:v>
                </c:pt>
                <c:pt idx="4061">
                  <c:v>1.9307195388173624</c:v>
                </c:pt>
                <c:pt idx="4062">
                  <c:v>1.9319563866961691</c:v>
                </c:pt>
                <c:pt idx="4063">
                  <c:v>1.9331932345749758</c:v>
                </c:pt>
                <c:pt idx="4064">
                  <c:v>1.9344300824537826</c:v>
                </c:pt>
                <c:pt idx="4065">
                  <c:v>1.9356669303325893</c:v>
                </c:pt>
                <c:pt idx="4066">
                  <c:v>1.936903778211396</c:v>
                </c:pt>
                <c:pt idx="4067">
                  <c:v>1.9381406260902028</c:v>
                </c:pt>
                <c:pt idx="4068">
                  <c:v>1.9393774739690095</c:v>
                </c:pt>
                <c:pt idx="4069">
                  <c:v>1.9406143218478162</c:v>
                </c:pt>
                <c:pt idx="4070">
                  <c:v>1.941851169726623</c:v>
                </c:pt>
                <c:pt idx="4071">
                  <c:v>1.9430880176054297</c:v>
                </c:pt>
                <c:pt idx="4072">
                  <c:v>1.9443248654842364</c:v>
                </c:pt>
                <c:pt idx="4073">
                  <c:v>1.9455617133630432</c:v>
                </c:pt>
                <c:pt idx="4074">
                  <c:v>1.9467985612418499</c:v>
                </c:pt>
                <c:pt idx="4075">
                  <c:v>1.9480354091206566</c:v>
                </c:pt>
                <c:pt idx="4076">
                  <c:v>1.9492722569994634</c:v>
                </c:pt>
                <c:pt idx="4077">
                  <c:v>1.9505091048782701</c:v>
                </c:pt>
                <c:pt idx="4078">
                  <c:v>1.9517459527570769</c:v>
                </c:pt>
                <c:pt idx="4079">
                  <c:v>1.9529828006358836</c:v>
                </c:pt>
                <c:pt idx="4080">
                  <c:v>1.9542196485146903</c:v>
                </c:pt>
                <c:pt idx="4081">
                  <c:v>1.9554564963934971</c:v>
                </c:pt>
                <c:pt idx="4082">
                  <c:v>1.9566933442723038</c:v>
                </c:pt>
                <c:pt idx="4083">
                  <c:v>1.9579301921511105</c:v>
                </c:pt>
                <c:pt idx="4084">
                  <c:v>1.9591670400299173</c:v>
                </c:pt>
                <c:pt idx="4085">
                  <c:v>1.960403887908724</c:v>
                </c:pt>
                <c:pt idx="4086">
                  <c:v>1.9616407357875307</c:v>
                </c:pt>
                <c:pt idx="4087">
                  <c:v>1.9628775836663375</c:v>
                </c:pt>
                <c:pt idx="4088">
                  <c:v>1.9641144315451442</c:v>
                </c:pt>
                <c:pt idx="4089">
                  <c:v>1.9653512794239509</c:v>
                </c:pt>
                <c:pt idx="4090">
                  <c:v>1.9665881273027577</c:v>
                </c:pt>
                <c:pt idx="4091">
                  <c:v>1.9678249751815644</c:v>
                </c:pt>
                <c:pt idx="4092">
                  <c:v>1.9690618230603711</c:v>
                </c:pt>
                <c:pt idx="4093">
                  <c:v>1.9702986709391779</c:v>
                </c:pt>
                <c:pt idx="4094">
                  <c:v>1.9715355188179846</c:v>
                </c:pt>
                <c:pt idx="4095">
                  <c:v>1.9727723666967913</c:v>
                </c:pt>
                <c:pt idx="4096">
                  <c:v>1.9740092145755981</c:v>
                </c:pt>
                <c:pt idx="4097">
                  <c:v>1.9752460624544048</c:v>
                </c:pt>
                <c:pt idx="4098">
                  <c:v>1.9764829103332116</c:v>
                </c:pt>
                <c:pt idx="4099">
                  <c:v>1.9777197582120183</c:v>
                </c:pt>
                <c:pt idx="4100">
                  <c:v>1.978956606090825</c:v>
                </c:pt>
                <c:pt idx="4101">
                  <c:v>1.9801934539696318</c:v>
                </c:pt>
                <c:pt idx="4102">
                  <c:v>1.9814303018484385</c:v>
                </c:pt>
                <c:pt idx="4103">
                  <c:v>1.9826671497272452</c:v>
                </c:pt>
                <c:pt idx="4104">
                  <c:v>1.983903997606052</c:v>
                </c:pt>
                <c:pt idx="4105">
                  <c:v>1.9851408454848587</c:v>
                </c:pt>
                <c:pt idx="4106">
                  <c:v>1.9863776933636654</c:v>
                </c:pt>
                <c:pt idx="4107">
                  <c:v>1.9876145412424722</c:v>
                </c:pt>
                <c:pt idx="4108">
                  <c:v>1.9888513891212789</c:v>
                </c:pt>
                <c:pt idx="4109">
                  <c:v>1.9900882370000856</c:v>
                </c:pt>
                <c:pt idx="4110">
                  <c:v>1.9913250848788924</c:v>
                </c:pt>
                <c:pt idx="4111">
                  <c:v>1.9925619327576991</c:v>
                </c:pt>
                <c:pt idx="4112">
                  <c:v>1.9937987806365058</c:v>
                </c:pt>
                <c:pt idx="4113">
                  <c:v>1.9950356285153126</c:v>
                </c:pt>
                <c:pt idx="4114">
                  <c:v>1.9962724763941193</c:v>
                </c:pt>
                <c:pt idx="4115">
                  <c:v>1.997509324272926</c:v>
                </c:pt>
                <c:pt idx="4116">
                  <c:v>1.9987461721517328</c:v>
                </c:pt>
                <c:pt idx="4117">
                  <c:v>1.9999830200305395</c:v>
                </c:pt>
                <c:pt idx="4118">
                  <c:v>2.001219867909346</c:v>
                </c:pt>
                <c:pt idx="4119">
                  <c:v>2.0024567157881528</c:v>
                </c:pt>
                <c:pt idx="4120">
                  <c:v>2.0036935636669595</c:v>
                </c:pt>
                <c:pt idx="4121">
                  <c:v>2.0049304115457662</c:v>
                </c:pt>
                <c:pt idx="4122">
                  <c:v>2.006167259424573</c:v>
                </c:pt>
                <c:pt idx="4123">
                  <c:v>2.0074041073033797</c:v>
                </c:pt>
                <c:pt idx="4124">
                  <c:v>2.0086409551821864</c:v>
                </c:pt>
                <c:pt idx="4125">
                  <c:v>2.0098778030609932</c:v>
                </c:pt>
                <c:pt idx="4126">
                  <c:v>2.0111146509397999</c:v>
                </c:pt>
                <c:pt idx="4127">
                  <c:v>2.0123514988186066</c:v>
                </c:pt>
                <c:pt idx="4128">
                  <c:v>2.0135883466974134</c:v>
                </c:pt>
                <c:pt idx="4129">
                  <c:v>2.0148251945762201</c:v>
                </c:pt>
                <c:pt idx="4130">
                  <c:v>2.0160620424550268</c:v>
                </c:pt>
                <c:pt idx="4131">
                  <c:v>2.0172988903338336</c:v>
                </c:pt>
                <c:pt idx="4132">
                  <c:v>2.0185357382126403</c:v>
                </c:pt>
                <c:pt idx="4133">
                  <c:v>2.0197725860914471</c:v>
                </c:pt>
                <c:pt idx="4134">
                  <c:v>2.0210094339702538</c:v>
                </c:pt>
                <c:pt idx="4135">
                  <c:v>2.0222462818490605</c:v>
                </c:pt>
                <c:pt idx="4136">
                  <c:v>2.0234831297278673</c:v>
                </c:pt>
                <c:pt idx="4137">
                  <c:v>2.024719977606674</c:v>
                </c:pt>
                <c:pt idx="4138">
                  <c:v>2.0259568254854807</c:v>
                </c:pt>
                <c:pt idx="4139">
                  <c:v>2.0271936733642875</c:v>
                </c:pt>
                <c:pt idx="4140">
                  <c:v>2.0284305212430942</c:v>
                </c:pt>
                <c:pt idx="4141">
                  <c:v>2.0296673691219009</c:v>
                </c:pt>
                <c:pt idx="4142">
                  <c:v>2.0309042170007077</c:v>
                </c:pt>
                <c:pt idx="4143">
                  <c:v>2.0321410648795144</c:v>
                </c:pt>
                <c:pt idx="4144">
                  <c:v>2.0333779127583211</c:v>
                </c:pt>
                <c:pt idx="4145">
                  <c:v>2.0346147606371279</c:v>
                </c:pt>
                <c:pt idx="4146">
                  <c:v>2.0358516085159346</c:v>
                </c:pt>
                <c:pt idx="4147">
                  <c:v>2.0370884563947413</c:v>
                </c:pt>
                <c:pt idx="4148">
                  <c:v>2.0383253042735481</c:v>
                </c:pt>
                <c:pt idx="4149">
                  <c:v>2.0395621521523548</c:v>
                </c:pt>
                <c:pt idx="4150">
                  <c:v>2.0407990000311615</c:v>
                </c:pt>
                <c:pt idx="4151">
                  <c:v>2.0420358479099683</c:v>
                </c:pt>
                <c:pt idx="4152">
                  <c:v>2.043272695788775</c:v>
                </c:pt>
                <c:pt idx="4153">
                  <c:v>2.0445095436675818</c:v>
                </c:pt>
                <c:pt idx="4154">
                  <c:v>2.0457463915463885</c:v>
                </c:pt>
                <c:pt idx="4155">
                  <c:v>2.0469832394251952</c:v>
                </c:pt>
                <c:pt idx="4156">
                  <c:v>2.048220087304002</c:v>
                </c:pt>
                <c:pt idx="4157">
                  <c:v>2.0494569351828087</c:v>
                </c:pt>
                <c:pt idx="4158">
                  <c:v>2.0506937830616154</c:v>
                </c:pt>
                <c:pt idx="4159">
                  <c:v>2.0519306309404222</c:v>
                </c:pt>
                <c:pt idx="4160">
                  <c:v>2.0531674788192289</c:v>
                </c:pt>
                <c:pt idx="4161">
                  <c:v>2.0544043266980356</c:v>
                </c:pt>
                <c:pt idx="4162">
                  <c:v>2.0556411745768424</c:v>
                </c:pt>
                <c:pt idx="4163">
                  <c:v>2.0568780224556491</c:v>
                </c:pt>
                <c:pt idx="4164">
                  <c:v>2.0581148703344558</c:v>
                </c:pt>
                <c:pt idx="4165">
                  <c:v>2.0593517182132626</c:v>
                </c:pt>
                <c:pt idx="4166">
                  <c:v>2.0605885660920693</c:v>
                </c:pt>
                <c:pt idx="4167">
                  <c:v>2.061825413970876</c:v>
                </c:pt>
                <c:pt idx="4168">
                  <c:v>2.0630622618496828</c:v>
                </c:pt>
                <c:pt idx="4169">
                  <c:v>2.0642991097284895</c:v>
                </c:pt>
                <c:pt idx="4170">
                  <c:v>2.0655359576072962</c:v>
                </c:pt>
                <c:pt idx="4171">
                  <c:v>2.066772805486103</c:v>
                </c:pt>
                <c:pt idx="4172">
                  <c:v>2.0680096533649097</c:v>
                </c:pt>
                <c:pt idx="4173">
                  <c:v>2.0692465012437165</c:v>
                </c:pt>
                <c:pt idx="4174">
                  <c:v>2.0704833491225232</c:v>
                </c:pt>
                <c:pt idx="4175">
                  <c:v>2.0717201970013299</c:v>
                </c:pt>
                <c:pt idx="4176">
                  <c:v>2.0729570448801367</c:v>
                </c:pt>
                <c:pt idx="4177">
                  <c:v>2.0741938927589434</c:v>
                </c:pt>
                <c:pt idx="4178">
                  <c:v>2.0754307406377501</c:v>
                </c:pt>
                <c:pt idx="4179">
                  <c:v>2.0766675885165569</c:v>
                </c:pt>
                <c:pt idx="4180">
                  <c:v>2.0779044363953636</c:v>
                </c:pt>
                <c:pt idx="4181">
                  <c:v>2.0791412842741703</c:v>
                </c:pt>
                <c:pt idx="4182">
                  <c:v>2.0803781321529771</c:v>
                </c:pt>
                <c:pt idx="4183">
                  <c:v>2.0816149800317838</c:v>
                </c:pt>
                <c:pt idx="4184">
                  <c:v>2.0828518279105905</c:v>
                </c:pt>
                <c:pt idx="4185">
                  <c:v>2.0840886757893973</c:v>
                </c:pt>
                <c:pt idx="4186">
                  <c:v>2.085325523668204</c:v>
                </c:pt>
                <c:pt idx="4187">
                  <c:v>2.0865623715470107</c:v>
                </c:pt>
                <c:pt idx="4188">
                  <c:v>2.0877992194258175</c:v>
                </c:pt>
                <c:pt idx="4189">
                  <c:v>2.0890360673046242</c:v>
                </c:pt>
                <c:pt idx="4190">
                  <c:v>2.0902729151834309</c:v>
                </c:pt>
                <c:pt idx="4191">
                  <c:v>2.0915097630622377</c:v>
                </c:pt>
                <c:pt idx="4192">
                  <c:v>2.0927466109410444</c:v>
                </c:pt>
                <c:pt idx="4193">
                  <c:v>2.0939834588198512</c:v>
                </c:pt>
                <c:pt idx="4194">
                  <c:v>2.0952203066986579</c:v>
                </c:pt>
                <c:pt idx="4195">
                  <c:v>2.0964571545774646</c:v>
                </c:pt>
                <c:pt idx="4196">
                  <c:v>2.0976940024562714</c:v>
                </c:pt>
                <c:pt idx="4197">
                  <c:v>2.0989308503350781</c:v>
                </c:pt>
                <c:pt idx="4198">
                  <c:v>2.1001676982138848</c:v>
                </c:pt>
                <c:pt idx="4199">
                  <c:v>2.1014045460926916</c:v>
                </c:pt>
                <c:pt idx="4200">
                  <c:v>2.1026413939714983</c:v>
                </c:pt>
                <c:pt idx="4201">
                  <c:v>2.103878241850305</c:v>
                </c:pt>
                <c:pt idx="4202">
                  <c:v>2.1051150897291118</c:v>
                </c:pt>
                <c:pt idx="4203">
                  <c:v>2.1063519376079185</c:v>
                </c:pt>
                <c:pt idx="4204">
                  <c:v>2.1075887854867252</c:v>
                </c:pt>
                <c:pt idx="4205">
                  <c:v>2.108825633365532</c:v>
                </c:pt>
                <c:pt idx="4206">
                  <c:v>2.1100624812443387</c:v>
                </c:pt>
                <c:pt idx="4207">
                  <c:v>2.1112993291231454</c:v>
                </c:pt>
                <c:pt idx="4208">
                  <c:v>2.1125361770019522</c:v>
                </c:pt>
                <c:pt idx="4209">
                  <c:v>2.1137730248807589</c:v>
                </c:pt>
                <c:pt idx="4210">
                  <c:v>2.1150098727595656</c:v>
                </c:pt>
                <c:pt idx="4211">
                  <c:v>2.1162467206383724</c:v>
                </c:pt>
                <c:pt idx="4212">
                  <c:v>2.1174835685171791</c:v>
                </c:pt>
                <c:pt idx="4213">
                  <c:v>2.1187204163959859</c:v>
                </c:pt>
                <c:pt idx="4214">
                  <c:v>2.1199572642747926</c:v>
                </c:pt>
                <c:pt idx="4215">
                  <c:v>2.1211941121535993</c:v>
                </c:pt>
                <c:pt idx="4216">
                  <c:v>2.1224309600324061</c:v>
                </c:pt>
                <c:pt idx="4217">
                  <c:v>2.1236678079112128</c:v>
                </c:pt>
                <c:pt idx="4218">
                  <c:v>2.1249046557900195</c:v>
                </c:pt>
                <c:pt idx="4219">
                  <c:v>2.1261415036688263</c:v>
                </c:pt>
                <c:pt idx="4220">
                  <c:v>2.127378351547633</c:v>
                </c:pt>
                <c:pt idx="4221">
                  <c:v>2.1286151994264397</c:v>
                </c:pt>
                <c:pt idx="4222">
                  <c:v>2.1298520473052465</c:v>
                </c:pt>
                <c:pt idx="4223">
                  <c:v>2.1310888951840532</c:v>
                </c:pt>
                <c:pt idx="4224">
                  <c:v>2.1323257430628599</c:v>
                </c:pt>
                <c:pt idx="4225">
                  <c:v>2.1335625909416667</c:v>
                </c:pt>
                <c:pt idx="4226">
                  <c:v>2.1347994388204734</c:v>
                </c:pt>
                <c:pt idx="4227">
                  <c:v>2.1360362866992801</c:v>
                </c:pt>
                <c:pt idx="4228">
                  <c:v>2.1372731345780869</c:v>
                </c:pt>
                <c:pt idx="4229">
                  <c:v>2.1385099824568936</c:v>
                </c:pt>
                <c:pt idx="4230">
                  <c:v>2.1397468303357003</c:v>
                </c:pt>
                <c:pt idx="4231">
                  <c:v>2.1409836782145071</c:v>
                </c:pt>
                <c:pt idx="4232">
                  <c:v>2.1422205260933138</c:v>
                </c:pt>
                <c:pt idx="4233">
                  <c:v>2.1434573739721205</c:v>
                </c:pt>
                <c:pt idx="4234">
                  <c:v>2.1446942218509273</c:v>
                </c:pt>
                <c:pt idx="4235">
                  <c:v>2.145931069729734</c:v>
                </c:pt>
                <c:pt idx="4236">
                  <c:v>2.1471679176085408</c:v>
                </c:pt>
                <c:pt idx="4237">
                  <c:v>2.1484047654873475</c:v>
                </c:pt>
                <c:pt idx="4238">
                  <c:v>2.1496416133661542</c:v>
                </c:pt>
                <c:pt idx="4239">
                  <c:v>2.150878461244961</c:v>
                </c:pt>
                <c:pt idx="4240">
                  <c:v>2.1521153091237677</c:v>
                </c:pt>
                <c:pt idx="4241">
                  <c:v>2.1533521570025744</c:v>
                </c:pt>
                <c:pt idx="4242">
                  <c:v>2.1545890048813812</c:v>
                </c:pt>
                <c:pt idx="4243">
                  <c:v>2.1558258527601879</c:v>
                </c:pt>
                <c:pt idx="4244">
                  <c:v>2.1570627006389946</c:v>
                </c:pt>
                <c:pt idx="4245">
                  <c:v>2.1582995485178014</c:v>
                </c:pt>
                <c:pt idx="4246">
                  <c:v>2.1595363963966081</c:v>
                </c:pt>
                <c:pt idx="4247">
                  <c:v>2.1607732442754148</c:v>
                </c:pt>
                <c:pt idx="4248">
                  <c:v>2.1620100921542216</c:v>
                </c:pt>
                <c:pt idx="4249">
                  <c:v>2.1632469400330283</c:v>
                </c:pt>
                <c:pt idx="4250">
                  <c:v>2.164483787911835</c:v>
                </c:pt>
                <c:pt idx="4251">
                  <c:v>2.1657206357906418</c:v>
                </c:pt>
                <c:pt idx="4252">
                  <c:v>2.1669574836694485</c:v>
                </c:pt>
                <c:pt idx="4253">
                  <c:v>2.1681943315482552</c:v>
                </c:pt>
                <c:pt idx="4254">
                  <c:v>2.169431179427062</c:v>
                </c:pt>
                <c:pt idx="4255">
                  <c:v>2.1706680273058687</c:v>
                </c:pt>
                <c:pt idx="4256">
                  <c:v>2.1719048751846755</c:v>
                </c:pt>
                <c:pt idx="4257">
                  <c:v>2.1731417230634822</c:v>
                </c:pt>
                <c:pt idx="4258">
                  <c:v>2.1743785709422889</c:v>
                </c:pt>
                <c:pt idx="4259">
                  <c:v>2.1756154188210957</c:v>
                </c:pt>
                <c:pt idx="4260">
                  <c:v>2.1768522666999024</c:v>
                </c:pt>
                <c:pt idx="4261">
                  <c:v>2.1780891145787091</c:v>
                </c:pt>
                <c:pt idx="4262">
                  <c:v>2.1793259624575159</c:v>
                </c:pt>
                <c:pt idx="4263">
                  <c:v>2.1805628103363226</c:v>
                </c:pt>
                <c:pt idx="4264">
                  <c:v>2.1817996582151293</c:v>
                </c:pt>
                <c:pt idx="4265">
                  <c:v>2.1830365060939361</c:v>
                </c:pt>
                <c:pt idx="4266">
                  <c:v>2.1842733539727428</c:v>
                </c:pt>
                <c:pt idx="4267">
                  <c:v>2.1855102018515495</c:v>
                </c:pt>
                <c:pt idx="4268">
                  <c:v>2.1867470497303563</c:v>
                </c:pt>
                <c:pt idx="4269">
                  <c:v>2.187983897609163</c:v>
                </c:pt>
                <c:pt idx="4270">
                  <c:v>2.1892207454879697</c:v>
                </c:pt>
                <c:pt idx="4271">
                  <c:v>2.1904575933667765</c:v>
                </c:pt>
                <c:pt idx="4272">
                  <c:v>2.1916944412455832</c:v>
                </c:pt>
                <c:pt idx="4273">
                  <c:v>2.1929312891243899</c:v>
                </c:pt>
                <c:pt idx="4274">
                  <c:v>2.1941681370031967</c:v>
                </c:pt>
                <c:pt idx="4275">
                  <c:v>2.1954049848820034</c:v>
                </c:pt>
                <c:pt idx="4276">
                  <c:v>2.1966418327608102</c:v>
                </c:pt>
                <c:pt idx="4277">
                  <c:v>2.1978786806396169</c:v>
                </c:pt>
                <c:pt idx="4278">
                  <c:v>2.1991155285184236</c:v>
                </c:pt>
                <c:pt idx="4279">
                  <c:v>2.2003523763972304</c:v>
                </c:pt>
                <c:pt idx="4280">
                  <c:v>2.2015892242760371</c:v>
                </c:pt>
                <c:pt idx="4281">
                  <c:v>2.2028260721548438</c:v>
                </c:pt>
                <c:pt idx="4282">
                  <c:v>2.2040629200336506</c:v>
                </c:pt>
                <c:pt idx="4283">
                  <c:v>2.2052997679124573</c:v>
                </c:pt>
                <c:pt idx="4284">
                  <c:v>2.206536615791264</c:v>
                </c:pt>
                <c:pt idx="4285">
                  <c:v>2.2077734636700708</c:v>
                </c:pt>
                <c:pt idx="4286">
                  <c:v>2.2090103115488775</c:v>
                </c:pt>
                <c:pt idx="4287">
                  <c:v>2.2102471594276842</c:v>
                </c:pt>
                <c:pt idx="4288">
                  <c:v>2.211484007306491</c:v>
                </c:pt>
                <c:pt idx="4289">
                  <c:v>2.2127208551852977</c:v>
                </c:pt>
                <c:pt idx="4290">
                  <c:v>2.2139577030641044</c:v>
                </c:pt>
                <c:pt idx="4291">
                  <c:v>2.2151945509429112</c:v>
                </c:pt>
                <c:pt idx="4292">
                  <c:v>2.2164313988217179</c:v>
                </c:pt>
                <c:pt idx="4293">
                  <c:v>2.2176682467005246</c:v>
                </c:pt>
                <c:pt idx="4294">
                  <c:v>2.2189050945793314</c:v>
                </c:pt>
                <c:pt idx="4295">
                  <c:v>2.2201419424581381</c:v>
                </c:pt>
                <c:pt idx="4296">
                  <c:v>2.2213787903369449</c:v>
                </c:pt>
                <c:pt idx="4297">
                  <c:v>2.2226156382157516</c:v>
                </c:pt>
                <c:pt idx="4298">
                  <c:v>2.2238524860945583</c:v>
                </c:pt>
                <c:pt idx="4299">
                  <c:v>2.2250893339733651</c:v>
                </c:pt>
                <c:pt idx="4300">
                  <c:v>2.2263261818521718</c:v>
                </c:pt>
                <c:pt idx="4301">
                  <c:v>2.2275630297309785</c:v>
                </c:pt>
                <c:pt idx="4302">
                  <c:v>2.2287998776097853</c:v>
                </c:pt>
                <c:pt idx="4303">
                  <c:v>2.230036725488592</c:v>
                </c:pt>
                <c:pt idx="4304">
                  <c:v>2.2312735733673987</c:v>
                </c:pt>
                <c:pt idx="4305">
                  <c:v>2.2325104212462055</c:v>
                </c:pt>
                <c:pt idx="4306">
                  <c:v>2.2337472691250122</c:v>
                </c:pt>
                <c:pt idx="4307">
                  <c:v>2.2349841170038189</c:v>
                </c:pt>
                <c:pt idx="4308">
                  <c:v>2.2362209648826257</c:v>
                </c:pt>
                <c:pt idx="4309">
                  <c:v>2.2374578127614324</c:v>
                </c:pt>
                <c:pt idx="4310">
                  <c:v>2.2386946606402391</c:v>
                </c:pt>
                <c:pt idx="4311">
                  <c:v>2.2399315085190459</c:v>
                </c:pt>
                <c:pt idx="4312">
                  <c:v>2.2411683563978526</c:v>
                </c:pt>
                <c:pt idx="4313">
                  <c:v>2.2424052042766593</c:v>
                </c:pt>
                <c:pt idx="4314">
                  <c:v>2.2436420521554661</c:v>
                </c:pt>
                <c:pt idx="4315">
                  <c:v>2.2448789000342728</c:v>
                </c:pt>
                <c:pt idx="4316">
                  <c:v>2.2461157479130796</c:v>
                </c:pt>
                <c:pt idx="4317">
                  <c:v>2.2473525957918863</c:v>
                </c:pt>
                <c:pt idx="4318">
                  <c:v>2.248589443670693</c:v>
                </c:pt>
                <c:pt idx="4319">
                  <c:v>2.2498262915494998</c:v>
                </c:pt>
                <c:pt idx="4320">
                  <c:v>2.2510631394283065</c:v>
                </c:pt>
                <c:pt idx="4321">
                  <c:v>2.2522999873071132</c:v>
                </c:pt>
                <c:pt idx="4322">
                  <c:v>2.25353683518592</c:v>
                </c:pt>
                <c:pt idx="4323">
                  <c:v>2.2547736830647267</c:v>
                </c:pt>
                <c:pt idx="4324">
                  <c:v>2.2560105309435334</c:v>
                </c:pt>
                <c:pt idx="4325">
                  <c:v>2.2572473788223402</c:v>
                </c:pt>
                <c:pt idx="4326">
                  <c:v>2.2584842267011469</c:v>
                </c:pt>
                <c:pt idx="4327">
                  <c:v>2.2597210745799536</c:v>
                </c:pt>
                <c:pt idx="4328">
                  <c:v>2.2609579224587604</c:v>
                </c:pt>
                <c:pt idx="4329">
                  <c:v>2.2621947703375671</c:v>
                </c:pt>
                <c:pt idx="4330">
                  <c:v>2.2634316182163738</c:v>
                </c:pt>
                <c:pt idx="4331">
                  <c:v>2.2646684660951806</c:v>
                </c:pt>
                <c:pt idx="4332">
                  <c:v>2.2659053139739873</c:v>
                </c:pt>
                <c:pt idx="4333">
                  <c:v>2.267142161852794</c:v>
                </c:pt>
                <c:pt idx="4334">
                  <c:v>2.2683790097316008</c:v>
                </c:pt>
                <c:pt idx="4335">
                  <c:v>2.2696158576104075</c:v>
                </c:pt>
                <c:pt idx="4336">
                  <c:v>2.2708527054892143</c:v>
                </c:pt>
                <c:pt idx="4337">
                  <c:v>2.272089553368021</c:v>
                </c:pt>
                <c:pt idx="4338">
                  <c:v>2.2733264012468277</c:v>
                </c:pt>
                <c:pt idx="4339">
                  <c:v>2.2745632491256345</c:v>
                </c:pt>
                <c:pt idx="4340">
                  <c:v>2.2758000970044412</c:v>
                </c:pt>
                <c:pt idx="4341">
                  <c:v>2.2770369448832479</c:v>
                </c:pt>
                <c:pt idx="4342">
                  <c:v>2.2782737927620547</c:v>
                </c:pt>
                <c:pt idx="4343">
                  <c:v>2.2795106406408614</c:v>
                </c:pt>
                <c:pt idx="4344">
                  <c:v>2.2807474885196681</c:v>
                </c:pt>
                <c:pt idx="4345">
                  <c:v>2.2819843363984749</c:v>
                </c:pt>
                <c:pt idx="4346">
                  <c:v>2.2832211842772816</c:v>
                </c:pt>
                <c:pt idx="4347">
                  <c:v>2.2844580321560883</c:v>
                </c:pt>
                <c:pt idx="4348">
                  <c:v>2.2856948800348951</c:v>
                </c:pt>
                <c:pt idx="4349">
                  <c:v>2.2869317279137018</c:v>
                </c:pt>
                <c:pt idx="4350">
                  <c:v>2.2881685757925085</c:v>
                </c:pt>
                <c:pt idx="4351">
                  <c:v>2.2894054236713153</c:v>
                </c:pt>
                <c:pt idx="4352">
                  <c:v>2.290642271550122</c:v>
                </c:pt>
                <c:pt idx="4353">
                  <c:v>2.2918791194289287</c:v>
                </c:pt>
                <c:pt idx="4354">
                  <c:v>2.2931159673077355</c:v>
                </c:pt>
                <c:pt idx="4355">
                  <c:v>2.2943528151865422</c:v>
                </c:pt>
                <c:pt idx="4356">
                  <c:v>2.295589663065349</c:v>
                </c:pt>
                <c:pt idx="4357">
                  <c:v>2.2968265109441557</c:v>
                </c:pt>
                <c:pt idx="4358">
                  <c:v>2.2980633588229624</c:v>
                </c:pt>
                <c:pt idx="4359">
                  <c:v>2.2993002067017692</c:v>
                </c:pt>
                <c:pt idx="4360">
                  <c:v>2.3005370545805759</c:v>
                </c:pt>
                <c:pt idx="4361">
                  <c:v>2.3017739024593826</c:v>
                </c:pt>
                <c:pt idx="4362">
                  <c:v>2.3030107503381894</c:v>
                </c:pt>
                <c:pt idx="4363">
                  <c:v>2.3042475982169961</c:v>
                </c:pt>
                <c:pt idx="4364">
                  <c:v>2.3054844460958028</c:v>
                </c:pt>
                <c:pt idx="4365">
                  <c:v>2.3067212939746096</c:v>
                </c:pt>
                <c:pt idx="4366">
                  <c:v>2.3079581418534163</c:v>
                </c:pt>
                <c:pt idx="4367">
                  <c:v>2.309194989732223</c:v>
                </c:pt>
                <c:pt idx="4368">
                  <c:v>2.3104318376110298</c:v>
                </c:pt>
                <c:pt idx="4369">
                  <c:v>2.3116686854898365</c:v>
                </c:pt>
                <c:pt idx="4370">
                  <c:v>2.3129055333686432</c:v>
                </c:pt>
                <c:pt idx="4371">
                  <c:v>2.31414238124745</c:v>
                </c:pt>
                <c:pt idx="4372">
                  <c:v>2.3153792291262567</c:v>
                </c:pt>
                <c:pt idx="4373">
                  <c:v>2.3166160770050634</c:v>
                </c:pt>
                <c:pt idx="4374">
                  <c:v>2.3178529248838702</c:v>
                </c:pt>
                <c:pt idx="4375">
                  <c:v>2.3190897727626769</c:v>
                </c:pt>
                <c:pt idx="4376">
                  <c:v>2.3203266206414837</c:v>
                </c:pt>
                <c:pt idx="4377">
                  <c:v>2.3215634685202904</c:v>
                </c:pt>
                <c:pt idx="4378">
                  <c:v>2.3228003163990971</c:v>
                </c:pt>
                <c:pt idx="4379">
                  <c:v>2.3240371642779039</c:v>
                </c:pt>
                <c:pt idx="4380">
                  <c:v>2.3252740121567106</c:v>
                </c:pt>
                <c:pt idx="4381">
                  <c:v>2.3265108600355173</c:v>
                </c:pt>
                <c:pt idx="4382">
                  <c:v>2.3277477079143241</c:v>
                </c:pt>
                <c:pt idx="4383">
                  <c:v>2.3289845557931308</c:v>
                </c:pt>
                <c:pt idx="4384">
                  <c:v>2.3302214036719375</c:v>
                </c:pt>
                <c:pt idx="4385">
                  <c:v>2.3314582515507443</c:v>
                </c:pt>
                <c:pt idx="4386">
                  <c:v>2.332695099429551</c:v>
                </c:pt>
                <c:pt idx="4387">
                  <c:v>2.3339319473083577</c:v>
                </c:pt>
                <c:pt idx="4388">
                  <c:v>2.3351687951871645</c:v>
                </c:pt>
                <c:pt idx="4389">
                  <c:v>2.3364056430659712</c:v>
                </c:pt>
                <c:pt idx="4390">
                  <c:v>2.3376424909447779</c:v>
                </c:pt>
                <c:pt idx="4391">
                  <c:v>2.3388793388235847</c:v>
                </c:pt>
                <c:pt idx="4392">
                  <c:v>2.3401161867023914</c:v>
                </c:pt>
                <c:pt idx="4393">
                  <c:v>2.3413530345811981</c:v>
                </c:pt>
                <c:pt idx="4394">
                  <c:v>2.3425898824600049</c:v>
                </c:pt>
                <c:pt idx="4395">
                  <c:v>2.3438267303388116</c:v>
                </c:pt>
                <c:pt idx="4396">
                  <c:v>2.3450635782176183</c:v>
                </c:pt>
                <c:pt idx="4397">
                  <c:v>2.3463004260964251</c:v>
                </c:pt>
                <c:pt idx="4398">
                  <c:v>2.3475372739752318</c:v>
                </c:pt>
                <c:pt idx="4399">
                  <c:v>2.3487741218540386</c:v>
                </c:pt>
                <c:pt idx="4400">
                  <c:v>2.3500109697328453</c:v>
                </c:pt>
                <c:pt idx="4401">
                  <c:v>2.351247817611652</c:v>
                </c:pt>
                <c:pt idx="4402">
                  <c:v>2.3524846654904588</c:v>
                </c:pt>
                <c:pt idx="4403">
                  <c:v>2.3537215133692655</c:v>
                </c:pt>
                <c:pt idx="4404">
                  <c:v>2.3549583612480722</c:v>
                </c:pt>
                <c:pt idx="4405">
                  <c:v>2.356195209126879</c:v>
                </c:pt>
                <c:pt idx="4406">
                  <c:v>2.3574320570056857</c:v>
                </c:pt>
                <c:pt idx="4407">
                  <c:v>2.3586689048844924</c:v>
                </c:pt>
                <c:pt idx="4408">
                  <c:v>2.3599057527632992</c:v>
                </c:pt>
                <c:pt idx="4409">
                  <c:v>2.3611426006421059</c:v>
                </c:pt>
                <c:pt idx="4410">
                  <c:v>2.3623794485209126</c:v>
                </c:pt>
                <c:pt idx="4411">
                  <c:v>2.3636162963997194</c:v>
                </c:pt>
                <c:pt idx="4412">
                  <c:v>2.3648531442785261</c:v>
                </c:pt>
                <c:pt idx="4413">
                  <c:v>2.3660899921573328</c:v>
                </c:pt>
                <c:pt idx="4414">
                  <c:v>2.3673268400361396</c:v>
                </c:pt>
                <c:pt idx="4415">
                  <c:v>2.3685636879149463</c:v>
                </c:pt>
                <c:pt idx="4416">
                  <c:v>2.369800535793753</c:v>
                </c:pt>
                <c:pt idx="4417">
                  <c:v>2.3710373836725598</c:v>
                </c:pt>
                <c:pt idx="4418">
                  <c:v>2.3722742315513665</c:v>
                </c:pt>
                <c:pt idx="4419">
                  <c:v>2.3735110794301733</c:v>
                </c:pt>
                <c:pt idx="4420">
                  <c:v>2.37474792730898</c:v>
                </c:pt>
                <c:pt idx="4421">
                  <c:v>2.3759847751877867</c:v>
                </c:pt>
                <c:pt idx="4422">
                  <c:v>2.3772216230665935</c:v>
                </c:pt>
                <c:pt idx="4423">
                  <c:v>2.3784584709454002</c:v>
                </c:pt>
                <c:pt idx="4424">
                  <c:v>2.3796953188242069</c:v>
                </c:pt>
                <c:pt idx="4425">
                  <c:v>2.3809321667030137</c:v>
                </c:pt>
                <c:pt idx="4426">
                  <c:v>2.3821690145818204</c:v>
                </c:pt>
                <c:pt idx="4427">
                  <c:v>2.3834058624606271</c:v>
                </c:pt>
                <c:pt idx="4428">
                  <c:v>2.3846427103394339</c:v>
                </c:pt>
                <c:pt idx="4429">
                  <c:v>2.3858795582182406</c:v>
                </c:pt>
                <c:pt idx="4430">
                  <c:v>2.3871164060970473</c:v>
                </c:pt>
                <c:pt idx="4431">
                  <c:v>2.3883532539758541</c:v>
                </c:pt>
                <c:pt idx="4432">
                  <c:v>2.3895901018546608</c:v>
                </c:pt>
                <c:pt idx="4433">
                  <c:v>2.3908269497334675</c:v>
                </c:pt>
                <c:pt idx="4434">
                  <c:v>2.3920637976122743</c:v>
                </c:pt>
                <c:pt idx="4435">
                  <c:v>2.393300645491081</c:v>
                </c:pt>
                <c:pt idx="4436">
                  <c:v>2.3945374933698877</c:v>
                </c:pt>
                <c:pt idx="4437">
                  <c:v>2.3957743412486945</c:v>
                </c:pt>
                <c:pt idx="4438">
                  <c:v>2.3970111891275012</c:v>
                </c:pt>
                <c:pt idx="4439">
                  <c:v>2.398248037006308</c:v>
                </c:pt>
                <c:pt idx="4440">
                  <c:v>2.3994848848851147</c:v>
                </c:pt>
                <c:pt idx="4441">
                  <c:v>2.4007217327639214</c:v>
                </c:pt>
                <c:pt idx="4442">
                  <c:v>2.4019585806427282</c:v>
                </c:pt>
                <c:pt idx="4443">
                  <c:v>2.4031954285215349</c:v>
                </c:pt>
                <c:pt idx="4444">
                  <c:v>2.4044322764003416</c:v>
                </c:pt>
                <c:pt idx="4445">
                  <c:v>2.4056691242791484</c:v>
                </c:pt>
                <c:pt idx="4446">
                  <c:v>2.4069059721579551</c:v>
                </c:pt>
                <c:pt idx="4447">
                  <c:v>2.4081428200367618</c:v>
                </c:pt>
                <c:pt idx="4448">
                  <c:v>2.4093796679155686</c:v>
                </c:pt>
                <c:pt idx="4449">
                  <c:v>2.4106165157943753</c:v>
                </c:pt>
                <c:pt idx="4450">
                  <c:v>2.411853363673182</c:v>
                </c:pt>
                <c:pt idx="4451">
                  <c:v>2.4130902115519888</c:v>
                </c:pt>
                <c:pt idx="4452">
                  <c:v>2.4143270594307955</c:v>
                </c:pt>
                <c:pt idx="4453">
                  <c:v>2.4155639073096022</c:v>
                </c:pt>
                <c:pt idx="4454">
                  <c:v>2.416800755188409</c:v>
                </c:pt>
                <c:pt idx="4455">
                  <c:v>2.4180376030672157</c:v>
                </c:pt>
                <c:pt idx="4456">
                  <c:v>2.4192744509460224</c:v>
                </c:pt>
                <c:pt idx="4457">
                  <c:v>2.4205112988248292</c:v>
                </c:pt>
                <c:pt idx="4458">
                  <c:v>2.4217481467036359</c:v>
                </c:pt>
                <c:pt idx="4459">
                  <c:v>2.4229849945824427</c:v>
                </c:pt>
                <c:pt idx="4460">
                  <c:v>2.4242218424612494</c:v>
                </c:pt>
                <c:pt idx="4461">
                  <c:v>2.4254586903400561</c:v>
                </c:pt>
                <c:pt idx="4462">
                  <c:v>2.4266955382188629</c:v>
                </c:pt>
                <c:pt idx="4463">
                  <c:v>2.4279323860976696</c:v>
                </c:pt>
                <c:pt idx="4464">
                  <c:v>2.4291692339764763</c:v>
                </c:pt>
                <c:pt idx="4465">
                  <c:v>2.4304060818552831</c:v>
                </c:pt>
                <c:pt idx="4466">
                  <c:v>2.4316429297340898</c:v>
                </c:pt>
                <c:pt idx="4467">
                  <c:v>2.4328797776128965</c:v>
                </c:pt>
                <c:pt idx="4468">
                  <c:v>2.4341166254917033</c:v>
                </c:pt>
                <c:pt idx="4469">
                  <c:v>2.43535347337051</c:v>
                </c:pt>
                <c:pt idx="4470">
                  <c:v>2.4365903212493167</c:v>
                </c:pt>
                <c:pt idx="4471">
                  <c:v>2.4378271691281235</c:v>
                </c:pt>
                <c:pt idx="4472">
                  <c:v>2.4390640170069302</c:v>
                </c:pt>
                <c:pt idx="4473">
                  <c:v>2.4403008648857369</c:v>
                </c:pt>
                <c:pt idx="4474">
                  <c:v>2.4415377127645437</c:v>
                </c:pt>
                <c:pt idx="4475">
                  <c:v>2.4427745606433504</c:v>
                </c:pt>
                <c:pt idx="4476">
                  <c:v>2.4440114085221571</c:v>
                </c:pt>
                <c:pt idx="4477">
                  <c:v>2.4452482564009639</c:v>
                </c:pt>
                <c:pt idx="4478">
                  <c:v>2.4464851042797706</c:v>
                </c:pt>
                <c:pt idx="4479">
                  <c:v>2.4477219521585774</c:v>
                </c:pt>
                <c:pt idx="4480">
                  <c:v>2.4489588000373841</c:v>
                </c:pt>
                <c:pt idx="4481">
                  <c:v>2.4501956479161908</c:v>
                </c:pt>
                <c:pt idx="4482">
                  <c:v>2.4514324957949976</c:v>
                </c:pt>
                <c:pt idx="4483">
                  <c:v>2.4526693436738043</c:v>
                </c:pt>
                <c:pt idx="4484">
                  <c:v>2.453906191552611</c:v>
                </c:pt>
                <c:pt idx="4485">
                  <c:v>2.4551430394314178</c:v>
                </c:pt>
                <c:pt idx="4486">
                  <c:v>2.4563798873102245</c:v>
                </c:pt>
                <c:pt idx="4487">
                  <c:v>2.4576167351890312</c:v>
                </c:pt>
                <c:pt idx="4488">
                  <c:v>2.458853583067838</c:v>
                </c:pt>
                <c:pt idx="4489">
                  <c:v>2.4600904309466447</c:v>
                </c:pt>
                <c:pt idx="4490">
                  <c:v>2.4613272788254514</c:v>
                </c:pt>
                <c:pt idx="4491">
                  <c:v>2.4625641267042582</c:v>
                </c:pt>
                <c:pt idx="4492">
                  <c:v>2.4638009745830649</c:v>
                </c:pt>
                <c:pt idx="4493">
                  <c:v>2.4650378224618716</c:v>
                </c:pt>
                <c:pt idx="4494">
                  <c:v>2.4662746703406784</c:v>
                </c:pt>
                <c:pt idx="4495">
                  <c:v>2.4675115182194851</c:v>
                </c:pt>
                <c:pt idx="4496">
                  <c:v>2.4687483660982918</c:v>
                </c:pt>
                <c:pt idx="4497">
                  <c:v>2.4699852139770986</c:v>
                </c:pt>
                <c:pt idx="4498">
                  <c:v>2.4712220618559053</c:v>
                </c:pt>
                <c:pt idx="4499">
                  <c:v>2.4724589097347121</c:v>
                </c:pt>
                <c:pt idx="4500">
                  <c:v>2.4736957576135188</c:v>
                </c:pt>
                <c:pt idx="4501">
                  <c:v>2.4749326054923255</c:v>
                </c:pt>
                <c:pt idx="4502">
                  <c:v>2.4761694533711323</c:v>
                </c:pt>
                <c:pt idx="4503">
                  <c:v>2.477406301249939</c:v>
                </c:pt>
                <c:pt idx="4504">
                  <c:v>2.4786431491287457</c:v>
                </c:pt>
                <c:pt idx="4505">
                  <c:v>2.4798799970075525</c:v>
                </c:pt>
                <c:pt idx="4506">
                  <c:v>2.4811168448863592</c:v>
                </c:pt>
                <c:pt idx="4507">
                  <c:v>2.4823536927651659</c:v>
                </c:pt>
                <c:pt idx="4508">
                  <c:v>2.4835905406439727</c:v>
                </c:pt>
                <c:pt idx="4509">
                  <c:v>2.4848273885227794</c:v>
                </c:pt>
                <c:pt idx="4510">
                  <c:v>2.4860642364015861</c:v>
                </c:pt>
                <c:pt idx="4511">
                  <c:v>2.4873010842803929</c:v>
                </c:pt>
                <c:pt idx="4512">
                  <c:v>2.4885379321591996</c:v>
                </c:pt>
                <c:pt idx="4513">
                  <c:v>2.4897747800380063</c:v>
                </c:pt>
                <c:pt idx="4514">
                  <c:v>2.4910116279168131</c:v>
                </c:pt>
                <c:pt idx="4515">
                  <c:v>2.4922484757956198</c:v>
                </c:pt>
                <c:pt idx="4516">
                  <c:v>2.4934853236744265</c:v>
                </c:pt>
                <c:pt idx="4517">
                  <c:v>2.4947221715532333</c:v>
                </c:pt>
                <c:pt idx="4518">
                  <c:v>2.49595901943204</c:v>
                </c:pt>
                <c:pt idx="4519">
                  <c:v>2.4971958673108468</c:v>
                </c:pt>
                <c:pt idx="4520">
                  <c:v>2.4984327151896535</c:v>
                </c:pt>
                <c:pt idx="4521">
                  <c:v>2.4996695630684602</c:v>
                </c:pt>
                <c:pt idx="4522">
                  <c:v>2.500906410947267</c:v>
                </c:pt>
                <c:pt idx="4523">
                  <c:v>2.5021432588260737</c:v>
                </c:pt>
                <c:pt idx="4524">
                  <c:v>2.5033801067048804</c:v>
                </c:pt>
                <c:pt idx="4525">
                  <c:v>2.5046169545836872</c:v>
                </c:pt>
                <c:pt idx="4526">
                  <c:v>2.5058538024624939</c:v>
                </c:pt>
                <c:pt idx="4527">
                  <c:v>2.5070906503413006</c:v>
                </c:pt>
                <c:pt idx="4528">
                  <c:v>2.5083274982201074</c:v>
                </c:pt>
                <c:pt idx="4529">
                  <c:v>2.5095643460989141</c:v>
                </c:pt>
                <c:pt idx="4530">
                  <c:v>2.5108011939777208</c:v>
                </c:pt>
                <c:pt idx="4531">
                  <c:v>2.5120380418565276</c:v>
                </c:pt>
                <c:pt idx="4532">
                  <c:v>2.5132748897353343</c:v>
                </c:pt>
                <c:pt idx="4533">
                  <c:v>2.514511737614141</c:v>
                </c:pt>
                <c:pt idx="4534">
                  <c:v>2.5157485854929478</c:v>
                </c:pt>
                <c:pt idx="4535">
                  <c:v>2.5169854333717545</c:v>
                </c:pt>
                <c:pt idx="4536">
                  <c:v>2.5182222812505612</c:v>
                </c:pt>
                <c:pt idx="4537">
                  <c:v>2.519459129129368</c:v>
                </c:pt>
                <c:pt idx="4538">
                  <c:v>2.5206959770081747</c:v>
                </c:pt>
                <c:pt idx="4539">
                  <c:v>2.5219328248869815</c:v>
                </c:pt>
                <c:pt idx="4540">
                  <c:v>2.5231696727657882</c:v>
                </c:pt>
                <c:pt idx="4541">
                  <c:v>2.5244065206445949</c:v>
                </c:pt>
                <c:pt idx="4542">
                  <c:v>2.5256433685234017</c:v>
                </c:pt>
                <c:pt idx="4543">
                  <c:v>2.5268802164022084</c:v>
                </c:pt>
                <c:pt idx="4544">
                  <c:v>2.5281170642810151</c:v>
                </c:pt>
                <c:pt idx="4545">
                  <c:v>2.5293539121598219</c:v>
                </c:pt>
                <c:pt idx="4546">
                  <c:v>2.5305907600386286</c:v>
                </c:pt>
                <c:pt idx="4547">
                  <c:v>2.5318276079174353</c:v>
                </c:pt>
                <c:pt idx="4548">
                  <c:v>2.5330644557962421</c:v>
                </c:pt>
                <c:pt idx="4549">
                  <c:v>2.5343013036750488</c:v>
                </c:pt>
                <c:pt idx="4550">
                  <c:v>2.5355381515538555</c:v>
                </c:pt>
                <c:pt idx="4551">
                  <c:v>2.5367749994326623</c:v>
                </c:pt>
                <c:pt idx="4552">
                  <c:v>2.538011847311469</c:v>
                </c:pt>
                <c:pt idx="4553">
                  <c:v>2.5392486951902757</c:v>
                </c:pt>
                <c:pt idx="4554">
                  <c:v>2.5404855430690825</c:v>
                </c:pt>
                <c:pt idx="4555">
                  <c:v>2.5417223909478892</c:v>
                </c:pt>
                <c:pt idx="4556">
                  <c:v>2.5429592388266959</c:v>
                </c:pt>
                <c:pt idx="4557">
                  <c:v>2.5441960867055027</c:v>
                </c:pt>
                <c:pt idx="4558">
                  <c:v>2.5454329345843094</c:v>
                </c:pt>
                <c:pt idx="4559">
                  <c:v>2.5466697824631161</c:v>
                </c:pt>
                <c:pt idx="4560">
                  <c:v>2.5479066303419229</c:v>
                </c:pt>
                <c:pt idx="4561">
                  <c:v>2.5491434782207296</c:v>
                </c:pt>
                <c:pt idx="4562">
                  <c:v>2.5503803260995364</c:v>
                </c:pt>
                <c:pt idx="4563">
                  <c:v>2.5516171739783431</c:v>
                </c:pt>
                <c:pt idx="4564">
                  <c:v>2.5528540218571498</c:v>
                </c:pt>
                <c:pt idx="4565">
                  <c:v>2.5540908697359566</c:v>
                </c:pt>
                <c:pt idx="4566">
                  <c:v>2.5553277176147633</c:v>
                </c:pt>
                <c:pt idx="4567">
                  <c:v>2.55656456549357</c:v>
                </c:pt>
                <c:pt idx="4568">
                  <c:v>2.5578014133723768</c:v>
                </c:pt>
                <c:pt idx="4569">
                  <c:v>2.5590382612511835</c:v>
                </c:pt>
                <c:pt idx="4570">
                  <c:v>2.5602751091299902</c:v>
                </c:pt>
                <c:pt idx="4571">
                  <c:v>2.561511957008797</c:v>
                </c:pt>
                <c:pt idx="4572">
                  <c:v>2.5627488048876037</c:v>
                </c:pt>
                <c:pt idx="4573">
                  <c:v>2.5639856527664104</c:v>
                </c:pt>
                <c:pt idx="4574">
                  <c:v>2.5652225006452172</c:v>
                </c:pt>
                <c:pt idx="4575">
                  <c:v>2.5664593485240239</c:v>
                </c:pt>
                <c:pt idx="4576">
                  <c:v>2.5676961964028306</c:v>
                </c:pt>
                <c:pt idx="4577">
                  <c:v>2.5689330442816374</c:v>
                </c:pt>
                <c:pt idx="4578">
                  <c:v>2.5701698921604441</c:v>
                </c:pt>
                <c:pt idx="4579">
                  <c:v>2.5714067400392508</c:v>
                </c:pt>
                <c:pt idx="4580">
                  <c:v>2.5726435879180576</c:v>
                </c:pt>
                <c:pt idx="4581">
                  <c:v>2.5738804357968643</c:v>
                </c:pt>
                <c:pt idx="4582">
                  <c:v>2.5751172836756711</c:v>
                </c:pt>
                <c:pt idx="4583">
                  <c:v>2.5763541315544778</c:v>
                </c:pt>
                <c:pt idx="4584">
                  <c:v>2.5775909794332845</c:v>
                </c:pt>
                <c:pt idx="4585">
                  <c:v>2.5788278273120913</c:v>
                </c:pt>
                <c:pt idx="4586">
                  <c:v>2.580064675190898</c:v>
                </c:pt>
                <c:pt idx="4587">
                  <c:v>2.5813015230697047</c:v>
                </c:pt>
                <c:pt idx="4588">
                  <c:v>2.5825383709485115</c:v>
                </c:pt>
                <c:pt idx="4589">
                  <c:v>2.5837752188273182</c:v>
                </c:pt>
                <c:pt idx="4590">
                  <c:v>2.5850120667061249</c:v>
                </c:pt>
                <c:pt idx="4591">
                  <c:v>2.5862489145849317</c:v>
                </c:pt>
                <c:pt idx="4592">
                  <c:v>2.5874857624637384</c:v>
                </c:pt>
                <c:pt idx="4593">
                  <c:v>2.5887226103425451</c:v>
                </c:pt>
                <c:pt idx="4594">
                  <c:v>2.5899594582213519</c:v>
                </c:pt>
                <c:pt idx="4595">
                  <c:v>2.5911963061001586</c:v>
                </c:pt>
                <c:pt idx="4596">
                  <c:v>2.5924331539789653</c:v>
                </c:pt>
                <c:pt idx="4597">
                  <c:v>2.5936700018577721</c:v>
                </c:pt>
                <c:pt idx="4598">
                  <c:v>2.5949068497365788</c:v>
                </c:pt>
                <c:pt idx="4599">
                  <c:v>2.5961436976153855</c:v>
                </c:pt>
                <c:pt idx="4600">
                  <c:v>2.5973805454941923</c:v>
                </c:pt>
                <c:pt idx="4601">
                  <c:v>2.598617393372999</c:v>
                </c:pt>
                <c:pt idx="4602">
                  <c:v>2.5998542412518058</c:v>
                </c:pt>
                <c:pt idx="4603">
                  <c:v>2.6010910891306125</c:v>
                </c:pt>
                <c:pt idx="4604">
                  <c:v>2.6023279370094192</c:v>
                </c:pt>
                <c:pt idx="4605">
                  <c:v>2.603564784888226</c:v>
                </c:pt>
                <c:pt idx="4606">
                  <c:v>2.6048016327670327</c:v>
                </c:pt>
                <c:pt idx="4607">
                  <c:v>2.6060384806458394</c:v>
                </c:pt>
                <c:pt idx="4608">
                  <c:v>2.6072753285246462</c:v>
                </c:pt>
                <c:pt idx="4609">
                  <c:v>2.6085121764034529</c:v>
                </c:pt>
                <c:pt idx="4610">
                  <c:v>2.6097490242822596</c:v>
                </c:pt>
                <c:pt idx="4611">
                  <c:v>2.6109858721610664</c:v>
                </c:pt>
                <c:pt idx="4612">
                  <c:v>2.6122227200398731</c:v>
                </c:pt>
                <c:pt idx="4613">
                  <c:v>2.6134595679186798</c:v>
                </c:pt>
                <c:pt idx="4614">
                  <c:v>2.6146964157974866</c:v>
                </c:pt>
                <c:pt idx="4615">
                  <c:v>2.6159332636762933</c:v>
                </c:pt>
                <c:pt idx="4616">
                  <c:v>2.6171701115551</c:v>
                </c:pt>
                <c:pt idx="4617">
                  <c:v>2.6184069594339068</c:v>
                </c:pt>
                <c:pt idx="4618">
                  <c:v>2.6196438073127135</c:v>
                </c:pt>
                <c:pt idx="4619">
                  <c:v>2.6208806551915202</c:v>
                </c:pt>
                <c:pt idx="4620">
                  <c:v>2.622117503070327</c:v>
                </c:pt>
                <c:pt idx="4621">
                  <c:v>2.6233543509491337</c:v>
                </c:pt>
                <c:pt idx="4622">
                  <c:v>2.6245911988279405</c:v>
                </c:pt>
                <c:pt idx="4623">
                  <c:v>2.6258280467067472</c:v>
                </c:pt>
                <c:pt idx="4624">
                  <c:v>2.6270648945855539</c:v>
                </c:pt>
                <c:pt idx="4625">
                  <c:v>2.6283017424643607</c:v>
                </c:pt>
                <c:pt idx="4626">
                  <c:v>2.6295385903431674</c:v>
                </c:pt>
                <c:pt idx="4627">
                  <c:v>2.6307754382219741</c:v>
                </c:pt>
                <c:pt idx="4628">
                  <c:v>2.6320122861007809</c:v>
                </c:pt>
                <c:pt idx="4629">
                  <c:v>2.6332491339795876</c:v>
                </c:pt>
                <c:pt idx="4630">
                  <c:v>2.6344859818583943</c:v>
                </c:pt>
                <c:pt idx="4631">
                  <c:v>2.6357228297372011</c:v>
                </c:pt>
                <c:pt idx="4632">
                  <c:v>2.6369596776160078</c:v>
                </c:pt>
                <c:pt idx="4633">
                  <c:v>2.6381965254948145</c:v>
                </c:pt>
                <c:pt idx="4634">
                  <c:v>2.6394333733736213</c:v>
                </c:pt>
                <c:pt idx="4635">
                  <c:v>2.640670221252428</c:v>
                </c:pt>
                <c:pt idx="4636">
                  <c:v>2.6419070691312347</c:v>
                </c:pt>
                <c:pt idx="4637">
                  <c:v>2.6431439170100415</c:v>
                </c:pt>
                <c:pt idx="4638">
                  <c:v>2.6443807648888482</c:v>
                </c:pt>
                <c:pt idx="4639">
                  <c:v>2.6456176127676549</c:v>
                </c:pt>
                <c:pt idx="4640">
                  <c:v>2.6468544606464617</c:v>
                </c:pt>
                <c:pt idx="4641">
                  <c:v>2.6480913085252684</c:v>
                </c:pt>
                <c:pt idx="4642">
                  <c:v>2.6493281564040752</c:v>
                </c:pt>
                <c:pt idx="4643">
                  <c:v>2.6505650042828819</c:v>
                </c:pt>
                <c:pt idx="4644">
                  <c:v>2.6518018521616886</c:v>
                </c:pt>
                <c:pt idx="4645">
                  <c:v>2.6530387000404954</c:v>
                </c:pt>
                <c:pt idx="4646">
                  <c:v>2.6542755479193021</c:v>
                </c:pt>
                <c:pt idx="4647">
                  <c:v>2.6555123957981088</c:v>
                </c:pt>
                <c:pt idx="4648">
                  <c:v>2.6567492436769156</c:v>
                </c:pt>
                <c:pt idx="4649">
                  <c:v>2.6579860915557223</c:v>
                </c:pt>
                <c:pt idx="4650">
                  <c:v>2.659222939434529</c:v>
                </c:pt>
                <c:pt idx="4651">
                  <c:v>2.6604597873133358</c:v>
                </c:pt>
                <c:pt idx="4652">
                  <c:v>2.6616966351921425</c:v>
                </c:pt>
                <c:pt idx="4653">
                  <c:v>2.6629334830709492</c:v>
                </c:pt>
                <c:pt idx="4654">
                  <c:v>2.664170330949756</c:v>
                </c:pt>
                <c:pt idx="4655">
                  <c:v>2.6654071788285627</c:v>
                </c:pt>
                <c:pt idx="4656">
                  <c:v>2.6666440267073694</c:v>
                </c:pt>
                <c:pt idx="4657">
                  <c:v>2.6678808745861762</c:v>
                </c:pt>
                <c:pt idx="4658">
                  <c:v>2.6691177224649829</c:v>
                </c:pt>
                <c:pt idx="4659">
                  <c:v>2.6703545703437896</c:v>
                </c:pt>
                <c:pt idx="4660">
                  <c:v>2.6715914182225964</c:v>
                </c:pt>
                <c:pt idx="4661">
                  <c:v>2.6728282661014031</c:v>
                </c:pt>
                <c:pt idx="4662">
                  <c:v>2.6740651139802099</c:v>
                </c:pt>
                <c:pt idx="4663">
                  <c:v>2.6753019618590166</c:v>
                </c:pt>
                <c:pt idx="4664">
                  <c:v>2.6765388097378233</c:v>
                </c:pt>
                <c:pt idx="4665">
                  <c:v>2.6777756576166301</c:v>
                </c:pt>
                <c:pt idx="4666">
                  <c:v>2.6790125054954368</c:v>
                </c:pt>
                <c:pt idx="4667">
                  <c:v>2.6802493533742435</c:v>
                </c:pt>
                <c:pt idx="4668">
                  <c:v>2.6814862012530503</c:v>
                </c:pt>
                <c:pt idx="4669">
                  <c:v>2.682723049131857</c:v>
                </c:pt>
                <c:pt idx="4670">
                  <c:v>2.6839598970106637</c:v>
                </c:pt>
                <c:pt idx="4671">
                  <c:v>2.6851967448894705</c:v>
                </c:pt>
                <c:pt idx="4672">
                  <c:v>2.6864335927682772</c:v>
                </c:pt>
                <c:pt idx="4673">
                  <c:v>2.6876704406470839</c:v>
                </c:pt>
                <c:pt idx="4674">
                  <c:v>2.6889072885258907</c:v>
                </c:pt>
                <c:pt idx="4675">
                  <c:v>2.6901441364046974</c:v>
                </c:pt>
                <c:pt idx="4676">
                  <c:v>2.6913809842835041</c:v>
                </c:pt>
                <c:pt idx="4677">
                  <c:v>2.6926178321623109</c:v>
                </c:pt>
                <c:pt idx="4678">
                  <c:v>2.6938546800411176</c:v>
                </c:pt>
                <c:pt idx="4679">
                  <c:v>2.6950915279199243</c:v>
                </c:pt>
                <c:pt idx="4680">
                  <c:v>2.6963283757987311</c:v>
                </c:pt>
                <c:pt idx="4681">
                  <c:v>2.6975652236775378</c:v>
                </c:pt>
                <c:pt idx="4682">
                  <c:v>2.6988020715563446</c:v>
                </c:pt>
                <c:pt idx="4683">
                  <c:v>2.7000389194351513</c:v>
                </c:pt>
                <c:pt idx="4684">
                  <c:v>2.701275767313958</c:v>
                </c:pt>
                <c:pt idx="4685">
                  <c:v>2.7025126151927648</c:v>
                </c:pt>
                <c:pt idx="4686">
                  <c:v>2.7037494630715715</c:v>
                </c:pt>
                <c:pt idx="4687">
                  <c:v>2.7049863109503782</c:v>
                </c:pt>
                <c:pt idx="4688">
                  <c:v>2.706223158829185</c:v>
                </c:pt>
                <c:pt idx="4689">
                  <c:v>2.7074600067079917</c:v>
                </c:pt>
                <c:pt idx="4690">
                  <c:v>2.7086968545867984</c:v>
                </c:pt>
                <c:pt idx="4691">
                  <c:v>2.7099337024656052</c:v>
                </c:pt>
                <c:pt idx="4692">
                  <c:v>2.7111705503444119</c:v>
                </c:pt>
                <c:pt idx="4693">
                  <c:v>2.7124073982232186</c:v>
                </c:pt>
                <c:pt idx="4694">
                  <c:v>2.7136442461020254</c:v>
                </c:pt>
                <c:pt idx="4695">
                  <c:v>2.7148810939808321</c:v>
                </c:pt>
                <c:pt idx="4696">
                  <c:v>2.7161179418596388</c:v>
                </c:pt>
                <c:pt idx="4697">
                  <c:v>2.7173547897384456</c:v>
                </c:pt>
                <c:pt idx="4698">
                  <c:v>2.7185916376172523</c:v>
                </c:pt>
                <c:pt idx="4699">
                  <c:v>2.719828485496059</c:v>
                </c:pt>
                <c:pt idx="4700">
                  <c:v>2.7210653333748658</c:v>
                </c:pt>
                <c:pt idx="4701">
                  <c:v>2.7223021812536725</c:v>
                </c:pt>
                <c:pt idx="4702">
                  <c:v>2.7235390291324792</c:v>
                </c:pt>
                <c:pt idx="4703">
                  <c:v>2.724775877011286</c:v>
                </c:pt>
                <c:pt idx="4704">
                  <c:v>2.7260127248900927</c:v>
                </c:pt>
                <c:pt idx="4705">
                  <c:v>2.7272495727688995</c:v>
                </c:pt>
                <c:pt idx="4706">
                  <c:v>2.7284864206477062</c:v>
                </c:pt>
                <c:pt idx="4707">
                  <c:v>2.7297232685265129</c:v>
                </c:pt>
                <c:pt idx="4708">
                  <c:v>2.7309601164053197</c:v>
                </c:pt>
                <c:pt idx="4709">
                  <c:v>2.7321969642841264</c:v>
                </c:pt>
                <c:pt idx="4710">
                  <c:v>2.7334338121629331</c:v>
                </c:pt>
                <c:pt idx="4711">
                  <c:v>2.7346706600417399</c:v>
                </c:pt>
                <c:pt idx="4712">
                  <c:v>2.7359075079205466</c:v>
                </c:pt>
                <c:pt idx="4713">
                  <c:v>2.7371443557993533</c:v>
                </c:pt>
                <c:pt idx="4714">
                  <c:v>2.7383812036781601</c:v>
                </c:pt>
                <c:pt idx="4715">
                  <c:v>2.7396180515569668</c:v>
                </c:pt>
                <c:pt idx="4716">
                  <c:v>2.7408548994357735</c:v>
                </c:pt>
                <c:pt idx="4717">
                  <c:v>2.7420917473145803</c:v>
                </c:pt>
                <c:pt idx="4718">
                  <c:v>2.743328595193387</c:v>
                </c:pt>
                <c:pt idx="4719">
                  <c:v>2.7445654430721937</c:v>
                </c:pt>
                <c:pt idx="4720">
                  <c:v>2.7458022909510005</c:v>
                </c:pt>
                <c:pt idx="4721">
                  <c:v>2.7470391388298072</c:v>
                </c:pt>
                <c:pt idx="4722">
                  <c:v>2.7482759867086139</c:v>
                </c:pt>
                <c:pt idx="4723">
                  <c:v>2.7495128345874207</c:v>
                </c:pt>
                <c:pt idx="4724">
                  <c:v>2.7507496824662274</c:v>
                </c:pt>
                <c:pt idx="4725">
                  <c:v>2.7519865303450342</c:v>
                </c:pt>
                <c:pt idx="4726">
                  <c:v>2.7532233782238409</c:v>
                </c:pt>
                <c:pt idx="4727">
                  <c:v>2.7544602261026476</c:v>
                </c:pt>
                <c:pt idx="4728">
                  <c:v>2.7556970739814544</c:v>
                </c:pt>
                <c:pt idx="4729">
                  <c:v>2.7569339218602611</c:v>
                </c:pt>
                <c:pt idx="4730">
                  <c:v>2.7581707697390678</c:v>
                </c:pt>
                <c:pt idx="4731">
                  <c:v>2.7594076176178746</c:v>
                </c:pt>
                <c:pt idx="4732">
                  <c:v>2.7606444654966813</c:v>
                </c:pt>
                <c:pt idx="4733">
                  <c:v>2.761881313375488</c:v>
                </c:pt>
                <c:pt idx="4734">
                  <c:v>2.7631181612542948</c:v>
                </c:pt>
                <c:pt idx="4735">
                  <c:v>2.7643550091331015</c:v>
                </c:pt>
                <c:pt idx="4736">
                  <c:v>2.7655918570119082</c:v>
                </c:pt>
                <c:pt idx="4737">
                  <c:v>2.766828704890715</c:v>
                </c:pt>
                <c:pt idx="4738">
                  <c:v>2.7680655527695217</c:v>
                </c:pt>
                <c:pt idx="4739">
                  <c:v>2.7693024006483284</c:v>
                </c:pt>
                <c:pt idx="4740">
                  <c:v>2.7705392485271352</c:v>
                </c:pt>
                <c:pt idx="4741">
                  <c:v>2.7717760964059419</c:v>
                </c:pt>
                <c:pt idx="4742">
                  <c:v>2.7730129442847486</c:v>
                </c:pt>
                <c:pt idx="4743">
                  <c:v>2.7742497921635554</c:v>
                </c:pt>
                <c:pt idx="4744">
                  <c:v>2.7754866400423621</c:v>
                </c:pt>
                <c:pt idx="4745">
                  <c:v>2.7767234879211689</c:v>
                </c:pt>
                <c:pt idx="4746">
                  <c:v>2.7779603357999756</c:v>
                </c:pt>
                <c:pt idx="4747">
                  <c:v>2.7791971836787823</c:v>
                </c:pt>
                <c:pt idx="4748">
                  <c:v>2.7804340315575891</c:v>
                </c:pt>
                <c:pt idx="4749">
                  <c:v>2.7816708794363958</c:v>
                </c:pt>
                <c:pt idx="4750">
                  <c:v>2.7829077273152025</c:v>
                </c:pt>
                <c:pt idx="4751">
                  <c:v>2.7841445751940093</c:v>
                </c:pt>
                <c:pt idx="4752">
                  <c:v>2.785381423072816</c:v>
                </c:pt>
                <c:pt idx="4753">
                  <c:v>2.7866182709516227</c:v>
                </c:pt>
                <c:pt idx="4754">
                  <c:v>2.7878551188304295</c:v>
                </c:pt>
                <c:pt idx="4755">
                  <c:v>2.7890919667092362</c:v>
                </c:pt>
                <c:pt idx="4756">
                  <c:v>2.7903288145880429</c:v>
                </c:pt>
                <c:pt idx="4757">
                  <c:v>2.7915656624668497</c:v>
                </c:pt>
                <c:pt idx="4758">
                  <c:v>2.7928025103456564</c:v>
                </c:pt>
                <c:pt idx="4759">
                  <c:v>2.7940393582244631</c:v>
                </c:pt>
                <c:pt idx="4760">
                  <c:v>2.7952762061032699</c:v>
                </c:pt>
                <c:pt idx="4761">
                  <c:v>2.7965130539820766</c:v>
                </c:pt>
                <c:pt idx="4762">
                  <c:v>2.7977499018608833</c:v>
                </c:pt>
                <c:pt idx="4763">
                  <c:v>2.7989867497396901</c:v>
                </c:pt>
                <c:pt idx="4764">
                  <c:v>2.8002235976184968</c:v>
                </c:pt>
                <c:pt idx="4765">
                  <c:v>2.8014604454973036</c:v>
                </c:pt>
                <c:pt idx="4766">
                  <c:v>2.8026972933761103</c:v>
                </c:pt>
                <c:pt idx="4767">
                  <c:v>2.803934141254917</c:v>
                </c:pt>
                <c:pt idx="4768">
                  <c:v>2.8051709891337238</c:v>
                </c:pt>
                <c:pt idx="4769">
                  <c:v>2.8064078370125305</c:v>
                </c:pt>
                <c:pt idx="4770">
                  <c:v>2.8076446848913372</c:v>
                </c:pt>
                <c:pt idx="4771">
                  <c:v>2.808881532770144</c:v>
                </c:pt>
                <c:pt idx="4772">
                  <c:v>2.8101183806489507</c:v>
                </c:pt>
                <c:pt idx="4773">
                  <c:v>2.8113552285277574</c:v>
                </c:pt>
                <c:pt idx="4774">
                  <c:v>2.8125920764065642</c:v>
                </c:pt>
                <c:pt idx="4775">
                  <c:v>2.8138289242853709</c:v>
                </c:pt>
                <c:pt idx="4776">
                  <c:v>2.8150657721641776</c:v>
                </c:pt>
                <c:pt idx="4777">
                  <c:v>2.8163026200429844</c:v>
                </c:pt>
                <c:pt idx="4778">
                  <c:v>2.8175394679217911</c:v>
                </c:pt>
                <c:pt idx="4779">
                  <c:v>2.8187763158005978</c:v>
                </c:pt>
                <c:pt idx="4780">
                  <c:v>2.8200131636794046</c:v>
                </c:pt>
                <c:pt idx="4781">
                  <c:v>2.8212500115582113</c:v>
                </c:pt>
                <c:pt idx="4782">
                  <c:v>2.822486859437018</c:v>
                </c:pt>
                <c:pt idx="4783">
                  <c:v>2.8237237073158248</c:v>
                </c:pt>
                <c:pt idx="4784">
                  <c:v>2.8249605551946315</c:v>
                </c:pt>
                <c:pt idx="4785">
                  <c:v>2.8261974030734383</c:v>
                </c:pt>
                <c:pt idx="4786">
                  <c:v>2.827434250952245</c:v>
                </c:pt>
                <c:pt idx="4787">
                  <c:v>2.8286710988310517</c:v>
                </c:pt>
                <c:pt idx="4788">
                  <c:v>2.8299079467098585</c:v>
                </c:pt>
                <c:pt idx="4789">
                  <c:v>2.8311447945886652</c:v>
                </c:pt>
                <c:pt idx="4790">
                  <c:v>2.8323816424674719</c:v>
                </c:pt>
                <c:pt idx="4791">
                  <c:v>2.8336184903462787</c:v>
                </c:pt>
                <c:pt idx="4792">
                  <c:v>2.8348553382250854</c:v>
                </c:pt>
                <c:pt idx="4793">
                  <c:v>2.8360921861038921</c:v>
                </c:pt>
                <c:pt idx="4794">
                  <c:v>2.8373290339826989</c:v>
                </c:pt>
                <c:pt idx="4795">
                  <c:v>2.8385658818615056</c:v>
                </c:pt>
                <c:pt idx="4796">
                  <c:v>2.8398027297403123</c:v>
                </c:pt>
                <c:pt idx="4797">
                  <c:v>2.8410395776191191</c:v>
                </c:pt>
                <c:pt idx="4798">
                  <c:v>2.8422764254979258</c:v>
                </c:pt>
                <c:pt idx="4799">
                  <c:v>2.8435132733767325</c:v>
                </c:pt>
                <c:pt idx="4800">
                  <c:v>2.8447501212555393</c:v>
                </c:pt>
                <c:pt idx="4801">
                  <c:v>2.845986969134346</c:v>
                </c:pt>
                <c:pt idx="4802">
                  <c:v>2.8472238170131527</c:v>
                </c:pt>
                <c:pt idx="4803">
                  <c:v>2.8484606648919595</c:v>
                </c:pt>
                <c:pt idx="4804">
                  <c:v>2.8496975127707662</c:v>
                </c:pt>
                <c:pt idx="4805">
                  <c:v>2.850934360649573</c:v>
                </c:pt>
                <c:pt idx="4806">
                  <c:v>2.8521712085283797</c:v>
                </c:pt>
                <c:pt idx="4807">
                  <c:v>2.8534080564071864</c:v>
                </c:pt>
                <c:pt idx="4808">
                  <c:v>2.8546449042859932</c:v>
                </c:pt>
                <c:pt idx="4809">
                  <c:v>2.8558817521647999</c:v>
                </c:pt>
                <c:pt idx="4810">
                  <c:v>2.8571186000436066</c:v>
                </c:pt>
                <c:pt idx="4811">
                  <c:v>2.8583554479224134</c:v>
                </c:pt>
                <c:pt idx="4812">
                  <c:v>2.8595922958012201</c:v>
                </c:pt>
                <c:pt idx="4813">
                  <c:v>2.8608291436800268</c:v>
                </c:pt>
                <c:pt idx="4814">
                  <c:v>2.8620659915588336</c:v>
                </c:pt>
                <c:pt idx="4815">
                  <c:v>2.8633028394376403</c:v>
                </c:pt>
                <c:pt idx="4816">
                  <c:v>2.864539687316447</c:v>
                </c:pt>
                <c:pt idx="4817">
                  <c:v>2.8657765351952538</c:v>
                </c:pt>
                <c:pt idx="4818">
                  <c:v>2.8670133830740605</c:v>
                </c:pt>
                <c:pt idx="4819">
                  <c:v>2.8682502309528672</c:v>
                </c:pt>
                <c:pt idx="4820">
                  <c:v>2.869487078831674</c:v>
                </c:pt>
                <c:pt idx="4821">
                  <c:v>2.8707239267104807</c:v>
                </c:pt>
                <c:pt idx="4822">
                  <c:v>2.8719607745892874</c:v>
                </c:pt>
                <c:pt idx="4823">
                  <c:v>2.8731976224680942</c:v>
                </c:pt>
                <c:pt idx="4824">
                  <c:v>2.8744344703469009</c:v>
                </c:pt>
                <c:pt idx="4825">
                  <c:v>2.8756713182257077</c:v>
                </c:pt>
                <c:pt idx="4826">
                  <c:v>2.8769081661045144</c:v>
                </c:pt>
                <c:pt idx="4827">
                  <c:v>2.8781450139833211</c:v>
                </c:pt>
                <c:pt idx="4828">
                  <c:v>2.8793818618621279</c:v>
                </c:pt>
                <c:pt idx="4829">
                  <c:v>2.8806187097409346</c:v>
                </c:pt>
                <c:pt idx="4830">
                  <c:v>2.8818555576197413</c:v>
                </c:pt>
                <c:pt idx="4831">
                  <c:v>2.8830924054985481</c:v>
                </c:pt>
                <c:pt idx="4832">
                  <c:v>2.8843292533773548</c:v>
                </c:pt>
                <c:pt idx="4833">
                  <c:v>2.8855661012561615</c:v>
                </c:pt>
                <c:pt idx="4834">
                  <c:v>2.8868029491349683</c:v>
                </c:pt>
                <c:pt idx="4835">
                  <c:v>2.888039797013775</c:v>
                </c:pt>
                <c:pt idx="4836">
                  <c:v>2.8892766448925817</c:v>
                </c:pt>
                <c:pt idx="4837">
                  <c:v>2.8905134927713885</c:v>
                </c:pt>
                <c:pt idx="4838">
                  <c:v>2.8917503406501952</c:v>
                </c:pt>
                <c:pt idx="4839">
                  <c:v>2.8929871885290019</c:v>
                </c:pt>
                <c:pt idx="4840">
                  <c:v>2.8942240364078087</c:v>
                </c:pt>
                <c:pt idx="4841">
                  <c:v>2.8954608842866154</c:v>
                </c:pt>
                <c:pt idx="4842">
                  <c:v>2.8966977321654221</c:v>
                </c:pt>
                <c:pt idx="4843">
                  <c:v>2.8979345800442289</c:v>
                </c:pt>
                <c:pt idx="4844">
                  <c:v>2.8991714279230356</c:v>
                </c:pt>
                <c:pt idx="4845">
                  <c:v>2.9004082758018424</c:v>
                </c:pt>
                <c:pt idx="4846">
                  <c:v>2.9016451236806491</c:v>
                </c:pt>
                <c:pt idx="4847">
                  <c:v>2.9028819715594558</c:v>
                </c:pt>
                <c:pt idx="4848">
                  <c:v>2.9041188194382626</c:v>
                </c:pt>
                <c:pt idx="4849">
                  <c:v>2.9053556673170693</c:v>
                </c:pt>
                <c:pt idx="4850">
                  <c:v>2.906592515195876</c:v>
                </c:pt>
                <c:pt idx="4851">
                  <c:v>2.9078293630746828</c:v>
                </c:pt>
                <c:pt idx="4852">
                  <c:v>2.9090662109534895</c:v>
                </c:pt>
                <c:pt idx="4853">
                  <c:v>2.9103030588322962</c:v>
                </c:pt>
                <c:pt idx="4854">
                  <c:v>2.911539906711103</c:v>
                </c:pt>
                <c:pt idx="4855">
                  <c:v>2.9127767545899097</c:v>
                </c:pt>
                <c:pt idx="4856">
                  <c:v>2.9140136024687164</c:v>
                </c:pt>
                <c:pt idx="4857">
                  <c:v>2.9152504503475232</c:v>
                </c:pt>
                <c:pt idx="4858">
                  <c:v>2.9164872982263299</c:v>
                </c:pt>
                <c:pt idx="4859">
                  <c:v>2.9177241461051366</c:v>
                </c:pt>
                <c:pt idx="4860">
                  <c:v>2.9189609939839434</c:v>
                </c:pt>
                <c:pt idx="4861">
                  <c:v>2.9201978418627501</c:v>
                </c:pt>
                <c:pt idx="4862">
                  <c:v>2.9214346897415568</c:v>
                </c:pt>
                <c:pt idx="4863">
                  <c:v>2.9226715376203636</c:v>
                </c:pt>
                <c:pt idx="4864">
                  <c:v>2.9239083854991703</c:v>
                </c:pt>
                <c:pt idx="4865">
                  <c:v>2.925145233377977</c:v>
                </c:pt>
                <c:pt idx="4866">
                  <c:v>2.9263820812567838</c:v>
                </c:pt>
                <c:pt idx="4867">
                  <c:v>2.9276189291355905</c:v>
                </c:pt>
                <c:pt idx="4868">
                  <c:v>2.9288557770143973</c:v>
                </c:pt>
                <c:pt idx="4869">
                  <c:v>2.930092624893204</c:v>
                </c:pt>
                <c:pt idx="4870">
                  <c:v>2.9313294727720107</c:v>
                </c:pt>
                <c:pt idx="4871">
                  <c:v>2.9325663206508175</c:v>
                </c:pt>
                <c:pt idx="4872">
                  <c:v>2.9338031685296242</c:v>
                </c:pt>
                <c:pt idx="4873">
                  <c:v>2.9350400164084309</c:v>
                </c:pt>
                <c:pt idx="4874">
                  <c:v>2.9362768642872377</c:v>
                </c:pt>
                <c:pt idx="4875">
                  <c:v>2.9375137121660444</c:v>
                </c:pt>
                <c:pt idx="4876">
                  <c:v>2.9387505600448511</c:v>
                </c:pt>
                <c:pt idx="4877">
                  <c:v>2.9399874079236579</c:v>
                </c:pt>
                <c:pt idx="4878">
                  <c:v>2.9412242558024646</c:v>
                </c:pt>
                <c:pt idx="4879">
                  <c:v>2.9424611036812713</c:v>
                </c:pt>
                <c:pt idx="4880">
                  <c:v>2.9436979515600781</c:v>
                </c:pt>
                <c:pt idx="4881">
                  <c:v>2.9449347994388848</c:v>
                </c:pt>
                <c:pt idx="4882">
                  <c:v>2.9461716473176915</c:v>
                </c:pt>
                <c:pt idx="4883">
                  <c:v>2.9474084951964983</c:v>
                </c:pt>
                <c:pt idx="4884">
                  <c:v>2.948645343075305</c:v>
                </c:pt>
                <c:pt idx="4885">
                  <c:v>2.9498821909541117</c:v>
                </c:pt>
                <c:pt idx="4886">
                  <c:v>2.9511190388329185</c:v>
                </c:pt>
                <c:pt idx="4887">
                  <c:v>2.9523558867117252</c:v>
                </c:pt>
                <c:pt idx="4888">
                  <c:v>2.953592734590532</c:v>
                </c:pt>
                <c:pt idx="4889">
                  <c:v>2.9548295824693387</c:v>
                </c:pt>
                <c:pt idx="4890">
                  <c:v>2.9560664303481454</c:v>
                </c:pt>
                <c:pt idx="4891">
                  <c:v>2.9573032782269522</c:v>
                </c:pt>
                <c:pt idx="4892">
                  <c:v>2.9585401261057589</c:v>
                </c:pt>
                <c:pt idx="4893">
                  <c:v>2.9597769739845656</c:v>
                </c:pt>
                <c:pt idx="4894">
                  <c:v>2.9610138218633724</c:v>
                </c:pt>
                <c:pt idx="4895">
                  <c:v>2.9622506697421791</c:v>
                </c:pt>
                <c:pt idx="4896">
                  <c:v>2.9634875176209858</c:v>
                </c:pt>
                <c:pt idx="4897">
                  <c:v>2.9647243654997926</c:v>
                </c:pt>
                <c:pt idx="4898">
                  <c:v>2.9659612133785993</c:v>
                </c:pt>
                <c:pt idx="4899">
                  <c:v>2.967198061257406</c:v>
                </c:pt>
                <c:pt idx="4900">
                  <c:v>2.9684349091362128</c:v>
                </c:pt>
                <c:pt idx="4901">
                  <c:v>2.9696717570150195</c:v>
                </c:pt>
                <c:pt idx="4902">
                  <c:v>2.9709086048938262</c:v>
                </c:pt>
                <c:pt idx="4903">
                  <c:v>2.972145452772633</c:v>
                </c:pt>
                <c:pt idx="4904">
                  <c:v>2.9733823006514397</c:v>
                </c:pt>
                <c:pt idx="4905">
                  <c:v>2.9746191485302464</c:v>
                </c:pt>
                <c:pt idx="4906">
                  <c:v>2.9758559964090532</c:v>
                </c:pt>
                <c:pt idx="4907">
                  <c:v>2.9770928442878599</c:v>
                </c:pt>
                <c:pt idx="4908">
                  <c:v>2.9783296921666667</c:v>
                </c:pt>
                <c:pt idx="4909">
                  <c:v>2.9795665400454734</c:v>
                </c:pt>
                <c:pt idx="4910">
                  <c:v>2.9808033879242801</c:v>
                </c:pt>
                <c:pt idx="4911">
                  <c:v>2.9820402358030869</c:v>
                </c:pt>
                <c:pt idx="4912">
                  <c:v>2.9832770836818936</c:v>
                </c:pt>
                <c:pt idx="4913">
                  <c:v>2.9845139315607003</c:v>
                </c:pt>
                <c:pt idx="4914">
                  <c:v>2.9857507794395071</c:v>
                </c:pt>
                <c:pt idx="4915">
                  <c:v>2.9869876273183138</c:v>
                </c:pt>
                <c:pt idx="4916">
                  <c:v>2.9882244751971205</c:v>
                </c:pt>
                <c:pt idx="4917">
                  <c:v>2.9894613230759273</c:v>
                </c:pt>
                <c:pt idx="4918">
                  <c:v>2.990698170954734</c:v>
                </c:pt>
                <c:pt idx="4919">
                  <c:v>2.9919350188335407</c:v>
                </c:pt>
                <c:pt idx="4920">
                  <c:v>2.9931718667123475</c:v>
                </c:pt>
                <c:pt idx="4921">
                  <c:v>2.9944087145911542</c:v>
                </c:pt>
                <c:pt idx="4922">
                  <c:v>2.9956455624699609</c:v>
                </c:pt>
                <c:pt idx="4923">
                  <c:v>2.9968824103487677</c:v>
                </c:pt>
                <c:pt idx="4924">
                  <c:v>2.9981192582275744</c:v>
                </c:pt>
                <c:pt idx="4925">
                  <c:v>2.9993561061063811</c:v>
                </c:pt>
                <c:pt idx="4926">
                  <c:v>3.0005929539851879</c:v>
                </c:pt>
                <c:pt idx="4927">
                  <c:v>3.0018298018639946</c:v>
                </c:pt>
                <c:pt idx="4928">
                  <c:v>3.0030666497428014</c:v>
                </c:pt>
                <c:pt idx="4929">
                  <c:v>3.0043034976216081</c:v>
                </c:pt>
                <c:pt idx="4930">
                  <c:v>3.0055403455004148</c:v>
                </c:pt>
                <c:pt idx="4931">
                  <c:v>3.0067771933792216</c:v>
                </c:pt>
                <c:pt idx="4932">
                  <c:v>3.0080140412580283</c:v>
                </c:pt>
                <c:pt idx="4933">
                  <c:v>3.009250889136835</c:v>
                </c:pt>
                <c:pt idx="4934">
                  <c:v>3.0104877370156418</c:v>
                </c:pt>
                <c:pt idx="4935">
                  <c:v>3.0117245848944485</c:v>
                </c:pt>
                <c:pt idx="4936">
                  <c:v>3.0129614327732552</c:v>
                </c:pt>
                <c:pt idx="4937">
                  <c:v>3.014198280652062</c:v>
                </c:pt>
                <c:pt idx="4938">
                  <c:v>3.0154351285308687</c:v>
                </c:pt>
                <c:pt idx="4939">
                  <c:v>3.0166719764096754</c:v>
                </c:pt>
                <c:pt idx="4940">
                  <c:v>3.0179088242884822</c:v>
                </c:pt>
                <c:pt idx="4941">
                  <c:v>3.0191456721672889</c:v>
                </c:pt>
                <c:pt idx="4942">
                  <c:v>3.0203825200460956</c:v>
                </c:pt>
                <c:pt idx="4943">
                  <c:v>3.0216193679249024</c:v>
                </c:pt>
                <c:pt idx="4944">
                  <c:v>3.0228562158037091</c:v>
                </c:pt>
                <c:pt idx="4945">
                  <c:v>3.0240930636825158</c:v>
                </c:pt>
                <c:pt idx="4946">
                  <c:v>3.0253299115613226</c:v>
                </c:pt>
                <c:pt idx="4947">
                  <c:v>3.0265667594401293</c:v>
                </c:pt>
                <c:pt idx="4948">
                  <c:v>3.0278036073189361</c:v>
                </c:pt>
                <c:pt idx="4949">
                  <c:v>3.0290404551977428</c:v>
                </c:pt>
                <c:pt idx="4950">
                  <c:v>3.0302773030765495</c:v>
                </c:pt>
                <c:pt idx="4951">
                  <c:v>3.0315141509553563</c:v>
                </c:pt>
                <c:pt idx="4952">
                  <c:v>3.032750998834163</c:v>
                </c:pt>
                <c:pt idx="4953">
                  <c:v>3.0339878467129697</c:v>
                </c:pt>
                <c:pt idx="4954">
                  <c:v>3.0352246945917765</c:v>
                </c:pt>
                <c:pt idx="4955">
                  <c:v>3.0364615424705832</c:v>
                </c:pt>
                <c:pt idx="4956">
                  <c:v>3.0376983903493899</c:v>
                </c:pt>
                <c:pt idx="4957">
                  <c:v>3.0389352382281967</c:v>
                </c:pt>
                <c:pt idx="4958">
                  <c:v>3.0401720861070034</c:v>
                </c:pt>
                <c:pt idx="4959">
                  <c:v>3.0414089339858101</c:v>
                </c:pt>
                <c:pt idx="4960">
                  <c:v>3.0426457818646169</c:v>
                </c:pt>
                <c:pt idx="4961">
                  <c:v>3.0438826297434236</c:v>
                </c:pt>
                <c:pt idx="4962">
                  <c:v>3.0451194776222303</c:v>
                </c:pt>
                <c:pt idx="4963">
                  <c:v>3.0463563255010371</c:v>
                </c:pt>
                <c:pt idx="4964">
                  <c:v>3.0475931733798438</c:v>
                </c:pt>
                <c:pt idx="4965">
                  <c:v>3.0488300212586505</c:v>
                </c:pt>
                <c:pt idx="4966">
                  <c:v>3.0500668691374573</c:v>
                </c:pt>
                <c:pt idx="4967">
                  <c:v>3.051303717016264</c:v>
                </c:pt>
                <c:pt idx="4968">
                  <c:v>3.0525405648950708</c:v>
                </c:pt>
                <c:pt idx="4969">
                  <c:v>3.0537774127738775</c:v>
                </c:pt>
                <c:pt idx="4970">
                  <c:v>3.0550142606526842</c:v>
                </c:pt>
                <c:pt idx="4971">
                  <c:v>3.056251108531491</c:v>
                </c:pt>
                <c:pt idx="4972">
                  <c:v>3.0574879564102977</c:v>
                </c:pt>
                <c:pt idx="4973">
                  <c:v>3.0587248042891044</c:v>
                </c:pt>
                <c:pt idx="4974">
                  <c:v>3.0599616521679112</c:v>
                </c:pt>
                <c:pt idx="4975">
                  <c:v>3.0611985000467179</c:v>
                </c:pt>
                <c:pt idx="4976">
                  <c:v>3.0624353479255246</c:v>
                </c:pt>
                <c:pt idx="4977">
                  <c:v>3.0636721958043314</c:v>
                </c:pt>
                <c:pt idx="4978">
                  <c:v>3.0649090436831381</c:v>
                </c:pt>
                <c:pt idx="4979">
                  <c:v>3.0661458915619448</c:v>
                </c:pt>
                <c:pt idx="4980">
                  <c:v>3.0673827394407516</c:v>
                </c:pt>
                <c:pt idx="4981">
                  <c:v>3.0686195873195583</c:v>
                </c:pt>
                <c:pt idx="4982">
                  <c:v>3.069856435198365</c:v>
                </c:pt>
                <c:pt idx="4983">
                  <c:v>3.0710932830771718</c:v>
                </c:pt>
                <c:pt idx="4984">
                  <c:v>3.0723301309559785</c:v>
                </c:pt>
                <c:pt idx="4985">
                  <c:v>3.0735669788347852</c:v>
                </c:pt>
                <c:pt idx="4986">
                  <c:v>3.074803826713592</c:v>
                </c:pt>
                <c:pt idx="4987">
                  <c:v>3.0760406745923987</c:v>
                </c:pt>
                <c:pt idx="4988">
                  <c:v>3.0772775224712055</c:v>
                </c:pt>
                <c:pt idx="4989">
                  <c:v>3.0785143703500122</c:v>
                </c:pt>
                <c:pt idx="4990">
                  <c:v>3.0797512182288189</c:v>
                </c:pt>
                <c:pt idx="4991">
                  <c:v>3.0809880661076257</c:v>
                </c:pt>
                <c:pt idx="4992">
                  <c:v>3.0822249139864324</c:v>
                </c:pt>
                <c:pt idx="4993">
                  <c:v>3.0834617618652391</c:v>
                </c:pt>
                <c:pt idx="4994">
                  <c:v>3.0846986097440459</c:v>
                </c:pt>
                <c:pt idx="4995">
                  <c:v>3.0859354576228526</c:v>
                </c:pt>
                <c:pt idx="4996">
                  <c:v>3.0871723055016593</c:v>
                </c:pt>
                <c:pt idx="4997">
                  <c:v>3.0884091533804661</c:v>
                </c:pt>
                <c:pt idx="4998">
                  <c:v>3.0896460012592728</c:v>
                </c:pt>
                <c:pt idx="4999">
                  <c:v>3.0908828491380795</c:v>
                </c:pt>
                <c:pt idx="5000">
                  <c:v>3.0921196970168863</c:v>
                </c:pt>
              </c:numCache>
            </c:numRef>
          </c:xVal>
          <c:yVal>
            <c:numRef>
              <c:f>ECMAG_Lattice!$O$3:$O$10000</c:f>
              <c:numCache>
                <c:formatCode>0.000</c:formatCode>
                <c:ptCount val="9998"/>
                <c:pt idx="0">
                  <c:v>-0.34030123012238384</c:v>
                </c:pt>
                <c:pt idx="1">
                  <c:v>-0.32454972543429628</c:v>
                </c:pt>
                <c:pt idx="2">
                  <c:v>-0.31794752591205278</c:v>
                </c:pt>
                <c:pt idx="3">
                  <c:v>-0.3128513155753167</c:v>
                </c:pt>
                <c:pt idx="4">
                  <c:v>-0.3085349080298041</c:v>
                </c:pt>
                <c:pt idx="5">
                  <c:v>-0.30471699041933448</c:v>
                </c:pt>
                <c:pt idx="6">
                  <c:v>-0.30125327334012281</c:v>
                </c:pt>
                <c:pt idx="7">
                  <c:v>-0.29805803348760773</c:v>
                </c:pt>
                <c:pt idx="8">
                  <c:v>-0.29507541171814272</c:v>
                </c:pt>
                <c:pt idx="9">
                  <c:v>-0.29226660422252476</c:v>
                </c:pt>
                <c:pt idx="10">
                  <c:v>-0.28960335534315113</c:v>
                </c:pt>
                <c:pt idx="11">
                  <c:v>-0.2870643322024069</c:v>
                </c:pt>
                <c:pt idx="12">
                  <c:v>-0.28463295961843521</c:v>
                </c:pt>
                <c:pt idx="13">
                  <c:v>-0.2822960549028653</c:v>
                </c:pt>
                <c:pt idx="14">
                  <c:v>-0.28004292851680207</c:v>
                </c:pt>
                <c:pt idx="15">
                  <c:v>-0.27786476987014502</c:v>
                </c:pt>
                <c:pt idx="16">
                  <c:v>-0.275754214981839</c:v>
                </c:pt>
                <c:pt idx="17">
                  <c:v>-0.27370503421904391</c:v>
                </c:pt>
                <c:pt idx="18">
                  <c:v>-0.27171190170512094</c:v>
                </c:pt>
                <c:pt idx="19">
                  <c:v>-0.26977022171394444</c:v>
                </c:pt>
                <c:pt idx="20">
                  <c:v>-0.26787599572780318</c:v>
                </c:pt>
                <c:pt idx="21">
                  <c:v>-0.26602571908980732</c:v>
                </c:pt>
                <c:pt idx="22">
                  <c:v>-0.26421629957575782</c:v>
                </c:pt>
                <c:pt idx="23">
                  <c:v>-0.26244499245746744</c:v>
                </c:pt>
                <c:pt idx="24">
                  <c:v>-0.26070934815005553</c:v>
                </c:pt>
                <c:pt idx="25">
                  <c:v>-0.25900716958494646</c:v>
                </c:pt>
                <c:pt idx="26">
                  <c:v>-0.25733647718730307</c:v>
                </c:pt>
                <c:pt idx="27">
                  <c:v>-0.25569547986267105</c:v>
                </c:pt>
                <c:pt idx="28">
                  <c:v>-0.25408255077864311</c:v>
                </c:pt>
                <c:pt idx="29">
                  <c:v>-0.25249620700706904</c:v>
                </c:pt>
                <c:pt idx="30">
                  <c:v>-0.25093509230022931</c:v>
                </c:pt>
                <c:pt idx="31">
                  <c:v>-0.24939796243069373</c:v>
                </c:pt>
                <c:pt idx="32">
                  <c:v>-0.24788367264331584</c:v>
                </c:pt>
                <c:pt idx="33">
                  <c:v>-0.24639116685888793</c:v>
                </c:pt>
                <c:pt idx="34">
                  <c:v>-0.244919468339545</c:v>
                </c:pt>
                <c:pt idx="35">
                  <c:v>-0.24346767158102914</c:v>
                </c:pt>
                <c:pt idx="36">
                  <c:v>-0.2420349352403027</c:v>
                </c:pt>
                <c:pt idx="37">
                  <c:v>-0.24062047594133062</c:v>
                </c:pt>
                <c:pt idx="38">
                  <c:v>-0.23922356282932783</c:v>
                </c:pt>
                <c:pt idx="39">
                  <c:v>-0.23784351276579641</c:v>
                </c:pt>
                <c:pt idx="40">
                  <c:v>-0.2364796860745281</c:v>
                </c:pt>
                <c:pt idx="41">
                  <c:v>-0.23513148276326357</c:v>
                </c:pt>
                <c:pt idx="42">
                  <c:v>-0.23379833915757062</c:v>
                </c:pt>
                <c:pt idx="43">
                  <c:v>-0.23247972489325389</c:v>
                </c:pt>
                <c:pt idx="44">
                  <c:v>-0.23117514022170796</c:v>
                </c:pt>
                <c:pt idx="45">
                  <c:v>-0.22988411358929436</c:v>
                </c:pt>
                <c:pt idx="46">
                  <c:v>-0.22860619945744226</c:v>
                </c:pt>
                <c:pt idx="47">
                  <c:v>-0.2273409763348278</c:v>
                </c:pt>
                <c:pt idx="48">
                  <c:v>-0.2260880449969542</c:v>
                </c:pt>
                <c:pt idx="49">
                  <c:v>-0.22484702687176716</c:v>
                </c:pt>
                <c:pt idx="50">
                  <c:v>-0.22361756257274965</c:v>
                </c:pt>
                <c:pt idx="51">
                  <c:v>-0.22239931056337101</c:v>
                </c:pt>
                <c:pt idx="52">
                  <c:v>-0.22119194593877872</c:v>
                </c:pt>
                <c:pt idx="53">
                  <c:v>-0.21999515931240143</c:v>
                </c:pt>
                <c:pt idx="54">
                  <c:v>-0.21880865579661449</c:v>
                </c:pt>
                <c:pt idx="55">
                  <c:v>-0.21763215406794703</c:v>
                </c:pt>
                <c:pt idx="56">
                  <c:v>-0.21646538550840566</c:v>
                </c:pt>
                <c:pt idx="57">
                  <c:v>-0.21530809341546986</c:v>
                </c:pt>
                <c:pt idx="58">
                  <c:v>-0.21416003227417149</c:v>
                </c:pt>
                <c:pt idx="59">
                  <c:v>-0.21302096708539039</c:v>
                </c:pt>
                <c:pt idx="60">
                  <c:v>-0.21189067274514678</c:v>
                </c:pt>
                <c:pt idx="61">
                  <c:v>-0.2107689334702427</c:v>
                </c:pt>
                <c:pt idx="62">
                  <c:v>-0.20965554226608246</c:v>
                </c:pt>
                <c:pt idx="63">
                  <c:v>-0.20855030043295467</c:v>
                </c:pt>
                <c:pt idx="64">
                  <c:v>-0.20745301710742123</c:v>
                </c:pt>
                <c:pt idx="65">
                  <c:v>-0.20636350883581894</c:v>
                </c:pt>
                <c:pt idx="66">
                  <c:v>-0.2052815991771629</c:v>
                </c:pt>
                <c:pt idx="67">
                  <c:v>-0.20420711833300792</c:v>
                </c:pt>
                <c:pt idx="68">
                  <c:v>-0.20313990280206845</c:v>
                </c:pt>
                <c:pt idx="69">
                  <c:v>-0.20207979505760204</c:v>
                </c:pt>
                <c:pt idx="70">
                  <c:v>-0.20102664324574651</c:v>
                </c:pt>
                <c:pt idx="71">
                  <c:v>-0.19998030090316879</c:v>
                </c:pt>
                <c:pt idx="72">
                  <c:v>-0.1989406266925417</c:v>
                </c:pt>
                <c:pt idx="73">
                  <c:v>-0.19790748415448631</c:v>
                </c:pt>
                <c:pt idx="74">
                  <c:v>-0.19688074147474441</c:v>
                </c:pt>
                <c:pt idx="75">
                  <c:v>-0.19586027126545613</c:v>
                </c:pt>
                <c:pt idx="76">
                  <c:v>-0.19484595035950994</c:v>
                </c:pt>
                <c:pt idx="77">
                  <c:v>-0.19383765961701971</c:v>
                </c:pt>
                <c:pt idx="78">
                  <c:v>-0.19283528374307352</c:v>
                </c:pt>
                <c:pt idx="79">
                  <c:v>-0.19183871111595285</c:v>
                </c:pt>
                <c:pt idx="80">
                  <c:v>-0.19084783362510366</c:v>
                </c:pt>
                <c:pt idx="81">
                  <c:v>-0.18986254651818429</c:v>
                </c:pt>
                <c:pt idx="82">
                  <c:v>-0.18888274825658177</c:v>
                </c:pt>
                <c:pt idx="83">
                  <c:v>-0.18790834037882764</c:v>
                </c:pt>
                <c:pt idx="84">
                  <c:v>-0.18693922737139176</c:v>
                </c:pt>
                <c:pt idx="85">
                  <c:v>-0.18597531654637109</c:v>
                </c:pt>
                <c:pt idx="86">
                  <c:v>-0.18501651792563528</c:v>
                </c:pt>
                <c:pt idx="87">
                  <c:v>-0.1840627441310061</c:v>
                </c:pt>
                <c:pt idx="88">
                  <c:v>-0.18311391028010354</c:v>
                </c:pt>
                <c:pt idx="89">
                  <c:v>-0.18216993388749345</c:v>
                </c:pt>
                <c:pt idx="90">
                  <c:v>-0.1812307347708226</c:v>
                </c:pt>
                <c:pt idx="91">
                  <c:v>-0.18029623496162259</c:v>
                </c:pt>
                <c:pt idx="92">
                  <c:v>-0.17936635862051409</c:v>
                </c:pt>
                <c:pt idx="93">
                  <c:v>-0.1784410319565467</c:v>
                </c:pt>
                <c:pt idx="94">
                  <c:v>-0.17752018315042112</c:v>
                </c:pt>
                <c:pt idx="95">
                  <c:v>-0.17660374228138048</c:v>
                </c:pt>
                <c:pt idx="96">
                  <c:v>-0.1756916412575503</c:v>
                </c:pt>
                <c:pt idx="97">
                  <c:v>-0.17478381374953467</c:v>
                </c:pt>
                <c:pt idx="98">
                  <c:v>-0.17388019512707845</c:v>
                </c:pt>
                <c:pt idx="99">
                  <c:v>-0.17298072239863291</c:v>
                </c:pt>
                <c:pt idx="100">
                  <c:v>-0.17208533415365757</c:v>
                </c:pt>
                <c:pt idx="101">
                  <c:v>-0.1711939705075079</c:v>
                </c:pt>
                <c:pt idx="102">
                  <c:v>-0.17030657304877242</c:v>
                </c:pt>
                <c:pt idx="103">
                  <c:v>-0.16942308478892629</c:v>
                </c:pt>
                <c:pt idx="104">
                  <c:v>-0.16854345011417426</c:v>
                </c:pt>
                <c:pt idx="105">
                  <c:v>-0.16766761473937378</c:v>
                </c:pt>
                <c:pt idx="106">
                  <c:v>-0.16679552566392333</c:v>
                </c:pt>
                <c:pt idx="107">
                  <c:v>-0.16592713112952159</c:v>
                </c:pt>
                <c:pt idx="108">
                  <c:v>-0.16506238057969141</c:v>
                </c:pt>
                <c:pt idx="109">
                  <c:v>-0.16420122462099035</c:v>
                </c:pt>
                <c:pt idx="110">
                  <c:v>-0.1633436149858154</c:v>
                </c:pt>
                <c:pt idx="111">
                  <c:v>-0.16248950449672289</c:v>
                </c:pt>
                <c:pt idx="112">
                  <c:v>-0.16163884703219228</c:v>
                </c:pt>
                <c:pt idx="113">
                  <c:v>-0.16079159749376185</c:v>
                </c:pt>
                <c:pt idx="114">
                  <c:v>-0.15994771177446579</c:v>
                </c:pt>
                <c:pt idx="115">
                  <c:v>-0.15910714672851592</c:v>
                </c:pt>
                <c:pt idx="116">
                  <c:v>-0.15826986014216618</c:v>
                </c:pt>
                <c:pt idx="117">
                  <c:v>-0.15743581070570198</c:v>
                </c:pt>
                <c:pt idx="118">
                  <c:v>-0.15660495798650459</c:v>
                </c:pt>
                <c:pt idx="119">
                  <c:v>-0.15577726240313888</c:v>
                </c:pt>
                <c:pt idx="120">
                  <c:v>-0.15495268520042099</c:v>
                </c:pt>
                <c:pt idx="121">
                  <c:v>-0.15413118842541154</c:v>
                </c:pt>
                <c:pt idx="122">
                  <c:v>-0.15331273490430569</c:v>
                </c:pt>
                <c:pt idx="123">
                  <c:v>-0.15249728822016864</c:v>
                </c:pt>
                <c:pt idx="124">
                  <c:v>-0.1516848126914867</c:v>
                </c:pt>
                <c:pt idx="125">
                  <c:v>-0.15087527335148909</c:v>
                </c:pt>
                <c:pt idx="126">
                  <c:v>-0.15006863592821704</c:v>
                </c:pt>
                <c:pt idx="127">
                  <c:v>-0.14926486682530135</c:v>
                </c:pt>
                <c:pt idx="128">
                  <c:v>-0.14846393310341538</c:v>
                </c:pt>
                <c:pt idx="129">
                  <c:v>-0.14766580246238326</c:v>
                </c:pt>
                <c:pt idx="130">
                  <c:v>-0.14687044322390763</c:v>
                </c:pt>
                <c:pt idx="131">
                  <c:v>-0.14607782431489194</c:v>
                </c:pt>
                <c:pt idx="132">
                  <c:v>-0.14528791525133775</c:v>
                </c:pt>
                <c:pt idx="133">
                  <c:v>-0.14450068612278574</c:v>
                </c:pt>
                <c:pt idx="134">
                  <c:v>-0.14371610757728523</c:v>
                </c:pt>
                <c:pt idx="135">
                  <c:v>-0.14293415080686164</c:v>
                </c:pt>
                <c:pt idx="136">
                  <c:v>-0.14215478753347188</c:v>
                </c:pt>
                <c:pt idx="137">
                  <c:v>-0.14137798999542225</c:v>
                </c:pt>
                <c:pt idx="138">
                  <c:v>-0.14060373093422721</c:v>
                </c:pt>
                <c:pt idx="139">
                  <c:v>-0.13983198358189997</c:v>
                </c:pt>
                <c:pt idx="140">
                  <c:v>-0.13906272164865224</c:v>
                </c:pt>
                <c:pt idx="141">
                  <c:v>-0.13829591931098567</c:v>
                </c:pt>
                <c:pt idx="142">
                  <c:v>-0.13753155120016503</c:v>
                </c:pt>
                <c:pt idx="143">
                  <c:v>-0.13676959239105418</c:v>
                </c:pt>
                <c:pt idx="144">
                  <c:v>-0.13601001839130331</c:v>
                </c:pt>
                <c:pt idx="145">
                  <c:v>-0.13525280513087126</c:v>
                </c:pt>
                <c:pt idx="146">
                  <c:v>-0.13449792895187385</c:v>
                </c:pt>
                <c:pt idx="147">
                  <c:v>-0.13374536659874448</c:v>
                </c:pt>
                <c:pt idx="148">
                  <c:v>-0.13299509520869152</c:v>
                </c:pt>
                <c:pt idx="149">
                  <c:v>-0.1322470923024503</c:v>
                </c:pt>
                <c:pt idx="150">
                  <c:v>-0.13150133577530834</c:v>
                </c:pt>
                <c:pt idx="151">
                  <c:v>-0.13075780388840386</c:v>
                </c:pt>
                <c:pt idx="152">
                  <c:v>-0.13001647526027826</c:v>
                </c:pt>
                <c:pt idx="153">
                  <c:v>-0.12927732885868135</c:v>
                </c:pt>
                <c:pt idx="154">
                  <c:v>-0.12854034399261546</c:v>
                </c:pt>
                <c:pt idx="155">
                  <c:v>-0.12780550030461113</c:v>
                </c:pt>
                <c:pt idx="156">
                  <c:v>-0.12707277776322679</c:v>
                </c:pt>
                <c:pt idx="157">
                  <c:v>-0.12634215665576526</c:v>
                </c:pt>
                <c:pt idx="158">
                  <c:v>-0.12561361758119549</c:v>
                </c:pt>
                <c:pt idx="159">
                  <c:v>-0.12488714144327802</c:v>
                </c:pt>
                <c:pt idx="160">
                  <c:v>-0.12416270944388358</c:v>
                </c:pt>
                <c:pt idx="161">
                  <c:v>-0.12344030307649896</c:v>
                </c:pt>
                <c:pt idx="162">
                  <c:v>-0.12271990411991332</c:v>
                </c:pt>
                <c:pt idx="163">
                  <c:v>-0.12200149463207956</c:v>
                </c:pt>
                <c:pt idx="164">
                  <c:v>-0.12128505694414676</c:v>
                </c:pt>
                <c:pt idx="165">
                  <c:v>-0.12057057365465199</c:v>
                </c:pt>
                <c:pt idx="166">
                  <c:v>-0.11985802762387286</c:v>
                </c:pt>
                <c:pt idx="167">
                  <c:v>-0.11914740196833257</c:v>
                </c:pt>
                <c:pt idx="168">
                  <c:v>-0.11843868005545151</c:v>
                </c:pt>
                <c:pt idx="169">
                  <c:v>-0.11773184549834187</c:v>
                </c:pt>
                <c:pt idx="170">
                  <c:v>-0.11702688215074081</c:v>
                </c:pt>
                <c:pt idx="171">
                  <c:v>-0.11632377410207853</c:v>
                </c:pt>
                <c:pt idx="172">
                  <c:v>-0.11562250567267279</c:v>
                </c:pt>
                <c:pt idx="173">
                  <c:v>-0.11492306140905134</c:v>
                </c:pt>
                <c:pt idx="174">
                  <c:v>-0.11422542607939502</c:v>
                </c:pt>
                <c:pt idx="175">
                  <c:v>-0.11352958466909741</c:v>
                </c:pt>
                <c:pt idx="176">
                  <c:v>-0.11283552237643982</c:v>
                </c:pt>
                <c:pt idx="177">
                  <c:v>-0.11214322460837479</c:v>
                </c:pt>
                <c:pt idx="178">
                  <c:v>-0.11145267697641936</c:v>
                </c:pt>
                <c:pt idx="179">
                  <c:v>-0.11076386529264763</c:v>
                </c:pt>
                <c:pt idx="180">
                  <c:v>-0.11007677556578686</c:v>
                </c:pt>
                <c:pt idx="181">
                  <c:v>-0.10939139399741157</c:v>
                </c:pt>
                <c:pt idx="182">
                  <c:v>-0.10870770697822861</c:v>
                </c:pt>
                <c:pt idx="183">
                  <c:v>-0.10802570108445551</c:v>
                </c:pt>
                <c:pt idx="184">
                  <c:v>-0.10734536307429042</c:v>
                </c:pt>
                <c:pt idx="185">
                  <c:v>-0.10666667988446266</c:v>
                </c:pt>
                <c:pt idx="186">
                  <c:v>-0.10598963862687032</c:v>
                </c:pt>
                <c:pt idx="187">
                  <c:v>-0.10531422658530008</c:v>
                </c:pt>
                <c:pt idx="188">
                  <c:v>-0.10464043121222256</c:v>
                </c:pt>
                <c:pt idx="189">
                  <c:v>-0.1039682401256657</c:v>
                </c:pt>
                <c:pt idx="190">
                  <c:v>-0.10329764110616269</c:v>
                </c:pt>
                <c:pt idx="191">
                  <c:v>-0.1026286220937722</c:v>
                </c:pt>
                <c:pt idx="192">
                  <c:v>-0.10196117118516634</c:v>
                </c:pt>
                <c:pt idx="193">
                  <c:v>-0.10129527663078955</c:v>
                </c:pt>
                <c:pt idx="194">
                  <c:v>-0.10063092683208262</c:v>
                </c:pt>
                <c:pt idx="195">
                  <c:v>-9.9968110338769345E-2</c:v>
                </c:pt>
                <c:pt idx="196">
                  <c:v>-9.9306815846207597E-2</c:v>
                </c:pt>
                <c:pt idx="197">
                  <c:v>-9.8647032192800146E-2</c:v>
                </c:pt>
                <c:pt idx="198">
                  <c:v>-9.7988748357464975E-2</c:v>
                </c:pt>
                <c:pt idx="199">
                  <c:v>-9.7331953457161419E-2</c:v>
                </c:pt>
                <c:pt idx="200">
                  <c:v>-9.667663674447427E-2</c:v>
                </c:pt>
                <c:pt idx="201">
                  <c:v>-9.6022787605251167E-2</c:v>
                </c:pt>
                <c:pt idx="202">
                  <c:v>-9.537039555629083E-2</c:v>
                </c:pt>
                <c:pt idx="203">
                  <c:v>-9.4719450243086145E-2</c:v>
                </c:pt>
                <c:pt idx="204">
                  <c:v>-9.4069941437613894E-2</c:v>
                </c:pt>
                <c:pt idx="205">
                  <c:v>-9.3421859036176724E-2</c:v>
                </c:pt>
                <c:pt idx="206">
                  <c:v>-9.2775193057286917E-2</c:v>
                </c:pt>
                <c:pt idx="207">
                  <c:v>-9.2129933639601758E-2</c:v>
                </c:pt>
                <c:pt idx="208">
                  <c:v>-9.1486071039901709E-2</c:v>
                </c:pt>
                <c:pt idx="209">
                  <c:v>-9.0843595631109594E-2</c:v>
                </c:pt>
                <c:pt idx="210">
                  <c:v>-9.0202497900356143E-2</c:v>
                </c:pt>
                <c:pt idx="211">
                  <c:v>-8.9562768447085606E-2</c:v>
                </c:pt>
                <c:pt idx="212">
                  <c:v>-8.8924397981200207E-2</c:v>
                </c:pt>
                <c:pt idx="213">
                  <c:v>-8.8287377321244975E-2</c:v>
                </c:pt>
                <c:pt idx="214">
                  <c:v>-8.7651697392631692E-2</c:v>
                </c:pt>
                <c:pt idx="215">
                  <c:v>-8.701734922589896E-2</c:v>
                </c:pt>
                <c:pt idx="216">
                  <c:v>-8.638432395500778E-2</c:v>
                </c:pt>
                <c:pt idx="217">
                  <c:v>-8.5752612815674492E-2</c:v>
                </c:pt>
                <c:pt idx="218">
                  <c:v>-8.5122207143737388E-2</c:v>
                </c:pt>
                <c:pt idx="219">
                  <c:v>-8.4493098373555592E-2</c:v>
                </c:pt>
                <c:pt idx="220">
                  <c:v>-8.3865278036443225E-2</c:v>
                </c:pt>
                <c:pt idx="221">
                  <c:v>-8.3238737759133152E-2</c:v>
                </c:pt>
                <c:pt idx="222">
                  <c:v>-8.2613469262274003E-2</c:v>
                </c:pt>
                <c:pt idx="223">
                  <c:v>-8.1989464358955114E-2</c:v>
                </c:pt>
                <c:pt idx="224">
                  <c:v>-8.1366714953263808E-2</c:v>
                </c:pt>
                <c:pt idx="225">
                  <c:v>-8.0745213038869806E-2</c:v>
                </c:pt>
                <c:pt idx="226">
                  <c:v>-8.0124950697638087E-2</c:v>
                </c:pt>
                <c:pt idx="227">
                  <c:v>-7.9505920098269733E-2</c:v>
                </c:pt>
                <c:pt idx="228">
                  <c:v>-7.8888113494970061E-2</c:v>
                </c:pt>
                <c:pt idx="229">
                  <c:v>-7.8271523226140949E-2</c:v>
                </c:pt>
                <c:pt idx="230">
                  <c:v>-7.7656141713101326E-2</c:v>
                </c:pt>
                <c:pt idx="231">
                  <c:v>-7.7041961458831354E-2</c:v>
                </c:pt>
                <c:pt idx="232">
                  <c:v>-7.6428975046740594E-2</c:v>
                </c:pt>
                <c:pt idx="233">
                  <c:v>-7.5817175139460916E-2</c:v>
                </c:pt>
                <c:pt idx="234">
                  <c:v>-7.5206554477661516E-2</c:v>
                </c:pt>
                <c:pt idx="235">
                  <c:v>-7.4597105878889125E-2</c:v>
                </c:pt>
                <c:pt idx="236">
                  <c:v>-7.3988822236426111E-2</c:v>
                </c:pt>
                <c:pt idx="237">
                  <c:v>-7.3381696518174638E-2</c:v>
                </c:pt>
                <c:pt idx="238">
                  <c:v>-7.2775721765559465E-2</c:v>
                </c:pt>
                <c:pt idx="239">
                  <c:v>-7.2170891092452186E-2</c:v>
                </c:pt>
                <c:pt idx="240">
                  <c:v>-7.1567197684114986E-2</c:v>
                </c:pt>
                <c:pt idx="241">
                  <c:v>-7.0964634796165008E-2</c:v>
                </c:pt>
                <c:pt idx="242">
                  <c:v>-7.0363195753558427E-2</c:v>
                </c:pt>
                <c:pt idx="243">
                  <c:v>-6.9762873949590881E-2</c:v>
                </c:pt>
                <c:pt idx="244">
                  <c:v>-6.9163662844919371E-2</c:v>
                </c:pt>
                <c:pt idx="245">
                  <c:v>-6.8565555966600883E-2</c:v>
                </c:pt>
                <c:pt idx="246">
                  <c:v>-6.7968546907147265E-2</c:v>
                </c:pt>
                <c:pt idx="247">
                  <c:v>-6.7372629323600011E-2</c:v>
                </c:pt>
                <c:pt idx="248">
                  <c:v>-6.6777796936619602E-2</c:v>
                </c:pt>
                <c:pt idx="249">
                  <c:v>-6.6184043529592701E-2</c:v>
                </c:pt>
                <c:pt idx="250">
                  <c:v>-6.5591362947754792E-2</c:v>
                </c:pt>
                <c:pt idx="251">
                  <c:v>-6.4999749097327905E-2</c:v>
                </c:pt>
                <c:pt idx="252">
                  <c:v>-6.4409195944675701E-2</c:v>
                </c:pt>
                <c:pt idx="253">
                  <c:v>-6.3819697515471729E-2</c:v>
                </c:pt>
                <c:pt idx="254">
                  <c:v>-6.3231247893882805E-2</c:v>
                </c:pt>
                <c:pt idx="255">
                  <c:v>-6.2643841221768221E-2</c:v>
                </c:pt>
                <c:pt idx="256">
                  <c:v>-6.2057471697890755E-2</c:v>
                </c:pt>
                <c:pt idx="257">
                  <c:v>-6.1472133577143324E-2</c:v>
                </c:pt>
                <c:pt idx="258">
                  <c:v>-6.0887821169787942E-2</c:v>
                </c:pt>
                <c:pt idx="259">
                  <c:v>-6.0304528840709609E-2</c:v>
                </c:pt>
                <c:pt idx="260">
                  <c:v>-5.972225100868056E-2</c:v>
                </c:pt>
                <c:pt idx="261">
                  <c:v>-5.9140982145639051E-2</c:v>
                </c:pt>
                <c:pt idx="262">
                  <c:v>-5.8560716775981334E-2</c:v>
                </c:pt>
                <c:pt idx="263">
                  <c:v>-5.7981449475862389E-2</c:v>
                </c:pt>
                <c:pt idx="264">
                  <c:v>-5.7403174872512168E-2</c:v>
                </c:pt>
                <c:pt idx="265">
                  <c:v>-5.6825887643562188E-2</c:v>
                </c:pt>
                <c:pt idx="266">
                  <c:v>-5.6249582516381784E-2</c:v>
                </c:pt>
                <c:pt idx="267">
                  <c:v>-5.5674254267428967E-2</c:v>
                </c:pt>
                <c:pt idx="268">
                  <c:v>-5.5099897721608615E-2</c:v>
                </c:pt>
                <c:pt idx="269">
                  <c:v>-5.4526507751644894E-2</c:v>
                </c:pt>
                <c:pt idx="270">
                  <c:v>-5.3954079277460848E-2</c:v>
                </c:pt>
                <c:pt idx="271">
                  <c:v>-5.3382607265570058E-2</c:v>
                </c:pt>
                <c:pt idx="272">
                  <c:v>-5.2812086728479299E-2</c:v>
                </c:pt>
                <c:pt idx="273">
                  <c:v>-5.2242512724098328E-2</c:v>
                </c:pt>
                <c:pt idx="274">
                  <c:v>-5.1673880355161815E-2</c:v>
                </c:pt>
                <c:pt idx="275">
                  <c:v>-5.1106184768659114E-2</c:v>
                </c:pt>
                <c:pt idx="276">
                  <c:v>-5.0539421155275537E-2</c:v>
                </c:pt>
                <c:pt idx="277">
                  <c:v>-4.9973584748839089E-2</c:v>
                </c:pt>
                <c:pt idx="278">
                  <c:v>-4.9408670825779773E-2</c:v>
                </c:pt>
                <c:pt idx="279">
                  <c:v>-4.8844674704596115E-2</c:v>
                </c:pt>
                <c:pt idx="280">
                  <c:v>-4.8281591745329366E-2</c:v>
                </c:pt>
                <c:pt idx="281">
                  <c:v>-4.7719417349047569E-2</c:v>
                </c:pt>
                <c:pt idx="282">
                  <c:v>-4.715814695733786E-2</c:v>
                </c:pt>
                <c:pt idx="283">
                  <c:v>-4.6597776051805304E-2</c:v>
                </c:pt>
                <c:pt idx="284">
                  <c:v>-4.6038300153581242E-2</c:v>
                </c:pt>
                <c:pt idx="285">
                  <c:v>-4.5479714822838663E-2</c:v>
                </c:pt>
                <c:pt idx="286">
                  <c:v>-4.4922015658315911E-2</c:v>
                </c:pt>
                <c:pt idx="287">
                  <c:v>-4.4365198296846459E-2</c:v>
                </c:pt>
                <c:pt idx="288">
                  <c:v>-4.3809258412897088E-2</c:v>
                </c:pt>
                <c:pt idx="289">
                  <c:v>-4.3254191718114315E-2</c:v>
                </c:pt>
                <c:pt idx="290">
                  <c:v>-4.2699993960874504E-2</c:v>
                </c:pt>
                <c:pt idx="291">
                  <c:v>-4.2146660925844612E-2</c:v>
                </c:pt>
                <c:pt idx="292">
                  <c:v>-4.1594188433548007E-2</c:v>
                </c:pt>
                <c:pt idx="293">
                  <c:v>-4.1042572339936148E-2</c:v>
                </c:pt>
                <c:pt idx="294">
                  <c:v>-4.0491808535968683E-2</c:v>
                </c:pt>
                <c:pt idx="295">
                  <c:v>-3.9941892947198285E-2</c:v>
                </c:pt>
                <c:pt idx="296">
                  <c:v>-3.9392821533363827E-2</c:v>
                </c:pt>
                <c:pt idx="297">
                  <c:v>-3.8844590287986612E-2</c:v>
                </c:pt>
                <c:pt idx="298">
                  <c:v>-3.8297195237975708E-2</c:v>
                </c:pt>
                <c:pt idx="299">
                  <c:v>-3.7750632443238341E-2</c:v>
                </c:pt>
                <c:pt idx="300">
                  <c:v>-3.7204897996294513E-2</c:v>
                </c:pt>
                <c:pt idx="301">
                  <c:v>-3.6659988021899681E-2</c:v>
                </c:pt>
                <c:pt idx="302">
                  <c:v>-3.6115898676671879E-2</c:v>
                </c:pt>
                <c:pt idx="303">
                  <c:v>-3.5572626148724543E-2</c:v>
                </c:pt>
                <c:pt idx="304">
                  <c:v>-3.5030166657304684E-2</c:v>
                </c:pt>
                <c:pt idx="305">
                  <c:v>-3.4488516452436252E-2</c:v>
                </c:pt>
                <c:pt idx="306">
                  <c:v>-3.3947671814569959E-2</c:v>
                </c:pt>
                <c:pt idx="307">
                  <c:v>-3.3407629054236124E-2</c:v>
                </c:pt>
                <c:pt idx="308">
                  <c:v>-3.2868384511703971E-2</c:v>
                </c:pt>
                <c:pt idx="309">
                  <c:v>-3.2329934556646948E-2</c:v>
                </c:pt>
                <c:pt idx="310">
                  <c:v>-3.1792275587809379E-2</c:v>
                </c:pt>
                <c:pt idx="311">
                  <c:v>-3.1255404032681934E-2</c:v>
                </c:pt>
                <c:pt idx="312">
                  <c:v>-3.0719316347179147E-2</c:v>
                </c:pt>
                <c:pt idx="313">
                  <c:v>-3.0184009015323098E-2</c:v>
                </c:pt>
                <c:pt idx="314">
                  <c:v>-2.9649478548930096E-2</c:v>
                </c:pt>
                <c:pt idx="315">
                  <c:v>-2.9115721487303337E-2</c:v>
                </c:pt>
                <c:pt idx="316">
                  <c:v>-2.8582734396929304E-2</c:v>
                </c:pt>
                <c:pt idx="317">
                  <c:v>-2.8050513871177817E-2</c:v>
                </c:pt>
                <c:pt idx="318">
                  <c:v>-2.7519056530007576E-2</c:v>
                </c:pt>
                <c:pt idx="319">
                  <c:v>-2.6988359019675518E-2</c:v>
                </c:pt>
                <c:pt idx="320">
                  <c:v>-2.645841801244907E-2</c:v>
                </c:pt>
                <c:pt idx="321">
                  <c:v>-2.5929230206323997E-2</c:v>
                </c:pt>
                <c:pt idx="322">
                  <c:v>-2.5400792324745375E-2</c:v>
                </c:pt>
                <c:pt idx="323">
                  <c:v>-2.4873101116333059E-2</c:v>
                </c:pt>
                <c:pt idx="324">
                  <c:v>-2.4346153354609594E-2</c:v>
                </c:pt>
                <c:pt idx="325">
                  <c:v>-2.3819945837733617E-2</c:v>
                </c:pt>
                <c:pt idx="326">
                  <c:v>-2.329447538823616E-2</c:v>
                </c:pt>
                <c:pt idx="327">
                  <c:v>-2.2769738852759958E-2</c:v>
                </c:pt>
                <c:pt idx="328">
                  <c:v>-2.2245733101803403E-2</c:v>
                </c:pt>
                <c:pt idx="329">
                  <c:v>-2.1722455029467208E-2</c:v>
                </c:pt>
                <c:pt idx="330">
                  <c:v>-2.1199901553205742E-2</c:v>
                </c:pt>
                <c:pt idx="331">
                  <c:v>-2.0678069613579545E-2</c:v>
                </c:pt>
                <c:pt idx="332">
                  <c:v>-2.0156956174013158E-2</c:v>
                </c:pt>
                <c:pt idx="333">
                  <c:v>-1.9636558220555943E-2</c:v>
                </c:pt>
                <c:pt idx="334">
                  <c:v>-1.9116872761645108E-2</c:v>
                </c:pt>
                <c:pt idx="335">
                  <c:v>-1.8597896827872502E-2</c:v>
                </c:pt>
                <c:pt idx="336">
                  <c:v>-1.8079627471755639E-2</c:v>
                </c:pt>
                <c:pt idx="337">
                  <c:v>-1.7562061767509188E-2</c:v>
                </c:pt>
                <c:pt idx="338">
                  <c:v>-1.7045196810822064E-2</c:v>
                </c:pt>
                <c:pt idx="339">
                  <c:v>-1.6529029718636023E-2</c:v>
                </c:pt>
                <c:pt idx="340">
                  <c:v>-1.6013557628928275E-2</c:v>
                </c:pt>
                <c:pt idx="341">
                  <c:v>-1.5498777700495349E-2</c:v>
                </c:pt>
                <c:pt idx="342">
                  <c:v>-1.4984687112740858E-2</c:v>
                </c:pt>
                <c:pt idx="343">
                  <c:v>-1.4471283065467109E-2</c:v>
                </c:pt>
                <c:pt idx="344">
                  <c:v>-1.3958562778666733E-2</c:v>
                </c:pt>
                <c:pt idx="345">
                  <c:v>-1.3446523492319222E-2</c:v>
                </c:pt>
                <c:pt idx="346">
                  <c:v>-1.293516246618995E-2</c:v>
                </c:pt>
                <c:pt idx="347">
                  <c:v>-1.2424476979630386E-2</c:v>
                </c:pt>
                <c:pt idx="348">
                  <c:v>-1.1914464331382308E-2</c:v>
                </c:pt>
                <c:pt idx="349">
                  <c:v>-1.1405121839383671E-2</c:v>
                </c:pt>
                <c:pt idx="350">
                  <c:v>-1.0896446840578196E-2</c:v>
                </c:pt>
                <c:pt idx="351">
                  <c:v>-1.0388436690725381E-2</c:v>
                </c:pt>
                <c:pt idx="352">
                  <c:v>-9.8810887642145195E-3</c:v>
                </c:pt>
                <c:pt idx="353">
                  <c:v>-9.3744004538814322E-3</c:v>
                </c:pt>
                <c:pt idx="354">
                  <c:v>-8.8683691708254294E-3</c:v>
                </c:pt>
                <c:pt idx="355">
                  <c:v>-8.3629923442305812E-3</c:v>
                </c:pt>
                <c:pt idx="356">
                  <c:v>-7.8582674211886434E-3</c:v>
                </c:pt>
                <c:pt idx="357">
                  <c:v>-7.3541918665243084E-3</c:v>
                </c:pt>
                <c:pt idx="358">
                  <c:v>-6.8507631626217322E-3</c:v>
                </c:pt>
                <c:pt idx="359">
                  <c:v>-6.3479788092544774E-3</c:v>
                </c:pt>
                <c:pt idx="360">
                  <c:v>-5.8458363234175385E-3</c:v>
                </c:pt>
                <c:pt idx="361">
                  <c:v>-5.3443332391601038E-3</c:v>
                </c:pt>
                <c:pt idx="362">
                  <c:v>-4.8434671074214551E-3</c:v>
                </c:pt>
                <c:pt idx="363">
                  <c:v>-4.3432354958698174E-3</c:v>
                </c:pt>
                <c:pt idx="364">
                  <c:v>-3.843635988740649E-3</c:v>
                </c:pt>
                <c:pt idx="365">
                  <c:v>-3.3446661866791336E-3</c:v>
                </c:pt>
                <c:pt idx="366">
                  <c:v>-2.8463237065836644E-3</c:v>
                </c:pt>
                <c:pt idx="367">
                  <c:v>-2.3486061814522396E-3</c:v>
                </c:pt>
                <c:pt idx="368">
                  <c:v>-1.851511260228506E-3</c:v>
                </c:pt>
                <c:pt idx="369">
                  <c:v>-1.3550366076521428E-3</c:v>
                </c:pt>
                <c:pt idx="370">
                  <c:v>-8.5917990410997705E-4</c:v>
                </c:pt>
                <c:pt idx="371">
                  <c:v>-3.6393884548845731E-4</c:v>
                </c:pt>
                <c:pt idx="372">
                  <c:v>1.3068885697120172E-4</c:v>
                </c:pt>
                <c:pt idx="373">
                  <c:v>6.2470547681679127E-4</c:v>
                </c:pt>
                <c:pt idx="374">
                  <c:v>1.1181132725260137E-3</c:v>
                </c:pt>
                <c:pt idx="375">
                  <c:v>1.6109144876480476E-3</c:v>
                </c:pt>
                <c:pt idx="376">
                  <c:v>2.1031113509409681E-3</c:v>
                </c:pt>
                <c:pt idx="377">
                  <c:v>2.594706076508007E-3</c:v>
                </c:pt>
                <c:pt idx="378">
                  <c:v>3.0857008639341211E-3</c:v>
                </c:pt>
                <c:pt idx="379">
                  <c:v>3.5760978984185361E-3</c:v>
                </c:pt>
                <c:pt idx="380">
                  <c:v>4.0658993509063192E-3</c:v>
                </c:pt>
                <c:pt idx="381">
                  <c:v>4.5551073782200691E-3</c:v>
                </c:pt>
                <c:pt idx="382">
                  <c:v>5.0437241231875048E-3</c:v>
                </c:pt>
                <c:pt idx="383">
                  <c:v>5.5317517147697847E-3</c:v>
                </c:pt>
                <c:pt idx="384">
                  <c:v>6.0191922681862263E-3</c:v>
                </c:pt>
                <c:pt idx="385">
                  <c:v>6.5060478850398054E-3</c:v>
                </c:pt>
                <c:pt idx="386">
                  <c:v>6.9923206534397422E-3</c:v>
                </c:pt>
                <c:pt idx="387">
                  <c:v>7.4780126481223145E-3</c:v>
                </c:pt>
                <c:pt idx="388">
                  <c:v>7.9631259305721312E-3</c:v>
                </c:pt>
                <c:pt idx="389">
                  <c:v>8.4476625491400354E-3</c:v>
                </c:pt>
                <c:pt idx="390">
                  <c:v>8.9316245391603561E-3</c:v>
                </c:pt>
                <c:pt idx="391">
                  <c:v>9.4150139230676118E-3</c:v>
                </c:pt>
                <c:pt idx="392">
                  <c:v>9.8978327105106959E-3</c:v>
                </c:pt>
                <c:pt idx="393">
                  <c:v>1.0380082898466298E-2</c:v>
                </c:pt>
                <c:pt idx="394">
                  <c:v>1.0861766471350724E-2</c:v>
                </c:pt>
                <c:pt idx="395">
                  <c:v>1.1342885401131139E-2</c:v>
                </c:pt>
                <c:pt idx="396">
                  <c:v>1.1823441647435083E-2</c:v>
                </c:pt>
                <c:pt idx="397">
                  <c:v>1.2303437157658026E-2</c:v>
                </c:pt>
                <c:pt idx="398">
                  <c:v>1.2782873867071479E-2</c:v>
                </c:pt>
                <c:pt idx="399">
                  <c:v>1.3261753698928128E-2</c:v>
                </c:pt>
                <c:pt idx="400">
                  <c:v>1.374007856456688E-2</c:v>
                </c:pt>
                <c:pt idx="401">
                  <c:v>1.4217850363516017E-2</c:v>
                </c:pt>
                <c:pt idx="402">
                  <c:v>1.4695070983595841E-2</c:v>
                </c:pt>
                <c:pt idx="403">
                  <c:v>1.5171742301020056E-2</c:v>
                </c:pt>
                <c:pt idx="404">
                  <c:v>1.5647866180494879E-2</c:v>
                </c:pt>
                <c:pt idx="405">
                  <c:v>1.6123444475319465E-2</c:v>
                </c:pt>
                <c:pt idx="406">
                  <c:v>1.6598479027482602E-2</c:v>
                </c:pt>
                <c:pt idx="407">
                  <c:v>1.707297166775994E-2</c:v>
                </c:pt>
                <c:pt idx="408">
                  <c:v>1.7546924215809827E-2</c:v>
                </c:pt>
                <c:pt idx="409">
                  <c:v>1.8020338480267576E-2</c:v>
                </c:pt>
                <c:pt idx="410">
                  <c:v>1.8493216258840133E-2</c:v>
                </c:pt>
                <c:pt idx="411">
                  <c:v>1.896555933839689E-2</c:v>
                </c:pt>
                <c:pt idx="412">
                  <c:v>1.9437369495063053E-2</c:v>
                </c:pt>
                <c:pt idx="413">
                  <c:v>1.9908648494309386E-2</c:v>
                </c:pt>
                <c:pt idx="414">
                  <c:v>2.0379398091041872E-2</c:v>
                </c:pt>
                <c:pt idx="415">
                  <c:v>2.084962002969059E-2</c:v>
                </c:pt>
                <c:pt idx="416">
                  <c:v>2.1319316044297446E-2</c:v>
                </c:pt>
                <c:pt idx="417">
                  <c:v>2.1788487858602448E-2</c:v>
                </c:pt>
                <c:pt idx="418">
                  <c:v>2.2257137186130253E-2</c:v>
                </c:pt>
                <c:pt idx="419">
                  <c:v>2.2725265730274301E-2</c:v>
                </c:pt>
                <c:pt idx="420">
                  <c:v>2.3192875184381883E-2</c:v>
                </c:pt>
                <c:pt idx="421">
                  <c:v>2.3659967231835659E-2</c:v>
                </c:pt>
                <c:pt idx="422">
                  <c:v>2.4126543546137403E-2</c:v>
                </c:pt>
                <c:pt idx="423">
                  <c:v>2.4592605790988657E-2</c:v>
                </c:pt>
                <c:pt idx="424">
                  <c:v>2.5058155620370781E-2</c:v>
                </c:pt>
                <c:pt idx="425">
                  <c:v>2.5523194678625676E-2</c:v>
                </c:pt>
                <c:pt idx="426">
                  <c:v>2.5987724600533724E-2</c:v>
                </c:pt>
                <c:pt idx="427">
                  <c:v>2.6451747011392173E-2</c:v>
                </c:pt>
                <c:pt idx="428">
                  <c:v>2.6915263527091487E-2</c:v>
                </c:pt>
                <c:pt idx="429">
                  <c:v>2.7378275754192945E-2</c:v>
                </c:pt>
                <c:pt idx="430">
                  <c:v>2.7840785290003372E-2</c:v>
                </c:pt>
                <c:pt idx="431">
                  <c:v>2.8302793722649832E-2</c:v>
                </c:pt>
                <c:pt idx="432">
                  <c:v>2.8764302631153895E-2</c:v>
                </c:pt>
                <c:pt idx="433">
                  <c:v>2.922531358550513E-2</c:v>
                </c:pt>
                <c:pt idx="434">
                  <c:v>2.9685828146732627E-2</c:v>
                </c:pt>
                <c:pt idx="435">
                  <c:v>3.0145847866977472E-2</c:v>
                </c:pt>
                <c:pt idx="436">
                  <c:v>3.0605374289563694E-2</c:v>
                </c:pt>
                <c:pt idx="437">
                  <c:v>3.1064408949068305E-2</c:v>
                </c:pt>
                <c:pt idx="438">
                  <c:v>3.1522953371390196E-2</c:v>
                </c:pt>
                <c:pt idx="439">
                  <c:v>3.1981009073820357E-2</c:v>
                </c:pt>
                <c:pt idx="440">
                  <c:v>3.2438577565108928E-2</c:v>
                </c:pt>
                <c:pt idx="441">
                  <c:v>3.2895660345532429E-2</c:v>
                </c:pt>
                <c:pt idx="442">
                  <c:v>3.3352258906961398E-2</c:v>
                </c:pt>
                <c:pt idx="443">
                  <c:v>3.3808374732926E-2</c:v>
                </c:pt>
                <c:pt idx="444">
                  <c:v>3.4264009298680856E-2</c:v>
                </c:pt>
                <c:pt idx="445">
                  <c:v>3.471916407127059E-2</c:v>
                </c:pt>
                <c:pt idx="446">
                  <c:v>3.5173840509593615E-2</c:v>
                </c:pt>
                <c:pt idx="447">
                  <c:v>3.5628040064465551E-2</c:v>
                </c:pt>
                <c:pt idx="448">
                  <c:v>3.6081764178681572E-2</c:v>
                </c:pt>
                <c:pt idx="449">
                  <c:v>3.6535014287079302E-2</c:v>
                </c:pt>
                <c:pt idx="450">
                  <c:v>3.6987791816600189E-2</c:v>
                </c:pt>
                <c:pt idx="451">
                  <c:v>3.7440098186349607E-2</c:v>
                </c:pt>
                <c:pt idx="452">
                  <c:v>3.7891934807658526E-2</c:v>
                </c:pt>
                <c:pt idx="453">
                  <c:v>3.8343303084142223E-2</c:v>
                </c:pt>
                <c:pt idx="454">
                  <c:v>3.8794204411759778E-2</c:v>
                </c:pt>
                <c:pt idx="455">
                  <c:v>3.9244640178872386E-2</c:v>
                </c:pt>
                <c:pt idx="456">
                  <c:v>3.9694611766301825E-2</c:v>
                </c:pt>
                <c:pt idx="457">
                  <c:v>4.0144120547387668E-2</c:v>
                </c:pt>
                <c:pt idx="458">
                  <c:v>4.059316788804334E-2</c:v>
                </c:pt>
                <c:pt idx="459">
                  <c:v>4.1041755146813914E-2</c:v>
                </c:pt>
                <c:pt idx="460">
                  <c:v>4.1489883674930589E-2</c:v>
                </c:pt>
                <c:pt idx="461">
                  <c:v>4.193755481636615E-2</c:v>
                </c:pt>
                <c:pt idx="462">
                  <c:v>4.2384769907890141E-2</c:v>
                </c:pt>
                <c:pt idx="463">
                  <c:v>4.2831530279122516E-2</c:v>
                </c:pt>
                <c:pt idx="464">
                  <c:v>4.3277837252587409E-2</c:v>
                </c:pt>
                <c:pt idx="465">
                  <c:v>4.3723692143765897E-2</c:v>
                </c:pt>
                <c:pt idx="466">
                  <c:v>4.4169096261149211E-2</c:v>
                </c:pt>
                <c:pt idx="467">
                  <c:v>4.4614050906290448E-2</c:v>
                </c:pt>
                <c:pt idx="468">
                  <c:v>4.5058557373855633E-2</c:v>
                </c:pt>
                <c:pt idx="469">
                  <c:v>4.5502616951675817E-2</c:v>
                </c:pt>
                <c:pt idx="470">
                  <c:v>4.5946230920797269E-2</c:v>
                </c:pt>
                <c:pt idx="471">
                  <c:v>4.6389400555530806E-2</c:v>
                </c:pt>
                <c:pt idx="472">
                  <c:v>4.6832127123502695E-2</c:v>
                </c:pt>
                <c:pt idx="473">
                  <c:v>4.7274411885702944E-2</c:v>
                </c:pt>
                <c:pt idx="474">
                  <c:v>4.7716256096534411E-2</c:v>
                </c:pt>
                <c:pt idx="475">
                  <c:v>4.8157661003860611E-2</c:v>
                </c:pt>
                <c:pt idx="476">
                  <c:v>4.8598627849053888E-2</c:v>
                </c:pt>
                <c:pt idx="477">
                  <c:v>4.9039157867042958E-2</c:v>
                </c:pt>
                <c:pt idx="478">
                  <c:v>4.9479252286358799E-2</c:v>
                </c:pt>
                <c:pt idx="479">
                  <c:v>4.9918912329182219E-2</c:v>
                </c:pt>
                <c:pt idx="480">
                  <c:v>5.0358139211389367E-2</c:v>
                </c:pt>
                <c:pt idx="481">
                  <c:v>5.0796934142597311E-2</c:v>
                </c:pt>
                <c:pt idx="482">
                  <c:v>5.1235298326209044E-2</c:v>
                </c:pt>
                <c:pt idx="483">
                  <c:v>5.1673232959458679E-2</c:v>
                </c:pt>
                <c:pt idx="484">
                  <c:v>5.2110739233455418E-2</c:v>
                </c:pt>
                <c:pt idx="485">
                  <c:v>5.2547818333227449E-2</c:v>
                </c:pt>
                <c:pt idx="486">
                  <c:v>5.2984471437765628E-2</c:v>
                </c:pt>
                <c:pt idx="487">
                  <c:v>5.3420699720066772E-2</c:v>
                </c:pt>
                <c:pt idx="488">
                  <c:v>5.3856504347175552E-2</c:v>
                </c:pt>
                <c:pt idx="489">
                  <c:v>5.4291886480227813E-2</c:v>
                </c:pt>
                <c:pt idx="490">
                  <c:v>5.4726847274491959E-2</c:v>
                </c:pt>
                <c:pt idx="491">
                  <c:v>5.5161387879410752E-2</c:v>
                </c:pt>
                <c:pt idx="492">
                  <c:v>5.5595509438641888E-2</c:v>
                </c:pt>
                <c:pt idx="493">
                  <c:v>5.6029213090099679E-2</c:v>
                </c:pt>
                <c:pt idx="494">
                  <c:v>5.6462499965994971E-2</c:v>
                </c:pt>
                <c:pt idx="495">
                  <c:v>5.6895371192874841E-2</c:v>
                </c:pt>
                <c:pt idx="496">
                  <c:v>5.7327827891663366E-2</c:v>
                </c:pt>
                <c:pt idx="497">
                  <c:v>5.7759871177699859E-2</c:v>
                </c:pt>
                <c:pt idx="498">
                  <c:v>5.8191502160778362E-2</c:v>
                </c:pt>
                <c:pt idx="499">
                  <c:v>5.8622721945186335E-2</c:v>
                </c:pt>
                <c:pt idx="500">
                  <c:v>5.9053531629742695E-2</c:v>
                </c:pt>
                <c:pt idx="501">
                  <c:v>5.9483932307836225E-2</c:v>
                </c:pt>
                <c:pt idx="502">
                  <c:v>5.9913925067462175E-2</c:v>
                </c:pt>
                <c:pt idx="503">
                  <c:v>6.0343510991260674E-2</c:v>
                </c:pt>
                <c:pt idx="504">
                  <c:v>6.0772691156553198E-2</c:v>
                </c:pt>
                <c:pt idx="505">
                  <c:v>6.1201466635378884E-2</c:v>
                </c:pt>
                <c:pt idx="506">
                  <c:v>6.1629838494531193E-2</c:v>
                </c:pt>
                <c:pt idx="507">
                  <c:v>6.205780779559384E-2</c:v>
                </c:pt>
                <c:pt idx="508">
                  <c:v>6.2485375594976474E-2</c:v>
                </c:pt>
                <c:pt idx="509">
                  <c:v>6.2912542943949462E-2</c:v>
                </c:pt>
                <c:pt idx="510">
                  <c:v>6.333931088867964E-2</c:v>
                </c:pt>
                <c:pt idx="511">
                  <c:v>6.3765680470264999E-2</c:v>
                </c:pt>
                <c:pt idx="512">
                  <c:v>6.4191652724768122E-2</c:v>
                </c:pt>
                <c:pt idx="513">
                  <c:v>6.4617228683251468E-2</c:v>
                </c:pt>
                <c:pt idx="514">
                  <c:v>6.5042409371810786E-2</c:v>
                </c:pt>
                <c:pt idx="515">
                  <c:v>6.5467195811608064E-2</c:v>
                </c:pt>
                <c:pt idx="516">
                  <c:v>6.5891589018905752E-2</c:v>
                </c:pt>
                <c:pt idx="517">
                  <c:v>6.6315590005098693E-2</c:v>
                </c:pt>
                <c:pt idx="518">
                  <c:v>6.6739199776747887E-2</c:v>
                </c:pt>
                <c:pt idx="519">
                  <c:v>6.7162419335611304E-2</c:v>
                </c:pt>
                <c:pt idx="520">
                  <c:v>6.7585249678677753E-2</c:v>
                </c:pt>
                <c:pt idx="521">
                  <c:v>6.8007691798197378E-2</c:v>
                </c:pt>
                <c:pt idx="522">
                  <c:v>6.8429746681713741E-2</c:v>
                </c:pt>
                <c:pt idx="523">
                  <c:v>6.8851415312094932E-2</c:v>
                </c:pt>
                <c:pt idx="524">
                  <c:v>6.9272698667564761E-2</c:v>
                </c:pt>
                <c:pt idx="525">
                  <c:v>6.9693597721733447E-2</c:v>
                </c:pt>
                <c:pt idx="526">
                  <c:v>7.0114113443627488E-2</c:v>
                </c:pt>
                <c:pt idx="527">
                  <c:v>7.0534246797721079E-2</c:v>
                </c:pt>
                <c:pt idx="528">
                  <c:v>7.0953998743965033E-2</c:v>
                </c:pt>
                <c:pt idx="529">
                  <c:v>7.1373370237816633E-2</c:v>
                </c:pt>
                <c:pt idx="530">
                  <c:v>7.1792362230269663E-2</c:v>
                </c:pt>
                <c:pt idx="531">
                  <c:v>7.2210975667883232E-2</c:v>
                </c:pt>
                <c:pt idx="532">
                  <c:v>7.2629211492810195E-2</c:v>
                </c:pt>
                <c:pt idx="533">
                  <c:v>7.3047070642827006E-2</c:v>
                </c:pt>
                <c:pt idx="534">
                  <c:v>7.3464554051361319E-2</c:v>
                </c:pt>
                <c:pt idx="535">
                  <c:v>7.388166264752058E-2</c:v>
                </c:pt>
                <c:pt idx="536">
                  <c:v>7.4298397356119636E-2</c:v>
                </c:pt>
                <c:pt idx="537">
                  <c:v>7.4714759097709221E-2</c:v>
                </c:pt>
                <c:pt idx="538">
                  <c:v>7.5130748788602819E-2</c:v>
                </c:pt>
                <c:pt idx="539">
                  <c:v>7.5546367340904003E-2</c:v>
                </c:pt>
                <c:pt idx="540">
                  <c:v>7.5961615662534093E-2</c:v>
                </c:pt>
                <c:pt idx="541">
                  <c:v>7.637649465725857E-2</c:v>
                </c:pt>
                <c:pt idx="542">
                  <c:v>7.6791005224713299E-2</c:v>
                </c:pt>
                <c:pt idx="543">
                  <c:v>7.7205148260431899E-2</c:v>
                </c:pt>
                <c:pt idx="544">
                  <c:v>7.7618924655871335E-2</c:v>
                </c:pt>
                <c:pt idx="545">
                  <c:v>7.803233529843781E-2</c:v>
                </c:pt>
                <c:pt idx="546">
                  <c:v>7.8445381071512804E-2</c:v>
                </c:pt>
                <c:pt idx="547">
                  <c:v>7.8858062854478411E-2</c:v>
                </c:pt>
                <c:pt idx="548">
                  <c:v>7.9270381522743197E-2</c:v>
                </c:pt>
                <c:pt idx="549">
                  <c:v>7.9682337947766288E-2</c:v>
                </c:pt>
                <c:pt idx="550">
                  <c:v>8.0093932997083436E-2</c:v>
                </c:pt>
                <c:pt idx="551">
                  <c:v>8.0505167534331054E-2</c:v>
                </c:pt>
                <c:pt idx="552">
                  <c:v>8.0916042419271153E-2</c:v>
                </c:pt>
                <c:pt idx="553">
                  <c:v>8.1326558507815006E-2</c:v>
                </c:pt>
                <c:pt idx="554">
                  <c:v>8.1736716652048166E-2</c:v>
                </c:pt>
                <c:pt idx="555">
                  <c:v>8.2146517700253829E-2</c:v>
                </c:pt>
                <c:pt idx="556">
                  <c:v>8.2555962496936572E-2</c:v>
                </c:pt>
                <c:pt idx="557">
                  <c:v>8.2965051882846128E-2</c:v>
                </c:pt>
                <c:pt idx="558">
                  <c:v>8.3373786695000868E-2</c:v>
                </c:pt>
                <c:pt idx="559">
                  <c:v>8.3782167766710394E-2</c:v>
                </c:pt>
                <c:pt idx="560">
                  <c:v>8.419019592759909E-2</c:v>
                </c:pt>
                <c:pt idx="561">
                  <c:v>8.4597872003628741E-2</c:v>
                </c:pt>
                <c:pt idx="562">
                  <c:v>8.5005196817121306E-2</c:v>
                </c:pt>
                <c:pt idx="563">
                  <c:v>8.5412171186780822E-2</c:v>
                </c:pt>
                <c:pt idx="564">
                  <c:v>8.5818795927716213E-2</c:v>
                </c:pt>
                <c:pt idx="565">
                  <c:v>8.6225071851463567E-2</c:v>
                </c:pt>
                <c:pt idx="566">
                  <c:v>8.6630999766007105E-2</c:v>
                </c:pt>
                <c:pt idx="567">
                  <c:v>8.703658047580197E-2</c:v>
                </c:pt>
                <c:pt idx="568">
                  <c:v>8.7441814781795135E-2</c:v>
                </c:pt>
                <c:pt idx="569">
                  <c:v>8.7846703481447033E-2</c:v>
                </c:pt>
                <c:pt idx="570">
                  <c:v>8.8251247368752644E-2</c:v>
                </c:pt>
                <c:pt idx="571">
                  <c:v>8.8655447234262927E-2</c:v>
                </c:pt>
                <c:pt idx="572">
                  <c:v>8.9059303865105452E-2</c:v>
                </c:pt>
                <c:pt idx="573">
                  <c:v>8.9462818045004652E-2</c:v>
                </c:pt>
                <c:pt idx="574">
                  <c:v>8.9865990554303554E-2</c:v>
                </c:pt>
                <c:pt idx="575">
                  <c:v>9.0268822169983151E-2</c:v>
                </c:pt>
                <c:pt idx="576">
                  <c:v>9.0671313665682915E-2</c:v>
                </c:pt>
                <c:pt idx="577">
                  <c:v>9.1073465811721266E-2</c:v>
                </c:pt>
                <c:pt idx="578">
                  <c:v>9.1475279375115057E-2</c:v>
                </c:pt>
                <c:pt idx="579">
                  <c:v>9.1876755119599987E-2</c:v>
                </c:pt>
                <c:pt idx="580">
                  <c:v>9.2277893805649089E-2</c:v>
                </c:pt>
                <c:pt idx="581">
                  <c:v>9.267869619049332E-2</c:v>
                </c:pt>
                <c:pt idx="582">
                  <c:v>9.3079163028140705E-2</c:v>
                </c:pt>
                <c:pt idx="583">
                  <c:v>9.3479295069394633E-2</c:v>
                </c:pt>
                <c:pt idx="584">
                  <c:v>9.3879093061874169E-2</c:v>
                </c:pt>
                <c:pt idx="585">
                  <c:v>9.4278557750032368E-2</c:v>
                </c:pt>
                <c:pt idx="586">
                  <c:v>9.4677689875174345E-2</c:v>
                </c:pt>
                <c:pt idx="587">
                  <c:v>9.5076490175477091E-2</c:v>
                </c:pt>
                <c:pt idx="588">
                  <c:v>9.5474959386007141E-2</c:v>
                </c:pt>
                <c:pt idx="589">
                  <c:v>9.5873098238739379E-2</c:v>
                </c:pt>
                <c:pt idx="590">
                  <c:v>9.6270907462574468E-2</c:v>
                </c:pt>
                <c:pt idx="591">
                  <c:v>9.6668387783357512E-2</c:v>
                </c:pt>
                <c:pt idx="592">
                  <c:v>9.7065539923896424E-2</c:v>
                </c:pt>
                <c:pt idx="593">
                  <c:v>9.7462364603977988E-2</c:v>
                </c:pt>
                <c:pt idx="594">
                  <c:v>9.7858862540387531E-2</c:v>
                </c:pt>
                <c:pt idx="595">
                  <c:v>9.8255034446925321E-2</c:v>
                </c:pt>
                <c:pt idx="596">
                  <c:v>9.8650881034423557E-2</c:v>
                </c:pt>
                <c:pt idx="597">
                  <c:v>9.9046403010764852E-2</c:v>
                </c:pt>
                <c:pt idx="598">
                  <c:v>9.9441601080898084E-2</c:v>
                </c:pt>
                <c:pt idx="599">
                  <c:v>9.9836475946856629E-2</c:v>
                </c:pt>
                <c:pt idx="600">
                  <c:v>0.10023102830777383</c:v>
                </c:pt>
                <c:pt idx="601">
                  <c:v>0.10062525885990077</c:v>
                </c:pt>
                <c:pt idx="602">
                  <c:v>0.10101916829662265</c:v>
                </c:pt>
                <c:pt idx="603">
                  <c:v>0.10141275730847482</c:v>
                </c:pt>
                <c:pt idx="604">
                  <c:v>0.10180602658315974</c:v>
                </c:pt>
                <c:pt idx="605">
                  <c:v>0.10219897680556297</c:v>
                </c:pt>
                <c:pt idx="606">
                  <c:v>0.10259160865776937</c:v>
                </c:pt>
                <c:pt idx="607">
                  <c:v>0.10298392281907853</c:v>
                </c:pt>
                <c:pt idx="608">
                  <c:v>0.10337591996602155</c:v>
                </c:pt>
                <c:pt idx="609">
                  <c:v>0.10376760077237669</c:v>
                </c:pt>
                <c:pt idx="610">
                  <c:v>0.10415896590918365</c:v>
                </c:pt>
                <c:pt idx="611">
                  <c:v>0.10455001604476138</c:v>
                </c:pt>
                <c:pt idx="612">
                  <c:v>0.10494075184472168</c:v>
                </c:pt>
                <c:pt idx="613">
                  <c:v>0.10533117397198501</c:v>
                </c:pt>
                <c:pt idx="614">
                  <c:v>0.10572128308679608</c:v>
                </c:pt>
                <c:pt idx="615">
                  <c:v>0.10611107984673855</c:v>
                </c:pt>
                <c:pt idx="616">
                  <c:v>0.10650056490675022</c:v>
                </c:pt>
                <c:pt idx="617">
                  <c:v>0.10688973891913763</c:v>
                </c:pt>
                <c:pt idx="618">
                  <c:v>0.10727860253359092</c:v>
                </c:pt>
                <c:pt idx="619">
                  <c:v>0.10766715639719875</c:v>
                </c:pt>
                <c:pt idx="620">
                  <c:v>0.10805540115446249</c:v>
                </c:pt>
                <c:pt idx="621">
                  <c:v>0.10844333744731072</c:v>
                </c:pt>
                <c:pt idx="622">
                  <c:v>0.10883096591511399</c:v>
                </c:pt>
                <c:pt idx="623">
                  <c:v>0.10921828719469835</c:v>
                </c:pt>
                <c:pt idx="624">
                  <c:v>0.1096053019203599</c:v>
                </c:pt>
                <c:pt idx="625">
                  <c:v>0.109992010723879</c:v>
                </c:pt>
                <c:pt idx="626">
                  <c:v>0.11037841423453372</c:v>
                </c:pt>
                <c:pt idx="627">
                  <c:v>0.11076451307911402</c:v>
                </c:pt>
                <c:pt idx="628">
                  <c:v>0.11115030788193542</c:v>
                </c:pt>
                <c:pt idx="629">
                  <c:v>0.11153579926485251</c:v>
                </c:pt>
                <c:pt idx="630">
                  <c:v>0.11192098784727249</c:v>
                </c:pt>
                <c:pt idx="631">
                  <c:v>0.11230587424616893</c:v>
                </c:pt>
                <c:pt idx="632">
                  <c:v>0.11269045907609462</c:v>
                </c:pt>
                <c:pt idx="633">
                  <c:v>0.11307474294919539</c:v>
                </c:pt>
                <c:pt idx="634">
                  <c:v>0.11345872647522259</c:v>
                </c:pt>
                <c:pt idx="635">
                  <c:v>0.11384241026154666</c:v>
                </c:pt>
                <c:pt idx="636">
                  <c:v>0.1142257949131702</c:v>
                </c:pt>
                <c:pt idx="637">
                  <c:v>0.11460888103274015</c:v>
                </c:pt>
                <c:pt idx="638">
                  <c:v>0.11499166922056139</c:v>
                </c:pt>
                <c:pt idx="639">
                  <c:v>0.11537416007460909</c:v>
                </c:pt>
                <c:pt idx="640">
                  <c:v>0.11575635419054096</c:v>
                </c:pt>
                <c:pt idx="641">
                  <c:v>0.11613825216171059</c:v>
                </c:pt>
                <c:pt idx="642">
                  <c:v>0.11651985457917928</c:v>
                </c:pt>
                <c:pt idx="643">
                  <c:v>0.11690116203172857</c:v>
                </c:pt>
                <c:pt idx="644">
                  <c:v>0.11728217510587222</c:v>
                </c:pt>
                <c:pt idx="645">
                  <c:v>0.11766289438586888</c:v>
                </c:pt>
                <c:pt idx="646">
                  <c:v>0.11804332045373418</c:v>
                </c:pt>
                <c:pt idx="647">
                  <c:v>0.11842345388925189</c:v>
                </c:pt>
                <c:pt idx="648">
                  <c:v>0.11880329526998708</c:v>
                </c:pt>
                <c:pt idx="649">
                  <c:v>0.11918284517129707</c:v>
                </c:pt>
                <c:pt idx="650">
                  <c:v>0.11956210416634334</c:v>
                </c:pt>
                <c:pt idx="651">
                  <c:v>0.11994107282610372</c:v>
                </c:pt>
                <c:pt idx="652">
                  <c:v>0.12031975171938342</c:v>
                </c:pt>
                <c:pt idx="653">
                  <c:v>0.12069814141282675</c:v>
                </c:pt>
                <c:pt idx="654">
                  <c:v>0.12107624247092848</c:v>
                </c:pt>
                <c:pt idx="655">
                  <c:v>0.12145405545604541</c:v>
                </c:pt>
                <c:pt idx="656">
                  <c:v>0.12183158092840758</c:v>
                </c:pt>
                <c:pt idx="657">
                  <c:v>0.12220881944612938</c:v>
                </c:pt>
                <c:pt idx="658">
                  <c:v>0.12258577156522076</c:v>
                </c:pt>
                <c:pt idx="659">
                  <c:v>0.12296243783959812</c:v>
                </c:pt>
                <c:pt idx="660">
                  <c:v>0.12333881882109592</c:v>
                </c:pt>
                <c:pt idx="661">
                  <c:v>0.12371491505947645</c:v>
                </c:pt>
                <c:pt idx="662">
                  <c:v>0.12409072710244187</c:v>
                </c:pt>
                <c:pt idx="663">
                  <c:v>0.12446625549564425</c:v>
                </c:pt>
                <c:pt idx="664">
                  <c:v>0.12484150078269622</c:v>
                </c:pt>
                <c:pt idx="665">
                  <c:v>0.12521646350518223</c:v>
                </c:pt>
                <c:pt idx="666">
                  <c:v>0.12559114420266845</c:v>
                </c:pt>
                <c:pt idx="667">
                  <c:v>0.12596554341271338</c:v>
                </c:pt>
                <c:pt idx="668">
                  <c:v>0.12633966167087854</c:v>
                </c:pt>
                <c:pt idx="669">
                  <c:v>0.12671349951073846</c:v>
                </c:pt>
                <c:pt idx="670">
                  <c:v>0.12708705746389137</c:v>
                </c:pt>
                <c:pt idx="671">
                  <c:v>0.12746033605996868</c:v>
                </c:pt>
                <c:pt idx="672">
                  <c:v>0.12783333582664594</c:v>
                </c:pt>
                <c:pt idx="673">
                  <c:v>0.12820605728965245</c:v>
                </c:pt>
                <c:pt idx="674">
                  <c:v>0.12857850097278103</c:v>
                </c:pt>
                <c:pt idx="675">
                  <c:v>0.12895066739789859</c:v>
                </c:pt>
                <c:pt idx="676">
                  <c:v>0.12932255708495558</c:v>
                </c:pt>
                <c:pt idx="677">
                  <c:v>0.12969417055199575</c:v>
                </c:pt>
                <c:pt idx="678">
                  <c:v>0.130065508315166</c:v>
                </c:pt>
                <c:pt idx="679">
                  <c:v>0.13043657088872601</c:v>
                </c:pt>
                <c:pt idx="680">
                  <c:v>0.13080735878505825</c:v>
                </c:pt>
                <c:pt idx="681">
                  <c:v>0.13117787251467644</c:v>
                </c:pt>
                <c:pt idx="682">
                  <c:v>0.13154811258623614</c:v>
                </c:pt>
                <c:pt idx="683">
                  <c:v>0.13191807950654394</c:v>
                </c:pt>
                <c:pt idx="684">
                  <c:v>0.13228777378056625</c:v>
                </c:pt>
                <c:pt idx="685">
                  <c:v>0.13265719591143924</c:v>
                </c:pt>
                <c:pt idx="686">
                  <c:v>0.13302634640047775</c:v>
                </c:pt>
                <c:pt idx="687">
                  <c:v>0.13339522574718449</c:v>
                </c:pt>
                <c:pt idx="688">
                  <c:v>0.13376383444925902</c:v>
                </c:pt>
                <c:pt idx="689">
                  <c:v>0.13413217300260732</c:v>
                </c:pt>
                <c:pt idx="690">
                  <c:v>0.13450024190135043</c:v>
                </c:pt>
                <c:pt idx="691">
                  <c:v>0.13486804163783284</c:v>
                </c:pt>
                <c:pt idx="692">
                  <c:v>0.13523557270263264</c:v>
                </c:pt>
                <c:pt idx="693">
                  <c:v>0.13560283558456931</c:v>
                </c:pt>
                <c:pt idx="694">
                  <c:v>0.13596983077071248</c:v>
                </c:pt>
                <c:pt idx="695">
                  <c:v>0.13633655874639158</c:v>
                </c:pt>
                <c:pt idx="696">
                  <c:v>0.13670301999520365</c:v>
                </c:pt>
                <c:pt idx="697">
                  <c:v>0.13706921499902197</c:v>
                </c:pt>
                <c:pt idx="698">
                  <c:v>0.13743514423800474</c:v>
                </c:pt>
                <c:pt idx="699">
                  <c:v>0.13780080819060406</c:v>
                </c:pt>
                <c:pt idx="700">
                  <c:v>0.13816620733357363</c:v>
                </c:pt>
                <c:pt idx="701">
                  <c:v>0.13853134214197732</c:v>
                </c:pt>
                <c:pt idx="702">
                  <c:v>0.13889621308919786</c:v>
                </c:pt>
                <c:pt idx="703">
                  <c:v>0.13926082064694462</c:v>
                </c:pt>
                <c:pt idx="704">
                  <c:v>0.13962516528526236</c:v>
                </c:pt>
                <c:pt idx="705">
                  <c:v>0.13998924747253866</c:v>
                </c:pt>
                <c:pt idx="706">
                  <c:v>0.14035306767551278</c:v>
                </c:pt>
                <c:pt idx="707">
                  <c:v>0.14071662635928353</c:v>
                </c:pt>
                <c:pt idx="708">
                  <c:v>0.14107992398731667</c:v>
                </c:pt>
                <c:pt idx="709">
                  <c:v>0.1414429610214539</c:v>
                </c:pt>
                <c:pt idx="710">
                  <c:v>0.14180573792192017</c:v>
                </c:pt>
                <c:pt idx="711">
                  <c:v>0.14216825514733111</c:v>
                </c:pt>
                <c:pt idx="712">
                  <c:v>0.14253051315470203</c:v>
                </c:pt>
                <c:pt idx="713">
                  <c:v>0.14289251239945458</c:v>
                </c:pt>
                <c:pt idx="714">
                  <c:v>0.14325425333542521</c:v>
                </c:pt>
                <c:pt idx="715">
                  <c:v>0.14361573641487199</c:v>
                </c:pt>
                <c:pt idx="716">
                  <c:v>0.14397696208848332</c:v>
                </c:pt>
                <c:pt idx="717">
                  <c:v>0.14433793080538476</c:v>
                </c:pt>
                <c:pt idx="718">
                  <c:v>0.14469864301314656</c:v>
                </c:pt>
                <c:pt idx="719">
                  <c:v>0.14505909915779142</c:v>
                </c:pt>
                <c:pt idx="720">
                  <c:v>0.14541929968380196</c:v>
                </c:pt>
                <c:pt idx="721">
                  <c:v>0.14577924503412759</c:v>
                </c:pt>
                <c:pt idx="722">
                  <c:v>0.14613893565019262</c:v>
                </c:pt>
                <c:pt idx="723">
                  <c:v>0.14649837197190294</c:v>
                </c:pt>
                <c:pt idx="724">
                  <c:v>0.14685755443765361</c:v>
                </c:pt>
                <c:pt idx="725">
                  <c:v>0.14721648348433566</c:v>
                </c:pt>
                <c:pt idx="726">
                  <c:v>0.14757515954734368</c:v>
                </c:pt>
                <c:pt idx="727">
                  <c:v>0.14793358306058302</c:v>
                </c:pt>
                <c:pt idx="728">
                  <c:v>0.14829175445647616</c:v>
                </c:pt>
                <c:pt idx="729">
                  <c:v>0.14864967416597036</c:v>
                </c:pt>
                <c:pt idx="730">
                  <c:v>0.14900734261854473</c:v>
                </c:pt>
                <c:pt idx="731">
                  <c:v>0.14936476024221673</c:v>
                </c:pt>
                <c:pt idx="732">
                  <c:v>0.14972192746354904</c:v>
                </c:pt>
                <c:pt idx="733">
                  <c:v>0.15007884470765689</c:v>
                </c:pt>
                <c:pt idx="734">
                  <c:v>0.15043551239821487</c:v>
                </c:pt>
                <c:pt idx="735">
                  <c:v>0.15079193095746274</c:v>
                </c:pt>
                <c:pt idx="736">
                  <c:v>0.15114810080621352</c:v>
                </c:pt>
                <c:pt idx="737">
                  <c:v>0.15150402236385949</c:v>
                </c:pt>
                <c:pt idx="738">
                  <c:v>0.15185969604837835</c:v>
                </c:pt>
                <c:pt idx="739">
                  <c:v>0.15221512227634101</c:v>
                </c:pt>
                <c:pt idx="740">
                  <c:v>0.15257030146291714</c:v>
                </c:pt>
                <c:pt idx="741">
                  <c:v>0.15292523402188238</c:v>
                </c:pt>
                <c:pt idx="742">
                  <c:v>0.15327992036562413</c:v>
                </c:pt>
                <c:pt idx="743">
                  <c:v>0.15363436090514879</c:v>
                </c:pt>
                <c:pt idx="744">
                  <c:v>0.15398855605008765</c:v>
                </c:pt>
                <c:pt idx="745">
                  <c:v>0.15434250620870338</c:v>
                </c:pt>
                <c:pt idx="746">
                  <c:v>0.15469621178789625</c:v>
                </c:pt>
                <c:pt idx="747">
                  <c:v>0.15504967319321108</c:v>
                </c:pt>
                <c:pt idx="748">
                  <c:v>0.15540289082884234</c:v>
                </c:pt>
                <c:pt idx="749">
                  <c:v>0.15575586509764147</c:v>
                </c:pt>
                <c:pt idx="750">
                  <c:v>0.15610859640112251</c:v>
                </c:pt>
                <c:pt idx="751">
                  <c:v>0.15646108513946849</c:v>
                </c:pt>
                <c:pt idx="752">
                  <c:v>0.15681333171153702</c:v>
                </c:pt>
                <c:pt idx="753">
                  <c:v>0.15716533651486719</c:v>
                </c:pt>
                <c:pt idx="754">
                  <c:v>0.15751709994568502</c:v>
                </c:pt>
                <c:pt idx="755">
                  <c:v>0.15786862239890961</c:v>
                </c:pt>
                <c:pt idx="756">
                  <c:v>0.15821990426815918</c:v>
                </c:pt>
                <c:pt idx="757">
                  <c:v>0.15857094594575688</c:v>
                </c:pt>
                <c:pt idx="758">
                  <c:v>0.1589217478227371</c:v>
                </c:pt>
                <c:pt idx="759">
                  <c:v>0.15927231028885033</c:v>
                </c:pt>
                <c:pt idx="760">
                  <c:v>0.15962263373257018</c:v>
                </c:pt>
                <c:pt idx="761">
                  <c:v>0.15997271854109871</c:v>
                </c:pt>
                <c:pt idx="762">
                  <c:v>0.16032256510037166</c:v>
                </c:pt>
                <c:pt idx="763">
                  <c:v>0.16067217379506513</c:v>
                </c:pt>
                <c:pt idx="764">
                  <c:v>0.16102154500860055</c:v>
                </c:pt>
                <c:pt idx="765">
                  <c:v>0.16137067912315056</c:v>
                </c:pt>
                <c:pt idx="766">
                  <c:v>0.16171957651964486</c:v>
                </c:pt>
                <c:pt idx="767">
                  <c:v>0.16206823757777539</c:v>
                </c:pt>
                <c:pt idx="768">
                  <c:v>0.16241666267600241</c:v>
                </c:pt>
                <c:pt idx="769">
                  <c:v>0.16276485219155928</c:v>
                </c:pt>
                <c:pt idx="770">
                  <c:v>0.16311280650045878</c:v>
                </c:pt>
                <c:pt idx="771">
                  <c:v>0.16346052597749808</c:v>
                </c:pt>
                <c:pt idx="772">
                  <c:v>0.16380801099626432</c:v>
                </c:pt>
                <c:pt idx="773">
                  <c:v>0.16415526192913982</c:v>
                </c:pt>
                <c:pt idx="774">
                  <c:v>0.16450227914730806</c:v>
                </c:pt>
                <c:pt idx="775">
                  <c:v>0.164849063020758</c:v>
                </c:pt>
                <c:pt idx="776">
                  <c:v>0.16519561391829041</c:v>
                </c:pt>
                <c:pt idx="777">
                  <c:v>0.16554193220752259</c:v>
                </c:pt>
                <c:pt idx="778">
                  <c:v>0.16588801825489374</c:v>
                </c:pt>
                <c:pt idx="779">
                  <c:v>0.16623387242566992</c:v>
                </c:pt>
                <c:pt idx="780">
                  <c:v>0.16657949508394992</c:v>
                </c:pt>
                <c:pt idx="781">
                  <c:v>0.16692488659266985</c:v>
                </c:pt>
                <c:pt idx="782">
                  <c:v>0.16727004731360801</c:v>
                </c:pt>
                <c:pt idx="783">
                  <c:v>0.16761497760739111</c:v>
                </c:pt>
                <c:pt idx="784">
                  <c:v>0.16795967783349799</c:v>
                </c:pt>
                <c:pt idx="785">
                  <c:v>0.16830414835026575</c:v>
                </c:pt>
                <c:pt idx="786">
                  <c:v>0.16864838951489391</c:v>
                </c:pt>
                <c:pt idx="787">
                  <c:v>0.1689924016834502</c:v>
                </c:pt>
                <c:pt idx="788">
                  <c:v>0.16933618521087471</c:v>
                </c:pt>
                <c:pt idx="789">
                  <c:v>0.16967974045098547</c:v>
                </c:pt>
                <c:pt idx="790">
                  <c:v>0.1700230677564829</c:v>
                </c:pt>
                <c:pt idx="791">
                  <c:v>0.17036616747895528</c:v>
                </c:pt>
                <c:pt idx="792">
                  <c:v>0.17070903996888256</c:v>
                </c:pt>
                <c:pt idx="793">
                  <c:v>0.17105168557564238</c:v>
                </c:pt>
                <c:pt idx="794">
                  <c:v>0.17139410464751398</c:v>
                </c:pt>
                <c:pt idx="795">
                  <c:v>0.1717362975316834</c:v>
                </c:pt>
                <c:pt idx="796">
                  <c:v>0.17207826457424802</c:v>
                </c:pt>
                <c:pt idx="797">
                  <c:v>0.17242000612022121</c:v>
                </c:pt>
                <c:pt idx="798">
                  <c:v>0.1727615225135376</c:v>
                </c:pt>
                <c:pt idx="799">
                  <c:v>0.1731028140970568</c:v>
                </c:pt>
                <c:pt idx="800">
                  <c:v>0.1734438812125686</c:v>
                </c:pt>
                <c:pt idx="801">
                  <c:v>0.17378472420079782</c:v>
                </c:pt>
                <c:pt idx="802">
                  <c:v>0.17412534340140801</c:v>
                </c:pt>
                <c:pt idx="803">
                  <c:v>0.17446573915300698</c:v>
                </c:pt>
                <c:pt idx="804">
                  <c:v>0.17480591179315078</c:v>
                </c:pt>
                <c:pt idx="805">
                  <c:v>0.17514586165834833</c:v>
                </c:pt>
                <c:pt idx="806">
                  <c:v>0.17548558908406564</c:v>
                </c:pt>
                <c:pt idx="807">
                  <c:v>0.17582509440473096</c:v>
                </c:pt>
                <c:pt idx="808">
                  <c:v>0.17616437795373854</c:v>
                </c:pt>
                <c:pt idx="809">
                  <c:v>0.17650344006345309</c:v>
                </c:pt>
                <c:pt idx="810">
                  <c:v>0.17684228106521457</c:v>
                </c:pt>
                <c:pt idx="811">
                  <c:v>0.17718090128934225</c:v>
                </c:pt>
                <c:pt idx="812">
                  <c:v>0.17751930106513905</c:v>
                </c:pt>
                <c:pt idx="813">
                  <c:v>0.1778574807208958</c:v>
                </c:pt>
                <c:pt idx="814">
                  <c:v>0.17819544058389583</c:v>
                </c:pt>
                <c:pt idx="815">
                  <c:v>0.17853318098041895</c:v>
                </c:pt>
                <c:pt idx="816">
                  <c:v>0.1788707022357455</c:v>
                </c:pt>
                <c:pt idx="817">
                  <c:v>0.17920800467416123</c:v>
                </c:pt>
                <c:pt idx="818">
                  <c:v>0.17954508861896085</c:v>
                </c:pt>
                <c:pt idx="819">
                  <c:v>0.17988195439245239</c:v>
                </c:pt>
                <c:pt idx="820">
                  <c:v>0.18021860231596151</c:v>
                </c:pt>
                <c:pt idx="821">
                  <c:v>0.18055503270983533</c:v>
                </c:pt>
                <c:pt idx="822">
                  <c:v>0.18089124589344704</c:v>
                </c:pt>
                <c:pt idx="823">
                  <c:v>0.18122724218519923</c:v>
                </c:pt>
                <c:pt idx="824">
                  <c:v>0.18156302190252849</c:v>
                </c:pt>
                <c:pt idx="825">
                  <c:v>0.18189858536190953</c:v>
                </c:pt>
                <c:pt idx="826">
                  <c:v>0.18223393287885847</c:v>
                </c:pt>
                <c:pt idx="827">
                  <c:v>0.18256906476793788</c:v>
                </c:pt>
                <c:pt idx="828">
                  <c:v>0.18290398134275998</c:v>
                </c:pt>
                <c:pt idx="829">
                  <c:v>0.18323868291599063</c:v>
                </c:pt>
                <c:pt idx="830">
                  <c:v>0.18357316979935356</c:v>
                </c:pt>
                <c:pt idx="831">
                  <c:v>0.18390744230363423</c:v>
                </c:pt>
                <c:pt idx="832">
                  <c:v>0.18424150073868362</c:v>
                </c:pt>
                <c:pt idx="833">
                  <c:v>0.18457534541342191</c:v>
                </c:pt>
                <c:pt idx="834">
                  <c:v>0.18490897663584269</c:v>
                </c:pt>
                <c:pt idx="835">
                  <c:v>0.18524239471301671</c:v>
                </c:pt>
                <c:pt idx="836">
                  <c:v>0.18557559995109524</c:v>
                </c:pt>
                <c:pt idx="837">
                  <c:v>0.18590859265531443</c:v>
                </c:pt>
                <c:pt idx="838">
                  <c:v>0.18624137312999872</c:v>
                </c:pt>
                <c:pt idx="839">
                  <c:v>0.18657394167856489</c:v>
                </c:pt>
                <c:pt idx="840">
                  <c:v>0.18690629860352531</c:v>
                </c:pt>
                <c:pt idx="841">
                  <c:v>0.18723844420649197</c:v>
                </c:pt>
                <c:pt idx="842">
                  <c:v>0.18757037878818053</c:v>
                </c:pt>
                <c:pt idx="843">
                  <c:v>0.18790210264841281</c:v>
                </c:pt>
                <c:pt idx="844">
                  <c:v>0.18823361608612166</c:v>
                </c:pt>
                <c:pt idx="845">
                  <c:v>0.18856491939935419</c:v>
                </c:pt>
                <c:pt idx="846">
                  <c:v>0.18889601288527488</c:v>
                </c:pt>
                <c:pt idx="847">
                  <c:v>0.18922689684016974</c:v>
                </c:pt>
                <c:pt idx="848">
                  <c:v>0.18955757155945008</c:v>
                </c:pt>
                <c:pt idx="849">
                  <c:v>0.18988803733765511</c:v>
                </c:pt>
                <c:pt idx="850">
                  <c:v>0.19021829446845617</c:v>
                </c:pt>
                <c:pt idx="851">
                  <c:v>0.19054834324466044</c:v>
                </c:pt>
                <c:pt idx="852">
                  <c:v>0.1908781839582139</c:v>
                </c:pt>
                <c:pt idx="853">
                  <c:v>0.19120781690020477</c:v>
                </c:pt>
                <c:pt idx="854">
                  <c:v>0.19153724236086758</c:v>
                </c:pt>
                <c:pt idx="855">
                  <c:v>0.19186646062958604</c:v>
                </c:pt>
                <c:pt idx="856">
                  <c:v>0.19219547199489673</c:v>
                </c:pt>
                <c:pt idx="857">
                  <c:v>0.19252427674449207</c:v>
                </c:pt>
                <c:pt idx="858">
                  <c:v>0.19285287516522465</c:v>
                </c:pt>
                <c:pt idx="859">
                  <c:v>0.1931812675431096</c:v>
                </c:pt>
                <c:pt idx="860">
                  <c:v>0.19350945416332838</c:v>
                </c:pt>
                <c:pt idx="861">
                  <c:v>0.19383743531023201</c:v>
                </c:pt>
                <c:pt idx="862">
                  <c:v>0.19416521126734462</c:v>
                </c:pt>
                <c:pt idx="863">
                  <c:v>0.19449278231736647</c:v>
                </c:pt>
                <c:pt idx="864">
                  <c:v>0.19482014874217726</c:v>
                </c:pt>
                <c:pt idx="865">
                  <c:v>0.19514731082283954</c:v>
                </c:pt>
                <c:pt idx="866">
                  <c:v>0.19547426883960189</c:v>
                </c:pt>
                <c:pt idx="867">
                  <c:v>0.19580102307190189</c:v>
                </c:pt>
                <c:pt idx="868">
                  <c:v>0.19612757379837004</c:v>
                </c:pt>
                <c:pt idx="869">
                  <c:v>0.19645392129683198</c:v>
                </c:pt>
                <c:pt idx="870">
                  <c:v>0.19678006584431243</c:v>
                </c:pt>
                <c:pt idx="871">
                  <c:v>0.19710600771703818</c:v>
                </c:pt>
                <c:pt idx="872">
                  <c:v>0.19743174719044101</c:v>
                </c:pt>
                <c:pt idx="873">
                  <c:v>0.19775728453916083</c:v>
                </c:pt>
                <c:pt idx="874">
                  <c:v>0.19808262003704921</c:v>
                </c:pt>
                <c:pt idx="875">
                  <c:v>0.19840775395717208</c:v>
                </c:pt>
                <c:pt idx="876">
                  <c:v>0.19873268657181295</c:v>
                </c:pt>
                <c:pt idx="877">
                  <c:v>0.19905741815247591</c:v>
                </c:pt>
                <c:pt idx="878">
                  <c:v>0.19938194896988862</c:v>
                </c:pt>
                <c:pt idx="879">
                  <c:v>0.19970627929400586</c:v>
                </c:pt>
                <c:pt idx="880">
                  <c:v>0.20003040939401148</c:v>
                </c:pt>
                <c:pt idx="881">
                  <c:v>0.20035433953832271</c:v>
                </c:pt>
                <c:pt idx="882">
                  <c:v>0.20067806999459215</c:v>
                </c:pt>
                <c:pt idx="883">
                  <c:v>0.20100160102971135</c:v>
                </c:pt>
                <c:pt idx="884">
                  <c:v>0.20132493290981307</c:v>
                </c:pt>
                <c:pt idx="885">
                  <c:v>0.20164806590027515</c:v>
                </c:pt>
                <c:pt idx="886">
                  <c:v>0.20197100026572276</c:v>
                </c:pt>
                <c:pt idx="887">
                  <c:v>0.2022937362700315</c:v>
                </c:pt>
                <c:pt idx="888">
                  <c:v>0.2026162741763303</c:v>
                </c:pt>
                <c:pt idx="889">
                  <c:v>0.2029386142470046</c:v>
                </c:pt>
                <c:pt idx="890">
                  <c:v>0.20326075674369848</c:v>
                </c:pt>
                <c:pt idx="891">
                  <c:v>0.20358270192731825</c:v>
                </c:pt>
                <c:pt idx="892">
                  <c:v>0.20390445005803504</c:v>
                </c:pt>
                <c:pt idx="893">
                  <c:v>0.20422600139528771</c:v>
                </c:pt>
                <c:pt idx="894">
                  <c:v>0.20454735619778519</c:v>
                </c:pt>
                <c:pt idx="895">
                  <c:v>0.20486851472350998</c:v>
                </c:pt>
                <c:pt idx="896">
                  <c:v>0.20518947722972053</c:v>
                </c:pt>
                <c:pt idx="897">
                  <c:v>0.205510243972954</c:v>
                </c:pt>
                <c:pt idx="898">
                  <c:v>0.20583081520902921</c:v>
                </c:pt>
                <c:pt idx="899">
                  <c:v>0.20615119119304934</c:v>
                </c:pt>
                <c:pt idx="900">
                  <c:v>0.20647137217940439</c:v>
                </c:pt>
                <c:pt idx="901">
                  <c:v>0.20679135842177426</c:v>
                </c:pt>
                <c:pt idx="902">
                  <c:v>0.20711115017313131</c:v>
                </c:pt>
                <c:pt idx="903">
                  <c:v>0.20743074768574321</c:v>
                </c:pt>
                <c:pt idx="904">
                  <c:v>0.2077501512111749</c:v>
                </c:pt>
                <c:pt idx="905">
                  <c:v>0.20806936100029239</c:v>
                </c:pt>
                <c:pt idx="906">
                  <c:v>0.20838837730326459</c:v>
                </c:pt>
                <c:pt idx="907">
                  <c:v>0.20870720036956614</c:v>
                </c:pt>
                <c:pt idx="908">
                  <c:v>0.20902583044798012</c:v>
                </c:pt>
                <c:pt idx="909">
                  <c:v>0.20934426778660065</c:v>
                </c:pt>
                <c:pt idx="910">
                  <c:v>0.20966251263283547</c:v>
                </c:pt>
                <c:pt idx="911">
                  <c:v>0.20998056523340838</c:v>
                </c:pt>
                <c:pt idx="912">
                  <c:v>0.21029842583436212</c:v>
                </c:pt>
                <c:pt idx="913">
                  <c:v>0.21061609468106079</c:v>
                </c:pt>
                <c:pt idx="914">
                  <c:v>0.21093357201819193</c:v>
                </c:pt>
                <c:pt idx="915">
                  <c:v>0.21125085808977007</c:v>
                </c:pt>
                <c:pt idx="916">
                  <c:v>0.21156795313913837</c:v>
                </c:pt>
                <c:pt idx="917">
                  <c:v>0.21188485740897145</c:v>
                </c:pt>
                <c:pt idx="918">
                  <c:v>0.21220157114127786</c:v>
                </c:pt>
                <c:pt idx="919">
                  <c:v>0.21251809457740256</c:v>
                </c:pt>
                <c:pt idx="920">
                  <c:v>0.21283442795802976</c:v>
                </c:pt>
                <c:pt idx="921">
                  <c:v>0.21315057152318448</c:v>
                </c:pt>
                <c:pt idx="922">
                  <c:v>0.21346652551223586</c:v>
                </c:pt>
                <c:pt idx="923">
                  <c:v>0.21378229016389924</c:v>
                </c:pt>
                <c:pt idx="924">
                  <c:v>0.21409786571623876</c:v>
                </c:pt>
                <c:pt idx="925">
                  <c:v>0.21441325240666934</c:v>
                </c:pt>
                <c:pt idx="926">
                  <c:v>0.21472845047195982</c:v>
                </c:pt>
                <c:pt idx="927">
                  <c:v>0.21504346014823467</c:v>
                </c:pt>
                <c:pt idx="928">
                  <c:v>0.21535828167097648</c:v>
                </c:pt>
                <c:pt idx="929">
                  <c:v>0.21567291527502902</c:v>
                </c:pt>
                <c:pt idx="930">
                  <c:v>0.2159873611945983</c:v>
                </c:pt>
                <c:pt idx="931">
                  <c:v>0.21630161966325639</c:v>
                </c:pt>
                <c:pt idx="932">
                  <c:v>0.21661569091394262</c:v>
                </c:pt>
                <c:pt idx="933">
                  <c:v>0.21692957517896636</c:v>
                </c:pt>
                <c:pt idx="934">
                  <c:v>0.21724327269000954</c:v>
                </c:pt>
                <c:pt idx="935">
                  <c:v>0.2175567836781282</c:v>
                </c:pt>
                <c:pt idx="936">
                  <c:v>0.21787010837375587</c:v>
                </c:pt>
                <c:pt idx="937">
                  <c:v>0.21818324700670483</c:v>
                </c:pt>
                <c:pt idx="938">
                  <c:v>0.21849619980616899</c:v>
                </c:pt>
                <c:pt idx="939">
                  <c:v>0.21880896700072611</c:v>
                </c:pt>
                <c:pt idx="940">
                  <c:v>0.21912154881833953</c:v>
                </c:pt>
                <c:pt idx="941">
                  <c:v>0.21943394548636103</c:v>
                </c:pt>
                <c:pt idx="942">
                  <c:v>0.21974615723153293</c:v>
                </c:pt>
                <c:pt idx="943">
                  <c:v>0.22005818427998977</c:v>
                </c:pt>
                <c:pt idx="944">
                  <c:v>0.22037002685726137</c:v>
                </c:pt>
                <c:pt idx="945">
                  <c:v>0.22068168518827425</c:v>
                </c:pt>
                <c:pt idx="946">
                  <c:v>0.22099315949735432</c:v>
                </c:pt>
                <c:pt idx="947">
                  <c:v>0.22130445000822888</c:v>
                </c:pt>
                <c:pt idx="948">
                  <c:v>0.22161555694402868</c:v>
                </c:pt>
                <c:pt idx="949">
                  <c:v>0.22192648052729028</c:v>
                </c:pt>
                <c:pt idx="950">
                  <c:v>0.22223722097995779</c:v>
                </c:pt>
                <c:pt idx="951">
                  <c:v>0.22254777852338584</c:v>
                </c:pt>
                <c:pt idx="952">
                  <c:v>0.22285815337834075</c:v>
                </c:pt>
                <c:pt idx="953">
                  <c:v>0.22316834576500302</c:v>
                </c:pt>
                <c:pt idx="954">
                  <c:v>0.22347835590296972</c:v>
                </c:pt>
                <c:pt idx="955">
                  <c:v>0.22378818401125619</c:v>
                </c:pt>
                <c:pt idx="956">
                  <c:v>0.22409783030829827</c:v>
                </c:pt>
                <c:pt idx="957">
                  <c:v>0.22440729501195431</c:v>
                </c:pt>
                <c:pt idx="958">
                  <c:v>0.22471657833950737</c:v>
                </c:pt>
                <c:pt idx="959">
                  <c:v>0.22502568050766733</c:v>
                </c:pt>
                <c:pt idx="960">
                  <c:v>0.22533460173257233</c:v>
                </c:pt>
                <c:pt idx="961">
                  <c:v>0.22564334222979185</c:v>
                </c:pt>
                <c:pt idx="962">
                  <c:v>0.22595190221432762</c:v>
                </c:pt>
                <c:pt idx="963">
                  <c:v>0.22626028190061664</c:v>
                </c:pt>
                <c:pt idx="964">
                  <c:v>0.2265684815025325</c:v>
                </c:pt>
                <c:pt idx="965">
                  <c:v>0.22687650123338748</c:v>
                </c:pt>
                <c:pt idx="966">
                  <c:v>0.22718434130593479</c:v>
                </c:pt>
                <c:pt idx="967">
                  <c:v>0.2274920019323704</c:v>
                </c:pt>
                <c:pt idx="968">
                  <c:v>0.22779948332433517</c:v>
                </c:pt>
                <c:pt idx="969">
                  <c:v>0.22810678569291634</c:v>
                </c:pt>
                <c:pt idx="970">
                  <c:v>0.22841390924865007</c:v>
                </c:pt>
                <c:pt idx="971">
                  <c:v>0.22872085420152294</c:v>
                </c:pt>
                <c:pt idx="972">
                  <c:v>0.22902762076097419</c:v>
                </c:pt>
                <c:pt idx="973">
                  <c:v>0.22933420913589755</c:v>
                </c:pt>
                <c:pt idx="974">
                  <c:v>0.22964061953464282</c:v>
                </c:pt>
                <c:pt idx="975">
                  <c:v>0.22994685216501856</c:v>
                </c:pt>
                <c:pt idx="976">
                  <c:v>0.23025290723429306</c:v>
                </c:pt>
                <c:pt idx="977">
                  <c:v>0.23055878494919693</c:v>
                </c:pt>
                <c:pt idx="978">
                  <c:v>0.23086448551592467</c:v>
                </c:pt>
                <c:pt idx="979">
                  <c:v>0.2311700091401365</c:v>
                </c:pt>
                <c:pt idx="980">
                  <c:v>0.23147535602696045</c:v>
                </c:pt>
                <c:pt idx="981">
                  <c:v>0.23178052638099414</c:v>
                </c:pt>
                <c:pt idx="982">
                  <c:v>0.23208552040630631</c:v>
                </c:pt>
                <c:pt idx="983">
                  <c:v>0.23239033830643915</c:v>
                </c:pt>
                <c:pt idx="984">
                  <c:v>0.23269498028440991</c:v>
                </c:pt>
                <c:pt idx="985">
                  <c:v>0.23299944654271268</c:v>
                </c:pt>
                <c:pt idx="986">
                  <c:v>0.23330373728332002</c:v>
                </c:pt>
                <c:pt idx="987">
                  <c:v>0.2336078527076853</c:v>
                </c:pt>
                <c:pt idx="988">
                  <c:v>0.23391179301674403</c:v>
                </c:pt>
                <c:pt idx="989">
                  <c:v>0.23421555841091585</c:v>
                </c:pt>
                <c:pt idx="990">
                  <c:v>0.23451914909010621</c:v>
                </c:pt>
                <c:pt idx="991">
                  <c:v>0.23482256525370826</c:v>
                </c:pt>
                <c:pt idx="992">
                  <c:v>0.23512580710060446</c:v>
                </c:pt>
                <c:pt idx="993">
                  <c:v>0.23542887482916841</c:v>
                </c:pt>
                <c:pt idx="994">
                  <c:v>0.23573176863726675</c:v>
                </c:pt>
                <c:pt idx="995">
                  <c:v>0.23603448872226071</c:v>
                </c:pt>
                <c:pt idx="996">
                  <c:v>0.23633703528100772</c:v>
                </c:pt>
                <c:pt idx="997">
                  <c:v>0.23663940850986376</c:v>
                </c:pt>
                <c:pt idx="998">
                  <c:v>0.236941608604684</c:v>
                </c:pt>
                <c:pt idx="999">
                  <c:v>0.23724363576082569</c:v>
                </c:pt>
                <c:pt idx="1000">
                  <c:v>0.2375454901731491</c:v>
                </c:pt>
                <c:pt idx="1001">
                  <c:v>0.23784717203601929</c:v>
                </c:pt>
                <c:pt idx="1002">
                  <c:v>0.23814868154330823</c:v>
                </c:pt>
                <c:pt idx="1003">
                  <c:v>0.23845001888839598</c:v>
                </c:pt>
                <c:pt idx="1004">
                  <c:v>0.23875118426417266</c:v>
                </c:pt>
                <c:pt idx="1005">
                  <c:v>0.23905217786303989</c:v>
                </c:pt>
                <c:pt idx="1006">
                  <c:v>0.23935299987691266</c:v>
                </c:pt>
                <c:pt idx="1007">
                  <c:v>0.23965365049722098</c:v>
                </c:pt>
                <c:pt idx="1008">
                  <c:v>0.23995412991491141</c:v>
                </c:pt>
                <c:pt idx="1009">
                  <c:v>0.2402544383204486</c:v>
                </c:pt>
                <c:pt idx="1010">
                  <c:v>0.24055457590381715</c:v>
                </c:pt>
                <c:pt idx="1011">
                  <c:v>0.24085454285452304</c:v>
                </c:pt>
                <c:pt idx="1012">
                  <c:v>0.24115433936159564</c:v>
                </c:pt>
                <c:pt idx="1013">
                  <c:v>0.24145396561358851</c:v>
                </c:pt>
                <c:pt idx="1014">
                  <c:v>0.24175342179858178</c:v>
                </c:pt>
                <c:pt idx="1015">
                  <c:v>0.24205270810418356</c:v>
                </c:pt>
                <c:pt idx="1016">
                  <c:v>0.24235182471753114</c:v>
                </c:pt>
                <c:pt idx="1017">
                  <c:v>0.24265077182529307</c:v>
                </c:pt>
                <c:pt idx="1018">
                  <c:v>0.24294954961367043</c:v>
                </c:pt>
                <c:pt idx="1019">
                  <c:v>0.24324815826839846</c:v>
                </c:pt>
                <c:pt idx="1020">
                  <c:v>0.24354659797474826</c:v>
                </c:pt>
                <c:pt idx="1021">
                  <c:v>0.24384486891752799</c:v>
                </c:pt>
                <c:pt idx="1022">
                  <c:v>0.24414297128108489</c:v>
                </c:pt>
                <c:pt idx="1023">
                  <c:v>0.24444090524930631</c:v>
                </c:pt>
                <c:pt idx="1024">
                  <c:v>0.24473867100562174</c:v>
                </c:pt>
                <c:pt idx="1025">
                  <c:v>0.24503626873300399</c:v>
                </c:pt>
                <c:pt idx="1026">
                  <c:v>0.24533369861397067</c:v>
                </c:pt>
                <c:pt idx="1027">
                  <c:v>0.24563096083058616</c:v>
                </c:pt>
                <c:pt idx="1028">
                  <c:v>0.24592805556446243</c:v>
                </c:pt>
                <c:pt idx="1029">
                  <c:v>0.24622498299676113</c:v>
                </c:pt>
                <c:pt idx="1030">
                  <c:v>0.24652174330819493</c:v>
                </c:pt>
                <c:pt idx="1031">
                  <c:v>0.24681833667902861</c:v>
                </c:pt>
                <c:pt idx="1032">
                  <c:v>0.24711476328908105</c:v>
                </c:pt>
                <c:pt idx="1033">
                  <c:v>0.24741102331772657</c:v>
                </c:pt>
                <c:pt idx="1034">
                  <c:v>0.24770711694389627</c:v>
                </c:pt>
                <c:pt idx="1035">
                  <c:v>0.24800304434607948</c:v>
                </c:pt>
                <c:pt idx="1036">
                  <c:v>0.24829880570232535</c:v>
                </c:pt>
                <c:pt idx="1037">
                  <c:v>0.24859440119024423</c:v>
                </c:pt>
                <c:pt idx="1038">
                  <c:v>0.24888983098700895</c:v>
                </c:pt>
                <c:pt idx="1039">
                  <c:v>0.24918509526935675</c:v>
                </c:pt>
                <c:pt idx="1040">
                  <c:v>0.24948019421359019</c:v>
                </c:pt>
                <c:pt idx="1041">
                  <c:v>0.24977512799557847</c:v>
                </c:pt>
                <c:pt idx="1042">
                  <c:v>0.25006989679075964</c:v>
                </c:pt>
                <c:pt idx="1043">
                  <c:v>0.25036450077414113</c:v>
                </c:pt>
                <c:pt idx="1044">
                  <c:v>0.25065894012030177</c:v>
                </c:pt>
                <c:pt idx="1045">
                  <c:v>0.25095321500339268</c:v>
                </c:pt>
                <c:pt idx="1046">
                  <c:v>0.25124732559713908</c:v>
                </c:pt>
                <c:pt idx="1047">
                  <c:v>0.2515412720748415</c:v>
                </c:pt>
                <c:pt idx="1048">
                  <c:v>0.25183505460937716</c:v>
                </c:pt>
                <c:pt idx="1049">
                  <c:v>0.25212867337320138</c:v>
                </c:pt>
                <c:pt idx="1050">
                  <c:v>0.25242212853834872</c:v>
                </c:pt>
                <c:pt idx="1051">
                  <c:v>0.25271542027643495</c:v>
                </c:pt>
                <c:pt idx="1052">
                  <c:v>0.25300854875865769</c:v>
                </c:pt>
                <c:pt idx="1053">
                  <c:v>0.25330151415579799</c:v>
                </c:pt>
                <c:pt idx="1054">
                  <c:v>0.25359431663822218</c:v>
                </c:pt>
                <c:pt idx="1055">
                  <c:v>0.25388695637588243</c:v>
                </c:pt>
                <c:pt idx="1056">
                  <c:v>0.25417943353831857</c:v>
                </c:pt>
                <c:pt idx="1057">
                  <c:v>0.25447174829465913</c:v>
                </c:pt>
                <c:pt idx="1058">
                  <c:v>0.25476390081362305</c:v>
                </c:pt>
                <c:pt idx="1059">
                  <c:v>0.25505589126352068</c:v>
                </c:pt>
                <c:pt idx="1060">
                  <c:v>0.25534771981225513</c:v>
                </c:pt>
                <c:pt idx="1061">
                  <c:v>0.25563938662732366</c:v>
                </c:pt>
                <c:pt idx="1062">
                  <c:v>0.25593089187581897</c:v>
                </c:pt>
                <c:pt idx="1063">
                  <c:v>0.25622223572443026</c:v>
                </c:pt>
                <c:pt idx="1064">
                  <c:v>0.25651341833944502</c:v>
                </c:pt>
                <c:pt idx="1065">
                  <c:v>0.25680443988674984</c:v>
                </c:pt>
                <c:pt idx="1066">
                  <c:v>0.25709530053183199</c:v>
                </c:pt>
                <c:pt idx="1067">
                  <c:v>0.25738600043978044</c:v>
                </c:pt>
                <c:pt idx="1068">
                  <c:v>0.25767653977528732</c:v>
                </c:pt>
                <c:pt idx="1069">
                  <c:v>0.25796691870264898</c:v>
                </c:pt>
                <c:pt idx="1070">
                  <c:v>0.25825713738576767</c:v>
                </c:pt>
                <c:pt idx="1071">
                  <c:v>0.25854719598815218</c:v>
                </c:pt>
                <c:pt idx="1072">
                  <c:v>0.25883709467291971</c:v>
                </c:pt>
                <c:pt idx="1073">
                  <c:v>0.25912683360279665</c:v>
                </c:pt>
                <c:pt idx="1074">
                  <c:v>0.25941641294011997</c:v>
                </c:pt>
                <c:pt idx="1075">
                  <c:v>0.25970583284683851</c:v>
                </c:pt>
                <c:pt idx="1076">
                  <c:v>0.25999509348451411</c:v>
                </c:pt>
                <c:pt idx="1077">
                  <c:v>0.26028419501432287</c:v>
                </c:pt>
                <c:pt idx="1078">
                  <c:v>0.26057313759705641</c:v>
                </c:pt>
                <c:pt idx="1079">
                  <c:v>0.26086192139312309</c:v>
                </c:pt>
                <c:pt idx="1080">
                  <c:v>0.26115054656254905</c:v>
                </c:pt>
                <c:pt idx="1081">
                  <c:v>0.26143901326497954</c:v>
                </c:pt>
                <c:pt idx="1082">
                  <c:v>0.26172732165968027</c:v>
                </c:pt>
                <c:pt idx="1083">
                  <c:v>0.26201547190553826</c:v>
                </c:pt>
                <c:pt idx="1084">
                  <c:v>0.26230346416106315</c:v>
                </c:pt>
                <c:pt idx="1085">
                  <c:v>0.26259129858438851</c:v>
                </c:pt>
                <c:pt idx="1086">
                  <c:v>0.26287897533327304</c:v>
                </c:pt>
                <c:pt idx="1087">
                  <c:v>0.26316649456510149</c:v>
                </c:pt>
                <c:pt idx="1088">
                  <c:v>0.26345385643688607</c:v>
                </c:pt>
                <c:pt idx="1089">
                  <c:v>0.26374106110526735</c:v>
                </c:pt>
                <c:pt idx="1090">
                  <c:v>0.26402810872651566</c:v>
                </c:pt>
                <c:pt idx="1091">
                  <c:v>0.26431499945653225</c:v>
                </c:pt>
                <c:pt idx="1092">
                  <c:v>0.26460173345085042</c:v>
                </c:pt>
                <c:pt idx="1093">
                  <c:v>0.26488831086463621</c:v>
                </c:pt>
                <c:pt idx="1094">
                  <c:v>0.26517473185269025</c:v>
                </c:pt>
                <c:pt idx="1095">
                  <c:v>0.26546099656944833</c:v>
                </c:pt>
                <c:pt idx="1096">
                  <c:v>0.26574710516898314</c:v>
                </c:pt>
                <c:pt idx="1097">
                  <c:v>0.26603305780500458</c:v>
                </c:pt>
                <c:pt idx="1098">
                  <c:v>0.26631885463086152</c:v>
                </c:pt>
                <c:pt idx="1099">
                  <c:v>0.26660449579954276</c:v>
                </c:pt>
                <c:pt idx="1100">
                  <c:v>0.26688998146367787</c:v>
                </c:pt>
                <c:pt idx="1101">
                  <c:v>0.26717531177553872</c:v>
                </c:pt>
                <c:pt idx="1102">
                  <c:v>0.26746048688704016</c:v>
                </c:pt>
                <c:pt idx="1103">
                  <c:v>0.26774550694974164</c:v>
                </c:pt>
                <c:pt idx="1104">
                  <c:v>0.26803037211484759</c:v>
                </c:pt>
                <c:pt idx="1105">
                  <c:v>0.26831508253320935</c:v>
                </c:pt>
                <c:pt idx="1106">
                  <c:v>0.26859963835532547</c:v>
                </c:pt>
                <c:pt idx="1107">
                  <c:v>0.26888403973134312</c:v>
                </c:pt>
                <c:pt idx="1108">
                  <c:v>0.26916828681105948</c:v>
                </c:pt>
                <c:pt idx="1109">
                  <c:v>0.26945237974392222</c:v>
                </c:pt>
                <c:pt idx="1110">
                  <c:v>0.26973631867903097</c:v>
                </c:pt>
                <c:pt idx="1111">
                  <c:v>0.2700201037651383</c:v>
                </c:pt>
                <c:pt idx="1112">
                  <c:v>0.27030373515065054</c:v>
                </c:pt>
                <c:pt idx="1113">
                  <c:v>0.27058721298362926</c:v>
                </c:pt>
                <c:pt idx="1114">
                  <c:v>0.27087053741179196</c:v>
                </c:pt>
                <c:pt idx="1115">
                  <c:v>0.27115370858251331</c:v>
                </c:pt>
                <c:pt idx="1116">
                  <c:v>0.27143672664282598</c:v>
                </c:pt>
                <c:pt idx="1117">
                  <c:v>0.27171959173942206</c:v>
                </c:pt>
                <c:pt idx="1118">
                  <c:v>0.27200230401865372</c:v>
                </c:pt>
                <c:pt idx="1119">
                  <c:v>0.27228486362653431</c:v>
                </c:pt>
                <c:pt idx="1120">
                  <c:v>0.27256727070873948</c:v>
                </c:pt>
                <c:pt idx="1121">
                  <c:v>0.27284952541060825</c:v>
                </c:pt>
                <c:pt idx="1122">
                  <c:v>0.27313162787714396</c:v>
                </c:pt>
                <c:pt idx="1123">
                  <c:v>0.27341357825301499</c:v>
                </c:pt>
                <c:pt idx="1124">
                  <c:v>0.27369537668255634</c:v>
                </c:pt>
                <c:pt idx="1125">
                  <c:v>0.27397702330977025</c:v>
                </c:pt>
                <c:pt idx="1126">
                  <c:v>0.27425851827832715</c:v>
                </c:pt>
                <c:pt idx="1127">
                  <c:v>0.27453986173156703</c:v>
                </c:pt>
                <c:pt idx="1128">
                  <c:v>0.27482105381249988</c:v>
                </c:pt>
                <c:pt idx="1129">
                  <c:v>0.27510209466380731</c:v>
                </c:pt>
                <c:pt idx="1130">
                  <c:v>0.27538298442784293</c:v>
                </c:pt>
                <c:pt idx="1131">
                  <c:v>0.27566372324663374</c:v>
                </c:pt>
                <c:pt idx="1132">
                  <c:v>0.27594431126188101</c:v>
                </c:pt>
                <c:pt idx="1133">
                  <c:v>0.27622474861496116</c:v>
                </c:pt>
                <c:pt idx="1134">
                  <c:v>0.27650503544692667</c:v>
                </c:pt>
                <c:pt idx="1135">
                  <c:v>0.27678517189850743</c:v>
                </c:pt>
                <c:pt idx="1136">
                  <c:v>0.27706515811011123</c:v>
                </c:pt>
                <c:pt idx="1137">
                  <c:v>0.27734499422182501</c:v>
                </c:pt>
                <c:pt idx="1138">
                  <c:v>0.27762468037341553</c:v>
                </c:pt>
                <c:pt idx="1139">
                  <c:v>0.27790421670433085</c:v>
                </c:pt>
                <c:pt idx="1140">
                  <c:v>0.27818360335370057</c:v>
                </c:pt>
                <c:pt idx="1141">
                  <c:v>0.27846284046033737</c:v>
                </c:pt>
                <c:pt idx="1142">
                  <c:v>0.27874192816273763</c:v>
                </c:pt>
                <c:pt idx="1143">
                  <c:v>0.27902086659908254</c:v>
                </c:pt>
                <c:pt idx="1144">
                  <c:v>0.27929965590723865</c:v>
                </c:pt>
                <c:pt idx="1145">
                  <c:v>0.2795782962247596</c:v>
                </c:pt>
                <c:pt idx="1146">
                  <c:v>0.27985678768888594</c:v>
                </c:pt>
                <c:pt idx="1147">
                  <c:v>0.28013513043654709</c:v>
                </c:pt>
                <c:pt idx="1148">
                  <c:v>0.28041332460436158</c:v>
                </c:pt>
                <c:pt idx="1149">
                  <c:v>0.28069137032863828</c:v>
                </c:pt>
                <c:pt idx="1150">
                  <c:v>0.28096926774537723</c:v>
                </c:pt>
                <c:pt idx="1151">
                  <c:v>0.28124701699027027</c:v>
                </c:pt>
                <c:pt idx="1152">
                  <c:v>0.28152461819870261</c:v>
                </c:pt>
                <c:pt idx="1153">
                  <c:v>0.28180207150575304</c:v>
                </c:pt>
                <c:pt idx="1154">
                  <c:v>0.28207937704619535</c:v>
                </c:pt>
                <c:pt idx="1155">
                  <c:v>0.28235653495449858</c:v>
                </c:pt>
                <c:pt idx="1156">
                  <c:v>0.28263354536482882</c:v>
                </c:pt>
                <c:pt idx="1157">
                  <c:v>0.2829104084110492</c:v>
                </c:pt>
                <c:pt idx="1158">
                  <c:v>0.28318712422672115</c:v>
                </c:pt>
                <c:pt idx="1159">
                  <c:v>0.28346369294510554</c:v>
                </c:pt>
                <c:pt idx="1160">
                  <c:v>0.28374011469916316</c:v>
                </c:pt>
                <c:pt idx="1161">
                  <c:v>0.28401638962155557</c:v>
                </c:pt>
                <c:pt idx="1162">
                  <c:v>0.28429251784464649</c:v>
                </c:pt>
                <c:pt idx="1163">
                  <c:v>0.28456849950050195</c:v>
                </c:pt>
                <c:pt idx="1164">
                  <c:v>0.28484433472089166</c:v>
                </c:pt>
                <c:pt idx="1165">
                  <c:v>0.28512002363728967</c:v>
                </c:pt>
                <c:pt idx="1166">
                  <c:v>0.28539556638087527</c:v>
                </c:pt>
                <c:pt idx="1167">
                  <c:v>0.28567096308253387</c:v>
                </c:pt>
                <c:pt idx="1168">
                  <c:v>0.28594621387285768</c:v>
                </c:pt>
                <c:pt idx="1169">
                  <c:v>0.28622131888214691</c:v>
                </c:pt>
                <c:pt idx="1170">
                  <c:v>0.28649627824041007</c:v>
                </c:pt>
                <c:pt idx="1171">
                  <c:v>0.28677109207736545</c:v>
                </c:pt>
                <c:pt idx="1172">
                  <c:v>0.28704576052244141</c:v>
                </c:pt>
                <c:pt idx="1173">
                  <c:v>0.28732028370477747</c:v>
                </c:pt>
                <c:pt idx="1174">
                  <c:v>0.28759466175322529</c:v>
                </c:pt>
                <c:pt idx="1175">
                  <c:v>0.28786889479634892</c:v>
                </c:pt>
                <c:pt idx="1176">
                  <c:v>0.28814298296242641</c:v>
                </c:pt>
                <c:pt idx="1177">
                  <c:v>0.28841692637944993</c:v>
                </c:pt>
                <c:pt idx="1178">
                  <c:v>0.28869072517512706</c:v>
                </c:pt>
                <c:pt idx="1179">
                  <c:v>0.28896437947688136</c:v>
                </c:pt>
                <c:pt idx="1180">
                  <c:v>0.28923788941185319</c:v>
                </c:pt>
                <c:pt idx="1181">
                  <c:v>0.28951125510690068</c:v>
                </c:pt>
                <c:pt idx="1182">
                  <c:v>0.28978447668860036</c:v>
                </c:pt>
                <c:pt idx="1183">
                  <c:v>0.29005755428324792</c:v>
                </c:pt>
                <c:pt idx="1184">
                  <c:v>0.29033048801685929</c:v>
                </c:pt>
                <c:pt idx="1185">
                  <c:v>0.29060327801517122</c:v>
                </c:pt>
                <c:pt idx="1186">
                  <c:v>0.29087592440364207</c:v>
                </c:pt>
                <c:pt idx="1187">
                  <c:v>0.29114842730745261</c:v>
                </c:pt>
                <c:pt idx="1188">
                  <c:v>0.29142078685150685</c:v>
                </c:pt>
                <c:pt idx="1189">
                  <c:v>0.29169300316043278</c:v>
                </c:pt>
                <c:pt idx="1190">
                  <c:v>0.29196507635858332</c:v>
                </c:pt>
                <c:pt idx="1191">
                  <c:v>0.29223700657003665</c:v>
                </c:pt>
                <c:pt idx="1192">
                  <c:v>0.29250879391859774</c:v>
                </c:pt>
                <c:pt idx="1193">
                  <c:v>0.29278043852779811</c:v>
                </c:pt>
                <c:pt idx="1194">
                  <c:v>0.29305194052089756</c:v>
                </c:pt>
                <c:pt idx="1195">
                  <c:v>0.29332330002088441</c:v>
                </c:pt>
                <c:pt idx="1196">
                  <c:v>0.29359451715047635</c:v>
                </c:pt>
                <c:pt idx="1197">
                  <c:v>0.2938655920321212</c:v>
                </c:pt>
                <c:pt idx="1198">
                  <c:v>0.29413652478799784</c:v>
                </c:pt>
                <c:pt idx="1199">
                  <c:v>0.29440731554001665</c:v>
                </c:pt>
                <c:pt idx="1200">
                  <c:v>0.29467796440982053</c:v>
                </c:pt>
                <c:pt idx="1201">
                  <c:v>0.29494847151878545</c:v>
                </c:pt>
                <c:pt idx="1202">
                  <c:v>0.29521883698802137</c:v>
                </c:pt>
                <c:pt idx="1203">
                  <c:v>0.29548906093837296</c:v>
                </c:pt>
                <c:pt idx="1204">
                  <c:v>0.29575914349042026</c:v>
                </c:pt>
                <c:pt idx="1205">
                  <c:v>0.29602908476447914</c:v>
                </c:pt>
                <c:pt idx="1206">
                  <c:v>0.29629888488060285</c:v>
                </c:pt>
                <c:pt idx="1207">
                  <c:v>0.2965685439585819</c:v>
                </c:pt>
                <c:pt idx="1208">
                  <c:v>0.29683806211794511</c:v>
                </c:pt>
                <c:pt idx="1209">
                  <c:v>0.29710743947796059</c:v>
                </c:pt>
                <c:pt idx="1210">
                  <c:v>0.29737667615763591</c:v>
                </c:pt>
                <c:pt idx="1211">
                  <c:v>0.29764577227571948</c:v>
                </c:pt>
                <c:pt idx="1212">
                  <c:v>0.29791472795070045</c:v>
                </c:pt>
                <c:pt idx="1213">
                  <c:v>0.29818354330081054</c:v>
                </c:pt>
                <c:pt idx="1214">
                  <c:v>0.29845221844402348</c:v>
                </c:pt>
                <c:pt idx="1215">
                  <c:v>0.29872075349805671</c:v>
                </c:pt>
                <c:pt idx="1216">
                  <c:v>0.29898914858037168</c:v>
                </c:pt>
                <c:pt idx="1217">
                  <c:v>0.29925740380817445</c:v>
                </c:pt>
                <c:pt idx="1218">
                  <c:v>0.29952551929841686</c:v>
                </c:pt>
                <c:pt idx="1219">
                  <c:v>0.29979349516779652</c:v>
                </c:pt>
                <c:pt idx="1220">
                  <c:v>0.30006133153275816</c:v>
                </c:pt>
                <c:pt idx="1221">
                  <c:v>0.30032902850949394</c:v>
                </c:pt>
                <c:pt idx="1222">
                  <c:v>0.30059658621394436</c:v>
                </c:pt>
                <c:pt idx="1223">
                  <c:v>0.30086400476179886</c:v>
                </c:pt>
                <c:pt idx="1224">
                  <c:v>0.30113128426849634</c:v>
                </c:pt>
                <c:pt idx="1225">
                  <c:v>0.30139842484922624</c:v>
                </c:pt>
                <c:pt idx="1226">
                  <c:v>0.30166542661892876</c:v>
                </c:pt>
                <c:pt idx="1227">
                  <c:v>0.30193228969229585</c:v>
                </c:pt>
                <c:pt idx="1228">
                  <c:v>0.30219901418377199</c:v>
                </c:pt>
                <c:pt idx="1229">
                  <c:v>0.30246560020755436</c:v>
                </c:pt>
                <c:pt idx="1230">
                  <c:v>0.30273204787759406</c:v>
                </c:pt>
                <c:pt idx="1231">
                  <c:v>0.30299835730759644</c:v>
                </c:pt>
                <c:pt idx="1232">
                  <c:v>0.30326452861102188</c:v>
                </c:pt>
                <c:pt idx="1233">
                  <c:v>0.30353056190108657</c:v>
                </c:pt>
                <c:pt idx="1234">
                  <c:v>0.30379645729076277</c:v>
                </c:pt>
                <c:pt idx="1235">
                  <c:v>0.30406221489278024</c:v>
                </c:pt>
                <c:pt idx="1236">
                  <c:v>0.30432783481962589</c:v>
                </c:pt>
                <c:pt idx="1237">
                  <c:v>0.30459331718354504</c:v>
                </c:pt>
                <c:pt idx="1238">
                  <c:v>0.3048586620965425</c:v>
                </c:pt>
                <c:pt idx="1239">
                  <c:v>0.30512386967038196</c:v>
                </c:pt>
                <c:pt idx="1240">
                  <c:v>0.30538894001658801</c:v>
                </c:pt>
                <c:pt idx="1241">
                  <c:v>0.30565387324644577</c:v>
                </c:pt>
                <c:pt idx="1242">
                  <c:v>0.30591866947100194</c:v>
                </c:pt>
                <c:pt idx="1243">
                  <c:v>0.30618332880106575</c:v>
                </c:pt>
                <c:pt idx="1244">
                  <c:v>0.30644785134720887</c:v>
                </c:pt>
                <c:pt idx="1245">
                  <c:v>0.30671223721976676</c:v>
                </c:pt>
                <c:pt idx="1246">
                  <c:v>0.3069764865288388</c:v>
                </c:pt>
                <c:pt idx="1247">
                  <c:v>0.30724059938428899</c:v>
                </c:pt>
                <c:pt idx="1248">
                  <c:v>0.30750457589574715</c:v>
                </c:pt>
                <c:pt idx="1249">
                  <c:v>0.30776841617260869</c:v>
                </c:pt>
                <c:pt idx="1250">
                  <c:v>0.30803212032403582</c:v>
                </c:pt>
                <c:pt idx="1251">
                  <c:v>0.30829568845895788</c:v>
                </c:pt>
                <c:pt idx="1252">
                  <c:v>0.30855912068607222</c:v>
                </c:pt>
                <c:pt idx="1253">
                  <c:v>0.30882241711384462</c:v>
                </c:pt>
                <c:pt idx="1254">
                  <c:v>0.30908557785050977</c:v>
                </c:pt>
                <c:pt idx="1255">
                  <c:v>0.30934860300407241</c:v>
                </c:pt>
                <c:pt idx="1256">
                  <c:v>0.30961149268230742</c:v>
                </c:pt>
                <c:pt idx="1257">
                  <c:v>0.3098742469927605</c:v>
                </c:pt>
                <c:pt idx="1258">
                  <c:v>0.3101368660427492</c:v>
                </c:pt>
                <c:pt idx="1259">
                  <c:v>0.31039934993936286</c:v>
                </c:pt>
                <c:pt idx="1260">
                  <c:v>0.31066169878946381</c:v>
                </c:pt>
                <c:pt idx="1261">
                  <c:v>0.31092391269968761</c:v>
                </c:pt>
                <c:pt idx="1262">
                  <c:v>0.3111859917764439</c:v>
                </c:pt>
                <c:pt idx="1263">
                  <c:v>0.3114479361259167</c:v>
                </c:pt>
                <c:pt idx="1264">
                  <c:v>0.31170974585406519</c:v>
                </c:pt>
                <c:pt idx="1265">
                  <c:v>0.31197142106662434</c:v>
                </c:pt>
                <c:pt idx="1266">
                  <c:v>0.31223296186910543</c:v>
                </c:pt>
                <c:pt idx="1267">
                  <c:v>0.31249436836679678</c:v>
                </c:pt>
                <c:pt idx="1268">
                  <c:v>0.3127556406647638</c:v>
                </c:pt>
                <c:pt idx="1269">
                  <c:v>0.3130167788678504</c:v>
                </c:pt>
                <c:pt idx="1270">
                  <c:v>0.31327778308067888</c:v>
                </c:pt>
                <c:pt idx="1271">
                  <c:v>0.31353865340765091</c:v>
                </c:pt>
                <c:pt idx="1272">
                  <c:v>0.31379938995294793</c:v>
                </c:pt>
                <c:pt idx="1273">
                  <c:v>0.31405999282053176</c:v>
                </c:pt>
                <c:pt idx="1274">
                  <c:v>0.31432046211414527</c:v>
                </c:pt>
                <c:pt idx="1275">
                  <c:v>0.3145807979373127</c:v>
                </c:pt>
                <c:pt idx="1276">
                  <c:v>0.3148410003933404</c:v>
                </c:pt>
                <c:pt idx="1277">
                  <c:v>0.31510106958531758</c:v>
                </c:pt>
                <c:pt idx="1278">
                  <c:v>0.31536100561611646</c:v>
                </c:pt>
                <c:pt idx="1279">
                  <c:v>0.31562080858839325</c:v>
                </c:pt>
                <c:pt idx="1280">
                  <c:v>0.31588047860458857</c:v>
                </c:pt>
                <c:pt idx="1281">
                  <c:v>0.31614001576692741</c:v>
                </c:pt>
                <c:pt idx="1282">
                  <c:v>0.31639942017742095</c:v>
                </c:pt>
                <c:pt idx="1283">
                  <c:v>0.31665869193786617</c:v>
                </c:pt>
                <c:pt idx="1284">
                  <c:v>0.31691783114984623</c:v>
                </c:pt>
                <c:pt idx="1285">
                  <c:v>0.31717683791473206</c:v>
                </c:pt>
                <c:pt idx="1286">
                  <c:v>0.31743571233368173</c:v>
                </c:pt>
                <c:pt idx="1287">
                  <c:v>0.31769445450764194</c:v>
                </c:pt>
                <c:pt idx="1288">
                  <c:v>0.3179530645373479</c:v>
                </c:pt>
                <c:pt idx="1289">
                  <c:v>0.3182115425233244</c:v>
                </c:pt>
                <c:pt idx="1290">
                  <c:v>0.31846988856588582</c:v>
                </c:pt>
                <c:pt idx="1291">
                  <c:v>0.31872810276513697</c:v>
                </c:pt>
                <c:pt idx="1292">
                  <c:v>0.31898618522097394</c:v>
                </c:pt>
                <c:pt idx="1293">
                  <c:v>0.31924413603308388</c:v>
                </c:pt>
                <c:pt idx="1294">
                  <c:v>0.31950195530094616</c:v>
                </c:pt>
                <c:pt idx="1295">
                  <c:v>0.3197596431238327</c:v>
                </c:pt>
                <c:pt idx="1296">
                  <c:v>0.32001719960080838</c:v>
                </c:pt>
                <c:pt idx="1297">
                  <c:v>0.32027462483073182</c:v>
                </c:pt>
                <c:pt idx="1298">
                  <c:v>0.32053191891225569</c:v>
                </c:pt>
                <c:pt idx="1299">
                  <c:v>0.32078908194382733</c:v>
                </c:pt>
                <c:pt idx="1300">
                  <c:v>0.32104611402368932</c:v>
                </c:pt>
                <c:pt idx="1301">
                  <c:v>0.32130301524987992</c:v>
                </c:pt>
                <c:pt idx="1302">
                  <c:v>0.3215597857202333</c:v>
                </c:pt>
                <c:pt idx="1303">
                  <c:v>0.32181642553238105</c:v>
                </c:pt>
                <c:pt idx="1304">
                  <c:v>0.32207293478375132</c:v>
                </c:pt>
                <c:pt idx="1305">
                  <c:v>0.3223293135715703</c:v>
                </c:pt>
                <c:pt idx="1306">
                  <c:v>0.3225855619928627</c:v>
                </c:pt>
                <c:pt idx="1307">
                  <c:v>0.32284168014445169</c:v>
                </c:pt>
                <c:pt idx="1308">
                  <c:v>0.32309766812295981</c:v>
                </c:pt>
                <c:pt idx="1309">
                  <c:v>0.32335352602480949</c:v>
                </c:pt>
                <c:pt idx="1310">
                  <c:v>0.32360925394622347</c:v>
                </c:pt>
                <c:pt idx="1311">
                  <c:v>0.32386485198322523</c:v>
                </c:pt>
                <c:pt idx="1312">
                  <c:v>0.32412032023163961</c:v>
                </c:pt>
                <c:pt idx="1313">
                  <c:v>0.32437565878709324</c:v>
                </c:pt>
                <c:pt idx="1314">
                  <c:v>0.32463086774501521</c:v>
                </c:pt>
                <c:pt idx="1315">
                  <c:v>0.32488594720063713</c:v>
                </c:pt>
                <c:pt idx="1316">
                  <c:v>0.32514089724899425</c:v>
                </c:pt>
                <c:pt idx="1317">
                  <c:v>0.3253957179849255</c:v>
                </c:pt>
                <c:pt idx="1318">
                  <c:v>0.32565040950307389</c:v>
                </c:pt>
                <c:pt idx="1319">
                  <c:v>0.32590497189788764</c:v>
                </c:pt>
                <c:pt idx="1320">
                  <c:v>0.32615940526361981</c:v>
                </c:pt>
                <c:pt idx="1321">
                  <c:v>0.32641370969432965</c:v>
                </c:pt>
                <c:pt idx="1322">
                  <c:v>0.32666788528388219</c:v>
                </c:pt>
                <c:pt idx="1323">
                  <c:v>0.32692193212594955</c:v>
                </c:pt>
                <c:pt idx="1324">
                  <c:v>0.32717585031401092</c:v>
                </c:pt>
                <c:pt idx="1325">
                  <c:v>0.32742963994135321</c:v>
                </c:pt>
                <c:pt idx="1326">
                  <c:v>0.32768330110107141</c:v>
                </c:pt>
                <c:pt idx="1327">
                  <c:v>0.32793683388606937</c:v>
                </c:pt>
                <c:pt idx="1328">
                  <c:v>0.32819023838905981</c:v>
                </c:pt>
                <c:pt idx="1329">
                  <c:v>0.32844351470256516</c:v>
                </c:pt>
                <c:pt idx="1330">
                  <c:v>0.32869666291891797</c:v>
                </c:pt>
                <c:pt idx="1331">
                  <c:v>0.32894968313026124</c:v>
                </c:pt>
                <c:pt idx="1332">
                  <c:v>0.32920257542854903</c:v>
                </c:pt>
                <c:pt idx="1333">
                  <c:v>0.32945533990554682</c:v>
                </c:pt>
                <c:pt idx="1334">
                  <c:v>0.32970797665283214</c:v>
                </c:pt>
                <c:pt idx="1335">
                  <c:v>0.32996048576179465</c:v>
                </c:pt>
                <c:pt idx="1336">
                  <c:v>0.33021286732363719</c:v>
                </c:pt>
                <c:pt idx="1337">
                  <c:v>0.3304651214293759</c:v>
                </c:pt>
                <c:pt idx="1338">
                  <c:v>0.33071724816984044</c:v>
                </c:pt>
                <c:pt idx="1339">
                  <c:v>0.33096924763567492</c:v>
                </c:pt>
                <c:pt idx="1340">
                  <c:v>0.33122111991733816</c:v>
                </c:pt>
                <c:pt idx="1341">
                  <c:v>0.3314728651051041</c:v>
                </c:pt>
                <c:pt idx="1342">
                  <c:v>0.33172448328906218</c:v>
                </c:pt>
                <c:pt idx="1343">
                  <c:v>0.33197597455911804</c:v>
                </c:pt>
                <c:pt idx="1344">
                  <c:v>0.33222733900499385</c:v>
                </c:pt>
                <c:pt idx="1345">
                  <c:v>0.33247857671622855</c:v>
                </c:pt>
                <c:pt idx="1346">
                  <c:v>0.3327296877821786</c:v>
                </c:pt>
                <c:pt idx="1347">
                  <c:v>0.33298067229201844</c:v>
                </c:pt>
                <c:pt idx="1348">
                  <c:v>0.33323153033474057</c:v>
                </c:pt>
                <c:pt idx="1349">
                  <c:v>0.33348226199915626</c:v>
                </c:pt>
                <c:pt idx="1350">
                  <c:v>0.33373286737389618</c:v>
                </c:pt>
                <c:pt idx="1351">
                  <c:v>0.33398334654741052</c:v>
                </c:pt>
                <c:pt idx="1352">
                  <c:v>0.33423369960796928</c:v>
                </c:pt>
                <c:pt idx="1353">
                  <c:v>0.33448392664366328</c:v>
                </c:pt>
                <c:pt idx="1354">
                  <c:v>0.33473402774240396</c:v>
                </c:pt>
                <c:pt idx="1355">
                  <c:v>0.33498400299192455</c:v>
                </c:pt>
                <c:pt idx="1356">
                  <c:v>0.33523385247977966</c:v>
                </c:pt>
                <c:pt idx="1357">
                  <c:v>0.33548357629334624</c:v>
                </c:pt>
                <c:pt idx="1358">
                  <c:v>0.3357331745198241</c:v>
                </c:pt>
                <c:pt idx="1359">
                  <c:v>0.33598264724623583</c:v>
                </c:pt>
                <c:pt idx="1360">
                  <c:v>0.33623199455942776</c:v>
                </c:pt>
                <c:pt idx="1361">
                  <c:v>0.33648121654606999</c:v>
                </c:pt>
                <c:pt idx="1362">
                  <c:v>0.33673031329265712</c:v>
                </c:pt>
                <c:pt idx="1363">
                  <c:v>0.33697928488550838</c:v>
                </c:pt>
                <c:pt idx="1364">
                  <c:v>0.33722813141076829</c:v>
                </c:pt>
                <c:pt idx="1365">
                  <c:v>0.3374768529544071</c:v>
                </c:pt>
                <c:pt idx="1366">
                  <c:v>0.3377254496022209</c:v>
                </c:pt>
                <c:pt idx="1367">
                  <c:v>0.33797392143983229</c:v>
                </c:pt>
                <c:pt idx="1368">
                  <c:v>0.33822226855269077</c:v>
                </c:pt>
                <c:pt idx="1369">
                  <c:v>0.33847049102607318</c:v>
                </c:pt>
                <c:pt idx="1370">
                  <c:v>0.33871858894508389</c:v>
                </c:pt>
                <c:pt idx="1371">
                  <c:v>0.33896656239465567</c:v>
                </c:pt>
                <c:pt idx="1372">
                  <c:v>0.3392144114595495</c:v>
                </c:pt>
                <c:pt idx="1373">
                  <c:v>0.33946213622435539</c:v>
                </c:pt>
                <c:pt idx="1374">
                  <c:v>0.33970973677349275</c:v>
                </c:pt>
                <c:pt idx="1375">
                  <c:v>0.33995721319121075</c:v>
                </c:pt>
                <c:pt idx="1376">
                  <c:v>0.34020456556158846</c:v>
                </c:pt>
                <c:pt idx="1377">
                  <c:v>0.34045179396853587</c:v>
                </c:pt>
                <c:pt idx="1378">
                  <c:v>0.34069889849579377</c:v>
                </c:pt>
                <c:pt idx="1379">
                  <c:v>0.34094587922693409</c:v>
                </c:pt>
                <c:pt idx="1380">
                  <c:v>0.34119273624536067</c:v>
                </c:pt>
                <c:pt idx="1381">
                  <c:v>0.34143946963430966</c:v>
                </c:pt>
                <c:pt idx="1382">
                  <c:v>0.34168607947684959</c:v>
                </c:pt>
                <c:pt idx="1383">
                  <c:v>0.34193256585588194</c:v>
                </c:pt>
                <c:pt idx="1384">
                  <c:v>0.34217892885414131</c:v>
                </c:pt>
                <c:pt idx="1385">
                  <c:v>0.34242516855419658</c:v>
                </c:pt>
                <c:pt idx="1386">
                  <c:v>0.34267128503845012</c:v>
                </c:pt>
                <c:pt idx="1387">
                  <c:v>0.34291727838913932</c:v>
                </c:pt>
                <c:pt idx="1388">
                  <c:v>0.34316314868833608</c:v>
                </c:pt>
                <c:pt idx="1389">
                  <c:v>0.34340889601794794</c:v>
                </c:pt>
                <c:pt idx="1390">
                  <c:v>0.34365452045971773</c:v>
                </c:pt>
                <c:pt idx="1391">
                  <c:v>0.34390002209522458</c:v>
                </c:pt>
                <c:pt idx="1392">
                  <c:v>0.34414540100588414</c:v>
                </c:pt>
                <c:pt idx="1393">
                  <c:v>0.34439065727294865</c:v>
                </c:pt>
                <c:pt idx="1394">
                  <c:v>0.34463579097750752</c:v>
                </c:pt>
                <c:pt idx="1395">
                  <c:v>0.34488080220048811</c:v>
                </c:pt>
                <c:pt idx="1396">
                  <c:v>0.34512569102265533</c:v>
                </c:pt>
                <c:pt idx="1397">
                  <c:v>0.34537045752461276</c:v>
                </c:pt>
                <c:pt idx="1398">
                  <c:v>0.34561510178680244</c:v>
                </c:pt>
                <c:pt idx="1399">
                  <c:v>0.34585962388950564</c:v>
                </c:pt>
                <c:pt idx="1400">
                  <c:v>0.34610402391284306</c:v>
                </c:pt>
                <c:pt idx="1401">
                  <c:v>0.34634830193677518</c:v>
                </c:pt>
                <c:pt idx="1402">
                  <c:v>0.34659245804110289</c:v>
                </c:pt>
                <c:pt idx="1403">
                  <c:v>0.34683649230546748</c:v>
                </c:pt>
                <c:pt idx="1404">
                  <c:v>0.34708040480935121</c:v>
                </c:pt>
                <c:pt idx="1405">
                  <c:v>0.34732419563207767</c:v>
                </c:pt>
                <c:pt idx="1406">
                  <c:v>0.34756786485281205</c:v>
                </c:pt>
                <c:pt idx="1407">
                  <c:v>0.34781141255056186</c:v>
                </c:pt>
                <c:pt idx="1408">
                  <c:v>0.34805483880417676</c:v>
                </c:pt>
                <c:pt idx="1409">
                  <c:v>0.34829814369234918</c:v>
                </c:pt>
                <c:pt idx="1410">
                  <c:v>0.34854132729361492</c:v>
                </c:pt>
                <c:pt idx="1411">
                  <c:v>0.34878438968635322</c:v>
                </c:pt>
                <c:pt idx="1412">
                  <c:v>0.3490273309487868</c:v>
                </c:pt>
                <c:pt idx="1413">
                  <c:v>0.34927015115898319</c:v>
                </c:pt>
                <c:pt idx="1414">
                  <c:v>0.34951285039485402</c:v>
                </c:pt>
                <c:pt idx="1415">
                  <c:v>0.34975542873415622</c:v>
                </c:pt>
                <c:pt idx="1416">
                  <c:v>0.34999788625449163</c:v>
                </c:pt>
                <c:pt idx="1417">
                  <c:v>0.3502402230333081</c:v>
                </c:pt>
                <c:pt idx="1418">
                  <c:v>0.35048243914789912</c:v>
                </c:pt>
                <c:pt idx="1419">
                  <c:v>0.35072453467540476</c:v>
                </c:pt>
                <c:pt idx="1420">
                  <c:v>0.35096650969281179</c:v>
                </c:pt>
                <c:pt idx="1421">
                  <c:v>0.35120836427695407</c:v>
                </c:pt>
                <c:pt idx="1422">
                  <c:v>0.35145009850451248</c:v>
                </c:pt>
                <c:pt idx="1423">
                  <c:v>0.35169171245201597</c:v>
                </c:pt>
                <c:pt idx="1424">
                  <c:v>0.35193320619584179</c:v>
                </c:pt>
                <c:pt idx="1425">
                  <c:v>0.35217457981221501</c:v>
                </c:pt>
                <c:pt idx="1426">
                  <c:v>0.35241583337720994</c:v>
                </c:pt>
                <c:pt idx="1427">
                  <c:v>0.35265696696675003</c:v>
                </c:pt>
                <c:pt idx="1428">
                  <c:v>0.35289798065660777</c:v>
                </c:pt>
                <c:pt idx="1429">
                  <c:v>0.35313887452240589</c:v>
                </c:pt>
                <c:pt idx="1430">
                  <c:v>0.35337964863961696</c:v>
                </c:pt>
                <c:pt idx="1431">
                  <c:v>0.3536203030835644</c:v>
                </c:pt>
                <c:pt idx="1432">
                  <c:v>0.35386083792942202</c:v>
                </c:pt>
                <c:pt idx="1433">
                  <c:v>0.35410125325221498</c:v>
                </c:pt>
                <c:pt idx="1434">
                  <c:v>0.35434154912682003</c:v>
                </c:pt>
                <c:pt idx="1435">
                  <c:v>0.35458172562796536</c:v>
                </c:pt>
                <c:pt idx="1436">
                  <c:v>0.35482178283023186</c:v>
                </c:pt>
                <c:pt idx="1437">
                  <c:v>0.35506172080805259</c:v>
                </c:pt>
                <c:pt idx="1438">
                  <c:v>0.35530153963571331</c:v>
                </c:pt>
                <c:pt idx="1439">
                  <c:v>0.35554123938735316</c:v>
                </c:pt>
                <c:pt idx="1440">
                  <c:v>0.35578082013696483</c:v>
                </c:pt>
                <c:pt idx="1441">
                  <c:v>0.35602028195839441</c:v>
                </c:pt>
                <c:pt idx="1442">
                  <c:v>0.35625962492534252</c:v>
                </c:pt>
                <c:pt idx="1443">
                  <c:v>0.35649884911136398</c:v>
                </c:pt>
                <c:pt idx="1444">
                  <c:v>0.35673795458986868</c:v>
                </c:pt>
                <c:pt idx="1445">
                  <c:v>0.35697694143412134</c:v>
                </c:pt>
                <c:pt idx="1446">
                  <c:v>0.35721580971724215</c:v>
                </c:pt>
                <c:pt idx="1447">
                  <c:v>0.35745455951220723</c:v>
                </c:pt>
                <c:pt idx="1448">
                  <c:v>0.35769319089184842</c:v>
                </c:pt>
                <c:pt idx="1449">
                  <c:v>0.35793170392885448</c:v>
                </c:pt>
                <c:pt idx="1450">
                  <c:v>0.35817009869577027</c:v>
                </c:pt>
                <c:pt idx="1451">
                  <c:v>0.35840837526499825</c:v>
                </c:pt>
                <c:pt idx="1452">
                  <c:v>0.35864653370879768</c:v>
                </c:pt>
                <c:pt idx="1453">
                  <c:v>0.35888457409928598</c:v>
                </c:pt>
                <c:pt idx="1454">
                  <c:v>0.35912249650843814</c:v>
                </c:pt>
                <c:pt idx="1455">
                  <c:v>0.35936030100808775</c:v>
                </c:pt>
                <c:pt idx="1456">
                  <c:v>0.35959798766992668</c:v>
                </c:pt>
                <c:pt idx="1457">
                  <c:v>0.35983555656550598</c:v>
                </c:pt>
                <c:pt idx="1458">
                  <c:v>0.36007300776623585</c:v>
                </c:pt>
                <c:pt idx="1459">
                  <c:v>0.36031034134338602</c:v>
                </c:pt>
                <c:pt idx="1460">
                  <c:v>0.36054755736808586</c:v>
                </c:pt>
                <c:pt idx="1461">
                  <c:v>0.36078465591132536</c:v>
                </c:pt>
                <c:pt idx="1462">
                  <c:v>0.36102163704395435</c:v>
                </c:pt>
                <c:pt idx="1463">
                  <c:v>0.36125850083668393</c:v>
                </c:pt>
                <c:pt idx="1464">
                  <c:v>0.36149524736008615</c:v>
                </c:pt>
                <c:pt idx="1465">
                  <c:v>0.36173187668459406</c:v>
                </c:pt>
                <c:pt idx="1466">
                  <c:v>0.36196838888050292</c:v>
                </c:pt>
                <c:pt idx="1467">
                  <c:v>0.36220478401796957</c:v>
                </c:pt>
                <c:pt idx="1468">
                  <c:v>0.36244106216701344</c:v>
                </c:pt>
                <c:pt idx="1469">
                  <c:v>0.36267722339751618</c:v>
                </c:pt>
                <c:pt idx="1470">
                  <c:v>0.36291326777922267</c:v>
                </c:pt>
                <c:pt idx="1471">
                  <c:v>0.36314919538174062</c:v>
                </c:pt>
                <c:pt idx="1472">
                  <c:v>0.36338500627454151</c:v>
                </c:pt>
                <c:pt idx="1473">
                  <c:v>0.36362070052696055</c:v>
                </c:pt>
                <c:pt idx="1474">
                  <c:v>0.36385627820819672</c:v>
                </c:pt>
                <c:pt idx="1475">
                  <c:v>0.3640917393873136</c:v>
                </c:pt>
                <c:pt idx="1476">
                  <c:v>0.36432708413323944</c:v>
                </c:pt>
                <c:pt idx="1477">
                  <c:v>0.36456231251476745</c:v>
                </c:pt>
                <c:pt idx="1478">
                  <c:v>0.36479742460055575</c:v>
                </c:pt>
                <c:pt idx="1479">
                  <c:v>0.36503242045912854</c:v>
                </c:pt>
                <c:pt idx="1480">
                  <c:v>0.36526730015887532</c:v>
                </c:pt>
                <c:pt idx="1481">
                  <c:v>0.36550206376805205</c:v>
                </c:pt>
                <c:pt idx="1482">
                  <c:v>0.36573671135478081</c:v>
                </c:pt>
                <c:pt idx="1483">
                  <c:v>0.36597124298705053</c:v>
                </c:pt>
                <c:pt idx="1484">
                  <c:v>0.3662056587327171</c:v>
                </c:pt>
                <c:pt idx="1485">
                  <c:v>0.36643995865950368</c:v>
                </c:pt>
                <c:pt idx="1486">
                  <c:v>0.36667414283500077</c:v>
                </c:pt>
                <c:pt idx="1487">
                  <c:v>0.36690821132666701</c:v>
                </c:pt>
                <c:pt idx="1488">
                  <c:v>0.36714216420182888</c:v>
                </c:pt>
                <c:pt idx="1489">
                  <c:v>0.3673760015276813</c:v>
                </c:pt>
                <c:pt idx="1490">
                  <c:v>0.36760972337128794</c:v>
                </c:pt>
                <c:pt idx="1491">
                  <c:v>0.36784332979958151</c:v>
                </c:pt>
                <c:pt idx="1492">
                  <c:v>0.36807682087936361</c:v>
                </c:pt>
                <c:pt idx="1493">
                  <c:v>0.36831019667730569</c:v>
                </c:pt>
                <c:pt idx="1494">
                  <c:v>0.36854345725994875</c:v>
                </c:pt>
                <c:pt idx="1495">
                  <c:v>0.36877660269370405</c:v>
                </c:pt>
                <c:pt idx="1496">
                  <c:v>0.36900963304485307</c:v>
                </c:pt>
                <c:pt idx="1497">
                  <c:v>0.36924254837954784</c:v>
                </c:pt>
                <c:pt idx="1498">
                  <c:v>0.36947534876381138</c:v>
                </c:pt>
                <c:pt idx="1499">
                  <c:v>0.36970803426353793</c:v>
                </c:pt>
                <c:pt idx="1500">
                  <c:v>0.36994060494449288</c:v>
                </c:pt>
                <c:pt idx="1501">
                  <c:v>0.37017306087231377</c:v>
                </c:pt>
                <c:pt idx="1502">
                  <c:v>0.37040540211250977</c:v>
                </c:pt>
                <c:pt idx="1503">
                  <c:v>0.3706376287304623</c:v>
                </c:pt>
                <c:pt idx="1504">
                  <c:v>0.37086974079142554</c:v>
                </c:pt>
                <c:pt idx="1505">
                  <c:v>0.37110173836052618</c:v>
                </c:pt>
                <c:pt idx="1506">
                  <c:v>0.37133362150276422</c:v>
                </c:pt>
                <c:pt idx="1507">
                  <c:v>0.37156539028301272</c:v>
                </c:pt>
                <c:pt idx="1508">
                  <c:v>0.37179704476601844</c:v>
                </c:pt>
                <c:pt idx="1509">
                  <c:v>0.37202858501640212</c:v>
                </c:pt>
                <c:pt idx="1510">
                  <c:v>0.37226001109865842</c:v>
                </c:pt>
                <c:pt idx="1511">
                  <c:v>0.37249132307715649</c:v>
                </c:pt>
                <c:pt idx="1512">
                  <c:v>0.37272252101614012</c:v>
                </c:pt>
                <c:pt idx="1513">
                  <c:v>0.37295360497972774</c:v>
                </c:pt>
                <c:pt idx="1514">
                  <c:v>0.37318457503191349</c:v>
                </c:pt>
                <c:pt idx="1515">
                  <c:v>0.3734154312365664</c:v>
                </c:pt>
                <c:pt idx="1516">
                  <c:v>0.37364617365743158</c:v>
                </c:pt>
                <c:pt idx="1517">
                  <c:v>0.3738768023581297</c:v>
                </c:pt>
                <c:pt idx="1518">
                  <c:v>0.37410731740215791</c:v>
                </c:pt>
                <c:pt idx="1519">
                  <c:v>0.3743377188528898</c:v>
                </c:pt>
                <c:pt idx="1520">
                  <c:v>0.3745680067735756</c:v>
                </c:pt>
                <c:pt idx="1521">
                  <c:v>0.37479818122734249</c:v>
                </c:pt>
                <c:pt idx="1522">
                  <c:v>0.37502824227719506</c:v>
                </c:pt>
                <c:pt idx="1523">
                  <c:v>0.37525818998601507</c:v>
                </c:pt>
                <c:pt idx="1524">
                  <c:v>0.37548802441656226</c:v>
                </c:pt>
                <c:pt idx="1525">
                  <c:v>0.37571774563147425</c:v>
                </c:pt>
                <c:pt idx="1526">
                  <c:v>0.37594735369326698</c:v>
                </c:pt>
                <c:pt idx="1527">
                  <c:v>0.37617684866433476</c:v>
                </c:pt>
                <c:pt idx="1528">
                  <c:v>0.37640623060695072</c:v>
                </c:pt>
                <c:pt idx="1529">
                  <c:v>0.37663549958326709</c:v>
                </c:pt>
                <c:pt idx="1530">
                  <c:v>0.37686465565531507</c:v>
                </c:pt>
                <c:pt idx="1531">
                  <c:v>0.3770936988850056</c:v>
                </c:pt>
                <c:pt idx="1532">
                  <c:v>0.37732262933412908</c:v>
                </c:pt>
                <c:pt idx="1533">
                  <c:v>0.37755144706435628</c:v>
                </c:pt>
                <c:pt idx="1534">
                  <c:v>0.37778015213723792</c:v>
                </c:pt>
                <c:pt idx="1535">
                  <c:v>0.37800874461420503</c:v>
                </c:pt>
                <c:pt idx="1536">
                  <c:v>0.37823722455656988</c:v>
                </c:pt>
                <c:pt idx="1537">
                  <c:v>0.37846559202552527</c:v>
                </c:pt>
                <c:pt idx="1538">
                  <c:v>0.37869384708214521</c:v>
                </c:pt>
                <c:pt idx="1539">
                  <c:v>0.37892198978738545</c:v>
                </c:pt>
                <c:pt idx="1540">
                  <c:v>0.37915002020208322</c:v>
                </c:pt>
                <c:pt idx="1541">
                  <c:v>0.37937793838695755</c:v>
                </c:pt>
                <c:pt idx="1542">
                  <c:v>0.37960574440261002</c:v>
                </c:pt>
                <c:pt idx="1543">
                  <c:v>0.37983343830952421</c:v>
                </c:pt>
                <c:pt idx="1544">
                  <c:v>0.38006102016806659</c:v>
                </c:pt>
                <c:pt idx="1545">
                  <c:v>0.38028849003848647</c:v>
                </c:pt>
                <c:pt idx="1546">
                  <c:v>0.3805158479809162</c:v>
                </c:pt>
                <c:pt idx="1547">
                  <c:v>0.38074309405537166</c:v>
                </c:pt>
                <c:pt idx="1548">
                  <c:v>0.38097022832175215</c:v>
                </c:pt>
                <c:pt idx="1549">
                  <c:v>0.3811972508398408</c:v>
                </c:pt>
                <c:pt idx="1550">
                  <c:v>0.38142416166930487</c:v>
                </c:pt>
                <c:pt idx="1551">
                  <c:v>0.38165096086969597</c:v>
                </c:pt>
                <c:pt idx="1552">
                  <c:v>0.38187764850045014</c:v>
                </c:pt>
                <c:pt idx="1553">
                  <c:v>0.38210422462088822</c:v>
                </c:pt>
                <c:pt idx="1554">
                  <c:v>0.38233068929021607</c:v>
                </c:pt>
                <c:pt idx="1555">
                  <c:v>0.38255704256752465</c:v>
                </c:pt>
                <c:pt idx="1556">
                  <c:v>0.38278328451179044</c:v>
                </c:pt>
                <c:pt idx="1557">
                  <c:v>0.38300941518187581</c:v>
                </c:pt>
                <c:pt idx="1558">
                  <c:v>0.3832354346365287</c:v>
                </c:pt>
                <c:pt idx="1559">
                  <c:v>0.38346134293438339</c:v>
                </c:pt>
                <c:pt idx="1560">
                  <c:v>0.38368714013396049</c:v>
                </c:pt>
                <c:pt idx="1561">
                  <c:v>0.38391282629366719</c:v>
                </c:pt>
                <c:pt idx="1562">
                  <c:v>0.38413840147179762</c:v>
                </c:pt>
                <c:pt idx="1563">
                  <c:v>0.38436386572653258</c:v>
                </c:pt>
                <c:pt idx="1564">
                  <c:v>0.38458921911594068</c:v>
                </c:pt>
                <c:pt idx="1565">
                  <c:v>0.38481446169797756</c:v>
                </c:pt>
                <c:pt idx="1566">
                  <c:v>0.38503959353048695</c:v>
                </c:pt>
                <c:pt idx="1567">
                  <c:v>0.38526461467120021</c:v>
                </c:pt>
                <c:pt idx="1568">
                  <c:v>0.38548952517773694</c:v>
                </c:pt>
                <c:pt idx="1569">
                  <c:v>0.38571432510760534</c:v>
                </c:pt>
                <c:pt idx="1570">
                  <c:v>0.38593901451820189</c:v>
                </c:pt>
                <c:pt idx="1571">
                  <c:v>0.38616359346681223</c:v>
                </c:pt>
                <c:pt idx="1572">
                  <c:v>0.38638806201061071</c:v>
                </c:pt>
                <c:pt idx="1573">
                  <c:v>0.38661242020666114</c:v>
                </c:pt>
                <c:pt idx="1574">
                  <c:v>0.38683666811191686</c:v>
                </c:pt>
                <c:pt idx="1575">
                  <c:v>0.38706080578322066</c:v>
                </c:pt>
                <c:pt idx="1576">
                  <c:v>0.38728483327730567</c:v>
                </c:pt>
                <c:pt idx="1577">
                  <c:v>0.38750875065079465</c:v>
                </c:pt>
                <c:pt idx="1578">
                  <c:v>0.38773255796020106</c:v>
                </c:pt>
                <c:pt idx="1579">
                  <c:v>0.38795625526192878</c:v>
                </c:pt>
                <c:pt idx="1580">
                  <c:v>0.38817984261227262</c:v>
                </c:pt>
                <c:pt idx="1581">
                  <c:v>0.38840332006741807</c:v>
                </c:pt>
                <c:pt idx="1582">
                  <c:v>0.38862668768344205</c:v>
                </c:pt>
                <c:pt idx="1583">
                  <c:v>0.38884994551631302</c:v>
                </c:pt>
                <c:pt idx="1584">
                  <c:v>0.3890730936218908</c:v>
                </c:pt>
                <c:pt idx="1585">
                  <c:v>0.38929613205592711</c:v>
                </c:pt>
                <c:pt idx="1586">
                  <c:v>0.38951906087406596</c:v>
                </c:pt>
                <c:pt idx="1587">
                  <c:v>0.38974188013184324</c:v>
                </c:pt>
                <c:pt idx="1588">
                  <c:v>0.38996458988468757</c:v>
                </c:pt>
                <c:pt idx="1589">
                  <c:v>0.39018719018792014</c:v>
                </c:pt>
                <c:pt idx="1590">
                  <c:v>0.39040968109675511</c:v>
                </c:pt>
                <c:pt idx="1591">
                  <c:v>0.39063206266629974</c:v>
                </c:pt>
                <c:pt idx="1592">
                  <c:v>0.39085433495155442</c:v>
                </c:pt>
                <c:pt idx="1593">
                  <c:v>0.39107649800741323</c:v>
                </c:pt>
                <c:pt idx="1594">
                  <c:v>0.39129855188866403</c:v>
                </c:pt>
                <c:pt idx="1595">
                  <c:v>0.39152049664998817</c:v>
                </c:pt>
                <c:pt idx="1596">
                  <c:v>0.39174233234596156</c:v>
                </c:pt>
                <c:pt idx="1597">
                  <c:v>0.39196405903105441</c:v>
                </c:pt>
                <c:pt idx="1598">
                  <c:v>0.39218567675963123</c:v>
                </c:pt>
                <c:pt idx="1599">
                  <c:v>0.39240718558595139</c:v>
                </c:pt>
                <c:pt idx="1600">
                  <c:v>0.39262858556416913</c:v>
                </c:pt>
                <c:pt idx="1601">
                  <c:v>0.39284987674833405</c:v>
                </c:pt>
                <c:pt idx="1602">
                  <c:v>0.39307105919239071</c:v>
                </c:pt>
                <c:pt idx="1603">
                  <c:v>0.39329213295017951</c:v>
                </c:pt>
                <c:pt idx="1604">
                  <c:v>0.39351309807543644</c:v>
                </c:pt>
                <c:pt idx="1605">
                  <c:v>0.39373395462179361</c:v>
                </c:pt>
                <c:pt idx="1606">
                  <c:v>0.39395470264277888</c:v>
                </c:pt>
                <c:pt idx="1607">
                  <c:v>0.39417534219181682</c:v>
                </c:pt>
                <c:pt idx="1608">
                  <c:v>0.39439587332222859</c:v>
                </c:pt>
                <c:pt idx="1609">
                  <c:v>0.39461629608723153</c:v>
                </c:pt>
                <c:pt idx="1610">
                  <c:v>0.39483661053994046</c:v>
                </c:pt>
                <c:pt idx="1611">
                  <c:v>0.39505681673336707</c:v>
                </c:pt>
                <c:pt idx="1612">
                  <c:v>0.39527691472042048</c:v>
                </c:pt>
                <c:pt idx="1613">
                  <c:v>0.39549690455390718</c:v>
                </c:pt>
                <c:pt idx="1614">
                  <c:v>0.39571678628653134</c:v>
                </c:pt>
                <c:pt idx="1615">
                  <c:v>0.39593655997089527</c:v>
                </c:pt>
                <c:pt idx="1616">
                  <c:v>0.39615622565949921</c:v>
                </c:pt>
                <c:pt idx="1617">
                  <c:v>0.39637578340474156</c:v>
                </c:pt>
                <c:pt idx="1618">
                  <c:v>0.39659523325891943</c:v>
                </c:pt>
                <c:pt idx="1619">
                  <c:v>0.39681457527422836</c:v>
                </c:pt>
                <c:pt idx="1620">
                  <c:v>0.39703380950276312</c:v>
                </c:pt>
                <c:pt idx="1621">
                  <c:v>0.3972529359965169</c:v>
                </c:pt>
                <c:pt idx="1622">
                  <c:v>0.39747195480738279</c:v>
                </c:pt>
                <c:pt idx="1623">
                  <c:v>0.39769086598715286</c:v>
                </c:pt>
                <c:pt idx="1624">
                  <c:v>0.397909669587519</c:v>
                </c:pt>
                <c:pt idx="1625">
                  <c:v>0.39812836566007281</c:v>
                </c:pt>
                <c:pt idx="1626">
                  <c:v>0.39834695425630595</c:v>
                </c:pt>
                <c:pt idx="1627">
                  <c:v>0.39856543542761014</c:v>
                </c:pt>
                <c:pt idx="1628">
                  <c:v>0.39878380922527751</c:v>
                </c:pt>
                <c:pt idx="1629">
                  <c:v>0.39900207570050095</c:v>
                </c:pt>
                <c:pt idx="1630">
                  <c:v>0.39922023490437358</c:v>
                </c:pt>
                <c:pt idx="1631">
                  <c:v>0.3994382868878899</c:v>
                </c:pt>
                <c:pt idx="1632">
                  <c:v>0.39965623170194547</c:v>
                </c:pt>
                <c:pt idx="1633">
                  <c:v>0.39987406939733672</c:v>
                </c:pt>
                <c:pt idx="1634">
                  <c:v>0.40009180002476213</c:v>
                </c:pt>
                <c:pt idx="1635">
                  <c:v>0.4003094236348213</c:v>
                </c:pt>
                <c:pt idx="1636">
                  <c:v>0.400526940278016</c:v>
                </c:pt>
                <c:pt idx="1637">
                  <c:v>0.40074435000474995</c:v>
                </c:pt>
                <c:pt idx="1638">
                  <c:v>0.40096165286532892</c:v>
                </c:pt>
                <c:pt idx="1639">
                  <c:v>0.40117884890996114</c:v>
                </c:pt>
                <c:pt idx="1640">
                  <c:v>0.40139593818875757</c:v>
                </c:pt>
                <c:pt idx="1641">
                  <c:v>0.40161292075173161</c:v>
                </c:pt>
                <c:pt idx="1642">
                  <c:v>0.4018297966487997</c:v>
                </c:pt>
                <c:pt idx="1643">
                  <c:v>0.40204656592978144</c:v>
                </c:pt>
                <c:pt idx="1644">
                  <c:v>0.40226322864439951</c:v>
                </c:pt>
                <c:pt idx="1645">
                  <c:v>0.40247978484228025</c:v>
                </c:pt>
                <c:pt idx="1646">
                  <c:v>0.4026962345729535</c:v>
                </c:pt>
                <c:pt idx="1647">
                  <c:v>0.40291257788585294</c:v>
                </c:pt>
                <c:pt idx="1648">
                  <c:v>0.40312881483031615</c:v>
                </c:pt>
                <c:pt idx="1649">
                  <c:v>0.40334494545558491</c:v>
                </c:pt>
                <c:pt idx="1650">
                  <c:v>0.40356096981080547</c:v>
                </c:pt>
                <c:pt idx="1651">
                  <c:v>0.40377688794502825</c:v>
                </c:pt>
                <c:pt idx="1652">
                  <c:v>0.40399269990720854</c:v>
                </c:pt>
                <c:pt idx="1653">
                  <c:v>0.40420840574620664</c:v>
                </c:pt>
                <c:pt idx="1654">
                  <c:v>0.40442400551078761</c:v>
                </c:pt>
                <c:pt idx="1655">
                  <c:v>0.40463949924962161</c:v>
                </c:pt>
                <c:pt idx="1656">
                  <c:v>0.40485488701128458</c:v>
                </c:pt>
                <c:pt idx="1657">
                  <c:v>0.40507016884425762</c:v>
                </c:pt>
                <c:pt idx="1658">
                  <c:v>0.40528534479692774</c:v>
                </c:pt>
                <c:pt idx="1659">
                  <c:v>0.40550041491758759</c:v>
                </c:pt>
                <c:pt idx="1660">
                  <c:v>0.40571537925443618</c:v>
                </c:pt>
                <c:pt idx="1661">
                  <c:v>0.40593023785557858</c:v>
                </c:pt>
                <c:pt idx="1662">
                  <c:v>0.40614499076902605</c:v>
                </c:pt>
                <c:pt idx="1663">
                  <c:v>0.40635963804269687</c:v>
                </c:pt>
                <c:pt idx="1664">
                  <c:v>0.40657417972441551</c:v>
                </c:pt>
                <c:pt idx="1665">
                  <c:v>0.40678861586191362</c:v>
                </c:pt>
                <c:pt idx="1666">
                  <c:v>0.40700294650282992</c:v>
                </c:pt>
                <c:pt idx="1667">
                  <c:v>0.40721717169471028</c:v>
                </c:pt>
                <c:pt idx="1668">
                  <c:v>0.40743129148500801</c:v>
                </c:pt>
                <c:pt idx="1669">
                  <c:v>0.40764530592108383</c:v>
                </c:pt>
                <c:pt idx="1670">
                  <c:v>0.40785921505020628</c:v>
                </c:pt>
                <c:pt idx="1671">
                  <c:v>0.40807301891955183</c:v>
                </c:pt>
                <c:pt idx="1672">
                  <c:v>0.40828671757620488</c:v>
                </c:pt>
                <c:pt idx="1673">
                  <c:v>0.40850031106715817</c:v>
                </c:pt>
                <c:pt idx="1674">
                  <c:v>0.40871379943931263</c:v>
                </c:pt>
                <c:pt idx="1675">
                  <c:v>0.40892718273947792</c:v>
                </c:pt>
                <c:pt idx="1676">
                  <c:v>0.40914046101437224</c:v>
                </c:pt>
                <c:pt idx="1677">
                  <c:v>0.40935363431062277</c:v>
                </c:pt>
                <c:pt idx="1678">
                  <c:v>0.40956670267476558</c:v>
                </c:pt>
                <c:pt idx="1679">
                  <c:v>0.40977966615324607</c:v>
                </c:pt>
                <c:pt idx="1680">
                  <c:v>0.40999252479241893</c:v>
                </c:pt>
                <c:pt idx="1681">
                  <c:v>0.41020527863854822</c:v>
                </c:pt>
                <c:pt idx="1682">
                  <c:v>0.41041792773780794</c:v>
                </c:pt>
                <c:pt idx="1683">
                  <c:v>0.41063047213628162</c:v>
                </c:pt>
                <c:pt idx="1684">
                  <c:v>0.4108429118799628</c:v>
                </c:pt>
                <c:pt idx="1685">
                  <c:v>0.41105524701475538</c:v>
                </c:pt>
                <c:pt idx="1686">
                  <c:v>0.41126747758647342</c:v>
                </c:pt>
                <c:pt idx="1687">
                  <c:v>0.41147960364084141</c:v>
                </c:pt>
                <c:pt idx="1688">
                  <c:v>0.41169162522349445</c:v>
                </c:pt>
                <c:pt idx="1689">
                  <c:v>0.41190354237997834</c:v>
                </c:pt>
                <c:pt idx="1690">
                  <c:v>0.41211535515575004</c:v>
                </c:pt>
                <c:pt idx="1691">
                  <c:v>0.41232706359617732</c:v>
                </c:pt>
                <c:pt idx="1692">
                  <c:v>0.41253866774653936</c:v>
                </c:pt>
                <c:pt idx="1693">
                  <c:v>0.4127501676520266</c:v>
                </c:pt>
                <c:pt idx="1694">
                  <c:v>0.41296156335774103</c:v>
                </c:pt>
                <c:pt idx="1695">
                  <c:v>0.41317285490869649</c:v>
                </c:pt>
                <c:pt idx="1696">
                  <c:v>0.41338404234981846</c:v>
                </c:pt>
                <c:pt idx="1697">
                  <c:v>0.41359512572594459</c:v>
                </c:pt>
                <c:pt idx="1698">
                  <c:v>0.41380610508182453</c:v>
                </c:pt>
                <c:pt idx="1699">
                  <c:v>0.41401698046212032</c:v>
                </c:pt>
                <c:pt idx="1700">
                  <c:v>0.41422775191140654</c:v>
                </c:pt>
                <c:pt idx="1701">
                  <c:v>0.41443841947417004</c:v>
                </c:pt>
                <c:pt idx="1702">
                  <c:v>0.41464898319481097</c:v>
                </c:pt>
                <c:pt idx="1703">
                  <c:v>0.41485944311764184</c:v>
                </c:pt>
                <c:pt idx="1704">
                  <c:v>0.41506979928688853</c:v>
                </c:pt>
                <c:pt idx="1705">
                  <c:v>0.41528005174669019</c:v>
                </c:pt>
                <c:pt idx="1706">
                  <c:v>0.41549020054109898</c:v>
                </c:pt>
                <c:pt idx="1707">
                  <c:v>0.41570024571408082</c:v>
                </c:pt>
                <c:pt idx="1708">
                  <c:v>0.41591018730951551</c:v>
                </c:pt>
                <c:pt idx="1709">
                  <c:v>0.41612002537119597</c:v>
                </c:pt>
                <c:pt idx="1710">
                  <c:v>0.41632975994282972</c:v>
                </c:pt>
                <c:pt idx="1711">
                  <c:v>0.41653939106803806</c:v>
                </c:pt>
                <c:pt idx="1712">
                  <c:v>0.41674891879035658</c:v>
                </c:pt>
                <c:pt idx="1713">
                  <c:v>0.41695834315323538</c:v>
                </c:pt>
                <c:pt idx="1714">
                  <c:v>0.41716766420003881</c:v>
                </c:pt>
                <c:pt idx="1715">
                  <c:v>0.41737688197404621</c:v>
                </c:pt>
                <c:pt idx="1716">
                  <c:v>0.41758599651845163</c:v>
                </c:pt>
                <c:pt idx="1717">
                  <c:v>0.41779500787636392</c:v>
                </c:pt>
                <c:pt idx="1718">
                  <c:v>0.41800391609080734</c:v>
                </c:pt>
                <c:pt idx="1719">
                  <c:v>0.41821272120472114</c:v>
                </c:pt>
                <c:pt idx="1720">
                  <c:v>0.41842142326096016</c:v>
                </c:pt>
                <c:pt idx="1721">
                  <c:v>0.41863002230229457</c:v>
                </c:pt>
                <c:pt idx="1722">
                  <c:v>0.41883851837141045</c:v>
                </c:pt>
                <c:pt idx="1723">
                  <c:v>0.41904691151090961</c:v>
                </c:pt>
                <c:pt idx="1724">
                  <c:v>0.41925520176330983</c:v>
                </c:pt>
                <c:pt idx="1725">
                  <c:v>0.41946338917104481</c:v>
                </c:pt>
                <c:pt idx="1726">
                  <c:v>0.41967147377646491</c:v>
                </c:pt>
                <c:pt idx="1727">
                  <c:v>0.41987945562183659</c:v>
                </c:pt>
                <c:pt idx="1728">
                  <c:v>0.42008733474934279</c:v>
                </c:pt>
                <c:pt idx="1729">
                  <c:v>0.42029511120108332</c:v>
                </c:pt>
                <c:pt idx="1730">
                  <c:v>0.42050278501907462</c:v>
                </c:pt>
                <c:pt idx="1731">
                  <c:v>0.42071035624525022</c:v>
                </c:pt>
                <c:pt idx="1732">
                  <c:v>0.42091782492146063</c:v>
                </c:pt>
                <c:pt idx="1733">
                  <c:v>0.42112519108947366</c:v>
                </c:pt>
                <c:pt idx="1734">
                  <c:v>0.42133245479097442</c:v>
                </c:pt>
                <c:pt idx="1735">
                  <c:v>0.42153961606756551</c:v>
                </c:pt>
                <c:pt idx="1736">
                  <c:v>0.42174667496076723</c:v>
                </c:pt>
                <c:pt idx="1737">
                  <c:v>0.42195363151201765</c:v>
                </c:pt>
                <c:pt idx="1738">
                  <c:v>0.42216048576267257</c:v>
                </c:pt>
                <c:pt idx="1739">
                  <c:v>0.4223672377540062</c:v>
                </c:pt>
                <c:pt idx="1740">
                  <c:v>0.42257388752721059</c:v>
                </c:pt>
                <c:pt idx="1741">
                  <c:v>0.42278043512339619</c:v>
                </c:pt>
                <c:pt idx="1742">
                  <c:v>0.42298688058359185</c:v>
                </c:pt>
                <c:pt idx="1743">
                  <c:v>0.42319322394874537</c:v>
                </c:pt>
                <c:pt idx="1744">
                  <c:v>0.42339946525972261</c:v>
                </c:pt>
                <c:pt idx="1745">
                  <c:v>0.42360560455730889</c:v>
                </c:pt>
                <c:pt idx="1746">
                  <c:v>0.42381164188220821</c:v>
                </c:pt>
                <c:pt idx="1747">
                  <c:v>0.42401757727504369</c:v>
                </c:pt>
                <c:pt idx="1748">
                  <c:v>0.42422341077635783</c:v>
                </c:pt>
                <c:pt idx="1749">
                  <c:v>0.42442914242661228</c:v>
                </c:pt>
                <c:pt idx="1750">
                  <c:v>0.42463477226618856</c:v>
                </c:pt>
                <c:pt idx="1751">
                  <c:v>0.42484030033538744</c:v>
                </c:pt>
                <c:pt idx="1752">
                  <c:v>0.42504572667442975</c:v>
                </c:pt>
                <c:pt idx="1753">
                  <c:v>0.42525105132345609</c:v>
                </c:pt>
                <c:pt idx="1754">
                  <c:v>0.42545627432252708</c:v>
                </c:pt>
                <c:pt idx="1755">
                  <c:v>0.4256613957116237</c:v>
                </c:pt>
                <c:pt idx="1756">
                  <c:v>0.42586641553064686</c:v>
                </c:pt>
                <c:pt idx="1757">
                  <c:v>0.4260713338194182</c:v>
                </c:pt>
                <c:pt idx="1758">
                  <c:v>0.42627615061767976</c:v>
                </c:pt>
                <c:pt idx="1759">
                  <c:v>0.42648086596509449</c:v>
                </c:pt>
                <c:pt idx="1760">
                  <c:v>0.42668547990124578</c:v>
                </c:pt>
                <c:pt idx="1761">
                  <c:v>0.42688999246563819</c:v>
                </c:pt>
                <c:pt idx="1762">
                  <c:v>0.42709440369769741</c:v>
                </c:pt>
                <c:pt idx="1763">
                  <c:v>0.42729871363676997</c:v>
                </c:pt>
                <c:pt idx="1764">
                  <c:v>0.42750292232212411</c:v>
                </c:pt>
                <c:pt idx="1765">
                  <c:v>0.42770702979294944</c:v>
                </c:pt>
                <c:pt idx="1766">
                  <c:v>0.42791103608835679</c:v>
                </c:pt>
                <c:pt idx="1767">
                  <c:v>0.4281149412473792</c:v>
                </c:pt>
                <c:pt idx="1768">
                  <c:v>0.42831874530897107</c:v>
                </c:pt>
                <c:pt idx="1769">
                  <c:v>0.42852244831200909</c:v>
                </c:pt>
                <c:pt idx="1770">
                  <c:v>0.42872605029529182</c:v>
                </c:pt>
                <c:pt idx="1771">
                  <c:v>0.42892955129754007</c:v>
                </c:pt>
                <c:pt idx="1772">
                  <c:v>0.42913295135739682</c:v>
                </c:pt>
                <c:pt idx="1773">
                  <c:v>0.42933625051342789</c:v>
                </c:pt>
                <c:pt idx="1774">
                  <c:v>0.42953944880412115</c:v>
                </c:pt>
                <c:pt idx="1775">
                  <c:v>0.4297425462678876</c:v>
                </c:pt>
                <c:pt idx="1776">
                  <c:v>0.4299455429430607</c:v>
                </c:pt>
                <c:pt idx="1777">
                  <c:v>0.430148438867897</c:v>
                </c:pt>
                <c:pt idx="1778">
                  <c:v>0.43035123408057624</c:v>
                </c:pt>
                <c:pt idx="1779">
                  <c:v>0.43055392861920089</c:v>
                </c:pt>
                <c:pt idx="1780">
                  <c:v>0.43075652252179725</c:v>
                </c:pt>
                <c:pt idx="1781">
                  <c:v>0.43095901582631474</c:v>
                </c:pt>
                <c:pt idx="1782">
                  <c:v>0.43116140857062629</c:v>
                </c:pt>
                <c:pt idx="1783">
                  <c:v>0.43136370079252856</c:v>
                </c:pt>
                <c:pt idx="1784">
                  <c:v>0.43156589252974198</c:v>
                </c:pt>
                <c:pt idx="1785">
                  <c:v>0.43176798381991099</c:v>
                </c:pt>
                <c:pt idx="1786">
                  <c:v>0.43196997470060378</c:v>
                </c:pt>
                <c:pt idx="1787">
                  <c:v>0.43217186520931278</c:v>
                </c:pt>
                <c:pt idx="1788">
                  <c:v>0.43237365538345479</c:v>
                </c:pt>
                <c:pt idx="1789">
                  <c:v>0.43257534526037078</c:v>
                </c:pt>
                <c:pt idx="1790">
                  <c:v>0.43277693487732649</c:v>
                </c:pt>
                <c:pt idx="1791">
                  <c:v>0.4329784242715119</c:v>
                </c:pt>
                <c:pt idx="1792">
                  <c:v>0.43317981348004198</c:v>
                </c:pt>
                <c:pt idx="1793">
                  <c:v>0.43338110253995643</c:v>
                </c:pt>
                <c:pt idx="1794">
                  <c:v>0.43358229148821986</c:v>
                </c:pt>
                <c:pt idx="1795">
                  <c:v>0.43378338036172209</c:v>
                </c:pt>
                <c:pt idx="1796">
                  <c:v>0.43398436919727795</c:v>
                </c:pt>
                <c:pt idx="1797">
                  <c:v>0.43418525803162766</c:v>
                </c:pt>
                <c:pt idx="1798">
                  <c:v>0.43438604690143695</c:v>
                </c:pt>
                <c:pt idx="1799">
                  <c:v>0.43458673584329682</c:v>
                </c:pt>
                <c:pt idx="1800">
                  <c:v>0.43478732489372435</c:v>
                </c:pt>
                <c:pt idx="1801">
                  <c:v>0.43498781408916171</c:v>
                </c:pt>
                <c:pt idx="1802">
                  <c:v>0.43518820346597759</c:v>
                </c:pt>
                <c:pt idx="1803">
                  <c:v>0.43538849306046629</c:v>
                </c:pt>
                <c:pt idx="1804">
                  <c:v>0.43558868290884839</c:v>
                </c:pt>
                <c:pt idx="1805">
                  <c:v>0.43578877304727054</c:v>
                </c:pt>
                <c:pt idx="1806">
                  <c:v>0.43598876351180588</c:v>
                </c:pt>
                <c:pt idx="1807">
                  <c:v>0.43618865433845372</c:v>
                </c:pt>
                <c:pt idx="1808">
                  <c:v>0.43638844556314021</c:v>
                </c:pt>
                <c:pt idx="1809">
                  <c:v>0.43658813722171808</c:v>
                </c:pt>
                <c:pt idx="1810">
                  <c:v>0.43678772934996668</c:v>
                </c:pt>
                <c:pt idx="1811">
                  <c:v>0.43698722198359236</c:v>
                </c:pt>
                <c:pt idx="1812">
                  <c:v>0.43718661515822849</c:v>
                </c:pt>
                <c:pt idx="1813">
                  <c:v>0.43738590890943541</c:v>
                </c:pt>
                <c:pt idx="1814">
                  <c:v>0.43758510327270078</c:v>
                </c:pt>
                <c:pt idx="1815">
                  <c:v>0.43778419828343962</c:v>
                </c:pt>
                <c:pt idx="1816">
                  <c:v>0.43798319397699431</c:v>
                </c:pt>
                <c:pt idx="1817">
                  <c:v>0.4381820903886347</c:v>
                </c:pt>
                <c:pt idx="1818">
                  <c:v>0.43838088755355842</c:v>
                </c:pt>
                <c:pt idx="1819">
                  <c:v>0.4385795855068908</c:v>
                </c:pt>
                <c:pt idx="1820">
                  <c:v>0.43877818428368504</c:v>
                </c:pt>
                <c:pt idx="1821">
                  <c:v>0.43897668391892236</c:v>
                </c:pt>
                <c:pt idx="1822">
                  <c:v>0.43917508444751191</c:v>
                </c:pt>
                <c:pt idx="1823">
                  <c:v>0.43937338590429126</c:v>
                </c:pt>
                <c:pt idx="1824">
                  <c:v>0.43957158832402599</c:v>
                </c:pt>
                <c:pt idx="1825">
                  <c:v>0.43976969174141034</c:v>
                </c:pt>
                <c:pt idx="1826">
                  <c:v>0.43996769619106701</c:v>
                </c:pt>
                <c:pt idx="1827">
                  <c:v>0.44016560170754715</c:v>
                </c:pt>
                <c:pt idx="1828">
                  <c:v>0.44036340832533077</c:v>
                </c:pt>
                <c:pt idx="1829">
                  <c:v>0.44056111607882675</c:v>
                </c:pt>
                <c:pt idx="1830">
                  <c:v>0.44075872500237279</c:v>
                </c:pt>
                <c:pt idx="1831">
                  <c:v>0.44095623513023557</c:v>
                </c:pt>
                <c:pt idx="1832">
                  <c:v>0.44115364649661121</c:v>
                </c:pt>
                <c:pt idx="1833">
                  <c:v>0.44135095913562472</c:v>
                </c:pt>
                <c:pt idx="1834">
                  <c:v>0.4415481730813306</c:v>
                </c:pt>
                <c:pt idx="1835">
                  <c:v>0.44174528836771282</c:v>
                </c:pt>
                <c:pt idx="1836">
                  <c:v>0.44194230502868503</c:v>
                </c:pt>
                <c:pt idx="1837">
                  <c:v>0.44213922309809028</c:v>
                </c:pt>
                <c:pt idx="1838">
                  <c:v>0.44233604260970161</c:v>
                </c:pt>
                <c:pt idx="1839">
                  <c:v>0.44253276359722171</c:v>
                </c:pt>
                <c:pt idx="1840">
                  <c:v>0.44272938609428342</c:v>
                </c:pt>
                <c:pt idx="1841">
                  <c:v>0.44292591013444954</c:v>
                </c:pt>
                <c:pt idx="1842">
                  <c:v>0.44312233575121318</c:v>
                </c:pt>
                <c:pt idx="1843">
                  <c:v>0.44331866297799749</c:v>
                </c:pt>
                <c:pt idx="1844">
                  <c:v>0.44351489184815623</c:v>
                </c:pt>
                <c:pt idx="1845">
                  <c:v>0.44371102239497356</c:v>
                </c:pt>
                <c:pt idx="1846">
                  <c:v>0.44390705465166408</c:v>
                </c:pt>
                <c:pt idx="1847">
                  <c:v>0.44410298865137332</c:v>
                </c:pt>
                <c:pt idx="1848">
                  <c:v>0.44429882442717733</c:v>
                </c:pt>
                <c:pt idx="1849">
                  <c:v>0.44449456201208315</c:v>
                </c:pt>
                <c:pt idx="1850">
                  <c:v>0.44469020143902876</c:v>
                </c:pt>
                <c:pt idx="1851">
                  <c:v>0.44488574274088344</c:v>
                </c:pt>
                <c:pt idx="1852">
                  <c:v>0.44508118595044721</c:v>
                </c:pt>
                <c:pt idx="1853">
                  <c:v>0.44527653110045179</c:v>
                </c:pt>
                <c:pt idx="1854">
                  <c:v>0.44547177822355993</c:v>
                </c:pt>
                <c:pt idx="1855">
                  <c:v>0.44566692735236613</c:v>
                </c:pt>
                <c:pt idx="1856">
                  <c:v>0.44586197851939624</c:v>
                </c:pt>
                <c:pt idx="1857">
                  <c:v>0.44605693175710792</c:v>
                </c:pt>
                <c:pt idx="1858">
                  <c:v>0.44625178709789048</c:v>
                </c:pt>
                <c:pt idx="1859">
                  <c:v>0.44644654457406513</c:v>
                </c:pt>
                <c:pt idx="1860">
                  <c:v>0.44664120421788517</c:v>
                </c:pt>
                <c:pt idx="1861">
                  <c:v>0.44683576606153569</c:v>
                </c:pt>
                <c:pt idx="1862">
                  <c:v>0.44703023013713405</c:v>
                </c:pt>
                <c:pt idx="1863">
                  <c:v>0.44722459647672991</c:v>
                </c:pt>
                <c:pt idx="1864">
                  <c:v>0.44741886511230533</c:v>
                </c:pt>
                <c:pt idx="1865">
                  <c:v>0.44761303607577457</c:v>
                </c:pt>
                <c:pt idx="1866">
                  <c:v>0.44780710939898472</c:v>
                </c:pt>
                <c:pt idx="1867">
                  <c:v>0.44800108511371506</c:v>
                </c:pt>
                <c:pt idx="1868">
                  <c:v>0.44819496325167801</c:v>
                </c:pt>
                <c:pt idx="1869">
                  <c:v>0.44838874384451871</c:v>
                </c:pt>
                <c:pt idx="1870">
                  <c:v>0.448582426923815</c:v>
                </c:pt>
                <c:pt idx="1871">
                  <c:v>0.44877601252107802</c:v>
                </c:pt>
                <c:pt idx="1872">
                  <c:v>0.44896950066775176</c:v>
                </c:pt>
                <c:pt idx="1873">
                  <c:v>0.44916289139521348</c:v>
                </c:pt>
                <c:pt idx="1874">
                  <c:v>0.44935618473477379</c:v>
                </c:pt>
                <c:pt idx="1875">
                  <c:v>0.44954938071767658</c:v>
                </c:pt>
                <c:pt idx="1876">
                  <c:v>0.44974247937509931</c:v>
                </c:pt>
                <c:pt idx="1877">
                  <c:v>0.44993548073815282</c:v>
                </c:pt>
                <c:pt idx="1878">
                  <c:v>0.45012838483788181</c:v>
                </c:pt>
                <c:pt idx="1879">
                  <c:v>0.45032119170526463</c:v>
                </c:pt>
                <c:pt idx="1880">
                  <c:v>0.45051390137121339</c:v>
                </c:pt>
                <c:pt idx="1881">
                  <c:v>0.45070651386657423</c:v>
                </c:pt>
                <c:pt idx="1882">
                  <c:v>0.45089902922212727</c:v>
                </c:pt>
                <c:pt idx="1883">
                  <c:v>0.45109144746858681</c:v>
                </c:pt>
                <c:pt idx="1884">
                  <c:v>0.45128376863660119</c:v>
                </c:pt>
                <c:pt idx="1885">
                  <c:v>0.45147599275675321</c:v>
                </c:pt>
                <c:pt idx="1886">
                  <c:v>0.4516681198595599</c:v>
                </c:pt>
                <c:pt idx="1887">
                  <c:v>0.45186014997547286</c:v>
                </c:pt>
                <c:pt idx="1888">
                  <c:v>0.45205208313487816</c:v>
                </c:pt>
                <c:pt idx="1889">
                  <c:v>0.4522439193680966</c:v>
                </c:pt>
                <c:pt idx="1890">
                  <c:v>0.45243565870538366</c:v>
                </c:pt>
                <c:pt idx="1891">
                  <c:v>0.45262730117692968</c:v>
                </c:pt>
                <c:pt idx="1892">
                  <c:v>0.45281884681286</c:v>
                </c:pt>
                <c:pt idx="1893">
                  <c:v>0.4530102956432347</c:v>
                </c:pt>
                <c:pt idx="1894">
                  <c:v>0.45320164769804921</c:v>
                </c:pt>
                <c:pt idx="1895">
                  <c:v>0.45339290300723395</c:v>
                </c:pt>
                <c:pt idx="1896">
                  <c:v>0.45358406160065473</c:v>
                </c:pt>
                <c:pt idx="1897">
                  <c:v>0.45377512350811267</c:v>
                </c:pt>
                <c:pt idx="1898">
                  <c:v>0.45396608875934436</c:v>
                </c:pt>
                <c:pt idx="1899">
                  <c:v>0.45415695738402179</c:v>
                </c:pt>
                <c:pt idx="1900">
                  <c:v>0.45434772941175272</c:v>
                </c:pt>
                <c:pt idx="1901">
                  <c:v>0.45453840487208058</c:v>
                </c:pt>
                <c:pt idx="1902">
                  <c:v>0.45472898379448445</c:v>
                </c:pt>
                <c:pt idx="1903">
                  <c:v>0.45491946620837947</c:v>
                </c:pt>
                <c:pt idx="1904">
                  <c:v>0.4551098521431165</c:v>
                </c:pt>
                <c:pt idx="1905">
                  <c:v>0.45530014162798266</c:v>
                </c:pt>
                <c:pt idx="1906">
                  <c:v>0.45549033469220113</c:v>
                </c:pt>
                <c:pt idx="1907">
                  <c:v>0.45568043136493125</c:v>
                </c:pt>
                <c:pt idx="1908">
                  <c:v>0.45587043167526864</c:v>
                </c:pt>
                <c:pt idx="1909">
                  <c:v>0.45606033565224541</c:v>
                </c:pt>
                <c:pt idx="1910">
                  <c:v>0.4562501433248301</c:v>
                </c:pt>
                <c:pt idx="1911">
                  <c:v>0.45643985472192772</c:v>
                </c:pt>
                <c:pt idx="1912">
                  <c:v>0.45662946987237985</c:v>
                </c:pt>
                <c:pt idx="1913">
                  <c:v>0.45681898880496496</c:v>
                </c:pt>
                <c:pt idx="1914">
                  <c:v>0.45700841154839833</c:v>
                </c:pt>
                <c:pt idx="1915">
                  <c:v>0.45719773813133197</c:v>
                </c:pt>
                <c:pt idx="1916">
                  <c:v>0.45738696858235489</c:v>
                </c:pt>
                <c:pt idx="1917">
                  <c:v>0.45757610292999318</c:v>
                </c:pt>
                <c:pt idx="1918">
                  <c:v>0.45776514120271</c:v>
                </c:pt>
                <c:pt idx="1919">
                  <c:v>0.45795408342890587</c:v>
                </c:pt>
                <c:pt idx="1920">
                  <c:v>0.45814292963691844</c:v>
                </c:pt>
                <c:pt idx="1921">
                  <c:v>0.45833167985502271</c:v>
                </c:pt>
                <c:pt idx="1922">
                  <c:v>0.45852033411143139</c:v>
                </c:pt>
                <c:pt idx="1923">
                  <c:v>0.4587088924342943</c:v>
                </c:pt>
                <c:pt idx="1924">
                  <c:v>0.45889735485169936</c:v>
                </c:pt>
                <c:pt idx="1925">
                  <c:v>0.45908572139167175</c:v>
                </c:pt>
                <c:pt idx="1926">
                  <c:v>0.45927399208217484</c:v>
                </c:pt>
                <c:pt idx="1927">
                  <c:v>0.45946216695110936</c:v>
                </c:pt>
                <c:pt idx="1928">
                  <c:v>0.45965024602631449</c:v>
                </c:pt>
                <c:pt idx="1929">
                  <c:v>0.45983822933556701</c:v>
                </c:pt>
                <c:pt idx="1930">
                  <c:v>0.46002611690658207</c:v>
                </c:pt>
                <c:pt idx="1931">
                  <c:v>0.46021390876701296</c:v>
                </c:pt>
                <c:pt idx="1932">
                  <c:v>0.46040160494445104</c:v>
                </c:pt>
                <c:pt idx="1933">
                  <c:v>0.46058920546642612</c:v>
                </c:pt>
                <c:pt idx="1934">
                  <c:v>0.46077671036040657</c:v>
                </c:pt>
                <c:pt idx="1935">
                  <c:v>0.46096411965379885</c:v>
                </c:pt>
                <c:pt idx="1936">
                  <c:v>0.46115143337394848</c:v>
                </c:pt>
                <c:pt idx="1937">
                  <c:v>0.46133865154813924</c:v>
                </c:pt>
                <c:pt idx="1938">
                  <c:v>0.46152577420359392</c:v>
                </c:pt>
                <c:pt idx="1939">
                  <c:v>0.46171280136747384</c:v>
                </c:pt>
                <c:pt idx="1940">
                  <c:v>0.46189973306687926</c:v>
                </c:pt>
                <c:pt idx="1941">
                  <c:v>0.46208656932884967</c:v>
                </c:pt>
                <c:pt idx="1942">
                  <c:v>0.46227331018036316</c:v>
                </c:pt>
                <c:pt idx="1943">
                  <c:v>0.46245995564833725</c:v>
                </c:pt>
                <c:pt idx="1944">
                  <c:v>0.46264650575962862</c:v>
                </c:pt>
                <c:pt idx="1945">
                  <c:v>0.46283296054103307</c:v>
                </c:pt>
                <c:pt idx="1946">
                  <c:v>0.46301932001928564</c:v>
                </c:pt>
                <c:pt idx="1947">
                  <c:v>0.46320558422106117</c:v>
                </c:pt>
                <c:pt idx="1948">
                  <c:v>0.4633917531729736</c:v>
                </c:pt>
                <c:pt idx="1949">
                  <c:v>0.46357782690157667</c:v>
                </c:pt>
                <c:pt idx="1950">
                  <c:v>0.46376380543336354</c:v>
                </c:pt>
                <c:pt idx="1951">
                  <c:v>0.46394968879476739</c:v>
                </c:pt>
                <c:pt idx="1952">
                  <c:v>0.46413547701216096</c:v>
                </c:pt>
                <c:pt idx="1953">
                  <c:v>0.46432117011185681</c:v>
                </c:pt>
                <c:pt idx="1954">
                  <c:v>0.46450676812010766</c:v>
                </c:pt>
                <c:pt idx="1955">
                  <c:v>0.4646922710631059</c:v>
                </c:pt>
                <c:pt idx="1956">
                  <c:v>0.46487767896698451</c:v>
                </c:pt>
                <c:pt idx="1957">
                  <c:v>0.46506299185781602</c:v>
                </c:pt>
                <c:pt idx="1958">
                  <c:v>0.46524820976161374</c:v>
                </c:pt>
                <c:pt idx="1959">
                  <c:v>0.4654333327043309</c:v>
                </c:pt>
                <c:pt idx="1960">
                  <c:v>0.4656183607118613</c:v>
                </c:pt>
                <c:pt idx="1961">
                  <c:v>0.4658032938100391</c:v>
                </c:pt>
                <c:pt idx="1962">
                  <c:v>0.46598813202463901</c:v>
                </c:pt>
                <c:pt idx="1963">
                  <c:v>0.46617287538137636</c:v>
                </c:pt>
                <c:pt idx="1964">
                  <c:v>0.46635752390590707</c:v>
                </c:pt>
                <c:pt idx="1965">
                  <c:v>0.46654207762382793</c:v>
                </c:pt>
                <c:pt idx="1966">
                  <c:v>0.46672653656067642</c:v>
                </c:pt>
                <c:pt idx="1967">
                  <c:v>0.46691090074193092</c:v>
                </c:pt>
                <c:pt idx="1968">
                  <c:v>0.46709517019301083</c:v>
                </c:pt>
                <c:pt idx="1969">
                  <c:v>0.46727934493927648</c:v>
                </c:pt>
                <c:pt idx="1970">
                  <c:v>0.46746342500602933</c:v>
                </c:pt>
                <c:pt idx="1971">
                  <c:v>0.46764741041851204</c:v>
                </c:pt>
                <c:pt idx="1972">
                  <c:v>0.46783130120190847</c:v>
                </c:pt>
                <c:pt idx="1973">
                  <c:v>0.46801509738134373</c:v>
                </c:pt>
                <c:pt idx="1974">
                  <c:v>0.46819879898188438</c:v>
                </c:pt>
                <c:pt idx="1975">
                  <c:v>0.46838240602853848</c:v>
                </c:pt>
                <c:pt idx="1976">
                  <c:v>0.46856591854625546</c:v>
                </c:pt>
                <c:pt idx="1977">
                  <c:v>0.46874933655992645</c:v>
                </c:pt>
                <c:pt idx="1978">
                  <c:v>0.46893266009438411</c:v>
                </c:pt>
                <c:pt idx="1979">
                  <c:v>0.469115889174403</c:v>
                </c:pt>
                <c:pt idx="1980">
                  <c:v>0.46929902382469929</c:v>
                </c:pt>
                <c:pt idx="1981">
                  <c:v>0.46948206406993115</c:v>
                </c:pt>
                <c:pt idx="1982">
                  <c:v>0.46966500993469856</c:v>
                </c:pt>
                <c:pt idx="1983">
                  <c:v>0.46984786144354357</c:v>
                </c:pt>
                <c:pt idx="1984">
                  <c:v>0.47003061862095025</c:v>
                </c:pt>
                <c:pt idx="1985">
                  <c:v>0.47021328149134495</c:v>
                </c:pt>
                <c:pt idx="1986">
                  <c:v>0.47039585007909585</c:v>
                </c:pt>
                <c:pt idx="1987">
                  <c:v>0.47057832440851388</c:v>
                </c:pt>
                <c:pt idx="1988">
                  <c:v>0.47076070450385199</c:v>
                </c:pt>
                <c:pt idx="1989">
                  <c:v>0.47094299038930554</c:v>
                </c:pt>
                <c:pt idx="1990">
                  <c:v>0.4711251820890125</c:v>
                </c:pt>
                <c:pt idx="1991">
                  <c:v>0.47130727962705327</c:v>
                </c:pt>
                <c:pt idx="1992">
                  <c:v>0.4714892830274508</c:v>
                </c:pt>
                <c:pt idx="1993">
                  <c:v>0.47167119231417098</c:v>
                </c:pt>
                <c:pt idx="1994">
                  <c:v>0.47185300751112202</c:v>
                </c:pt>
                <c:pt idx="1995">
                  <c:v>0.47203472864215529</c:v>
                </c:pt>
                <c:pt idx="1996">
                  <c:v>0.47221635573106485</c:v>
                </c:pt>
                <c:pt idx="1997">
                  <c:v>0.47239788880158767</c:v>
                </c:pt>
                <c:pt idx="1998">
                  <c:v>0.47257932787740387</c:v>
                </c:pt>
                <c:pt idx="1999">
                  <c:v>0.47276067298213631</c:v>
                </c:pt>
                <c:pt idx="2000">
                  <c:v>0.47294192413935143</c:v>
                </c:pt>
                <c:pt idx="2001">
                  <c:v>0.47312308137255854</c:v>
                </c:pt>
                <c:pt idx="2002">
                  <c:v>0.47330414470521021</c:v>
                </c:pt>
                <c:pt idx="2003">
                  <c:v>0.47348511416070249</c:v>
                </c:pt>
                <c:pt idx="2004">
                  <c:v>0.47366598976237473</c:v>
                </c:pt>
                <c:pt idx="2005">
                  <c:v>0.47384677153350963</c:v>
                </c:pt>
                <c:pt idx="2006">
                  <c:v>0.47402745949733355</c:v>
                </c:pt>
                <c:pt idx="2007">
                  <c:v>0.47420805367701641</c:v>
                </c:pt>
                <c:pt idx="2008">
                  <c:v>0.4743885540956716</c:v>
                </c:pt>
                <c:pt idx="2009">
                  <c:v>0.47456896077635652</c:v>
                </c:pt>
                <c:pt idx="2010">
                  <c:v>0.47474927374207193</c:v>
                </c:pt>
                <c:pt idx="2011">
                  <c:v>0.47492949301576276</c:v>
                </c:pt>
                <c:pt idx="2012">
                  <c:v>0.47510961862031775</c:v>
                </c:pt>
                <c:pt idx="2013">
                  <c:v>0.47528965057856942</c:v>
                </c:pt>
                <c:pt idx="2014">
                  <c:v>0.47546958891329461</c:v>
                </c:pt>
                <c:pt idx="2015">
                  <c:v>0.47564943364721379</c:v>
                </c:pt>
                <c:pt idx="2016">
                  <c:v>0.47582918480299202</c:v>
                </c:pt>
                <c:pt idx="2017">
                  <c:v>0.47600884240323826</c:v>
                </c:pt>
                <c:pt idx="2018">
                  <c:v>0.47618840647050598</c:v>
                </c:pt>
                <c:pt idx="2019">
                  <c:v>0.47636787702729277</c:v>
                </c:pt>
                <c:pt idx="2020">
                  <c:v>0.47654725409604054</c:v>
                </c:pt>
                <c:pt idx="2021">
                  <c:v>0.47672653769913603</c:v>
                </c:pt>
                <c:pt idx="2022">
                  <c:v>0.47690572785890994</c:v>
                </c:pt>
                <c:pt idx="2023">
                  <c:v>0.47708482459763796</c:v>
                </c:pt>
                <c:pt idx="2024">
                  <c:v>0.47726382793754035</c:v>
                </c:pt>
                <c:pt idx="2025">
                  <c:v>0.47744273790078173</c:v>
                </c:pt>
                <c:pt idx="2026">
                  <c:v>0.47762155450947197</c:v>
                </c:pt>
                <c:pt idx="2027">
                  <c:v>0.47780027778566531</c:v>
                </c:pt>
                <c:pt idx="2028">
                  <c:v>0.4779789077513612</c:v>
                </c:pt>
                <c:pt idx="2029">
                  <c:v>0.47815744442850361</c:v>
                </c:pt>
                <c:pt idx="2030">
                  <c:v>0.47833588783898195</c:v>
                </c:pt>
                <c:pt idx="2031">
                  <c:v>0.47851423800463028</c:v>
                </c:pt>
                <c:pt idx="2032">
                  <c:v>0.4786924949472281</c:v>
                </c:pt>
                <c:pt idx="2033">
                  <c:v>0.47887065868849993</c:v>
                </c:pt>
                <c:pt idx="2034">
                  <c:v>0.47904872925011516</c:v>
                </c:pt>
                <c:pt idx="2035">
                  <c:v>0.47922670665368922</c:v>
                </c:pt>
                <c:pt idx="2036">
                  <c:v>0.47940459092078214</c:v>
                </c:pt>
                <c:pt idx="2037">
                  <c:v>0.47958238207289972</c:v>
                </c:pt>
                <c:pt idx="2038">
                  <c:v>0.47976008013149324</c:v>
                </c:pt>
                <c:pt idx="2039">
                  <c:v>0.47993768511795931</c:v>
                </c:pt>
                <c:pt idx="2040">
                  <c:v>0.48011519705364014</c:v>
                </c:pt>
                <c:pt idx="2041">
                  <c:v>0.48029261595982381</c:v>
                </c:pt>
                <c:pt idx="2042">
                  <c:v>0.48046994185774367</c:v>
                </c:pt>
                <c:pt idx="2043">
                  <c:v>0.48064717476857921</c:v>
                </c:pt>
                <c:pt idx="2044">
                  <c:v>0.48082431471345549</c:v>
                </c:pt>
                <c:pt idx="2045">
                  <c:v>0.48100136171344332</c:v>
                </c:pt>
                <c:pt idx="2046">
                  <c:v>0.48117831578955972</c:v>
                </c:pt>
                <c:pt idx="2047">
                  <c:v>0.48135517696276753</c:v>
                </c:pt>
                <c:pt idx="2048">
                  <c:v>0.48153194525397552</c:v>
                </c:pt>
                <c:pt idx="2049">
                  <c:v>0.48170862068403875</c:v>
                </c:pt>
                <c:pt idx="2050">
                  <c:v>0.48188520327375822</c:v>
                </c:pt>
                <c:pt idx="2051">
                  <c:v>0.48206169304388125</c:v>
                </c:pt>
                <c:pt idx="2052">
                  <c:v>0.48223809001510115</c:v>
                </c:pt>
                <c:pt idx="2053">
                  <c:v>0.48241439420805798</c:v>
                </c:pt>
                <c:pt idx="2054">
                  <c:v>0.48259060564333772</c:v>
                </c:pt>
                <c:pt idx="2055">
                  <c:v>0.48276672434147311</c:v>
                </c:pt>
                <c:pt idx="2056">
                  <c:v>0.48294275032294315</c:v>
                </c:pt>
                <c:pt idx="2057">
                  <c:v>0.48311868360817328</c:v>
                </c:pt>
                <c:pt idx="2058">
                  <c:v>0.48329452421753577</c:v>
                </c:pt>
                <c:pt idx="2059">
                  <c:v>0.48347027217134925</c:v>
                </c:pt>
                <c:pt idx="2060">
                  <c:v>0.48364592748987939</c:v>
                </c:pt>
                <c:pt idx="2061">
                  <c:v>0.4838214901933382</c:v>
                </c:pt>
                <c:pt idx="2062">
                  <c:v>0.48399696030188472</c:v>
                </c:pt>
                <c:pt idx="2063">
                  <c:v>0.48417233783562474</c:v>
                </c:pt>
                <c:pt idx="2064">
                  <c:v>0.48434762281461108</c:v>
                </c:pt>
                <c:pt idx="2065">
                  <c:v>0.48452281525884316</c:v>
                </c:pt>
                <c:pt idx="2066">
                  <c:v>0.48469791518826794</c:v>
                </c:pt>
                <c:pt idx="2067">
                  <c:v>0.4848729226227792</c:v>
                </c:pt>
                <c:pt idx="2068">
                  <c:v>0.48504783758221742</c:v>
                </c:pt>
                <c:pt idx="2069">
                  <c:v>0.48522266008637094</c:v>
                </c:pt>
                <c:pt idx="2070">
                  <c:v>0.48539739015497491</c:v>
                </c:pt>
                <c:pt idx="2071">
                  <c:v>0.48557202780771169</c:v>
                </c:pt>
                <c:pt idx="2072">
                  <c:v>0.48574657306421126</c:v>
                </c:pt>
                <c:pt idx="2073">
                  <c:v>0.48592102594405079</c:v>
                </c:pt>
                <c:pt idx="2074">
                  <c:v>0.48609538646675482</c:v>
                </c:pt>
                <c:pt idx="2075">
                  <c:v>0.48626965465179545</c:v>
                </c:pt>
                <c:pt idx="2076">
                  <c:v>0.4864438305185923</c:v>
                </c:pt>
                <c:pt idx="2077">
                  <c:v>0.4866179140865125</c:v>
                </c:pt>
                <c:pt idx="2078">
                  <c:v>0.48679190537487105</c:v>
                </c:pt>
                <c:pt idx="2079">
                  <c:v>0.4869658044029303</c:v>
                </c:pt>
                <c:pt idx="2080">
                  <c:v>0.48713961118990051</c:v>
                </c:pt>
                <c:pt idx="2081">
                  <c:v>0.4873133257549398</c:v>
                </c:pt>
                <c:pt idx="2082">
                  <c:v>0.48748694811715382</c:v>
                </c:pt>
                <c:pt idx="2083">
                  <c:v>0.48766047829559639</c:v>
                </c:pt>
                <c:pt idx="2084">
                  <c:v>0.48783391630926926</c:v>
                </c:pt>
                <c:pt idx="2085">
                  <c:v>0.48800726217712209</c:v>
                </c:pt>
                <c:pt idx="2086">
                  <c:v>0.48818051591805239</c:v>
                </c:pt>
                <c:pt idx="2087">
                  <c:v>0.48835367755090603</c:v>
                </c:pt>
                <c:pt idx="2088">
                  <c:v>0.48852674709447685</c:v>
                </c:pt>
                <c:pt idx="2089">
                  <c:v>0.4886997245675071</c:v>
                </c:pt>
                <c:pt idx="2090">
                  <c:v>0.48887260998868687</c:v>
                </c:pt>
                <c:pt idx="2091">
                  <c:v>0.48904540337665492</c:v>
                </c:pt>
                <c:pt idx="2092">
                  <c:v>0.48921810474999805</c:v>
                </c:pt>
                <c:pt idx="2093">
                  <c:v>0.4893907141272516</c:v>
                </c:pt>
                <c:pt idx="2094">
                  <c:v>0.48956323152689935</c:v>
                </c:pt>
                <c:pt idx="2095">
                  <c:v>0.48973565696737342</c:v>
                </c:pt>
                <c:pt idx="2096">
                  <c:v>0.48990799046705458</c:v>
                </c:pt>
                <c:pt idx="2097">
                  <c:v>0.4900802320442722</c:v>
                </c:pt>
                <c:pt idx="2098">
                  <c:v>0.49025238171730395</c:v>
                </c:pt>
                <c:pt idx="2099">
                  <c:v>0.4904244395043767</c:v>
                </c:pt>
                <c:pt idx="2100">
                  <c:v>0.49059640542366556</c:v>
                </c:pt>
                <c:pt idx="2101">
                  <c:v>0.49076827949329466</c:v>
                </c:pt>
                <c:pt idx="2102">
                  <c:v>0.49094006173133686</c:v>
                </c:pt>
                <c:pt idx="2103">
                  <c:v>0.49111175215581393</c:v>
                </c:pt>
                <c:pt idx="2104">
                  <c:v>0.49128335078469643</c:v>
                </c:pt>
                <c:pt idx="2105">
                  <c:v>0.49145485763590402</c:v>
                </c:pt>
                <c:pt idx="2106">
                  <c:v>0.49162627272730525</c:v>
                </c:pt>
                <c:pt idx="2107">
                  <c:v>0.49179759607671764</c:v>
                </c:pt>
                <c:pt idx="2108">
                  <c:v>0.49196882770190808</c:v>
                </c:pt>
                <c:pt idx="2109">
                  <c:v>0.49213996762059242</c:v>
                </c:pt>
                <c:pt idx="2110">
                  <c:v>0.49231101585043557</c:v>
                </c:pt>
                <c:pt idx="2111">
                  <c:v>0.49248197240905178</c:v>
                </c:pt>
                <c:pt idx="2112">
                  <c:v>0.49265283731400483</c:v>
                </c:pt>
                <c:pt idx="2113">
                  <c:v>0.49282361058280738</c:v>
                </c:pt>
                <c:pt idx="2114">
                  <c:v>0.49299429223292174</c:v>
                </c:pt>
                <c:pt idx="2115">
                  <c:v>0.49316488228175948</c:v>
                </c:pt>
                <c:pt idx="2116">
                  <c:v>0.49333538074668182</c:v>
                </c:pt>
                <c:pt idx="2117">
                  <c:v>0.49350578764499931</c:v>
                </c:pt>
                <c:pt idx="2118">
                  <c:v>0.49367610299397197</c:v>
                </c:pt>
                <c:pt idx="2119">
                  <c:v>0.49384632681080981</c:v>
                </c:pt>
                <c:pt idx="2120">
                  <c:v>0.49401645911267206</c:v>
                </c:pt>
                <c:pt idx="2121">
                  <c:v>0.49418649991666785</c:v>
                </c:pt>
                <c:pt idx="2122">
                  <c:v>0.49435644923985583</c:v>
                </c:pt>
                <c:pt idx="2123">
                  <c:v>0.49452630709924472</c:v>
                </c:pt>
                <c:pt idx="2124">
                  <c:v>0.49469607351179284</c:v>
                </c:pt>
                <c:pt idx="2125">
                  <c:v>0.49486574849440845</c:v>
                </c:pt>
                <c:pt idx="2126">
                  <c:v>0.49503533206394956</c:v>
                </c:pt>
                <c:pt idx="2127">
                  <c:v>0.49520482423722445</c:v>
                </c:pt>
                <c:pt idx="2128">
                  <c:v>0.49537422503099104</c:v>
                </c:pt>
                <c:pt idx="2129">
                  <c:v>0.49554353446195737</c:v>
                </c:pt>
                <c:pt idx="2130">
                  <c:v>0.49571275254678193</c:v>
                </c:pt>
                <c:pt idx="2131">
                  <c:v>0.49588187930207256</c:v>
                </c:pt>
                <c:pt idx="2132">
                  <c:v>0.49605091474438817</c:v>
                </c:pt>
                <c:pt idx="2133">
                  <c:v>0.49621985889023712</c:v>
                </c:pt>
                <c:pt idx="2134">
                  <c:v>0.49638871175607846</c:v>
                </c:pt>
                <c:pt idx="2135">
                  <c:v>0.4965574733583214</c:v>
                </c:pt>
                <c:pt idx="2136">
                  <c:v>0.49672614371332535</c:v>
                </c:pt>
                <c:pt idx="2137">
                  <c:v>0.49689472283740027</c:v>
                </c:pt>
                <c:pt idx="2138">
                  <c:v>0.49706321074680648</c:v>
                </c:pt>
                <c:pt idx="2139">
                  <c:v>0.4972316074577548</c:v>
                </c:pt>
                <c:pt idx="2140">
                  <c:v>0.49739991298640657</c:v>
                </c:pt>
                <c:pt idx="2141">
                  <c:v>0.49756812734887329</c:v>
                </c:pt>
                <c:pt idx="2142">
                  <c:v>0.49773625056121779</c:v>
                </c:pt>
                <c:pt idx="2143">
                  <c:v>0.49790428263945286</c:v>
                </c:pt>
                <c:pt idx="2144">
                  <c:v>0.49807222359954201</c:v>
                </c:pt>
                <c:pt idx="2145">
                  <c:v>0.49824007345740007</c:v>
                </c:pt>
                <c:pt idx="2146">
                  <c:v>0.49840783222889185</c:v>
                </c:pt>
                <c:pt idx="2147">
                  <c:v>0.49857549992983341</c:v>
                </c:pt>
                <c:pt idx="2148">
                  <c:v>0.49874307657599137</c:v>
                </c:pt>
                <c:pt idx="2149">
                  <c:v>0.49891056218308361</c:v>
                </c:pt>
                <c:pt idx="2150">
                  <c:v>0.49907795676677841</c:v>
                </c:pt>
                <c:pt idx="2151">
                  <c:v>0.49924526034269534</c:v>
                </c:pt>
                <c:pt idx="2152">
                  <c:v>0.49941247292640495</c:v>
                </c:pt>
                <c:pt idx="2153">
                  <c:v>0.49957959453342865</c:v>
                </c:pt>
                <c:pt idx="2154">
                  <c:v>0.49974662517923901</c:v>
                </c:pt>
                <c:pt idx="2155">
                  <c:v>0.49991356487925975</c:v>
                </c:pt>
                <c:pt idx="2156">
                  <c:v>0.50008041364886568</c:v>
                </c:pt>
                <c:pt idx="2157">
                  <c:v>0.50024717150338283</c:v>
                </c:pt>
                <c:pt idx="2158">
                  <c:v>0.5004138384580884</c:v>
                </c:pt>
                <c:pt idx="2159">
                  <c:v>0.500580414528211</c:v>
                </c:pt>
                <c:pt idx="2160">
                  <c:v>0.50074689972893027</c:v>
                </c:pt>
                <c:pt idx="2161">
                  <c:v>0.50091329407537744</c:v>
                </c:pt>
                <c:pt idx="2162">
                  <c:v>0.50107959758263498</c:v>
                </c:pt>
                <c:pt idx="2163">
                  <c:v>0.501245810265737</c:v>
                </c:pt>
                <c:pt idx="2164">
                  <c:v>0.50141193213966884</c:v>
                </c:pt>
                <c:pt idx="2165">
                  <c:v>0.50157796321936732</c:v>
                </c:pt>
                <c:pt idx="2166">
                  <c:v>0.50174390351972098</c:v>
                </c:pt>
                <c:pt idx="2167">
                  <c:v>0.50190975305556984</c:v>
                </c:pt>
                <c:pt idx="2168">
                  <c:v>0.50207551184170551</c:v>
                </c:pt>
                <c:pt idx="2169">
                  <c:v>0.5022411798928712</c:v>
                </c:pt>
                <c:pt idx="2170">
                  <c:v>0.50240675722376194</c:v>
                </c:pt>
                <c:pt idx="2171">
                  <c:v>0.50257224384902444</c:v>
                </c:pt>
                <c:pt idx="2172">
                  <c:v>0.50273763978325703</c:v>
                </c:pt>
                <c:pt idx="2173">
                  <c:v>0.50290294504100996</c:v>
                </c:pt>
                <c:pt idx="2174">
                  <c:v>0.50306815963678553</c:v>
                </c:pt>
                <c:pt idx="2175">
                  <c:v>0.50323328358503738</c:v>
                </c:pt>
                <c:pt idx="2176">
                  <c:v>0.50339831690017156</c:v>
                </c:pt>
                <c:pt idx="2177">
                  <c:v>0.5035632595965458</c:v>
                </c:pt>
                <c:pt idx="2178">
                  <c:v>0.50372811168846998</c:v>
                </c:pt>
                <c:pt idx="2179">
                  <c:v>0.5038928731902057</c:v>
                </c:pt>
                <c:pt idx="2180">
                  <c:v>0.50405754411596693</c:v>
                </c:pt>
                <c:pt idx="2181">
                  <c:v>0.50422212447991976</c:v>
                </c:pt>
                <c:pt idx="2182">
                  <c:v>0.50438661429618203</c:v>
                </c:pt>
                <c:pt idx="2183">
                  <c:v>0.50455101357882404</c:v>
                </c:pt>
                <c:pt idx="2184">
                  <c:v>0.50471532234186811</c:v>
                </c:pt>
                <c:pt idx="2185">
                  <c:v>0.50487954059928908</c:v>
                </c:pt>
                <c:pt idx="2186">
                  <c:v>0.5050436683650138</c:v>
                </c:pt>
                <c:pt idx="2187">
                  <c:v>0.50520770565292161</c:v>
                </c:pt>
                <c:pt idx="2188">
                  <c:v>0.5053716524768439</c:v>
                </c:pt>
                <c:pt idx="2189">
                  <c:v>0.50553550885056464</c:v>
                </c:pt>
                <c:pt idx="2190">
                  <c:v>0.50569927478782029</c:v>
                </c:pt>
                <c:pt idx="2191">
                  <c:v>0.50586295030229955</c:v>
                </c:pt>
                <c:pt idx="2192">
                  <c:v>0.50602653540764364</c:v>
                </c:pt>
                <c:pt idx="2193">
                  <c:v>0.50619003011744657</c:v>
                </c:pt>
                <c:pt idx="2194">
                  <c:v>0.50635343444525438</c:v>
                </c:pt>
                <c:pt idx="2195">
                  <c:v>0.50651674840456617</c:v>
                </c:pt>
                <c:pt idx="2196">
                  <c:v>0.50667997200883341</c:v>
                </c:pt>
                <c:pt idx="2197">
                  <c:v>0.50684310527146026</c:v>
                </c:pt>
                <c:pt idx="2198">
                  <c:v>0.50700614820580359</c:v>
                </c:pt>
                <c:pt idx="2199">
                  <c:v>0.50716910082517286</c:v>
                </c:pt>
                <c:pt idx="2200">
                  <c:v>0.50733196314283069</c:v>
                </c:pt>
                <c:pt idx="2201">
                  <c:v>0.50749473517199184</c:v>
                </c:pt>
                <c:pt idx="2202">
                  <c:v>0.50765741692582422</c:v>
                </c:pt>
                <c:pt idx="2203">
                  <c:v>0.5078200084174489</c:v>
                </c:pt>
                <c:pt idx="2204">
                  <c:v>0.50798250965993941</c:v>
                </c:pt>
                <c:pt idx="2205">
                  <c:v>0.50814492066632211</c:v>
                </c:pt>
                <c:pt idx="2206">
                  <c:v>0.50830724144957684</c:v>
                </c:pt>
                <c:pt idx="2207">
                  <c:v>0.50846947202263582</c:v>
                </c:pt>
                <c:pt idx="2208">
                  <c:v>0.50863161239838461</c:v>
                </c:pt>
                <c:pt idx="2209">
                  <c:v>0.50879366258966197</c:v>
                </c:pt>
                <c:pt idx="2210">
                  <c:v>0.5089556226092592</c:v>
                </c:pt>
                <c:pt idx="2211">
                  <c:v>0.50911749246992133</c:v>
                </c:pt>
                <c:pt idx="2212">
                  <c:v>0.50927927218434599</c:v>
                </c:pt>
                <c:pt idx="2213">
                  <c:v>0.5094409617651845</c:v>
                </c:pt>
                <c:pt idx="2214">
                  <c:v>0.50960256122504077</c:v>
                </c:pt>
                <c:pt idx="2215">
                  <c:v>0.50976407057647277</c:v>
                </c:pt>
                <c:pt idx="2216">
                  <c:v>0.50992548983199082</c:v>
                </c:pt>
                <c:pt idx="2217">
                  <c:v>0.51008681900405917</c:v>
                </c:pt>
                <c:pt idx="2218">
                  <c:v>0.51024805810509533</c:v>
                </c:pt>
                <c:pt idx="2219">
                  <c:v>0.51040920714746973</c:v>
                </c:pt>
                <c:pt idx="2220">
                  <c:v>0.51057026614350687</c:v>
                </c:pt>
                <c:pt idx="2221">
                  <c:v>0.51073123510548424</c:v>
                </c:pt>
                <c:pt idx="2222">
                  <c:v>0.51089211404563273</c:v>
                </c:pt>
                <c:pt idx="2223">
                  <c:v>0.51105290297613692</c:v>
                </c:pt>
                <c:pt idx="2224">
                  <c:v>0.5112136019091349</c:v>
                </c:pt>
                <c:pt idx="2225">
                  <c:v>0.51137421085671819</c:v>
                </c:pt>
                <c:pt idx="2226">
                  <c:v>0.51153472983093196</c:v>
                </c:pt>
                <c:pt idx="2227">
                  <c:v>0.51169515884377492</c:v>
                </c:pt>
                <c:pt idx="2228">
                  <c:v>0.51185549790719953</c:v>
                </c:pt>
                <c:pt idx="2229">
                  <c:v>0.51201574703311192</c:v>
                </c:pt>
                <c:pt idx="2230">
                  <c:v>0.51217590623337172</c:v>
                </c:pt>
                <c:pt idx="2231">
                  <c:v>0.5123359755197926</c:v>
                </c:pt>
                <c:pt idx="2232">
                  <c:v>0.51249595490414146</c:v>
                </c:pt>
                <c:pt idx="2233">
                  <c:v>0.5126558443981396</c:v>
                </c:pt>
                <c:pt idx="2234">
                  <c:v>0.51281564401346191</c:v>
                </c:pt>
                <c:pt idx="2235">
                  <c:v>0.51297535376173675</c:v>
                </c:pt>
                <c:pt idx="2236">
                  <c:v>0.51313497365454708</c:v>
                </c:pt>
                <c:pt idx="2237">
                  <c:v>0.51329450370342899</c:v>
                </c:pt>
                <c:pt idx="2238">
                  <c:v>0.5134539439198732</c:v>
                </c:pt>
                <c:pt idx="2239">
                  <c:v>0.51361329431532377</c:v>
                </c:pt>
                <c:pt idx="2240">
                  <c:v>0.51377255490117912</c:v>
                </c:pt>
                <c:pt idx="2241">
                  <c:v>0.51393172568879164</c:v>
                </c:pt>
                <c:pt idx="2242">
                  <c:v>0.51409080668946772</c:v>
                </c:pt>
                <c:pt idx="2243">
                  <c:v>0.51424979791446768</c:v>
                </c:pt>
                <c:pt idx="2244">
                  <c:v>0.51440869937500644</c:v>
                </c:pt>
                <c:pt idx="2245">
                  <c:v>0.51456751108225218</c:v>
                </c:pt>
                <c:pt idx="2246">
                  <c:v>0.51472623304732812</c:v>
                </c:pt>
                <c:pt idx="2247">
                  <c:v>0.51488486528131105</c:v>
                </c:pt>
                <c:pt idx="2248">
                  <c:v>0.51504340779523239</c:v>
                </c:pt>
                <c:pt idx="2249">
                  <c:v>0.51520186060007755</c:v>
                </c:pt>
                <c:pt idx="2250">
                  <c:v>0.51536022370678614</c:v>
                </c:pt>
                <c:pt idx="2251">
                  <c:v>0.51551849712625242</c:v>
                </c:pt>
                <c:pt idx="2252">
                  <c:v>0.5156766808693245</c:v>
                </c:pt>
                <c:pt idx="2253">
                  <c:v>0.5158347749468053</c:v>
                </c:pt>
                <c:pt idx="2254">
                  <c:v>0.51599277936945165</c:v>
                </c:pt>
                <c:pt idx="2255">
                  <c:v>0.51615069414797521</c:v>
                </c:pt>
                <c:pt idx="2256">
                  <c:v>0.51630851929304167</c:v>
                </c:pt>
                <c:pt idx="2257">
                  <c:v>0.51646625481527164</c:v>
                </c:pt>
                <c:pt idx="2258">
                  <c:v>0.51662390072523978</c:v>
                </c:pt>
                <c:pt idx="2259">
                  <c:v>0.51678145703347533</c:v>
                </c:pt>
                <c:pt idx="2260">
                  <c:v>0.51693892375046235</c:v>
                </c:pt>
                <c:pt idx="2261">
                  <c:v>0.51709630088663916</c:v>
                </c:pt>
                <c:pt idx="2262">
                  <c:v>0.51725358845239877</c:v>
                </c:pt>
                <c:pt idx="2263">
                  <c:v>0.5174107864580888</c:v>
                </c:pt>
                <c:pt idx="2264">
                  <c:v>0.51756789491401134</c:v>
                </c:pt>
                <c:pt idx="2265">
                  <c:v>0.51772491383042352</c:v>
                </c:pt>
                <c:pt idx="2266">
                  <c:v>0.51788184321753672</c:v>
                </c:pt>
                <c:pt idx="2267">
                  <c:v>0.51803868308551737</c:v>
                </c:pt>
                <c:pt idx="2268">
                  <c:v>0.51819543344448649</c:v>
                </c:pt>
                <c:pt idx="2269">
                  <c:v>0.51835209430451989</c:v>
                </c:pt>
                <c:pt idx="2270">
                  <c:v>0.51850866567564813</c:v>
                </c:pt>
                <c:pt idx="2271">
                  <c:v>0.51866514756785642</c:v>
                </c:pt>
                <c:pt idx="2272">
                  <c:v>0.51882153999108516</c:v>
                </c:pt>
                <c:pt idx="2273">
                  <c:v>0.51897784295522942</c:v>
                </c:pt>
                <c:pt idx="2274">
                  <c:v>0.51913405647013922</c:v>
                </c:pt>
                <c:pt idx="2275">
                  <c:v>0.51929018054561926</c:v>
                </c:pt>
                <c:pt idx="2276">
                  <c:v>0.51944621519142953</c:v>
                </c:pt>
                <c:pt idx="2277">
                  <c:v>0.51960216041728469</c:v>
                </c:pt>
                <c:pt idx="2278">
                  <c:v>0.51975801623285445</c:v>
                </c:pt>
                <c:pt idx="2279">
                  <c:v>0.51991378264776356</c:v>
                </c:pt>
                <c:pt idx="2280">
                  <c:v>0.52006945967159179</c:v>
                </c:pt>
                <c:pt idx="2281">
                  <c:v>0.52022504731387409</c:v>
                </c:pt>
                <c:pt idx="2282">
                  <c:v>0.5203805455841003</c:v>
                </c:pt>
                <c:pt idx="2283">
                  <c:v>0.5205359544917153</c:v>
                </c:pt>
                <c:pt idx="2284">
                  <c:v>0.52069127404611937</c:v>
                </c:pt>
                <c:pt idx="2285">
                  <c:v>0.52084650425666756</c:v>
                </c:pt>
                <c:pt idx="2286">
                  <c:v>0.52100164513267055</c:v>
                </c:pt>
                <c:pt idx="2287">
                  <c:v>0.52115669668339382</c:v>
                </c:pt>
                <c:pt idx="2288">
                  <c:v>0.52131165891805809</c:v>
                </c:pt>
                <c:pt idx="2289">
                  <c:v>0.52146653184583969</c:v>
                </c:pt>
                <c:pt idx="2290">
                  <c:v>0.52162131547586976</c:v>
                </c:pt>
                <c:pt idx="2291">
                  <c:v>0.52177600981723504</c:v>
                </c:pt>
                <c:pt idx="2292">
                  <c:v>0.52193061487897729</c:v>
                </c:pt>
                <c:pt idx="2293">
                  <c:v>0.52208513067009388</c:v>
                </c:pt>
                <c:pt idx="2294">
                  <c:v>0.52223955719953741</c:v>
                </c:pt>
                <c:pt idx="2295">
                  <c:v>0.52239389447621565</c:v>
                </c:pt>
                <c:pt idx="2296">
                  <c:v>0.52254814250899206</c:v>
                </c:pt>
                <c:pt idx="2297">
                  <c:v>0.52270230130668549</c:v>
                </c:pt>
                <c:pt idx="2298">
                  <c:v>0.52285637087806991</c:v>
                </c:pt>
                <c:pt idx="2299">
                  <c:v>0.52301035123187523</c:v>
                </c:pt>
                <c:pt idx="2300">
                  <c:v>0.52316424237678638</c:v>
                </c:pt>
                <c:pt idx="2301">
                  <c:v>0.52331804432144402</c:v>
                </c:pt>
                <c:pt idx="2302">
                  <c:v>0.52347175707444449</c:v>
                </c:pt>
                <c:pt idx="2303">
                  <c:v>0.52362538064433917</c:v>
                </c:pt>
                <c:pt idx="2304">
                  <c:v>0.52377891503963558</c:v>
                </c:pt>
                <c:pt idx="2305">
                  <c:v>0.5239323602687963</c:v>
                </c:pt>
                <c:pt idx="2306">
                  <c:v>0.52408571634024004</c:v>
                </c:pt>
                <c:pt idx="2307">
                  <c:v>0.52423898326234075</c:v>
                </c:pt>
                <c:pt idx="2308">
                  <c:v>0.5243921610434279</c:v>
                </c:pt>
                <c:pt idx="2309">
                  <c:v>0.52454524969178717</c:v>
                </c:pt>
                <c:pt idx="2310">
                  <c:v>0.52469824921565966</c:v>
                </c:pt>
                <c:pt idx="2311">
                  <c:v>0.52485115962324191</c:v>
                </c:pt>
                <c:pt idx="2312">
                  <c:v>0.52500398092268641</c:v>
                </c:pt>
                <c:pt idx="2313">
                  <c:v>0.52515671312210166</c:v>
                </c:pt>
                <c:pt idx="2314">
                  <c:v>0.52530935622955133</c:v>
                </c:pt>
                <c:pt idx="2315">
                  <c:v>0.52546191025305544</c:v>
                </c:pt>
                <c:pt idx="2316">
                  <c:v>0.52561437520058951</c:v>
                </c:pt>
                <c:pt idx="2317">
                  <c:v>0.52576675108008486</c:v>
                </c:pt>
                <c:pt idx="2318">
                  <c:v>0.52591903789942895</c:v>
                </c:pt>
                <c:pt idx="2319">
                  <c:v>0.52607123566646485</c:v>
                </c:pt>
                <c:pt idx="2320">
                  <c:v>0.52622334438899132</c:v>
                </c:pt>
                <c:pt idx="2321">
                  <c:v>0.5263753640747636</c:v>
                </c:pt>
                <c:pt idx="2322">
                  <c:v>0.52652729473149229</c:v>
                </c:pt>
                <c:pt idx="2323">
                  <c:v>0.52667913636684427</c:v>
                </c:pt>
                <c:pt idx="2324">
                  <c:v>0.52683088898844221</c:v>
                </c:pt>
                <c:pt idx="2325">
                  <c:v>0.52698255260386495</c:v>
                </c:pt>
                <c:pt idx="2326">
                  <c:v>0.5271341272206469</c:v>
                </c:pt>
                <c:pt idx="2327">
                  <c:v>0.52728561284627906</c:v>
                </c:pt>
                <c:pt idx="2328">
                  <c:v>0.52743700948820804</c:v>
                </c:pt>
                <c:pt idx="2329">
                  <c:v>0.52758831715383658</c:v>
                </c:pt>
                <c:pt idx="2330">
                  <c:v>0.52773953585052369</c:v>
                </c:pt>
                <c:pt idx="2331">
                  <c:v>0.52789066558558417</c:v>
                </c:pt>
                <c:pt idx="2332">
                  <c:v>0.52804170636628911</c:v>
                </c:pt>
                <c:pt idx="2333">
                  <c:v>0.52819265819986572</c:v>
                </c:pt>
                <c:pt idx="2334">
                  <c:v>0.52834352109349725</c:v>
                </c:pt>
                <c:pt idx="2335">
                  <c:v>0.52849429505432322</c:v>
                </c:pt>
                <c:pt idx="2336">
                  <c:v>0.52864498008943916</c:v>
                </c:pt>
                <c:pt idx="2337">
                  <c:v>0.52879557620589701</c:v>
                </c:pt>
                <c:pt idx="2338">
                  <c:v>0.52894608341070481</c:v>
                </c:pt>
                <c:pt idx="2339">
                  <c:v>0.52909650171082678</c:v>
                </c:pt>
                <c:pt idx="2340">
                  <c:v>0.52924683111318349</c:v>
                </c:pt>
                <c:pt idx="2341">
                  <c:v>0.52939707162465155</c:v>
                </c:pt>
                <c:pt idx="2342">
                  <c:v>0.52954722325206405</c:v>
                </c:pt>
                <c:pt idx="2343">
                  <c:v>0.52969728600221055</c:v>
                </c:pt>
                <c:pt idx="2344">
                  <c:v>0.52984725988183634</c:v>
                </c:pt>
                <c:pt idx="2345">
                  <c:v>0.52999714489764371</c:v>
                </c:pt>
                <c:pt idx="2346">
                  <c:v>0.53014694105629068</c:v>
                </c:pt>
                <c:pt idx="2347">
                  <c:v>0.53029664836439205</c:v>
                </c:pt>
                <c:pt idx="2348">
                  <c:v>0.53044626682851903</c:v>
                </c:pt>
                <c:pt idx="2349">
                  <c:v>0.53059579645519861</c:v>
                </c:pt>
                <c:pt idx="2350">
                  <c:v>0.53074523725091505</c:v>
                </c:pt>
                <c:pt idx="2351">
                  <c:v>0.53089458922210853</c:v>
                </c:pt>
                <c:pt idx="2352">
                  <c:v>0.5310438523751756</c:v>
                </c:pt>
                <c:pt idx="2353">
                  <c:v>0.5311930267164694</c:v>
                </c:pt>
                <c:pt idx="2354">
                  <c:v>0.53134211225229966</c:v>
                </c:pt>
                <c:pt idx="2355">
                  <c:v>0.53149110898893248</c:v>
                </c:pt>
                <c:pt idx="2356">
                  <c:v>0.53164001693259033</c:v>
                </c:pt>
                <c:pt idx="2357">
                  <c:v>0.53178883608945249</c:v>
                </c:pt>
                <c:pt idx="2358">
                  <c:v>0.53193756646565449</c:v>
                </c:pt>
                <c:pt idx="2359">
                  <c:v>0.53208620806728857</c:v>
                </c:pt>
                <c:pt idx="2360">
                  <c:v>0.53223476090040345</c:v>
                </c:pt>
                <c:pt idx="2361">
                  <c:v>0.53238322497100432</c:v>
                </c:pt>
                <c:pt idx="2362">
                  <c:v>0.53253160028505331</c:v>
                </c:pt>
                <c:pt idx="2363">
                  <c:v>0.53267988684846879</c:v>
                </c:pt>
                <c:pt idx="2364">
                  <c:v>0.53282808466712583</c:v>
                </c:pt>
                <c:pt idx="2365">
                  <c:v>0.53297619374685645</c:v>
                </c:pt>
                <c:pt idx="2366">
                  <c:v>0.53312421409344868</c:v>
                </c:pt>
                <c:pt idx="2367">
                  <c:v>0.5332721457126478</c:v>
                </c:pt>
                <c:pt idx="2368">
                  <c:v>0.53341998861015538</c:v>
                </c:pt>
                <c:pt idx="2369">
                  <c:v>0.53356774279163011</c:v>
                </c:pt>
                <c:pt idx="2370">
                  <c:v>0.53371540826268693</c:v>
                </c:pt>
                <c:pt idx="2371">
                  <c:v>0.53386298502889762</c:v>
                </c:pt>
                <c:pt idx="2372">
                  <c:v>0.53401047309579075</c:v>
                </c:pt>
                <c:pt idx="2373">
                  <c:v>0.53415787246885171</c:v>
                </c:pt>
                <c:pt idx="2374">
                  <c:v>0.5343051831535226</c:v>
                </c:pt>
                <c:pt idx="2375">
                  <c:v>0.53445240515520198</c:v>
                </c:pt>
                <c:pt idx="2376">
                  <c:v>0.53459953847924579</c:v>
                </c:pt>
                <c:pt idx="2377">
                  <c:v>0.53474658313096612</c:v>
                </c:pt>
                <c:pt idx="2378">
                  <c:v>0.53489353911563231</c:v>
                </c:pt>
                <c:pt idx="2379">
                  <c:v>0.53504040643847051</c:v>
                </c:pt>
                <c:pt idx="2380">
                  <c:v>0.53518718510466323</c:v>
                </c:pt>
                <c:pt idx="2381">
                  <c:v>0.53533387511935049</c:v>
                </c:pt>
                <c:pt idx="2382">
                  <c:v>0.53548047648762853</c:v>
                </c:pt>
                <c:pt idx="2383">
                  <c:v>0.5356269892145511</c:v>
                </c:pt>
                <c:pt idx="2384">
                  <c:v>0.53577341330512829</c:v>
                </c:pt>
                <c:pt idx="2385">
                  <c:v>0.53591974876432735</c:v>
                </c:pt>
                <c:pt idx="2386">
                  <c:v>0.53606599559707246</c:v>
                </c:pt>
                <c:pt idx="2387">
                  <c:v>0.5362121538082445</c:v>
                </c:pt>
                <c:pt idx="2388">
                  <c:v>0.53635822340268147</c:v>
                </c:pt>
                <c:pt idx="2389">
                  <c:v>0.53650420438517821</c:v>
                </c:pt>
                <c:pt idx="2390">
                  <c:v>0.53665009676048658</c:v>
                </c:pt>
                <c:pt idx="2391">
                  <c:v>0.5367959005333155</c:v>
                </c:pt>
                <c:pt idx="2392">
                  <c:v>0.53694161570833066</c:v>
                </c:pt>
                <c:pt idx="2393">
                  <c:v>0.5370872422901547</c:v>
                </c:pt>
                <c:pt idx="2394">
                  <c:v>0.53723278028336752</c:v>
                </c:pt>
                <c:pt idx="2395">
                  <c:v>0.53737822969250582</c:v>
                </c:pt>
                <c:pt idx="2396">
                  <c:v>0.53752359052206344</c:v>
                </c:pt>
                <c:pt idx="2397">
                  <c:v>0.53766886277649129</c:v>
                </c:pt>
                <c:pt idx="2398">
                  <c:v>0.53781404646019704</c:v>
                </c:pt>
                <c:pt idx="2399">
                  <c:v>0.53795914157754565</c:v>
                </c:pt>
                <c:pt idx="2400">
                  <c:v>0.53810414813285912</c:v>
                </c:pt>
                <c:pt idx="2401">
                  <c:v>0.53824906613041656</c:v>
                </c:pt>
                <c:pt idx="2402">
                  <c:v>0.53839389557445394</c:v>
                </c:pt>
                <c:pt idx="2403">
                  <c:v>0.53853863646916467</c:v>
                </c:pt>
                <c:pt idx="2404">
                  <c:v>0.53868328881869887</c:v>
                </c:pt>
                <c:pt idx="2405">
                  <c:v>0.53882785262716415</c:v>
                </c:pt>
                <c:pt idx="2406">
                  <c:v>0.53897232789862504</c:v>
                </c:pt>
                <c:pt idx="2407">
                  <c:v>0.5391167146371032</c:v>
                </c:pt>
                <c:pt idx="2408">
                  <c:v>0.53926101284657746</c:v>
                </c:pt>
                <c:pt idx="2409">
                  <c:v>0.53940522253098377</c:v>
                </c:pt>
                <c:pt idx="2410">
                  <c:v>0.53954934369421548</c:v>
                </c:pt>
                <c:pt idx="2411">
                  <c:v>0.53969337634012271</c:v>
                </c:pt>
                <c:pt idx="2412">
                  <c:v>0.53983732047251287</c:v>
                </c:pt>
                <c:pt idx="2413">
                  <c:v>0.53998117609515095</c:v>
                </c:pt>
                <c:pt idx="2414">
                  <c:v>0.54012494321175863</c:v>
                </c:pt>
                <c:pt idx="2415">
                  <c:v>0.54026862182601509</c:v>
                </c:pt>
                <c:pt idx="2416">
                  <c:v>0.54041221194155664</c:v>
                </c:pt>
                <c:pt idx="2417">
                  <c:v>0.54055571356197685</c:v>
                </c:pt>
                <c:pt idx="2418">
                  <c:v>0.54069912669082643</c:v>
                </c:pt>
                <c:pt idx="2419">
                  <c:v>0.54084245133161346</c:v>
                </c:pt>
                <c:pt idx="2420">
                  <c:v>0.54098568748780307</c:v>
                </c:pt>
                <c:pt idx="2421">
                  <c:v>0.54112883516281796</c:v>
                </c:pt>
                <c:pt idx="2422">
                  <c:v>0.54127189436003786</c:v>
                </c:pt>
                <c:pt idx="2423">
                  <c:v>0.54141486508279979</c:v>
                </c:pt>
                <c:pt idx="2424">
                  <c:v>0.5415577473343981</c:v>
                </c:pt>
                <c:pt idx="2425">
                  <c:v>0.54170054111808463</c:v>
                </c:pt>
                <c:pt idx="2426">
                  <c:v>0.54184324643706805</c:v>
                </c:pt>
                <c:pt idx="2427">
                  <c:v>0.54198586329451481</c:v>
                </c:pt>
                <c:pt idx="2428">
                  <c:v>0.54212839169354843</c:v>
                </c:pt>
                <c:pt idx="2429">
                  <c:v>0.54227083163724976</c:v>
                </c:pt>
                <c:pt idx="2430">
                  <c:v>0.54241318312865705</c:v>
                </c:pt>
                <c:pt idx="2431">
                  <c:v>0.5425554461707659</c:v>
                </c:pt>
                <c:pt idx="2432">
                  <c:v>0.54269762076652905</c:v>
                </c:pt>
                <c:pt idx="2433">
                  <c:v>0.54283970691885697</c:v>
                </c:pt>
                <c:pt idx="2434">
                  <c:v>0.54298170463061723</c:v>
                </c:pt>
                <c:pt idx="2435">
                  <c:v>0.54312361390463459</c:v>
                </c:pt>
                <c:pt idx="2436">
                  <c:v>0.54326543474369171</c:v>
                </c:pt>
                <c:pt idx="2437">
                  <c:v>0.54340716715052806</c:v>
                </c:pt>
                <c:pt idx="2438">
                  <c:v>0.54354881112784093</c:v>
                </c:pt>
                <c:pt idx="2439">
                  <c:v>0.54369036667828474</c:v>
                </c:pt>
                <c:pt idx="2440">
                  <c:v>0.54383183380447142</c:v>
                </c:pt>
                <c:pt idx="2441">
                  <c:v>0.54397321250897024</c:v>
                </c:pt>
                <c:pt idx="2442">
                  <c:v>0.54411450279430795</c:v>
                </c:pt>
                <c:pt idx="2443">
                  <c:v>0.54425570466296869</c:v>
                </c:pt>
                <c:pt idx="2444">
                  <c:v>0.54439681811739404</c:v>
                </c:pt>
                <c:pt idx="2445">
                  <c:v>0.54453784315998288</c:v>
                </c:pt>
                <c:pt idx="2446">
                  <c:v>0.54467877979309187</c:v>
                </c:pt>
                <c:pt idx="2447">
                  <c:v>0.54481962801903461</c:v>
                </c:pt>
                <c:pt idx="2448">
                  <c:v>0.54496038784008249</c:v>
                </c:pt>
                <c:pt idx="2449">
                  <c:v>0.5451010592584643</c:v>
                </c:pt>
                <c:pt idx="2450">
                  <c:v>0.54524164227636629</c:v>
                </c:pt>
                <c:pt idx="2451">
                  <c:v>0.54538213689593196</c:v>
                </c:pt>
                <c:pt idx="2452">
                  <c:v>0.54552254311926274</c:v>
                </c:pt>
                <c:pt idx="2453">
                  <c:v>0.54566286094841698</c:v>
                </c:pt>
                <c:pt idx="2454">
                  <c:v>0.54580309038541097</c:v>
                </c:pt>
                <c:pt idx="2455">
                  <c:v>0.54594323143221812</c:v>
                </c:pt>
                <c:pt idx="2456">
                  <c:v>0.54608328409076967</c:v>
                </c:pt>
                <c:pt idx="2457">
                  <c:v>0.54622324836295399</c:v>
                </c:pt>
                <c:pt idx="2458">
                  <c:v>0.54636312425061728</c:v>
                </c:pt>
                <c:pt idx="2459">
                  <c:v>0.54650291175556287</c:v>
                </c:pt>
                <c:pt idx="2460">
                  <c:v>0.54664261087955213</c:v>
                </c:pt>
                <c:pt idx="2461">
                  <c:v>0.54678222162430334</c:v>
                </c:pt>
                <c:pt idx="2462">
                  <c:v>0.54692174399149274</c:v>
                </c:pt>
                <c:pt idx="2463">
                  <c:v>0.54706117798275378</c:v>
                </c:pt>
                <c:pt idx="2464">
                  <c:v>0.54720052359967764</c:v>
                </c:pt>
                <c:pt idx="2465">
                  <c:v>0.54733978084381307</c:v>
                </c:pt>
                <c:pt idx="2466">
                  <c:v>0.54747894971666611</c:v>
                </c:pt>
                <c:pt idx="2467">
                  <c:v>0.54761803021970035</c:v>
                </c:pt>
                <c:pt idx="2468">
                  <c:v>0.54775702235433732</c:v>
                </c:pt>
                <c:pt idx="2469">
                  <c:v>0.54789592612195548</c:v>
                </c:pt>
                <c:pt idx="2470">
                  <c:v>0.54803474152389131</c:v>
                </c:pt>
                <c:pt idx="2471">
                  <c:v>0.54817346856143867</c:v>
                </c:pt>
                <c:pt idx="2472">
                  <c:v>0.54831210723584889</c:v>
                </c:pt>
                <c:pt idx="2473">
                  <c:v>0.548450657548331</c:v>
                </c:pt>
                <c:pt idx="2474">
                  <c:v>0.54858911950005151</c:v>
                </c:pt>
                <c:pt idx="2475">
                  <c:v>0.54872749309213431</c:v>
                </c:pt>
                <c:pt idx="2476">
                  <c:v>0.5488657783256613</c:v>
                </c:pt>
                <c:pt idx="2477">
                  <c:v>0.54900397520167155</c:v>
                </c:pt>
                <c:pt idx="2478">
                  <c:v>0.5491420837211618</c:v>
                </c:pt>
                <c:pt idx="2479">
                  <c:v>0.54928010388508641</c:v>
                </c:pt>
                <c:pt idx="2480">
                  <c:v>0.5494180356943571</c:v>
                </c:pt>
                <c:pt idx="2481">
                  <c:v>0.54955587914984361</c:v>
                </c:pt>
                <c:pt idx="2482">
                  <c:v>0.54969363425237272</c:v>
                </c:pt>
                <c:pt idx="2483">
                  <c:v>0.54983130100272937</c:v>
                </c:pt>
                <c:pt idx="2484">
                  <c:v>0.5499688794016554</c:v>
                </c:pt>
                <c:pt idx="2485">
                  <c:v>0.55010636944985081</c:v>
                </c:pt>
                <c:pt idx="2486">
                  <c:v>0.55024377114797274</c:v>
                </c:pt>
                <c:pt idx="2487">
                  <c:v>0.55038108449663636</c:v>
                </c:pt>
                <c:pt idx="2488">
                  <c:v>0.55051830949641412</c:v>
                </c:pt>
                <c:pt idx="2489">
                  <c:v>0.55065544614783601</c:v>
                </c:pt>
                <c:pt idx="2490">
                  <c:v>0.55079249445138989</c:v>
                </c:pt>
                <c:pt idx="2491">
                  <c:v>0.55092945440752095</c:v>
                </c:pt>
                <c:pt idx="2492">
                  <c:v>0.55106632601663208</c:v>
                </c:pt>
                <c:pt idx="2493">
                  <c:v>0.55120310927908367</c:v>
                </c:pt>
                <c:pt idx="2494">
                  <c:v>0.55133980419519379</c:v>
                </c:pt>
                <c:pt idx="2495">
                  <c:v>0.55147641076523823</c:v>
                </c:pt>
                <c:pt idx="2496">
                  <c:v>0.55161292898945002</c:v>
                </c:pt>
                <c:pt idx="2497">
                  <c:v>0.55174935886802012</c:v>
                </c:pt>
                <c:pt idx="2498">
                  <c:v>0.55188570040109697</c:v>
                </c:pt>
                <c:pt idx="2499">
                  <c:v>0.55202195358878636</c:v>
                </c:pt>
                <c:pt idx="2500">
                  <c:v>0.55215811843115226</c:v>
                </c:pt>
                <c:pt idx="2501">
                  <c:v>0.55229419492821552</c:v>
                </c:pt>
                <c:pt idx="2502">
                  <c:v>0.55243018307995517</c:v>
                </c:pt>
                <c:pt idx="2503">
                  <c:v>0.5525660828863076</c:v>
                </c:pt>
                <c:pt idx="2504">
                  <c:v>0.55270189434716654</c:v>
                </c:pt>
                <c:pt idx="2505">
                  <c:v>0.55283761746238391</c:v>
                </c:pt>
                <c:pt idx="2506">
                  <c:v>0.55297325223176863</c:v>
                </c:pt>
                <c:pt idx="2507">
                  <c:v>0.55310879865508755</c:v>
                </c:pt>
                <c:pt idx="2508">
                  <c:v>0.55324425673206501</c:v>
                </c:pt>
                <c:pt idx="2509">
                  <c:v>0.55337962646238315</c:v>
                </c:pt>
                <c:pt idx="2510">
                  <c:v>0.55351490784568125</c:v>
                </c:pt>
                <c:pt idx="2511">
                  <c:v>0.55365010088155653</c:v>
                </c:pt>
                <c:pt idx="2512">
                  <c:v>0.55378520556956368</c:v>
                </c:pt>
                <c:pt idx="2513">
                  <c:v>0.55392022190921508</c:v>
                </c:pt>
                <c:pt idx="2514">
                  <c:v>0.55405514989998061</c:v>
                </c:pt>
                <c:pt idx="2515">
                  <c:v>0.55418998954128773</c:v>
                </c:pt>
                <c:pt idx="2516">
                  <c:v>0.55432474083252148</c:v>
                </c:pt>
                <c:pt idx="2517">
                  <c:v>0.5544594037730245</c:v>
                </c:pt>
                <c:pt idx="2518">
                  <c:v>0.55459397836209712</c:v>
                </c:pt>
                <c:pt idx="2519">
                  <c:v>0.55472846459899705</c:v>
                </c:pt>
                <c:pt idx="2520">
                  <c:v>0.5548628624829397</c:v>
                </c:pt>
                <c:pt idx="2521">
                  <c:v>0.55499717201309806</c:v>
                </c:pt>
                <c:pt idx="2522">
                  <c:v>0.55513139318860261</c:v>
                </c:pt>
                <c:pt idx="2523">
                  <c:v>0.55526552600854162</c:v>
                </c:pt>
                <c:pt idx="2524">
                  <c:v>0.55539957047196042</c:v>
                </c:pt>
                <c:pt idx="2525">
                  <c:v>0.5555335265778627</c:v>
                </c:pt>
                <c:pt idx="2526">
                  <c:v>0.55566739432520884</c:v>
                </c:pt>
                <c:pt idx="2527">
                  <c:v>0.5558011737129176</c:v>
                </c:pt>
                <c:pt idx="2528">
                  <c:v>0.55593486473986453</c:v>
                </c:pt>
                <c:pt idx="2529">
                  <c:v>0.55606846740488358</c:v>
                </c:pt>
                <c:pt idx="2530">
                  <c:v>0.55620198170676527</c:v>
                </c:pt>
                <c:pt idx="2531">
                  <c:v>0.55633540764425848</c:v>
                </c:pt>
                <c:pt idx="2532">
                  <c:v>0.55646874521606948</c:v>
                </c:pt>
                <c:pt idx="2533">
                  <c:v>0.55660199442086178</c:v>
                </c:pt>
                <c:pt idx="2534">
                  <c:v>0.55673515525725648</c:v>
                </c:pt>
                <c:pt idx="2535">
                  <c:v>0.5568682277238326</c:v>
                </c:pt>
                <c:pt idx="2536">
                  <c:v>0.55700121181912643</c:v>
                </c:pt>
                <c:pt idx="2537">
                  <c:v>0.55713410754163162</c:v>
                </c:pt>
                <c:pt idx="2538">
                  <c:v>0.55726691488979962</c:v>
                </c:pt>
                <c:pt idx="2539">
                  <c:v>0.55739963386203939</c:v>
                </c:pt>
                <c:pt idx="2540">
                  <c:v>0.55753226445671733</c:v>
                </c:pt>
                <c:pt idx="2541">
                  <c:v>0.55766480667215723</c:v>
                </c:pt>
                <c:pt idx="2542">
                  <c:v>0.55779726050664069</c:v>
                </c:pt>
                <c:pt idx="2543">
                  <c:v>0.55792962595840667</c:v>
                </c:pt>
                <c:pt idx="2544">
                  <c:v>0.5580619030256514</c:v>
                </c:pt>
                <c:pt idx="2545">
                  <c:v>0.55819409170652901</c:v>
                </c:pt>
                <c:pt idx="2546">
                  <c:v>0.55832619199915101</c:v>
                </c:pt>
                <c:pt idx="2547">
                  <c:v>0.55845820390158618</c:v>
                </c:pt>
                <c:pt idx="2548">
                  <c:v>0.55859012741186098</c:v>
                </c:pt>
                <c:pt idx="2549">
                  <c:v>0.55872196252795936</c:v>
                </c:pt>
                <c:pt idx="2550">
                  <c:v>0.55885370924782274</c:v>
                </c:pt>
                <c:pt idx="2551">
                  <c:v>0.55898536756934991</c:v>
                </c:pt>
                <c:pt idx="2552">
                  <c:v>0.55911693749039726</c:v>
                </c:pt>
                <c:pt idx="2553">
                  <c:v>0.55924841900877853</c:v>
                </c:pt>
                <c:pt idx="2554">
                  <c:v>0.55937981212226484</c:v>
                </c:pt>
                <c:pt idx="2555">
                  <c:v>0.55951111682858512</c:v>
                </c:pt>
                <c:pt idx="2556">
                  <c:v>0.55964233312542533</c:v>
                </c:pt>
                <c:pt idx="2557">
                  <c:v>0.55977346101042913</c:v>
                </c:pt>
                <c:pt idx="2558">
                  <c:v>0.55990450048119755</c:v>
                </c:pt>
                <c:pt idx="2559">
                  <c:v>0.560035451535289</c:v>
                </c:pt>
                <c:pt idx="2560">
                  <c:v>0.56016631417021923</c:v>
                </c:pt>
                <c:pt idx="2561">
                  <c:v>0.56029708838346171</c:v>
                </c:pt>
                <c:pt idx="2562">
                  <c:v>0.56042777417244705</c:v>
                </c:pt>
                <c:pt idx="2563">
                  <c:v>0.56055837153456334</c:v>
                </c:pt>
                <c:pt idx="2564">
                  <c:v>0.56068888046715615</c:v>
                </c:pt>
                <c:pt idx="2565">
                  <c:v>0.56081930096752819</c:v>
                </c:pt>
                <c:pt idx="2566">
                  <c:v>0.56094963303293988</c:v>
                </c:pt>
                <c:pt idx="2567">
                  <c:v>0.56107987666060877</c:v>
                </c:pt>
                <c:pt idx="2568">
                  <c:v>0.56121003184771001</c:v>
                </c:pt>
                <c:pt idx="2569">
                  <c:v>0.5613400985913759</c:v>
                </c:pt>
                <c:pt idx="2570">
                  <c:v>0.56147007688869621</c:v>
                </c:pt>
                <c:pt idx="2571">
                  <c:v>0.56159996673671808</c:v>
                </c:pt>
                <c:pt idx="2572">
                  <c:v>0.56172976813244591</c:v>
                </c:pt>
                <c:pt idx="2573">
                  <c:v>0.56185948107284145</c:v>
                </c:pt>
                <c:pt idx="2574">
                  <c:v>0.56198910555482384</c:v>
                </c:pt>
                <c:pt idx="2575">
                  <c:v>0.56211864157526936</c:v>
                </c:pt>
                <c:pt idx="2576">
                  <c:v>0.5622480891310121</c:v>
                </c:pt>
                <c:pt idx="2577">
                  <c:v>0.56237744821884283</c:v>
                </c:pt>
                <c:pt idx="2578">
                  <c:v>0.56250671883551007</c:v>
                </c:pt>
                <c:pt idx="2579">
                  <c:v>0.56263590097771932</c:v>
                </c:pt>
                <c:pt idx="2580">
                  <c:v>0.56276499464213359</c:v>
                </c:pt>
                <c:pt idx="2581">
                  <c:v>0.56289399982537303</c:v>
                </c:pt>
                <c:pt idx="2582">
                  <c:v>0.56302291652401526</c:v>
                </c:pt>
                <c:pt idx="2583">
                  <c:v>0.56315174473459473</c:v>
                </c:pt>
                <c:pt idx="2584">
                  <c:v>0.56328048445360379</c:v>
                </c:pt>
                <c:pt idx="2585">
                  <c:v>0.56340913567749129</c:v>
                </c:pt>
                <c:pt idx="2586">
                  <c:v>0.56353769840266399</c:v>
                </c:pt>
                <c:pt idx="2587">
                  <c:v>0.56366617262548535</c:v>
                </c:pt>
                <c:pt idx="2588">
                  <c:v>0.56379455834227654</c:v>
                </c:pt>
                <c:pt idx="2589">
                  <c:v>0.56392285554931543</c:v>
                </c:pt>
                <c:pt idx="2590">
                  <c:v>0.56405106424283735</c:v>
                </c:pt>
                <c:pt idx="2591">
                  <c:v>0.56417918441903481</c:v>
                </c:pt>
                <c:pt idx="2592">
                  <c:v>0.56430721607405754</c:v>
                </c:pt>
                <c:pt idx="2593">
                  <c:v>0.56443515920401244</c:v>
                </c:pt>
                <c:pt idx="2594">
                  <c:v>0.56456301380496343</c:v>
                </c:pt>
                <c:pt idx="2595">
                  <c:v>0.5646907798729317</c:v>
                </c:pt>
                <c:pt idx="2596">
                  <c:v>0.56481845740389558</c:v>
                </c:pt>
                <c:pt idx="2597">
                  <c:v>0.56494604639379042</c:v>
                </c:pt>
                <c:pt idx="2598">
                  <c:v>0.56507354683850886</c:v>
                </c:pt>
                <c:pt idx="2599">
                  <c:v>0.56520095873390053</c:v>
                </c:pt>
                <c:pt idx="2600">
                  <c:v>0.56532828207577224</c:v>
                </c:pt>
                <c:pt idx="2601">
                  <c:v>0.56545551685988793</c:v>
                </c:pt>
                <c:pt idx="2602">
                  <c:v>0.56558266308196836</c:v>
                </c:pt>
                <c:pt idx="2603">
                  <c:v>0.56570972073769177</c:v>
                </c:pt>
                <c:pt idx="2604">
                  <c:v>0.5658366898226932</c:v>
                </c:pt>
                <c:pt idx="2605">
                  <c:v>0.56596357033256472</c:v>
                </c:pt>
                <c:pt idx="2606">
                  <c:v>0.56609036226285547</c:v>
                </c:pt>
                <c:pt idx="2607">
                  <c:v>0.5662170656090717</c:v>
                </c:pt>
                <c:pt idx="2608">
                  <c:v>0.56634368036667682</c:v>
                </c:pt>
                <c:pt idx="2609">
                  <c:v>0.56647020653109081</c:v>
                </c:pt>
                <c:pt idx="2610">
                  <c:v>0.56659664409769117</c:v>
                </c:pt>
                <c:pt idx="2611">
                  <c:v>0.56672299306181184</c:v>
                </c:pt>
                <c:pt idx="2612">
                  <c:v>0.56684925341874415</c:v>
                </c:pt>
                <c:pt idx="2613">
                  <c:v>0.56697542516373634</c:v>
                </c:pt>
                <c:pt idx="2614">
                  <c:v>0.56710150829199346</c:v>
                </c:pt>
                <c:pt idx="2615">
                  <c:v>0.56722750279867762</c:v>
                </c:pt>
                <c:pt idx="2616">
                  <c:v>0.5673534086789076</c:v>
                </c:pt>
                <c:pt idx="2617">
                  <c:v>0.56747922592775946</c:v>
                </c:pt>
                <c:pt idx="2618">
                  <c:v>0.56760495454026616</c:v>
                </c:pt>
                <c:pt idx="2619">
                  <c:v>0.56773059451141705</c:v>
                </c:pt>
                <c:pt idx="2620">
                  <c:v>0.56785614583615907</c:v>
                </c:pt>
                <c:pt idx="2621">
                  <c:v>0.56798160850939527</c:v>
                </c:pt>
                <c:pt idx="2622">
                  <c:v>0.56810698252598646</c:v>
                </c:pt>
                <c:pt idx="2623">
                  <c:v>0.56823226788074932</c:v>
                </c:pt>
                <c:pt idx="2624">
                  <c:v>0.56835746456845815</c:v>
                </c:pt>
                <c:pt idx="2625">
                  <c:v>0.56848257258384349</c:v>
                </c:pt>
                <c:pt idx="2626">
                  <c:v>0.56860759192159316</c:v>
                </c:pt>
                <c:pt idx="2627">
                  <c:v>0.56873252257635154</c:v>
                </c:pt>
                <c:pt idx="2628">
                  <c:v>0.56885736454271962</c:v>
                </c:pt>
                <c:pt idx="2629">
                  <c:v>0.56898211781525565</c:v>
                </c:pt>
                <c:pt idx="2630">
                  <c:v>0.56910678238847412</c:v>
                </c:pt>
                <c:pt idx="2631">
                  <c:v>0.56923135825684645</c:v>
                </c:pt>
                <c:pt idx="2632">
                  <c:v>0.56935584541480089</c:v>
                </c:pt>
                <c:pt idx="2633">
                  <c:v>0.56948024385672225</c:v>
                </c:pt>
                <c:pt idx="2634">
                  <c:v>0.56960455357695228</c:v>
                </c:pt>
                <c:pt idx="2635">
                  <c:v>0.56972877456978921</c:v>
                </c:pt>
                <c:pt idx="2636">
                  <c:v>0.56985290682948775</c:v>
                </c:pt>
                <c:pt idx="2637">
                  <c:v>0.56997695035025975</c:v>
                </c:pt>
                <c:pt idx="2638">
                  <c:v>0.57010090512627354</c:v>
                </c:pt>
                <c:pt idx="2639">
                  <c:v>0.57022477115165371</c:v>
                </c:pt>
                <c:pt idx="2640">
                  <c:v>0.57034854842048188</c:v>
                </c:pt>
                <c:pt idx="2641">
                  <c:v>0.57047223692679616</c:v>
                </c:pt>
                <c:pt idx="2642">
                  <c:v>0.57059583666459124</c:v>
                </c:pt>
                <c:pt idx="2643">
                  <c:v>0.5707193476278184</c:v>
                </c:pt>
                <c:pt idx="2644">
                  <c:v>0.5708427698103854</c:v>
                </c:pt>
                <c:pt idx="2645">
                  <c:v>0.57096610320615659</c:v>
                </c:pt>
                <c:pt idx="2646">
                  <c:v>0.57108934780895293</c:v>
                </c:pt>
                <c:pt idx="2647">
                  <c:v>0.57121250361255183</c:v>
                </c:pt>
                <c:pt idx="2648">
                  <c:v>0.57133557061068696</c:v>
                </c:pt>
                <c:pt idx="2649">
                  <c:v>0.57145854879704916</c:v>
                </c:pt>
                <c:pt idx="2650">
                  <c:v>0.57158143816528495</c:v>
                </c:pt>
                <c:pt idx="2651">
                  <c:v>0.57170423870899756</c:v>
                </c:pt>
                <c:pt idx="2652">
                  <c:v>0.57182695042174703</c:v>
                </c:pt>
                <c:pt idx="2653">
                  <c:v>0.57194957329704932</c:v>
                </c:pt>
                <c:pt idx="2654">
                  <c:v>0.57207210732837699</c:v>
                </c:pt>
                <c:pt idx="2655">
                  <c:v>0.57219455250915907</c:v>
                </c:pt>
                <c:pt idx="2656">
                  <c:v>0.57231690883278097</c:v>
                </c:pt>
                <c:pt idx="2657">
                  <c:v>0.57243917629258423</c:v>
                </c:pt>
                <c:pt idx="2658">
                  <c:v>0.57256135488186699</c:v>
                </c:pt>
                <c:pt idx="2659">
                  <c:v>0.57268344459388354</c:v>
                </c:pt>
                <c:pt idx="2660">
                  <c:v>0.57280544542184453</c:v>
                </c:pt>
                <c:pt idx="2661">
                  <c:v>0.57292735735891698</c:v>
                </c:pt>
                <c:pt idx="2662">
                  <c:v>0.57304918039822428</c:v>
                </c:pt>
                <c:pt idx="2663">
                  <c:v>0.57317091453284552</c:v>
                </c:pt>
                <c:pt idx="2664">
                  <c:v>0.57329255975581683</c:v>
                </c:pt>
                <c:pt idx="2665">
                  <c:v>0.57341411606012993</c:v>
                </c:pt>
                <c:pt idx="2666">
                  <c:v>0.57353558343873312</c:v>
                </c:pt>
                <c:pt idx="2667">
                  <c:v>0.57365696188453075</c:v>
                </c:pt>
                <c:pt idx="2668">
                  <c:v>0.5737782513903833</c:v>
                </c:pt>
                <c:pt idx="2669">
                  <c:v>0.57389945194910741</c:v>
                </c:pt>
                <c:pt idx="2670">
                  <c:v>0.57402056355347608</c:v>
                </c:pt>
                <c:pt idx="2671">
                  <c:v>0.57414158619621813</c:v>
                </c:pt>
                <c:pt idx="2672">
                  <c:v>0.57426251987001875</c:v>
                </c:pt>
                <c:pt idx="2673">
                  <c:v>0.57438336456751893</c:v>
                </c:pt>
                <c:pt idx="2674">
                  <c:v>0.57450412028131592</c:v>
                </c:pt>
                <c:pt idx="2675">
                  <c:v>0.57462478700396302</c:v>
                </c:pt>
                <c:pt idx="2676">
                  <c:v>0.57474536472796955</c:v>
                </c:pt>
                <c:pt idx="2677">
                  <c:v>0.57486585344580066</c:v>
                </c:pt>
                <c:pt idx="2678">
                  <c:v>0.57498625314987784</c:v>
                </c:pt>
                <c:pt idx="2679">
                  <c:v>0.57510656383257819</c:v>
                </c:pt>
                <c:pt idx="2680">
                  <c:v>0.57522678548623507</c:v>
                </c:pt>
                <c:pt idx="2681">
                  <c:v>0.57534691810313765</c:v>
                </c:pt>
                <c:pt idx="2682">
                  <c:v>0.57546696167553102</c:v>
                </c:pt>
                <c:pt idx="2683">
                  <c:v>0.57558691619561597</c:v>
                </c:pt>
                <c:pt idx="2684">
                  <c:v>0.57570678165554978</c:v>
                </c:pt>
                <c:pt idx="2685">
                  <c:v>0.57582655804744487</c:v>
                </c:pt>
                <c:pt idx="2686">
                  <c:v>0.57594624536336991</c:v>
                </c:pt>
                <c:pt idx="2687">
                  <c:v>0.57606584359534929</c:v>
                </c:pt>
                <c:pt idx="2688">
                  <c:v>0.57618535273536331</c:v>
                </c:pt>
                <c:pt idx="2689">
                  <c:v>0.57630477277534786</c:v>
                </c:pt>
                <c:pt idx="2690">
                  <c:v>0.57642410370719466</c:v>
                </c:pt>
                <c:pt idx="2691">
                  <c:v>0.57654334552275144</c:v>
                </c:pt>
                <c:pt idx="2692">
                  <c:v>0.57666249821382132</c:v>
                </c:pt>
                <c:pt idx="2693">
                  <c:v>0.576781561772163</c:v>
                </c:pt>
                <c:pt idx="2694">
                  <c:v>0.57690053618949155</c:v>
                </c:pt>
                <c:pt idx="2695">
                  <c:v>0.57701942145747709</c:v>
                </c:pt>
                <c:pt idx="2696">
                  <c:v>0.57713821756774542</c:v>
                </c:pt>
                <c:pt idx="2697">
                  <c:v>0.57725692451187816</c:v>
                </c:pt>
                <c:pt idx="2698">
                  <c:v>0.57737554228141263</c:v>
                </c:pt>
                <c:pt idx="2699">
                  <c:v>0.57749407086784132</c:v>
                </c:pt>
                <c:pt idx="2700">
                  <c:v>0.57761251026261284</c:v>
                </c:pt>
                <c:pt idx="2701">
                  <c:v>0.57773086045713073</c:v>
                </c:pt>
                <c:pt idx="2702">
                  <c:v>0.57784912144275458</c:v>
                </c:pt>
                <c:pt idx="2703">
                  <c:v>0.5779672932107992</c:v>
                </c:pt>
                <c:pt idx="2704">
                  <c:v>0.57808537575253494</c:v>
                </c:pt>
                <c:pt idx="2705">
                  <c:v>0.57820336905918768</c:v>
                </c:pt>
                <c:pt idx="2706">
                  <c:v>0.57832127312193848</c:v>
                </c:pt>
                <c:pt idx="2707">
                  <c:v>0.57843908793192422</c:v>
                </c:pt>
                <c:pt idx="2708">
                  <c:v>0.57855681348023669</c:v>
                </c:pt>
                <c:pt idx="2709">
                  <c:v>0.57867444975792359</c:v>
                </c:pt>
                <c:pt idx="2710">
                  <c:v>0.57879199675598747</c:v>
                </c:pt>
                <c:pt idx="2711">
                  <c:v>0.57890945446538644</c:v>
                </c:pt>
                <c:pt idx="2712">
                  <c:v>0.579026822877034</c:v>
                </c:pt>
                <c:pt idx="2713">
                  <c:v>0.57914410198179878</c:v>
                </c:pt>
                <c:pt idx="2714">
                  <c:v>0.57926129177050467</c:v>
                </c:pt>
                <c:pt idx="2715">
                  <c:v>0.57937839223393084</c:v>
                </c:pt>
                <c:pt idx="2716">
                  <c:v>0.57949540336281169</c:v>
                </c:pt>
                <c:pt idx="2717">
                  <c:v>0.57961232514783678</c:v>
                </c:pt>
                <c:pt idx="2718">
                  <c:v>0.57972915757965093</c:v>
                </c:pt>
                <c:pt idx="2719">
                  <c:v>0.579845900648854</c:v>
                </c:pt>
                <c:pt idx="2720">
                  <c:v>0.57996255434600086</c:v>
                </c:pt>
                <c:pt idx="2721">
                  <c:v>0.58007911866160156</c:v>
                </c:pt>
                <c:pt idx="2722">
                  <c:v>0.58019559358612161</c:v>
                </c:pt>
                <c:pt idx="2723">
                  <c:v>0.580311979109981</c:v>
                </c:pt>
                <c:pt idx="2724">
                  <c:v>0.58042827522355489</c:v>
                </c:pt>
                <c:pt idx="2725">
                  <c:v>0.58054448191717389</c:v>
                </c:pt>
                <c:pt idx="2726">
                  <c:v>0.58066059918112289</c:v>
                </c:pt>
                <c:pt idx="2727">
                  <c:v>0.58077662700564225</c:v>
                </c:pt>
                <c:pt idx="2728">
                  <c:v>0.58089256538092715</c:v>
                </c:pt>
                <c:pt idx="2729">
                  <c:v>0.58100841429712746</c:v>
                </c:pt>
                <c:pt idx="2730">
                  <c:v>0.58112417374434822</c:v>
                </c:pt>
                <c:pt idx="2731">
                  <c:v>0.58123984371264914</c:v>
                </c:pt>
                <c:pt idx="2732">
                  <c:v>0.581355424192045</c:v>
                </c:pt>
                <c:pt idx="2733">
                  <c:v>0.58147091517250504</c:v>
                </c:pt>
                <c:pt idx="2734">
                  <c:v>0.58158631664395344</c:v>
                </c:pt>
                <c:pt idx="2735">
                  <c:v>0.58170162859626928</c:v>
                </c:pt>
                <c:pt idx="2736">
                  <c:v>0.58181685101928626</c:v>
                </c:pt>
                <c:pt idx="2737">
                  <c:v>0.58193198390279277</c:v>
                </c:pt>
                <c:pt idx="2738">
                  <c:v>0.5820470272365319</c:v>
                </c:pt>
                <c:pt idx="2739">
                  <c:v>0.58216198101020156</c:v>
                </c:pt>
                <c:pt idx="2740">
                  <c:v>0.5822768452134538</c:v>
                </c:pt>
                <c:pt idx="2741">
                  <c:v>0.58239161983589594</c:v>
                </c:pt>
                <c:pt idx="2742">
                  <c:v>0.58250630486708943</c:v>
                </c:pt>
                <c:pt idx="2743">
                  <c:v>0.58262090029655045</c:v>
                </c:pt>
                <c:pt idx="2744">
                  <c:v>0.58273540611374963</c:v>
                </c:pt>
                <c:pt idx="2745">
                  <c:v>0.58284982230811222</c:v>
                </c:pt>
                <c:pt idx="2746">
                  <c:v>0.58296414886901782</c:v>
                </c:pt>
                <c:pt idx="2747">
                  <c:v>0.58307838578580062</c:v>
                </c:pt>
                <c:pt idx="2748">
                  <c:v>0.58319253304774898</c:v>
                </c:pt>
                <c:pt idx="2749">
                  <c:v>0.58330659064410595</c:v>
                </c:pt>
                <c:pt idx="2750">
                  <c:v>0.58342055856406883</c:v>
                </c:pt>
                <c:pt idx="2751">
                  <c:v>0.58353443679678929</c:v>
                </c:pt>
                <c:pt idx="2752">
                  <c:v>0.58364822533137328</c:v>
                </c:pt>
                <c:pt idx="2753">
                  <c:v>0.58376192415688111</c:v>
                </c:pt>
                <c:pt idx="2754">
                  <c:v>0.58387553326232722</c:v>
                </c:pt>
                <c:pt idx="2755">
                  <c:v>0.58398905263668055</c:v>
                </c:pt>
                <c:pt idx="2756">
                  <c:v>0.58410248226886385</c:v>
                </c:pt>
                <c:pt idx="2757">
                  <c:v>0.58421582214775436</c:v>
                </c:pt>
                <c:pt idx="2758">
                  <c:v>0.58432907226218345</c:v>
                </c:pt>
                <c:pt idx="2759">
                  <c:v>0.58444223260093653</c:v>
                </c:pt>
                <c:pt idx="2760">
                  <c:v>0.58455530315275306</c:v>
                </c:pt>
                <c:pt idx="2761">
                  <c:v>0.58466828390632675</c:v>
                </c:pt>
                <c:pt idx="2762">
                  <c:v>0.58478117485030534</c:v>
                </c:pt>
                <c:pt idx="2763">
                  <c:v>0.5848939759732904</c:v>
                </c:pt>
                <c:pt idx="2764">
                  <c:v>0.58500668726383742</c:v>
                </c:pt>
                <c:pt idx="2765">
                  <c:v>0.58511930871045648</c:v>
                </c:pt>
                <c:pt idx="2766">
                  <c:v>0.58523184030161057</c:v>
                </c:pt>
                <c:pt idx="2767">
                  <c:v>0.58534428202571742</c:v>
                </c:pt>
                <c:pt idx="2768">
                  <c:v>0.58545663387114844</c:v>
                </c:pt>
                <c:pt idx="2769">
                  <c:v>0.58556889582622862</c:v>
                </c:pt>
                <c:pt idx="2770">
                  <c:v>0.58568106787923702</c:v>
                </c:pt>
                <c:pt idx="2771">
                  <c:v>0.58579315001840637</c:v>
                </c:pt>
                <c:pt idx="2772">
                  <c:v>0.58590514223192314</c:v>
                </c:pt>
                <c:pt idx="2773">
                  <c:v>0.58601704450792758</c:v>
                </c:pt>
                <c:pt idx="2774">
                  <c:v>0.58612885683451366</c:v>
                </c:pt>
                <c:pt idx="2775">
                  <c:v>0.58624057919972905</c:v>
                </c:pt>
                <c:pt idx="2776">
                  <c:v>0.5863522115915748</c:v>
                </c:pt>
                <c:pt idx="2777">
                  <c:v>0.58646375399800599</c:v>
                </c:pt>
                <c:pt idx="2778">
                  <c:v>0.58657520640693095</c:v>
                </c:pt>
                <c:pt idx="2779">
                  <c:v>0.58668656880621151</c:v>
                </c:pt>
                <c:pt idx="2780">
                  <c:v>0.5867978411836634</c:v>
                </c:pt>
                <c:pt idx="2781">
                  <c:v>0.58690902352705543</c:v>
                </c:pt>
                <c:pt idx="2782">
                  <c:v>0.58702011582411007</c:v>
                </c:pt>
                <c:pt idx="2783">
                  <c:v>0.58713111806250307</c:v>
                </c:pt>
                <c:pt idx="2784">
                  <c:v>0.58724203022986377</c:v>
                </c:pt>
                <c:pt idx="2785">
                  <c:v>0.58735285231377488</c:v>
                </c:pt>
                <c:pt idx="2786">
                  <c:v>0.58746358430177203</c:v>
                </c:pt>
                <c:pt idx="2787">
                  <c:v>0.58757422618134481</c:v>
                </c:pt>
                <c:pt idx="2788">
                  <c:v>0.58768477793993557</c:v>
                </c:pt>
                <c:pt idx="2789">
                  <c:v>0.58779523956493995</c:v>
                </c:pt>
                <c:pt idx="2790">
                  <c:v>0.58790561104370698</c:v>
                </c:pt>
                <c:pt idx="2791">
                  <c:v>0.58801589236353879</c:v>
                </c:pt>
                <c:pt idx="2792">
                  <c:v>0.5881260835116906</c:v>
                </c:pt>
                <c:pt idx="2793">
                  <c:v>0.58823618447537085</c:v>
                </c:pt>
                <c:pt idx="2794">
                  <c:v>0.58834619524174103</c:v>
                </c:pt>
                <c:pt idx="2795">
                  <c:v>0.58845611579791546</c:v>
                </c:pt>
                <c:pt idx="2796">
                  <c:v>0.5885659461309618</c:v>
                </c:pt>
                <c:pt idx="2797">
                  <c:v>0.58867568622790056</c:v>
                </c:pt>
                <c:pt idx="2798">
                  <c:v>0.58878533607570493</c:v>
                </c:pt>
                <c:pt idx="2799">
                  <c:v>0.5888948956613016</c:v>
                </c:pt>
                <c:pt idx="2800">
                  <c:v>0.58900436497156961</c:v>
                </c:pt>
                <c:pt idx="2801">
                  <c:v>0.58911374399334104</c:v>
                </c:pt>
                <c:pt idx="2802">
                  <c:v>0.58922303271340082</c:v>
                </c:pt>
                <c:pt idx="2803">
                  <c:v>0.58933223111848665</c:v>
                </c:pt>
                <c:pt idx="2804">
                  <c:v>0.58944133919528896</c:v>
                </c:pt>
                <c:pt idx="2805">
                  <c:v>0.58955035693045088</c:v>
                </c:pt>
                <c:pt idx="2806">
                  <c:v>0.58965928431056813</c:v>
                </c:pt>
                <c:pt idx="2807">
                  <c:v>0.58976812132218948</c:v>
                </c:pt>
                <c:pt idx="2808">
                  <c:v>0.58987686795181571</c:v>
                </c:pt>
                <c:pt idx="2809">
                  <c:v>0.58998552418590067</c:v>
                </c:pt>
                <c:pt idx="2810">
                  <c:v>0.59009409001085056</c:v>
                </c:pt>
                <c:pt idx="2811">
                  <c:v>0.59020256541302396</c:v>
                </c:pt>
                <c:pt idx="2812">
                  <c:v>0.59031095037873238</c:v>
                </c:pt>
                <c:pt idx="2813">
                  <c:v>0.59041924489423925</c:v>
                </c:pt>
                <c:pt idx="2814">
                  <c:v>0.59052744894576059</c:v>
                </c:pt>
                <c:pt idx="2815">
                  <c:v>0.59063556251946503</c:v>
                </c:pt>
                <c:pt idx="2816">
                  <c:v>0.59074358560147311</c:v>
                </c:pt>
                <c:pt idx="2817">
                  <c:v>0.59085151817785808</c:v>
                </c:pt>
                <c:pt idx="2818">
                  <c:v>0.59095936023464524</c:v>
                </c:pt>
                <c:pt idx="2819">
                  <c:v>0.59106711175781212</c:v>
                </c:pt>
                <c:pt idx="2820">
                  <c:v>0.59117477273328856</c:v>
                </c:pt>
                <c:pt idx="2821">
                  <c:v>0.59128234314695638</c:v>
                </c:pt>
                <c:pt idx="2822">
                  <c:v>0.5913898229846497</c:v>
                </c:pt>
                <c:pt idx="2823">
                  <c:v>0.59149721223215479</c:v>
                </c:pt>
                <c:pt idx="2824">
                  <c:v>0.5916045108752096</c:v>
                </c:pt>
                <c:pt idx="2825">
                  <c:v>0.59171171889950447</c:v>
                </c:pt>
                <c:pt idx="2826">
                  <c:v>0.59181883629068177</c:v>
                </c:pt>
                <c:pt idx="2827">
                  <c:v>0.59192586303433548</c:v>
                </c:pt>
                <c:pt idx="2828">
                  <c:v>0.59203279911601159</c:v>
                </c:pt>
                <c:pt idx="2829">
                  <c:v>0.59213964452120804</c:v>
                </c:pt>
                <c:pt idx="2830">
                  <c:v>0.59224639923537481</c:v>
                </c:pt>
                <c:pt idx="2831">
                  <c:v>0.59235306324391312</c:v>
                </c:pt>
                <c:pt idx="2832">
                  <c:v>0.59245963653217648</c:v>
                </c:pt>
                <c:pt idx="2833">
                  <c:v>0.59256611908547008</c:v>
                </c:pt>
                <c:pt idx="2834">
                  <c:v>0.59267251088905037</c:v>
                </c:pt>
                <c:pt idx="2835">
                  <c:v>0.59277881192812587</c:v>
                </c:pt>
                <c:pt idx="2836">
                  <c:v>0.59288502218785644</c:v>
                </c:pt>
                <c:pt idx="2837">
                  <c:v>0.59299114165335376</c:v>
                </c:pt>
                <c:pt idx="2838">
                  <c:v>0.59309717030968079</c:v>
                </c:pt>
                <c:pt idx="2839">
                  <c:v>0.59320310814185229</c:v>
                </c:pt>
                <c:pt idx="2840">
                  <c:v>0.59330895513483428</c:v>
                </c:pt>
                <c:pt idx="2841">
                  <c:v>0.59341471127354417</c:v>
                </c:pt>
                <c:pt idx="2842">
                  <c:v>0.59352037654285072</c:v>
                </c:pt>
                <c:pt idx="2843">
                  <c:v>0.59362595092757431</c:v>
                </c:pt>
                <c:pt idx="2844">
                  <c:v>0.59373143441248621</c:v>
                </c:pt>
                <c:pt idx="2845">
                  <c:v>0.59383682698230944</c:v>
                </c:pt>
                <c:pt idx="2846">
                  <c:v>0.5939421286217178</c:v>
                </c:pt>
                <c:pt idx="2847">
                  <c:v>0.5940473393153366</c:v>
                </c:pt>
                <c:pt idx="2848">
                  <c:v>0.59415245904774194</c:v>
                </c:pt>
                <c:pt idx="2849">
                  <c:v>0.59425748780346155</c:v>
                </c:pt>
                <c:pt idx="2850">
                  <c:v>0.59436242556697372</c:v>
                </c:pt>
                <c:pt idx="2851">
                  <c:v>0.59446727232270802</c:v>
                </c:pt>
                <c:pt idx="2852">
                  <c:v>0.59457202805504494</c:v>
                </c:pt>
                <c:pt idx="2853">
                  <c:v>0.59467669274831603</c:v>
                </c:pt>
                <c:pt idx="2854">
                  <c:v>0.59478126638680373</c:v>
                </c:pt>
                <c:pt idx="2855">
                  <c:v>0.594885748954741</c:v>
                </c:pt>
                <c:pt idx="2856">
                  <c:v>0.59499014043631215</c:v>
                </c:pt>
                <c:pt idx="2857">
                  <c:v>0.59509444081565199</c:v>
                </c:pt>
                <c:pt idx="2858">
                  <c:v>0.59519865007684614</c:v>
                </c:pt>
                <c:pt idx="2859">
                  <c:v>0.5953027682039308</c:v>
                </c:pt>
                <c:pt idx="2860">
                  <c:v>0.59540679518089312</c:v>
                </c:pt>
                <c:pt idx="2861">
                  <c:v>0.59551073099167051</c:v>
                </c:pt>
                <c:pt idx="2862">
                  <c:v>0.5956145756201513</c:v>
                </c:pt>
                <c:pt idx="2863">
                  <c:v>0.59571832905017419</c:v>
                </c:pt>
                <c:pt idx="2864">
                  <c:v>0.59582199126552837</c:v>
                </c:pt>
                <c:pt idx="2865">
                  <c:v>0.59592556224995352</c:v>
                </c:pt>
                <c:pt idx="2866">
                  <c:v>0.5960290419871398</c:v>
                </c:pt>
                <c:pt idx="2867">
                  <c:v>0.59613243046072761</c:v>
                </c:pt>
                <c:pt idx="2868">
                  <c:v>0.59623572765430766</c:v>
                </c:pt>
                <c:pt idx="2869">
                  <c:v>0.59633893355142131</c:v>
                </c:pt>
                <c:pt idx="2870">
                  <c:v>0.59644204813555968</c:v>
                </c:pt>
                <c:pt idx="2871">
                  <c:v>0.59654507139016433</c:v>
                </c:pt>
                <c:pt idx="2872">
                  <c:v>0.59664800329862711</c:v>
                </c:pt>
                <c:pt idx="2873">
                  <c:v>0.59675084384428956</c:v>
                </c:pt>
                <c:pt idx="2874">
                  <c:v>0.59685359301044394</c:v>
                </c:pt>
                <c:pt idx="2875">
                  <c:v>0.59695625078033188</c:v>
                </c:pt>
                <c:pt idx="2876">
                  <c:v>0.59705881713714548</c:v>
                </c:pt>
                <c:pt idx="2877">
                  <c:v>0.59716129206402646</c:v>
                </c:pt>
                <c:pt idx="2878">
                  <c:v>0.59726367554406667</c:v>
                </c:pt>
                <c:pt idx="2879">
                  <c:v>0.5973659675603078</c:v>
                </c:pt>
                <c:pt idx="2880">
                  <c:v>0.5974681680957411</c:v>
                </c:pt>
                <c:pt idx="2881">
                  <c:v>0.59757027713330801</c:v>
                </c:pt>
                <c:pt idx="2882">
                  <c:v>0.59767229465589933</c:v>
                </c:pt>
                <c:pt idx="2883">
                  <c:v>0.59777422064635566</c:v>
                </c:pt>
                <c:pt idx="2884">
                  <c:v>0.59787605508746744</c:v>
                </c:pt>
                <c:pt idx="2885">
                  <c:v>0.59797779796197414</c:v>
                </c:pt>
                <c:pt idx="2886">
                  <c:v>0.59807944925256551</c:v>
                </c:pt>
                <c:pt idx="2887">
                  <c:v>0.59818100894188031</c:v>
                </c:pt>
                <c:pt idx="2888">
                  <c:v>0.59828247701250692</c:v>
                </c:pt>
                <c:pt idx="2889">
                  <c:v>0.59838385344698297</c:v>
                </c:pt>
                <c:pt idx="2890">
                  <c:v>0.59848513822779581</c:v>
                </c:pt>
                <c:pt idx="2891">
                  <c:v>0.59858633133738182</c:v>
                </c:pt>
                <c:pt idx="2892">
                  <c:v>0.59868743275812675</c:v>
                </c:pt>
                <c:pt idx="2893">
                  <c:v>0.5987884424723654</c:v>
                </c:pt>
                <c:pt idx="2894">
                  <c:v>0.59888936046238206</c:v>
                </c:pt>
                <c:pt idx="2895">
                  <c:v>0.59899018671040993</c:v>
                </c:pt>
                <c:pt idx="2896">
                  <c:v>0.5990909211986315</c:v>
                </c:pt>
                <c:pt idx="2897">
                  <c:v>0.59919156390917816</c:v>
                </c:pt>
                <c:pt idx="2898">
                  <c:v>0.59929211482413025</c:v>
                </c:pt>
                <c:pt idx="2899">
                  <c:v>0.59939257392551715</c:v>
                </c:pt>
                <c:pt idx="2900">
                  <c:v>0.59949294119531726</c:v>
                </c:pt>
                <c:pt idx="2901">
                  <c:v>0.59959321661545739</c:v>
                </c:pt>
                <c:pt idx="2902">
                  <c:v>0.59969340016781381</c:v>
                </c:pt>
                <c:pt idx="2903">
                  <c:v>0.59979349183421116</c:v>
                </c:pt>
                <c:pt idx="2904">
                  <c:v>0.59989349159642269</c:v>
                </c:pt>
                <c:pt idx="2905">
                  <c:v>0.59999339943617069</c:v>
                </c:pt>
                <c:pt idx="2906">
                  <c:v>0.60009321533512572</c:v>
                </c:pt>
                <c:pt idx="2907">
                  <c:v>0.60019293927490702</c:v>
                </c:pt>
                <c:pt idx="2908">
                  <c:v>0.60029257123708268</c:v>
                </c:pt>
                <c:pt idx="2909">
                  <c:v>0.60039211120316871</c:v>
                </c:pt>
                <c:pt idx="2910">
                  <c:v>0.60049155915462982</c:v>
                </c:pt>
                <c:pt idx="2911">
                  <c:v>0.60059091507287909</c:v>
                </c:pt>
                <c:pt idx="2912">
                  <c:v>0.60069017893927812</c:v>
                </c:pt>
                <c:pt idx="2913">
                  <c:v>0.6007893507351364</c:v>
                </c:pt>
                <c:pt idx="2914">
                  <c:v>0.60088843044171192</c:v>
                </c:pt>
                <c:pt idx="2915">
                  <c:v>0.60098741804021061</c:v>
                </c:pt>
                <c:pt idx="2916">
                  <c:v>0.6010863135117871</c:v>
                </c:pt>
                <c:pt idx="2917">
                  <c:v>0.60118511683754328</c:v>
                </c:pt>
                <c:pt idx="2918">
                  <c:v>0.60128382799852986</c:v>
                </c:pt>
                <c:pt idx="2919">
                  <c:v>0.60138244697574483</c:v>
                </c:pt>
                <c:pt idx="2920">
                  <c:v>0.60148097375013487</c:v>
                </c:pt>
                <c:pt idx="2921">
                  <c:v>0.60157940830259371</c:v>
                </c:pt>
                <c:pt idx="2922">
                  <c:v>0.60167775061396367</c:v>
                </c:pt>
                <c:pt idx="2923">
                  <c:v>0.60177600066503423</c:v>
                </c:pt>
                <c:pt idx="2924">
                  <c:v>0.60187415843654313</c:v>
                </c:pt>
                <c:pt idx="2925">
                  <c:v>0.60197222390917537</c:v>
                </c:pt>
                <c:pt idx="2926">
                  <c:v>0.60207019706356391</c:v>
                </c:pt>
                <c:pt idx="2927">
                  <c:v>0.60216807788028903</c:v>
                </c:pt>
                <c:pt idx="2928">
                  <c:v>0.60226586633987877</c:v>
                </c:pt>
                <c:pt idx="2929">
                  <c:v>0.60236356242280831</c:v>
                </c:pt>
                <c:pt idx="2930">
                  <c:v>0.60246116610950051</c:v>
                </c:pt>
                <c:pt idx="2931">
                  <c:v>0.60255867738032576</c:v>
                </c:pt>
                <c:pt idx="2932">
                  <c:v>0.60265609621560146</c:v>
                </c:pt>
                <c:pt idx="2933">
                  <c:v>0.60275342259559228</c:v>
                </c:pt>
                <c:pt idx="2934">
                  <c:v>0.60285065650051028</c:v>
                </c:pt>
                <c:pt idx="2935">
                  <c:v>0.60294779791051467</c:v>
                </c:pt>
                <c:pt idx="2936">
                  <c:v>0.60304484680571147</c:v>
                </c:pt>
                <c:pt idx="2937">
                  <c:v>0.6031418031661544</c:v>
                </c:pt>
                <c:pt idx="2938">
                  <c:v>0.60323866697184347</c:v>
                </c:pt>
                <c:pt idx="2939">
                  <c:v>0.60333543820272617</c:v>
                </c:pt>
                <c:pt idx="2940">
                  <c:v>0.60343211683869646</c:v>
                </c:pt>
                <c:pt idx="2941">
                  <c:v>0.60352870285959548</c:v>
                </c:pt>
                <c:pt idx="2942">
                  <c:v>0.60362519624521105</c:v>
                </c:pt>
                <c:pt idx="2943">
                  <c:v>0.60372159697527772</c:v>
                </c:pt>
                <c:pt idx="2944">
                  <c:v>0.60381790502947674</c:v>
                </c:pt>
                <c:pt idx="2945">
                  <c:v>0.60391412038743586</c:v>
                </c:pt>
                <c:pt idx="2946">
                  <c:v>0.60401024302872963</c:v>
                </c:pt>
                <c:pt idx="2947">
                  <c:v>0.604106272932879</c:v>
                </c:pt>
                <c:pt idx="2948">
                  <c:v>0.60420221007935127</c:v>
                </c:pt>
                <c:pt idx="2949">
                  <c:v>0.60429805444756046</c:v>
                </c:pt>
                <c:pt idx="2950">
                  <c:v>0.60439380601686665</c:v>
                </c:pt>
                <c:pt idx="2951">
                  <c:v>0.60448946476657628</c:v>
                </c:pt>
                <c:pt idx="2952">
                  <c:v>0.60458503067594227</c:v>
                </c:pt>
                <c:pt idx="2953">
                  <c:v>0.60468050372416338</c:v>
                </c:pt>
                <c:pt idx="2954">
                  <c:v>0.60477588389038472</c:v>
                </c:pt>
                <c:pt idx="2955">
                  <c:v>0.60487117115369737</c:v>
                </c:pt>
                <c:pt idx="2956">
                  <c:v>0.60496636549313876</c:v>
                </c:pt>
                <c:pt idx="2957">
                  <c:v>0.60506146688769158</c:v>
                </c:pt>
                <c:pt idx="2958">
                  <c:v>0.60515647531628525</c:v>
                </c:pt>
                <c:pt idx="2959">
                  <c:v>0.60525139075779455</c:v>
                </c:pt>
                <c:pt idx="2960">
                  <c:v>0.60534621319103998</c:v>
                </c:pt>
                <c:pt idx="2961">
                  <c:v>0.6054409425947882</c:v>
                </c:pt>
                <c:pt idx="2962">
                  <c:v>0.60553557894775134</c:v>
                </c:pt>
                <c:pt idx="2963">
                  <c:v>0.60563012222858692</c:v>
                </c:pt>
                <c:pt idx="2964">
                  <c:v>0.6057245724158985</c:v>
                </c:pt>
                <c:pt idx="2965">
                  <c:v>0.60581892948823468</c:v>
                </c:pt>
                <c:pt idx="2966">
                  <c:v>0.60591319342408989</c:v>
                </c:pt>
                <c:pt idx="2967">
                  <c:v>0.6060073642019036</c:v>
                </c:pt>
                <c:pt idx="2968">
                  <c:v>0.60610144180006109</c:v>
                </c:pt>
                <c:pt idx="2969">
                  <c:v>0.60619542619689237</c:v>
                </c:pt>
                <c:pt idx="2970">
                  <c:v>0.60628931737067315</c:v>
                </c:pt>
                <c:pt idx="2971">
                  <c:v>0.60638311529962396</c:v>
                </c:pt>
                <c:pt idx="2972">
                  <c:v>0.60647681996191061</c:v>
                </c:pt>
                <c:pt idx="2973">
                  <c:v>0.60657043133564392</c:v>
                </c:pt>
                <c:pt idx="2974">
                  <c:v>0.60666394939887969</c:v>
                </c:pt>
                <c:pt idx="2975">
                  <c:v>0.60675737412961861</c:v>
                </c:pt>
                <c:pt idx="2976">
                  <c:v>0.60685070550580633</c:v>
                </c:pt>
                <c:pt idx="2977">
                  <c:v>0.60694394350533321</c:v>
                </c:pt>
                <c:pt idx="2978">
                  <c:v>0.60703708810603418</c:v>
                </c:pt>
                <c:pt idx="2979">
                  <c:v>0.60713013928568937</c:v>
                </c:pt>
                <c:pt idx="2980">
                  <c:v>0.60722309702202315</c:v>
                </c:pt>
                <c:pt idx="2981">
                  <c:v>0.60731596129270449</c:v>
                </c:pt>
                <c:pt idx="2982">
                  <c:v>0.60740873207534685</c:v>
                </c:pt>
                <c:pt idx="2983">
                  <c:v>0.60750140934750829</c:v>
                </c:pt>
                <c:pt idx="2984">
                  <c:v>0.60759399308669115</c:v>
                </c:pt>
                <c:pt idx="2985">
                  <c:v>0.60768648327034203</c:v>
                </c:pt>
                <c:pt idx="2986">
                  <c:v>0.607778879875852</c:v>
                </c:pt>
                <c:pt idx="2987">
                  <c:v>0.60787118288055608</c:v>
                </c:pt>
                <c:pt idx="2988">
                  <c:v>0.60796339226173346</c:v>
                </c:pt>
                <c:pt idx="2989">
                  <c:v>0.60805550799660757</c:v>
                </c:pt>
                <c:pt idx="2990">
                  <c:v>0.6081475300623459</c:v>
                </c:pt>
                <c:pt idx="2991">
                  <c:v>0.60823945843605964</c:v>
                </c:pt>
                <c:pt idx="2992">
                  <c:v>0.60833129309480383</c:v>
                </c:pt>
                <c:pt idx="2993">
                  <c:v>0.60842303401557774</c:v>
                </c:pt>
                <c:pt idx="2994">
                  <c:v>0.60851468117532403</c:v>
                </c:pt>
                <c:pt idx="2995">
                  <c:v>0.60860623455092921</c:v>
                </c:pt>
                <c:pt idx="2996">
                  <c:v>0.60869769411922348</c:v>
                </c:pt>
                <c:pt idx="2997">
                  <c:v>0.6087890598569804</c:v>
                </c:pt>
                <c:pt idx="2998">
                  <c:v>0.60888033174091738</c:v>
                </c:pt>
                <c:pt idx="2999">
                  <c:v>0.60897150974769476</c:v>
                </c:pt>
                <c:pt idx="3000">
                  <c:v>0.60906259385391681</c:v>
                </c:pt>
                <c:pt idx="3001">
                  <c:v>0.60915358403613085</c:v>
                </c:pt>
                <c:pt idx="3002">
                  <c:v>0.60924448027082745</c:v>
                </c:pt>
                <c:pt idx="3003">
                  <c:v>0.60933528253444047</c:v>
                </c:pt>
                <c:pt idx="3004">
                  <c:v>0.6094259908033467</c:v>
                </c:pt>
                <c:pt idx="3005">
                  <c:v>0.60951660505386629</c:v>
                </c:pt>
                <c:pt idx="3006">
                  <c:v>0.60960712526226213</c:v>
                </c:pt>
                <c:pt idx="3007">
                  <c:v>0.60969755140474036</c:v>
                </c:pt>
                <c:pt idx="3008">
                  <c:v>0.60978788345744928</c:v>
                </c:pt>
                <c:pt idx="3009">
                  <c:v>0.60987812139648079</c:v>
                </c:pt>
                <c:pt idx="3010">
                  <c:v>0.60996826519786917</c:v>
                </c:pt>
                <c:pt idx="3011">
                  <c:v>0.61005831483759143</c:v>
                </c:pt>
                <c:pt idx="3012">
                  <c:v>0.61014827029156693</c:v>
                </c:pt>
                <c:pt idx="3013">
                  <c:v>0.61023813153565809</c:v>
                </c:pt>
                <c:pt idx="3014">
                  <c:v>0.61032789854566916</c:v>
                </c:pt>
                <c:pt idx="3015">
                  <c:v>0.61041757129734731</c:v>
                </c:pt>
                <c:pt idx="3016">
                  <c:v>0.61050714976638176</c:v>
                </c:pt>
                <c:pt idx="3017">
                  <c:v>0.61059663392840424</c:v>
                </c:pt>
                <c:pt idx="3018">
                  <c:v>0.61068602375898839</c:v>
                </c:pt>
                <c:pt idx="3019">
                  <c:v>0.61077531923365003</c:v>
                </c:pt>
                <c:pt idx="3020">
                  <c:v>0.61086452032784733</c:v>
                </c:pt>
                <c:pt idx="3021">
                  <c:v>0.61095362701698019</c:v>
                </c:pt>
                <c:pt idx="3022">
                  <c:v>0.61104263927639058</c:v>
                </c:pt>
                <c:pt idx="3023">
                  <c:v>0.61113155708136202</c:v>
                </c:pt>
                <c:pt idx="3024">
                  <c:v>0.61122038040712012</c:v>
                </c:pt>
                <c:pt idx="3025">
                  <c:v>0.61130910922883219</c:v>
                </c:pt>
                <c:pt idx="3026">
                  <c:v>0.61139774352160725</c:v>
                </c:pt>
                <c:pt idx="3027">
                  <c:v>0.61148628326049581</c:v>
                </c:pt>
                <c:pt idx="3028">
                  <c:v>0.61157472842048966</c:v>
                </c:pt>
                <c:pt idx="3029">
                  <c:v>0.61166307897652239</c:v>
                </c:pt>
                <c:pt idx="3030">
                  <c:v>0.61175133490346878</c:v>
                </c:pt>
                <c:pt idx="3031">
                  <c:v>0.61183949617614508</c:v>
                </c:pt>
                <c:pt idx="3032">
                  <c:v>0.6119275627693086</c:v>
                </c:pt>
                <c:pt idx="3033">
                  <c:v>0.6120155346576579</c:v>
                </c:pt>
                <c:pt idx="3034">
                  <c:v>0.6121034118158325</c:v>
                </c:pt>
                <c:pt idx="3035">
                  <c:v>0.61219119421841306</c:v>
                </c:pt>
                <c:pt idx="3036">
                  <c:v>0.61227888183992141</c:v>
                </c:pt>
                <c:pt idx="3037">
                  <c:v>0.61236647465481975</c:v>
                </c:pt>
                <c:pt idx="3038">
                  <c:v>0.61245397263751156</c:v>
                </c:pt>
                <c:pt idx="3039">
                  <c:v>0.6125413757623408</c:v>
                </c:pt>
                <c:pt idx="3040">
                  <c:v>0.61262868400359216</c:v>
                </c:pt>
                <c:pt idx="3041">
                  <c:v>0.61271589733549092</c:v>
                </c:pt>
                <c:pt idx="3042">
                  <c:v>0.61280301573220286</c:v>
                </c:pt>
                <c:pt idx="3043">
                  <c:v>0.61289003916783424</c:v>
                </c:pt>
                <c:pt idx="3044">
                  <c:v>0.61297696761643194</c:v>
                </c:pt>
                <c:pt idx="3045">
                  <c:v>0.61306380105198244</c:v>
                </c:pt>
                <c:pt idx="3046">
                  <c:v>0.61315053944841325</c:v>
                </c:pt>
                <c:pt idx="3047">
                  <c:v>0.61323718277959161</c:v>
                </c:pt>
                <c:pt idx="3048">
                  <c:v>0.6133237310193248</c:v>
                </c:pt>
                <c:pt idx="3049">
                  <c:v>0.6134101841413605</c:v>
                </c:pt>
                <c:pt idx="3050">
                  <c:v>0.61349654211938576</c:v>
                </c:pt>
                <c:pt idx="3051">
                  <c:v>0.61358280492702799</c:v>
                </c:pt>
                <c:pt idx="3052">
                  <c:v>0.61366897253785413</c:v>
                </c:pt>
                <c:pt idx="3053">
                  <c:v>0.6137550449253707</c:v>
                </c:pt>
                <c:pt idx="3054">
                  <c:v>0.61384102206302449</c:v>
                </c:pt>
                <c:pt idx="3055">
                  <c:v>0.61392690392420091</c:v>
                </c:pt>
                <c:pt idx="3056">
                  <c:v>0.61401269048222562</c:v>
                </c:pt>
                <c:pt idx="3057">
                  <c:v>0.61409838171036346</c:v>
                </c:pt>
                <c:pt idx="3058">
                  <c:v>0.61418397758181853</c:v>
                </c:pt>
                <c:pt idx="3059">
                  <c:v>0.61426947806973409</c:v>
                </c:pt>
                <c:pt idx="3060">
                  <c:v>0.61435488314719289</c:v>
                </c:pt>
                <c:pt idx="3061">
                  <c:v>0.61444019278721651</c:v>
                </c:pt>
                <c:pt idx="3062">
                  <c:v>0.61452540696276581</c:v>
                </c:pt>
                <c:pt idx="3063">
                  <c:v>0.61461052564674024</c:v>
                </c:pt>
                <c:pt idx="3064">
                  <c:v>0.61469554881197863</c:v>
                </c:pt>
                <c:pt idx="3065">
                  <c:v>0.6147804764312581</c:v>
                </c:pt>
                <c:pt idx="3066">
                  <c:v>0.61486530847729493</c:v>
                </c:pt>
                <c:pt idx="3067">
                  <c:v>0.61495004492274374</c:v>
                </c:pt>
                <c:pt idx="3068">
                  <c:v>0.61503468574019771</c:v>
                </c:pt>
                <c:pt idx="3069">
                  <c:v>0.61511923090218878</c:v>
                </c:pt>
                <c:pt idx="3070">
                  <c:v>0.61520368038118711</c:v>
                </c:pt>
                <c:pt idx="3071">
                  <c:v>0.6152880341496012</c:v>
                </c:pt>
                <c:pt idx="3072">
                  <c:v>0.61537229217977774</c:v>
                </c:pt>
                <c:pt idx="3073">
                  <c:v>0.61545645444400177</c:v>
                </c:pt>
                <c:pt idx="3074">
                  <c:v>0.61554052091449629</c:v>
                </c:pt>
                <c:pt idx="3075">
                  <c:v>0.61562449156342247</c:v>
                </c:pt>
                <c:pt idx="3076">
                  <c:v>0.61570836636287918</c:v>
                </c:pt>
                <c:pt idx="3077">
                  <c:v>0.61579214528490323</c:v>
                </c:pt>
                <c:pt idx="3078">
                  <c:v>0.61587582830146947</c:v>
                </c:pt>
                <c:pt idx="3079">
                  <c:v>0.61595941538448995</c:v>
                </c:pt>
                <c:pt idx="3080">
                  <c:v>0.61604290650581472</c:v>
                </c:pt>
                <c:pt idx="3081">
                  <c:v>0.61612630163723137</c:v>
                </c:pt>
                <c:pt idx="3082">
                  <c:v>0.6162096007504646</c:v>
                </c:pt>
                <c:pt idx="3083">
                  <c:v>0.61629280381717688</c:v>
                </c:pt>
                <c:pt idx="3084">
                  <c:v>0.61637591080896781</c:v>
                </c:pt>
                <c:pt idx="3085">
                  <c:v>0.61645892169737404</c:v>
                </c:pt>
                <c:pt idx="3086">
                  <c:v>0.61654183645386951</c:v>
                </c:pt>
                <c:pt idx="3087">
                  <c:v>0.6166246550498653</c:v>
                </c:pt>
                <c:pt idx="3088">
                  <c:v>0.61670737745670934</c:v>
                </c:pt>
                <c:pt idx="3089">
                  <c:v>0.61679000364568626</c:v>
                </c:pt>
                <c:pt idx="3090">
                  <c:v>0.61687253358801786</c:v>
                </c:pt>
                <c:pt idx="3091">
                  <c:v>0.61695496725486232</c:v>
                </c:pt>
                <c:pt idx="3092">
                  <c:v>0.61703730461731465</c:v>
                </c:pt>
                <c:pt idx="3093">
                  <c:v>0.61711954564640636</c:v>
                </c:pt>
                <c:pt idx="3094">
                  <c:v>0.61720169031310546</c:v>
                </c:pt>
                <c:pt idx="3095">
                  <c:v>0.61728373858831609</c:v>
                </c:pt>
                <c:pt idx="3096">
                  <c:v>0.61736569044287903</c:v>
                </c:pt>
                <c:pt idx="3097">
                  <c:v>0.61744754584757111</c:v>
                </c:pt>
                <c:pt idx="3098">
                  <c:v>0.61752930477310519</c:v>
                </c:pt>
                <c:pt idx="3099">
                  <c:v>0.61761096719013053</c:v>
                </c:pt>
                <c:pt idx="3100">
                  <c:v>0.61769253306923189</c:v>
                </c:pt>
                <c:pt idx="3101">
                  <c:v>0.61777400238093005</c:v>
                </c:pt>
                <c:pt idx="3102">
                  <c:v>0.61785537509568167</c:v>
                </c:pt>
                <c:pt idx="3103">
                  <c:v>0.61793665118387919</c:v>
                </c:pt>
                <c:pt idx="3104">
                  <c:v>0.61801783061585036</c:v>
                </c:pt>
                <c:pt idx="3105">
                  <c:v>0.61809891336185863</c:v>
                </c:pt>
                <c:pt idx="3106">
                  <c:v>0.61817989939210305</c:v>
                </c:pt>
                <c:pt idx="3107">
                  <c:v>0.61826078867671774</c:v>
                </c:pt>
                <c:pt idx="3108">
                  <c:v>0.6183415811857722</c:v>
                </c:pt>
                <c:pt idx="3109">
                  <c:v>0.61842227688927098</c:v>
                </c:pt>
                <c:pt idx="3110">
                  <c:v>0.61850287575715412</c:v>
                </c:pt>
                <c:pt idx="3111">
                  <c:v>0.61858337775929617</c:v>
                </c:pt>
                <c:pt idx="3112">
                  <c:v>0.61866378286550683</c:v>
                </c:pt>
                <c:pt idx="3113">
                  <c:v>0.61874409104553063</c:v>
                </c:pt>
                <c:pt idx="3114">
                  <c:v>0.61882430226904683</c:v>
                </c:pt>
                <c:pt idx="3115">
                  <c:v>0.6189044165056693</c:v>
                </c:pt>
                <c:pt idx="3116">
                  <c:v>0.61898443372494649</c:v>
                </c:pt>
                <c:pt idx="3117">
                  <c:v>0.61906435389636127</c:v>
                </c:pt>
                <c:pt idx="3118">
                  <c:v>0.61914417698933089</c:v>
                </c:pt>
                <c:pt idx="3119">
                  <c:v>0.61922390297320695</c:v>
                </c:pt>
                <c:pt idx="3120">
                  <c:v>0.61930353181727527</c:v>
                </c:pt>
                <c:pt idx="3121">
                  <c:v>0.61938306349075556</c:v>
                </c:pt>
                <c:pt idx="3122">
                  <c:v>0.61946249796280195</c:v>
                </c:pt>
                <c:pt idx="3123">
                  <c:v>0.61954183520250206</c:v>
                </c:pt>
                <c:pt idx="3124">
                  <c:v>0.61962107517887766</c:v>
                </c:pt>
                <c:pt idx="3125">
                  <c:v>0.61970021786088414</c:v>
                </c:pt>
                <c:pt idx="3126">
                  <c:v>0.6197792632174105</c:v>
                </c:pt>
                <c:pt idx="3127">
                  <c:v>0.61985821121727935</c:v>
                </c:pt>
                <c:pt idx="3128">
                  <c:v>0.61993706182924668</c:v>
                </c:pt>
                <c:pt idx="3129">
                  <c:v>0.62001581502200209</c:v>
                </c:pt>
                <c:pt idx="3130">
                  <c:v>0.62009447076416824</c:v>
                </c:pt>
                <c:pt idx="3131">
                  <c:v>0.62017302902430116</c:v>
                </c:pt>
                <c:pt idx="3132">
                  <c:v>0.62025148977088951</c:v>
                </c:pt>
                <c:pt idx="3133">
                  <c:v>0.62032985297235566</c:v>
                </c:pt>
                <c:pt idx="3134">
                  <c:v>0.62040811859705447</c:v>
                </c:pt>
                <c:pt idx="3135">
                  <c:v>0.62048628661327354</c:v>
                </c:pt>
                <c:pt idx="3136">
                  <c:v>0.6205643569892334</c:v>
                </c:pt>
                <c:pt idx="3137">
                  <c:v>0.62064232969308719</c:v>
                </c:pt>
                <c:pt idx="3138">
                  <c:v>0.62072020469292033</c:v>
                </c:pt>
                <c:pt idx="3139">
                  <c:v>0.62079798195675107</c:v>
                </c:pt>
                <c:pt idx="3140">
                  <c:v>0.6208756614525297</c:v>
                </c:pt>
                <c:pt idx="3141">
                  <c:v>0.62095324314813882</c:v>
                </c:pt>
                <c:pt idx="3142">
                  <c:v>0.62103072701139328</c:v>
                </c:pt>
                <c:pt idx="3143">
                  <c:v>0.62110811301003999</c:v>
                </c:pt>
                <c:pt idx="3144">
                  <c:v>0.62118540111175735</c:v>
                </c:pt>
                <c:pt idx="3145">
                  <c:v>0.6212625912841564</c:v>
                </c:pt>
                <c:pt idx="3146">
                  <c:v>0.62133968349477942</c:v>
                </c:pt>
                <c:pt idx="3147">
                  <c:v>0.62141667771110032</c:v>
                </c:pt>
                <c:pt idx="3148">
                  <c:v>0.62149357390052495</c:v>
                </c:pt>
                <c:pt idx="3149">
                  <c:v>0.62157037203039023</c:v>
                </c:pt>
                <c:pt idx="3150">
                  <c:v>0.62164707206796477</c:v>
                </c:pt>
                <c:pt idx="3151">
                  <c:v>0.62172367398044814</c:v>
                </c:pt>
                <c:pt idx="3152">
                  <c:v>0.62180017773497154</c:v>
                </c:pt>
                <c:pt idx="3153">
                  <c:v>0.62187658329859674</c:v>
                </c:pt>
                <c:pt idx="3154">
                  <c:v>0.6219528906383166</c:v>
                </c:pt>
                <c:pt idx="3155">
                  <c:v>0.62202909972105525</c:v>
                </c:pt>
                <c:pt idx="3156">
                  <c:v>0.62210521051366707</c:v>
                </c:pt>
                <c:pt idx="3157">
                  <c:v>0.62218122298293743</c:v>
                </c:pt>
                <c:pt idx="3158">
                  <c:v>0.62225713709558228</c:v>
                </c:pt>
                <c:pt idx="3159">
                  <c:v>0.62233295281824774</c:v>
                </c:pt>
                <c:pt idx="3160">
                  <c:v>0.62240867011751078</c:v>
                </c:pt>
                <c:pt idx="3161">
                  <c:v>0.62248428895987817</c:v>
                </c:pt>
                <c:pt idx="3162">
                  <c:v>0.62255980931178712</c:v>
                </c:pt>
                <c:pt idx="3163">
                  <c:v>0.62263523113960506</c:v>
                </c:pt>
                <c:pt idx="3164">
                  <c:v>0.62271055440962897</c:v>
                </c:pt>
                <c:pt idx="3165">
                  <c:v>0.62278577908808586</c:v>
                </c:pt>
                <c:pt idx="3166">
                  <c:v>0.62286090514113279</c:v>
                </c:pt>
                <c:pt idx="3167">
                  <c:v>0.62293593253485602</c:v>
                </c:pt>
                <c:pt idx="3168">
                  <c:v>0.62301086123527161</c:v>
                </c:pt>
                <c:pt idx="3169">
                  <c:v>0.62308569120832513</c:v>
                </c:pt>
                <c:pt idx="3170">
                  <c:v>0.62316042241989145</c:v>
                </c:pt>
                <c:pt idx="3171">
                  <c:v>0.62323505483577457</c:v>
                </c:pt>
                <c:pt idx="3172">
                  <c:v>0.62330958842170781</c:v>
                </c:pt>
                <c:pt idx="3173">
                  <c:v>0.62338402314335328</c:v>
                </c:pt>
                <c:pt idx="3174">
                  <c:v>0.6234583589663022</c:v>
                </c:pt>
                <c:pt idx="3175">
                  <c:v>0.62353259585607479</c:v>
                </c:pt>
                <c:pt idx="3176">
                  <c:v>0.62360673377811948</c:v>
                </c:pt>
                <c:pt idx="3177">
                  <c:v>0.62368077269781386</c:v>
                </c:pt>
                <c:pt idx="3178">
                  <c:v>0.62375471258046378</c:v>
                </c:pt>
                <c:pt idx="3179">
                  <c:v>0.62382855339130328</c:v>
                </c:pt>
                <c:pt idx="3180">
                  <c:v>0.62390229509549511</c:v>
                </c:pt>
                <c:pt idx="3181">
                  <c:v>0.62397593765812998</c:v>
                </c:pt>
                <c:pt idx="3182">
                  <c:v>0.62404948104422686</c:v>
                </c:pt>
                <c:pt idx="3183">
                  <c:v>0.62412292521873214</c:v>
                </c:pt>
                <c:pt idx="3184">
                  <c:v>0.6241962701465209</c:v>
                </c:pt>
                <c:pt idx="3185">
                  <c:v>0.62426951579239542</c:v>
                </c:pt>
                <c:pt idx="3186">
                  <c:v>0.62434266212108569</c:v>
                </c:pt>
                <c:pt idx="3187">
                  <c:v>0.62441570909724953</c:v>
                </c:pt>
                <c:pt idx="3188">
                  <c:v>0.6244886566854716</c:v>
                </c:pt>
                <c:pt idx="3189">
                  <c:v>0.62456150485026474</c:v>
                </c:pt>
                <c:pt idx="3190">
                  <c:v>0.62463425355606816</c:v>
                </c:pt>
                <c:pt idx="3191">
                  <c:v>0.62470690276724872</c:v>
                </c:pt>
                <c:pt idx="3192">
                  <c:v>0.62477945244809996</c:v>
                </c:pt>
                <c:pt idx="3193">
                  <c:v>0.62485190256284262</c:v>
                </c:pt>
                <c:pt idx="3194">
                  <c:v>0.62492425307562383</c:v>
                </c:pt>
                <c:pt idx="3195">
                  <c:v>0.62499650395051776</c:v>
                </c:pt>
                <c:pt idx="3196">
                  <c:v>0.62506865515152465</c:v>
                </c:pt>
                <c:pt idx="3197">
                  <c:v>0.62514070664257171</c:v>
                </c:pt>
                <c:pt idx="3198">
                  <c:v>0.62521265838751205</c:v>
                </c:pt>
                <c:pt idx="3199">
                  <c:v>0.62528451035012533</c:v>
                </c:pt>
                <c:pt idx="3200">
                  <c:v>0.62535626249411713</c:v>
                </c:pt>
                <c:pt idx="3201">
                  <c:v>0.62542791478311888</c:v>
                </c:pt>
                <c:pt idx="3202">
                  <c:v>0.62549946718068805</c:v>
                </c:pt>
                <c:pt idx="3203">
                  <c:v>0.62557091965030798</c:v>
                </c:pt>
                <c:pt idx="3204">
                  <c:v>0.62564227215538737</c:v>
                </c:pt>
                <c:pt idx="3205">
                  <c:v>0.62571352465926056</c:v>
                </c:pt>
                <c:pt idx="3206">
                  <c:v>0.62578467712518748</c:v>
                </c:pt>
                <c:pt idx="3207">
                  <c:v>0.62585572951635327</c:v>
                </c:pt>
                <c:pt idx="3208">
                  <c:v>0.62592668179586786</c:v>
                </c:pt>
                <c:pt idx="3209">
                  <c:v>0.62599753392676694</c:v>
                </c:pt>
                <c:pt idx="3210">
                  <c:v>0.62606828587201069</c:v>
                </c:pt>
                <c:pt idx="3211">
                  <c:v>0.62613893759448414</c:v>
                </c:pt>
                <c:pt idx="3212">
                  <c:v>0.62620948905699725</c:v>
                </c:pt>
                <c:pt idx="3213">
                  <c:v>0.62627994022228439</c:v>
                </c:pt>
                <c:pt idx="3214">
                  <c:v>0.62635029105300455</c:v>
                </c:pt>
                <c:pt idx="3215">
                  <c:v>0.62642054151174087</c:v>
                </c:pt>
                <c:pt idx="3216">
                  <c:v>0.62649069156100101</c:v>
                </c:pt>
                <c:pt idx="3217">
                  <c:v>0.62656074116321669</c:v>
                </c:pt>
                <c:pt idx="3218">
                  <c:v>0.62663069028074359</c:v>
                </c:pt>
                <c:pt idx="3219">
                  <c:v>0.62670053887586119</c:v>
                </c:pt>
                <c:pt idx="3220">
                  <c:v>0.62677028691077286</c:v>
                </c:pt>
                <c:pt idx="3221">
                  <c:v>0.62683993434760565</c:v>
                </c:pt>
                <c:pt idx="3222">
                  <c:v>0.62690948114841005</c:v>
                </c:pt>
                <c:pt idx="3223">
                  <c:v>0.62697892727516003</c:v>
                </c:pt>
                <c:pt idx="3224">
                  <c:v>0.62704827268975283</c:v>
                </c:pt>
                <c:pt idx="3225">
                  <c:v>0.62711751735400889</c:v>
                </c:pt>
                <c:pt idx="3226">
                  <c:v>0.62718666122967148</c:v>
                </c:pt>
                <c:pt idx="3227">
                  <c:v>0.62725570427840738</c:v>
                </c:pt>
                <c:pt idx="3228">
                  <c:v>0.62732464646180552</c:v>
                </c:pt>
                <c:pt idx="3229">
                  <c:v>0.62739348774137793</c:v>
                </c:pt>
                <c:pt idx="3230">
                  <c:v>0.62746222807855878</c:v>
                </c:pt>
                <c:pt idx="3231">
                  <c:v>0.6275308674347051</c:v>
                </c:pt>
                <c:pt idx="3232">
                  <c:v>0.6275994057710963</c:v>
                </c:pt>
                <c:pt idx="3233">
                  <c:v>0.62766784304893353</c:v>
                </c:pt>
                <c:pt idx="3234">
                  <c:v>0.62773617922934033</c:v>
                </c:pt>
                <c:pt idx="3235">
                  <c:v>0.62780441427336209</c:v>
                </c:pt>
                <c:pt idx="3236">
                  <c:v>0.62787254814196591</c:v>
                </c:pt>
                <c:pt idx="3237">
                  <c:v>0.62794058079604087</c:v>
                </c:pt>
                <c:pt idx="3238">
                  <c:v>0.62800851219639742</c:v>
                </c:pt>
                <c:pt idx="3239">
                  <c:v>0.62807634230376741</c:v>
                </c:pt>
                <c:pt idx="3240">
                  <c:v>0.6281440710788041</c:v>
                </c:pt>
                <c:pt idx="3241">
                  <c:v>0.62821169848208191</c:v>
                </c:pt>
                <c:pt idx="3242">
                  <c:v>0.62827922447409645</c:v>
                </c:pt>
                <c:pt idx="3243">
                  <c:v>0.62834664901526383</c:v>
                </c:pt>
                <c:pt idx="3244">
                  <c:v>0.62841397206592176</c:v>
                </c:pt>
                <c:pt idx="3245">
                  <c:v>0.6284811935863277</c:v>
                </c:pt>
                <c:pt idx="3246">
                  <c:v>0.6285483135366603</c:v>
                </c:pt>
                <c:pt idx="3247">
                  <c:v>0.62861533187701835</c:v>
                </c:pt>
                <c:pt idx="3248">
                  <c:v>0.62868224856742116</c:v>
                </c:pt>
                <c:pt idx="3249">
                  <c:v>0.62874906356780802</c:v>
                </c:pt>
                <c:pt idx="3250">
                  <c:v>0.62881577683803824</c:v>
                </c:pt>
                <c:pt idx="3251">
                  <c:v>0.62888238833789112</c:v>
                </c:pt>
                <c:pt idx="3252">
                  <c:v>0.62894889802706577</c:v>
                </c:pt>
                <c:pt idx="3253">
                  <c:v>0.62901530586518073</c:v>
                </c:pt>
                <c:pt idx="3254">
                  <c:v>0.62908161181177447</c:v>
                </c:pt>
                <c:pt idx="3255">
                  <c:v>0.6291478158263043</c:v>
                </c:pt>
                <c:pt idx="3256">
                  <c:v>0.62921391786814718</c:v>
                </c:pt>
                <c:pt idx="3257">
                  <c:v>0.62927991789659898</c:v>
                </c:pt>
                <c:pt idx="3258">
                  <c:v>0.62934581587087468</c:v>
                </c:pt>
                <c:pt idx="3259">
                  <c:v>0.62941161175010807</c:v>
                </c:pt>
                <c:pt idx="3260">
                  <c:v>0.62947730549335168</c:v>
                </c:pt>
                <c:pt idx="3261">
                  <c:v>0.62954289705957633</c:v>
                </c:pt>
                <c:pt idx="3262">
                  <c:v>0.62960838640767203</c:v>
                </c:pt>
                <c:pt idx="3263">
                  <c:v>0.62967377349644615</c:v>
                </c:pt>
                <c:pt idx="3264">
                  <c:v>0.62973905828462484</c:v>
                </c:pt>
                <c:pt idx="3265">
                  <c:v>0.62980424073085228</c:v>
                </c:pt>
                <c:pt idx="3266">
                  <c:v>0.62986932079369029</c:v>
                </c:pt>
                <c:pt idx="3267">
                  <c:v>0.62993429843161863</c:v>
                </c:pt>
                <c:pt idx="3268">
                  <c:v>0.6299991736030347</c:v>
                </c:pt>
                <c:pt idx="3269">
                  <c:v>0.63006394626625351</c:v>
                </c:pt>
                <c:pt idx="3270">
                  <c:v>0.63012861637950701</c:v>
                </c:pt>
                <c:pt idx="3271">
                  <c:v>0.63019318390094492</c:v>
                </c:pt>
                <c:pt idx="3272">
                  <c:v>0.63025764878863344</c:v>
                </c:pt>
                <c:pt idx="3273">
                  <c:v>0.6303220110005564</c:v>
                </c:pt>
                <c:pt idx="3274">
                  <c:v>0.63038627049461393</c:v>
                </c:pt>
                <c:pt idx="3275">
                  <c:v>0.63045042722862288</c:v>
                </c:pt>
                <c:pt idx="3276">
                  <c:v>0.63051448116031705</c:v>
                </c:pt>
                <c:pt idx="3277">
                  <c:v>0.630578432247346</c:v>
                </c:pt>
                <c:pt idx="3278">
                  <c:v>0.63064228044727599</c:v>
                </c:pt>
                <c:pt idx="3279">
                  <c:v>0.63070602571758927</c:v>
                </c:pt>
                <c:pt idx="3280">
                  <c:v>0.63076966801568402</c:v>
                </c:pt>
                <c:pt idx="3281">
                  <c:v>0.63083320729887404</c:v>
                </c:pt>
                <c:pt idx="3282">
                  <c:v>0.63089664352438934</c:v>
                </c:pt>
                <c:pt idx="3283">
                  <c:v>0.63095997664937509</c:v>
                </c:pt>
                <c:pt idx="3284">
                  <c:v>0.63102320663089195</c:v>
                </c:pt>
                <c:pt idx="3285">
                  <c:v>0.63108633342591569</c:v>
                </c:pt>
                <c:pt idx="3286">
                  <c:v>0.63114935699133745</c:v>
                </c:pt>
                <c:pt idx="3287">
                  <c:v>0.63121227728396312</c:v>
                </c:pt>
                <c:pt idx="3288">
                  <c:v>0.63127509426051343</c:v>
                </c:pt>
                <c:pt idx="3289">
                  <c:v>0.63133780787762417</c:v>
                </c:pt>
                <c:pt idx="3290">
                  <c:v>0.63140041809184488</c:v>
                </c:pt>
                <c:pt idx="3291">
                  <c:v>0.63146292485964028</c:v>
                </c:pt>
                <c:pt idx="3292">
                  <c:v>0.63152532813738882</c:v>
                </c:pt>
                <c:pt idx="3293">
                  <c:v>0.63158762788138345</c:v>
                </c:pt>
                <c:pt idx="3294">
                  <c:v>0.63164982404783065</c:v>
                </c:pt>
                <c:pt idx="3295">
                  <c:v>0.63171191659285097</c:v>
                </c:pt>
                <c:pt idx="3296">
                  <c:v>0.63177390547247847</c:v>
                </c:pt>
                <c:pt idx="3297">
                  <c:v>0.63183579064266093</c:v>
                </c:pt>
                <c:pt idx="3298">
                  <c:v>0.63189757205925923</c:v>
                </c:pt>
                <c:pt idx="3299">
                  <c:v>0.63195924967804751</c:v>
                </c:pt>
                <c:pt idx="3300">
                  <c:v>0.632020823454713</c:v>
                </c:pt>
                <c:pt idx="3301">
                  <c:v>0.63208229334485599</c:v>
                </c:pt>
                <c:pt idx="3302">
                  <c:v>0.6321436593039893</c:v>
                </c:pt>
                <c:pt idx="3303">
                  <c:v>0.63220492128753847</c:v>
                </c:pt>
                <c:pt idx="3304">
                  <c:v>0.63226607925084155</c:v>
                </c:pt>
                <c:pt idx="3305">
                  <c:v>0.63232713314914868</c:v>
                </c:pt>
                <c:pt idx="3306">
                  <c:v>0.63238808293762239</c:v>
                </c:pt>
                <c:pt idx="3307">
                  <c:v>0.63244892857133705</c:v>
                </c:pt>
                <c:pt idx="3308">
                  <c:v>0.63250967000527902</c:v>
                </c:pt>
                <c:pt idx="3309">
                  <c:v>0.63257030719434615</c:v>
                </c:pt>
                <c:pt idx="3310">
                  <c:v>0.63263084009334791</c:v>
                </c:pt>
                <c:pt idx="3311">
                  <c:v>0.63269126865700542</c:v>
                </c:pt>
                <c:pt idx="3312">
                  <c:v>0.63275159283995064</c:v>
                </c:pt>
                <c:pt idx="3313">
                  <c:v>0.6328118125967267</c:v>
                </c:pt>
                <c:pt idx="3314">
                  <c:v>0.63287192788178781</c:v>
                </c:pt>
                <c:pt idx="3315">
                  <c:v>0.63293193864949904</c:v>
                </c:pt>
                <c:pt idx="3316">
                  <c:v>0.63299184485413551</c:v>
                </c:pt>
                <c:pt idx="3317">
                  <c:v>0.63305164644988343</c:v>
                </c:pt>
                <c:pt idx="3318">
                  <c:v>0.63311134339083885</c:v>
                </c:pt>
                <c:pt idx="3319">
                  <c:v>0.63317093563100846</c:v>
                </c:pt>
                <c:pt idx="3320">
                  <c:v>0.63323042312430822</c:v>
                </c:pt>
                <c:pt idx="3321">
                  <c:v>0.63328980582456451</c:v>
                </c:pt>
                <c:pt idx="3322">
                  <c:v>0.63334908368551313</c:v>
                </c:pt>
                <c:pt idx="3323">
                  <c:v>0.63340825666079936</c:v>
                </c:pt>
                <c:pt idx="3324">
                  <c:v>0.63346732470397804</c:v>
                </c:pt>
                <c:pt idx="3325">
                  <c:v>0.63352628776851283</c:v>
                </c:pt>
                <c:pt idx="3326">
                  <c:v>0.6335851458077767</c:v>
                </c:pt>
                <c:pt idx="3327">
                  <c:v>0.63364389877505134</c:v>
                </c:pt>
                <c:pt idx="3328">
                  <c:v>0.63370254662352721</c:v>
                </c:pt>
                <c:pt idx="3329">
                  <c:v>0.63376108930630337</c:v>
                </c:pt>
                <c:pt idx="3330">
                  <c:v>0.63381952677638698</c:v>
                </c:pt>
                <c:pt idx="3331">
                  <c:v>0.63387785898669358</c:v>
                </c:pt>
                <c:pt idx="3332">
                  <c:v>0.63393608589004691</c:v>
                </c:pt>
                <c:pt idx="3333">
                  <c:v>0.63399420743917834</c:v>
                </c:pt>
                <c:pt idx="3334">
                  <c:v>0.63405222358672719</c:v>
                </c:pt>
                <c:pt idx="3335">
                  <c:v>0.63411013428523988</c:v>
                </c:pt>
                <c:pt idx="3336">
                  <c:v>0.63416793948717087</c:v>
                </c:pt>
                <c:pt idx="3337">
                  <c:v>0.63422563914488139</c:v>
                </c:pt>
                <c:pt idx="3338">
                  <c:v>0.63428323321063984</c:v>
                </c:pt>
                <c:pt idx="3339">
                  <c:v>0.63434072163662136</c:v>
                </c:pt>
                <c:pt idx="3340">
                  <c:v>0.63439810437490818</c:v>
                </c:pt>
                <c:pt idx="3341">
                  <c:v>0.63445538137748869</c:v>
                </c:pt>
                <c:pt idx="3342">
                  <c:v>0.63451255259625794</c:v>
                </c:pt>
                <c:pt idx="3343">
                  <c:v>0.63456961798301703</c:v>
                </c:pt>
                <c:pt idx="3344">
                  <c:v>0.63462657748947304</c:v>
                </c:pt>
                <c:pt idx="3345">
                  <c:v>0.63468343106723935</c:v>
                </c:pt>
                <c:pt idx="3346">
                  <c:v>0.63474017866783428</c:v>
                </c:pt>
                <c:pt idx="3347">
                  <c:v>0.63479682024268258</c:v>
                </c:pt>
                <c:pt idx="3348">
                  <c:v>0.63485335574311363</c:v>
                </c:pt>
                <c:pt idx="3349">
                  <c:v>0.63490978512036245</c:v>
                </c:pt>
                <c:pt idx="3350">
                  <c:v>0.63496610832556877</c:v>
                </c:pt>
                <c:pt idx="3351">
                  <c:v>0.63502232530977742</c:v>
                </c:pt>
                <c:pt idx="3352">
                  <c:v>0.63507843602393776</c:v>
                </c:pt>
                <c:pt idx="3353">
                  <c:v>0.63513444041890366</c:v>
                </c:pt>
                <c:pt idx="3354">
                  <c:v>0.63519033844543338</c:v>
                </c:pt>
                <c:pt idx="3355">
                  <c:v>0.63524613005418928</c:v>
                </c:pt>
                <c:pt idx="3356">
                  <c:v>0.6353018151957377</c:v>
                </c:pt>
                <c:pt idx="3357">
                  <c:v>0.63535739382054868</c:v>
                </c:pt>
                <c:pt idx="3358">
                  <c:v>0.63541286587899626</c:v>
                </c:pt>
                <c:pt idx="3359">
                  <c:v>0.63546823132135721</c:v>
                </c:pt>
                <c:pt idx="3360">
                  <c:v>0.63552349009781228</c:v>
                </c:pt>
                <c:pt idx="3361">
                  <c:v>0.63557864215844506</c:v>
                </c:pt>
                <c:pt idx="3362">
                  <c:v>0.63563368745324189</c:v>
                </c:pt>
                <c:pt idx="3363">
                  <c:v>0.63568862593209197</c:v>
                </c:pt>
                <c:pt idx="3364">
                  <c:v>0.63574345754478734</c:v>
                </c:pt>
                <c:pt idx="3365">
                  <c:v>0.6357981822410218</c:v>
                </c:pt>
                <c:pt idx="3366">
                  <c:v>0.63585279997039168</c:v>
                </c:pt>
                <c:pt idx="3367">
                  <c:v>0.63590731068239537</c:v>
                </c:pt>
                <c:pt idx="3368">
                  <c:v>0.63596171432643323</c:v>
                </c:pt>
                <c:pt idx="3369">
                  <c:v>0.63601601085180692</c:v>
                </c:pt>
                <c:pt idx="3370">
                  <c:v>0.63607020020771976</c:v>
                </c:pt>
                <c:pt idx="3371">
                  <c:v>0.63612428234327612</c:v>
                </c:pt>
                <c:pt idx="3372">
                  <c:v>0.63617825720748189</c:v>
                </c:pt>
                <c:pt idx="3373">
                  <c:v>0.63623212474924362</c:v>
                </c:pt>
                <c:pt idx="3374">
                  <c:v>0.63628588491736859</c:v>
                </c:pt>
                <c:pt idx="3375">
                  <c:v>0.63633953766056461</c:v>
                </c:pt>
                <c:pt idx="3376">
                  <c:v>0.6363930829274399</c:v>
                </c:pt>
                <c:pt idx="3377">
                  <c:v>0.63644652066650287</c:v>
                </c:pt>
                <c:pt idx="3378">
                  <c:v>0.63649985082616189</c:v>
                </c:pt>
                <c:pt idx="3379">
                  <c:v>0.63655307335472522</c:v>
                </c:pt>
                <c:pt idx="3380">
                  <c:v>0.63660618820040049</c:v>
                </c:pt>
                <c:pt idx="3381">
                  <c:v>0.636659195311295</c:v>
                </c:pt>
                <c:pt idx="3382">
                  <c:v>0.63671209463541512</c:v>
                </c:pt>
                <c:pt idx="3383">
                  <c:v>0.6367648861206664</c:v>
                </c:pt>
                <c:pt idx="3384">
                  <c:v>0.63681756971485315</c:v>
                </c:pt>
                <c:pt idx="3385">
                  <c:v>0.63687014536567843</c:v>
                </c:pt>
                <c:pt idx="3386">
                  <c:v>0.63692261302074371</c:v>
                </c:pt>
                <c:pt idx="3387">
                  <c:v>0.63697497262754854</c:v>
                </c:pt>
                <c:pt idx="3388">
                  <c:v>0.637027224133491</c:v>
                </c:pt>
                <c:pt idx="3389">
                  <c:v>0.6370793674858668</c:v>
                </c:pt>
                <c:pt idx="3390">
                  <c:v>0.63713140263186929</c:v>
                </c:pt>
                <c:pt idx="3391">
                  <c:v>0.63718332951858947</c:v>
                </c:pt>
                <c:pt idx="3392">
                  <c:v>0.63723514809301562</c:v>
                </c:pt>
                <c:pt idx="3393">
                  <c:v>0.63728685830203313</c:v>
                </c:pt>
                <c:pt idx="3394">
                  <c:v>0.63733846009242423</c:v>
                </c:pt>
                <c:pt idx="3395">
                  <c:v>0.63738995341086813</c:v>
                </c:pt>
                <c:pt idx="3396">
                  <c:v>0.63744133820394011</c:v>
                </c:pt>
                <c:pt idx="3397">
                  <c:v>0.63749261441811234</c:v>
                </c:pt>
                <c:pt idx="3398">
                  <c:v>0.63754378199975259</c:v>
                </c:pt>
                <c:pt idx="3399">
                  <c:v>0.63759484089512508</c:v>
                </c:pt>
                <c:pt idx="3400">
                  <c:v>0.63764579105038932</c:v>
                </c:pt>
                <c:pt idx="3401">
                  <c:v>0.63769663241160068</c:v>
                </c:pt>
                <c:pt idx="3402">
                  <c:v>0.63774736492470963</c:v>
                </c:pt>
                <c:pt idx="3403">
                  <c:v>0.63779798853556202</c:v>
                </c:pt>
                <c:pt idx="3404">
                  <c:v>0.63784850318989827</c:v>
                </c:pt>
                <c:pt idx="3405">
                  <c:v>0.63789890883335398</c:v>
                </c:pt>
                <c:pt idx="3406">
                  <c:v>0.63794920541145894</c:v>
                </c:pt>
                <c:pt idx="3407">
                  <c:v>0.63799939286963747</c:v>
                </c:pt>
                <c:pt idx="3408">
                  <c:v>0.63804947115320776</c:v>
                </c:pt>
                <c:pt idx="3409">
                  <c:v>0.63809944020738218</c:v>
                </c:pt>
                <c:pt idx="3410">
                  <c:v>0.63814929997726666</c:v>
                </c:pt>
                <c:pt idx="3411">
                  <c:v>0.63819905040786085</c:v>
                </c:pt>
                <c:pt idx="3412">
                  <c:v>0.63824869144405738</c:v>
                </c:pt>
                <c:pt idx="3413">
                  <c:v>0.6382982230306421</c:v>
                </c:pt>
                <c:pt idx="3414">
                  <c:v>0.63834764511229403</c:v>
                </c:pt>
                <c:pt idx="3415">
                  <c:v>0.63839695763358428</c:v>
                </c:pt>
                <c:pt idx="3416">
                  <c:v>0.63844616053897718</c:v>
                </c:pt>
                <c:pt idx="3417">
                  <c:v>0.63849525377282856</c:v>
                </c:pt>
                <c:pt idx="3418">
                  <c:v>0.63854423727938669</c:v>
                </c:pt>
                <c:pt idx="3419">
                  <c:v>0.63859311100279181</c:v>
                </c:pt>
                <c:pt idx="3420">
                  <c:v>0.63864187488707547</c:v>
                </c:pt>
                <c:pt idx="3421">
                  <c:v>0.63869052887616085</c:v>
                </c:pt>
                <c:pt idx="3422">
                  <c:v>0.63873907291386223</c:v>
                </c:pt>
                <c:pt idx="3423">
                  <c:v>0.63878750694388498</c:v>
                </c:pt>
                <c:pt idx="3424">
                  <c:v>0.6388358309098251</c:v>
                </c:pt>
                <c:pt idx="3425">
                  <c:v>0.63888404475516936</c:v>
                </c:pt>
                <c:pt idx="3426">
                  <c:v>0.63893214842329449</c:v>
                </c:pt>
                <c:pt idx="3427">
                  <c:v>0.63898014185746799</c:v>
                </c:pt>
                <c:pt idx="3428">
                  <c:v>0.63902802500084666</c:v>
                </c:pt>
                <c:pt idx="3429">
                  <c:v>0.63907579779647727</c:v>
                </c:pt>
                <c:pt idx="3430">
                  <c:v>0.63912346018729616</c:v>
                </c:pt>
                <c:pt idx="3431">
                  <c:v>0.6391710121161287</c:v>
                </c:pt>
                <c:pt idx="3432">
                  <c:v>0.63921845352568951</c:v>
                </c:pt>
                <c:pt idx="3433">
                  <c:v>0.63926578435858183</c:v>
                </c:pt>
                <c:pt idx="3434">
                  <c:v>0.63931300455729767</c:v>
                </c:pt>
                <c:pt idx="3435">
                  <c:v>0.63936011406421756</c:v>
                </c:pt>
                <c:pt idx="3436">
                  <c:v>0.63940711282160967</c:v>
                </c:pt>
                <c:pt idx="3437">
                  <c:v>0.63945400077163084</c:v>
                </c:pt>
                <c:pt idx="3438">
                  <c:v>0.63950077785632498</c:v>
                </c:pt>
                <c:pt idx="3439">
                  <c:v>0.63954744401762376</c:v>
                </c:pt>
                <c:pt idx="3440">
                  <c:v>0.63959399919734616</c:v>
                </c:pt>
                <c:pt idx="3441">
                  <c:v>0.63964044333719816</c:v>
                </c:pt>
                <c:pt idx="3442">
                  <c:v>0.63968677637877258</c:v>
                </c:pt>
                <c:pt idx="3443">
                  <c:v>0.63973299826354879</c:v>
                </c:pt>
                <c:pt idx="3444">
                  <c:v>0.63977910893289269</c:v>
                </c:pt>
                <c:pt idx="3445">
                  <c:v>0.63982510832805595</c:v>
                </c:pt>
                <c:pt idx="3446">
                  <c:v>0.63987099639017653</c:v>
                </c:pt>
                <c:pt idx="3447">
                  <c:v>0.63991677306027783</c:v>
                </c:pt>
                <c:pt idx="3448">
                  <c:v>0.6399624382792688</c:v>
                </c:pt>
                <c:pt idx="3449">
                  <c:v>0.64000799198794378</c:v>
                </c:pt>
                <c:pt idx="3450">
                  <c:v>0.6400534341269819</c:v>
                </c:pt>
                <c:pt idx="3451">
                  <c:v>0.64009876463694693</c:v>
                </c:pt>
                <c:pt idx="3452">
                  <c:v>0.64014398345828738</c:v>
                </c:pt>
                <c:pt idx="3453">
                  <c:v>0.64018909053133599</c:v>
                </c:pt>
                <c:pt idx="3454">
                  <c:v>0.64023408579630969</c:v>
                </c:pt>
                <c:pt idx="3455">
                  <c:v>0.64027896919330907</c:v>
                </c:pt>
                <c:pt idx="3456">
                  <c:v>0.64032374066231834</c:v>
                </c:pt>
                <c:pt idx="3457">
                  <c:v>0.64036840014320517</c:v>
                </c:pt>
                <c:pt idx="3458">
                  <c:v>0.64041294757572009</c:v>
                </c:pt>
                <c:pt idx="3459">
                  <c:v>0.64045738289949672</c:v>
                </c:pt>
                <c:pt idx="3460">
                  <c:v>0.64050170605405155</c:v>
                </c:pt>
                <c:pt idx="3461">
                  <c:v>0.64054591697878294</c:v>
                </c:pt>
                <c:pt idx="3462">
                  <c:v>0.6405900156129718</c:v>
                </c:pt>
                <c:pt idx="3463">
                  <c:v>0.64063400189578101</c:v>
                </c:pt>
                <c:pt idx="3464">
                  <c:v>0.64067787576625479</c:v>
                </c:pt>
                <c:pt idx="3465">
                  <c:v>0.64072163716331898</c:v>
                </c:pt>
                <c:pt idx="3466">
                  <c:v>0.64076528602578098</c:v>
                </c:pt>
                <c:pt idx="3467">
                  <c:v>0.64080882229232861</c:v>
                </c:pt>
                <c:pt idx="3468">
                  <c:v>0.64085224590153056</c:v>
                </c:pt>
                <c:pt idx="3469">
                  <c:v>0.64089555679183607</c:v>
                </c:pt>
                <c:pt idx="3470">
                  <c:v>0.6409387549015747</c:v>
                </c:pt>
                <c:pt idx="3471">
                  <c:v>0.64098184016895587</c:v>
                </c:pt>
                <c:pt idx="3472">
                  <c:v>0.64102481253206878</c:v>
                </c:pt>
                <c:pt idx="3473">
                  <c:v>0.64106767192888192</c:v>
                </c:pt>
                <c:pt idx="3474">
                  <c:v>0.64111041829724325</c:v>
                </c:pt>
                <c:pt idx="3475">
                  <c:v>0.64115305157487956</c:v>
                </c:pt>
                <c:pt idx="3476">
                  <c:v>0.64119557169939667</c:v>
                </c:pt>
                <c:pt idx="3477">
                  <c:v>0.64123797860827858</c:v>
                </c:pt>
                <c:pt idx="3478">
                  <c:v>0.64128027223888784</c:v>
                </c:pt>
                <c:pt idx="3479">
                  <c:v>0.64132245252846443</c:v>
                </c:pt>
                <c:pt idx="3480">
                  <c:v>0.64136451941412664</c:v>
                </c:pt>
                <c:pt idx="3481">
                  <c:v>0.64140647283287</c:v>
                </c:pt>
                <c:pt idx="3482">
                  <c:v>0.64144831272156722</c:v>
                </c:pt>
                <c:pt idx="3483">
                  <c:v>0.64149003901696799</c:v>
                </c:pt>
                <c:pt idx="3484">
                  <c:v>0.64153165165569903</c:v>
                </c:pt>
                <c:pt idx="3485">
                  <c:v>0.64157315057426312</c:v>
                </c:pt>
                <c:pt idx="3486">
                  <c:v>0.64161453570903937</c:v>
                </c:pt>
                <c:pt idx="3487">
                  <c:v>0.64165580699628277</c:v>
                </c:pt>
                <c:pt idx="3488">
                  <c:v>0.6416969643721242</c:v>
                </c:pt>
                <c:pt idx="3489">
                  <c:v>0.64173800777256973</c:v>
                </c:pt>
                <c:pt idx="3490">
                  <c:v>0.64177893713350076</c:v>
                </c:pt>
                <c:pt idx="3491">
                  <c:v>0.64181975239067368</c:v>
                </c:pt>
                <c:pt idx="3492">
                  <c:v>0.6418604534797191</c:v>
                </c:pt>
                <c:pt idx="3493">
                  <c:v>0.64190104033614259</c:v>
                </c:pt>
                <c:pt idx="3494">
                  <c:v>0.6419415128953232</c:v>
                </c:pt>
                <c:pt idx="3495">
                  <c:v>0.64198187109251437</c:v>
                </c:pt>
                <c:pt idx="3496">
                  <c:v>0.64202211486284277</c:v>
                </c:pt>
                <c:pt idx="3497">
                  <c:v>0.64206224414130864</c:v>
                </c:pt>
                <c:pt idx="3498">
                  <c:v>0.64210225886278516</c:v>
                </c:pt>
                <c:pt idx="3499">
                  <c:v>0.64214215896201843</c:v>
                </c:pt>
                <c:pt idx="3500">
                  <c:v>0.64218194437362663</c:v>
                </c:pt>
                <c:pt idx="3501">
                  <c:v>0.64222161503210073</c:v>
                </c:pt>
                <c:pt idx="3502">
                  <c:v>0.64226117087180346</c:v>
                </c:pt>
                <c:pt idx="3503">
                  <c:v>0.64230061182696896</c:v>
                </c:pt>
                <c:pt idx="3504">
                  <c:v>0.64233993783170329</c:v>
                </c:pt>
                <c:pt idx="3505">
                  <c:v>0.64237914881998359</c:v>
                </c:pt>
                <c:pt idx="3506">
                  <c:v>0.64241824472565734</c:v>
                </c:pt>
                <c:pt idx="3507">
                  <c:v>0.64245722548244344</c:v>
                </c:pt>
                <c:pt idx="3508">
                  <c:v>0.64249609102393046</c:v>
                </c:pt>
                <c:pt idx="3509">
                  <c:v>0.64253484128357741</c:v>
                </c:pt>
                <c:pt idx="3510">
                  <c:v>0.64257347619471306</c:v>
                </c:pt>
                <c:pt idx="3511">
                  <c:v>0.64261199569053551</c:v>
                </c:pt>
                <c:pt idx="3512">
                  <c:v>0.6426503997041122</c:v>
                </c:pt>
                <c:pt idx="3513">
                  <c:v>0.64268868816837954</c:v>
                </c:pt>
                <c:pt idx="3514">
                  <c:v>0.64272686101614251</c:v>
                </c:pt>
                <c:pt idx="3515">
                  <c:v>0.64276491818007453</c:v>
                </c:pt>
                <c:pt idx="3516">
                  <c:v>0.6428028595927171</c:v>
                </c:pt>
                <c:pt idx="3517">
                  <c:v>0.64284068518647963</c:v>
                </c:pt>
                <c:pt idx="3518">
                  <c:v>0.64287839489363907</c:v>
                </c:pt>
                <c:pt idx="3519">
                  <c:v>0.64291598864633936</c:v>
                </c:pt>
                <c:pt idx="3520">
                  <c:v>0.64295346637659179</c:v>
                </c:pt>
                <c:pt idx="3521">
                  <c:v>0.64299082801627416</c:v>
                </c:pt>
                <c:pt idx="3522">
                  <c:v>0.64302807349713054</c:v>
                </c:pt>
                <c:pt idx="3523">
                  <c:v>0.64306520275077128</c:v>
                </c:pt>
                <c:pt idx="3524">
                  <c:v>0.64310221570867254</c:v>
                </c:pt>
                <c:pt idx="3525">
                  <c:v>0.6431391123021758</c:v>
                </c:pt>
                <c:pt idx="3526">
                  <c:v>0.64317589246248796</c:v>
                </c:pt>
                <c:pt idx="3527">
                  <c:v>0.64321255612068096</c:v>
                </c:pt>
                <c:pt idx="3528">
                  <c:v>0.64324910320769113</c:v>
                </c:pt>
                <c:pt idx="3529">
                  <c:v>0.64328553365431929</c:v>
                </c:pt>
                <c:pt idx="3530">
                  <c:v>0.64332184739123044</c:v>
                </c:pt>
                <c:pt idx="3531">
                  <c:v>0.64335804434895316</c:v>
                </c:pt>
                <c:pt idx="3532">
                  <c:v>0.64339412445787947</c:v>
                </c:pt>
                <c:pt idx="3533">
                  <c:v>0.64343008764826481</c:v>
                </c:pt>
                <c:pt idx="3534">
                  <c:v>0.64346593385022721</c:v>
                </c:pt>
                <c:pt idx="3535">
                  <c:v>0.64350166299374756</c:v>
                </c:pt>
                <c:pt idx="3536">
                  <c:v>0.64353727500866875</c:v>
                </c:pt>
                <c:pt idx="3537">
                  <c:v>0.64357276982469569</c:v>
                </c:pt>
                <c:pt idx="3538">
                  <c:v>0.64360814737139527</c:v>
                </c:pt>
                <c:pt idx="3539">
                  <c:v>0.64364340757819538</c:v>
                </c:pt>
                <c:pt idx="3540">
                  <c:v>0.64367855037438515</c:v>
                </c:pt>
                <c:pt idx="3541">
                  <c:v>0.64371357568911436</c:v>
                </c:pt>
                <c:pt idx="3542">
                  <c:v>0.64374848345139335</c:v>
                </c:pt>
                <c:pt idx="3543">
                  <c:v>0.64378327359009258</c:v>
                </c:pt>
                <c:pt idx="3544">
                  <c:v>0.64381794603394238</c:v>
                </c:pt>
                <c:pt idx="3545">
                  <c:v>0.64385250071153255</c:v>
                </c:pt>
                <c:pt idx="3546">
                  <c:v>0.6438869375513121</c:v>
                </c:pt>
                <c:pt idx="3547">
                  <c:v>0.64392125648158915</c:v>
                </c:pt>
                <c:pt idx="3548">
                  <c:v>0.64395545743052995</c:v>
                </c:pt>
                <c:pt idx="3549">
                  <c:v>0.64398954032615963</c:v>
                </c:pt>
                <c:pt idx="3550">
                  <c:v>0.64402350509636086</c:v>
                </c:pt>
                <c:pt idx="3551">
                  <c:v>0.64405735166887412</c:v>
                </c:pt>
                <c:pt idx="3552">
                  <c:v>0.64409107997129733</c:v>
                </c:pt>
                <c:pt idx="3553">
                  <c:v>0.64412468993108518</c:v>
                </c:pt>
                <c:pt idx="3554">
                  <c:v>0.64415818147554926</c:v>
                </c:pt>
                <c:pt idx="3555">
                  <c:v>0.64419155453185761</c:v>
                </c:pt>
                <c:pt idx="3556">
                  <c:v>0.64422480902703405</c:v>
                </c:pt>
                <c:pt idx="3557">
                  <c:v>0.64425794488795851</c:v>
                </c:pt>
                <c:pt idx="3558">
                  <c:v>0.64429096204136616</c:v>
                </c:pt>
                <c:pt idx="3559">
                  <c:v>0.64432386041384715</c:v>
                </c:pt>
                <c:pt idx="3560">
                  <c:v>0.64435663993184666</c:v>
                </c:pt>
                <c:pt idx="3561">
                  <c:v>0.64438930052166421</c:v>
                </c:pt>
                <c:pt idx="3562">
                  <c:v>0.64442184210945341</c:v>
                </c:pt>
                <c:pt idx="3563">
                  <c:v>0.64445426462122191</c:v>
                </c:pt>
                <c:pt idx="3564">
                  <c:v>0.64448656798283033</c:v>
                </c:pt>
                <c:pt idx="3565">
                  <c:v>0.64451875211999288</c:v>
                </c:pt>
                <c:pt idx="3566">
                  <c:v>0.64455081695827665</c:v>
                </c:pt>
                <c:pt idx="3567">
                  <c:v>0.64458276242310086</c:v>
                </c:pt>
                <c:pt idx="3568">
                  <c:v>0.64461458843973696</c:v>
                </c:pt>
                <c:pt idx="3569">
                  <c:v>0.64464629493330849</c:v>
                </c:pt>
                <c:pt idx="3570">
                  <c:v>0.64467788182879027</c:v>
                </c:pt>
                <c:pt idx="3571">
                  <c:v>0.64470934905100818</c:v>
                </c:pt>
                <c:pt idx="3572">
                  <c:v>0.64474069652463928</c:v>
                </c:pt>
                <c:pt idx="3573">
                  <c:v>0.64477192417421059</c:v>
                </c:pt>
                <c:pt idx="3574">
                  <c:v>0.64480303192409982</c:v>
                </c:pt>
                <c:pt idx="3575">
                  <c:v>0.64483401969853393</c:v>
                </c:pt>
                <c:pt idx="3576">
                  <c:v>0.64486488742158976</c:v>
                </c:pt>
                <c:pt idx="3577">
                  <c:v>0.64489563501719327</c:v>
                </c:pt>
                <c:pt idx="3578">
                  <c:v>0.64492626240911877</c:v>
                </c:pt>
                <c:pt idx="3579">
                  <c:v>0.64495676952098946</c:v>
                </c:pt>
                <c:pt idx="3580">
                  <c:v>0.64498715627627645</c:v>
                </c:pt>
                <c:pt idx="3581">
                  <c:v>0.64501742259829853</c:v>
                </c:pt>
                <c:pt idx="3582">
                  <c:v>0.64504756841022193</c:v>
                </c:pt>
                <c:pt idx="3583">
                  <c:v>0.64507759363506001</c:v>
                </c:pt>
                <c:pt idx="3584">
                  <c:v>0.6451074981956727</c:v>
                </c:pt>
                <c:pt idx="3585">
                  <c:v>0.64513728201476639</c:v>
                </c:pt>
                <c:pt idx="3586">
                  <c:v>0.64516694501489347</c:v>
                </c:pt>
                <c:pt idx="3587">
                  <c:v>0.64519648711845179</c:v>
                </c:pt>
                <c:pt idx="3588">
                  <c:v>0.64522590824768444</c:v>
                </c:pt>
                <c:pt idx="3589">
                  <c:v>0.64525520832467997</c:v>
                </c:pt>
                <c:pt idx="3590">
                  <c:v>0.64528438727137083</c:v>
                </c:pt>
                <c:pt idx="3591">
                  <c:v>0.64531344500953425</c:v>
                </c:pt>
                <c:pt idx="3592">
                  <c:v>0.64534238146079093</c:v>
                </c:pt>
                <c:pt idx="3593">
                  <c:v>0.64537119654660513</c:v>
                </c:pt>
                <c:pt idx="3594">
                  <c:v>0.64539989018828459</c:v>
                </c:pt>
                <c:pt idx="3595">
                  <c:v>0.64542846230697914</c:v>
                </c:pt>
                <c:pt idx="3596">
                  <c:v>0.64545691282368201</c:v>
                </c:pt>
                <c:pt idx="3597">
                  <c:v>0.64548524165922738</c:v>
                </c:pt>
                <c:pt idx="3598">
                  <c:v>0.64551344873429195</c:v>
                </c:pt>
                <c:pt idx="3599">
                  <c:v>0.6455415339693934</c:v>
                </c:pt>
                <c:pt idx="3600">
                  <c:v>0.64556949728489033</c:v>
                </c:pt>
                <c:pt idx="3601">
                  <c:v>0.64559733860098201</c:v>
                </c:pt>
                <c:pt idx="3602">
                  <c:v>0.64562505783770796</c:v>
                </c:pt>
                <c:pt idx="3603">
                  <c:v>0.6456526549149475</c:v>
                </c:pt>
                <c:pt idx="3604">
                  <c:v>0.64568012975241917</c:v>
                </c:pt>
                <c:pt idx="3605">
                  <c:v>0.64570748226968111</c:v>
                </c:pt>
                <c:pt idx="3606">
                  <c:v>0.64573471238612967</c:v>
                </c:pt>
                <c:pt idx="3607">
                  <c:v>0.6457618200209998</c:v>
                </c:pt>
                <c:pt idx="3608">
                  <c:v>0.64578880509336456</c:v>
                </c:pt>
                <c:pt idx="3609">
                  <c:v>0.64581566752213415</c:v>
                </c:pt>
                <c:pt idx="3610">
                  <c:v>0.64584240722605635</c:v>
                </c:pt>
                <c:pt idx="3611">
                  <c:v>0.64586902412371572</c:v>
                </c:pt>
                <c:pt idx="3612">
                  <c:v>0.64589551813353296</c:v>
                </c:pt>
                <c:pt idx="3613">
                  <c:v>0.64592188917376536</c:v>
                </c:pt>
                <c:pt idx="3614">
                  <c:v>0.64594813716250532</c:v>
                </c:pt>
                <c:pt idx="3615">
                  <c:v>0.64597426201768093</c:v>
                </c:pt>
                <c:pt idx="3616">
                  <c:v>0.64600026365705476</c:v>
                </c:pt>
                <c:pt idx="3617">
                  <c:v>0.64602614199822439</c:v>
                </c:pt>
                <c:pt idx="3618">
                  <c:v>0.64605189695862131</c:v>
                </c:pt>
                <c:pt idx="3619">
                  <c:v>0.64607752845551059</c:v>
                </c:pt>
                <c:pt idx="3620">
                  <c:v>0.64610303640599065</c:v>
                </c:pt>
                <c:pt idx="3621">
                  <c:v>0.64612842072699317</c:v>
                </c:pt>
                <c:pt idx="3622">
                  <c:v>0.64615368133528195</c:v>
                </c:pt>
                <c:pt idx="3623">
                  <c:v>0.64617881814745326</c:v>
                </c:pt>
                <c:pt idx="3624">
                  <c:v>0.64620383107993495</c:v>
                </c:pt>
                <c:pt idx="3625">
                  <c:v>0.64622872004898635</c:v>
                </c:pt>
                <c:pt idx="3626">
                  <c:v>0.64625348497069757</c:v>
                </c:pt>
                <c:pt idx="3627">
                  <c:v>0.64627812576098931</c:v>
                </c:pt>
                <c:pt idx="3628">
                  <c:v>0.64630264233561252</c:v>
                </c:pt>
                <c:pt idx="3629">
                  <c:v>0.64632703461014784</c:v>
                </c:pt>
                <c:pt idx="3630">
                  <c:v>0.64635130250000528</c:v>
                </c:pt>
                <c:pt idx="3631">
                  <c:v>0.64637544592042362</c:v>
                </c:pt>
                <c:pt idx="3632">
                  <c:v>0.64639946478647037</c:v>
                </c:pt>
                <c:pt idx="3633">
                  <c:v>0.64642335901304104</c:v>
                </c:pt>
                <c:pt idx="3634">
                  <c:v>0.64644712851485875</c:v>
                </c:pt>
                <c:pt idx="3635">
                  <c:v>0.64647077320647406</c:v>
                </c:pt>
                <c:pt idx="3636">
                  <c:v>0.64649429300226446</c:v>
                </c:pt>
                <c:pt idx="3637">
                  <c:v>0.64651768781643359</c:v>
                </c:pt>
                <c:pt idx="3638">
                  <c:v>0.64654095756301144</c:v>
                </c:pt>
                <c:pt idx="3639">
                  <c:v>0.64656410215585347</c:v>
                </c:pt>
                <c:pt idx="3640">
                  <c:v>0.64658712150864039</c:v>
                </c:pt>
                <c:pt idx="3641">
                  <c:v>0.64661001553487762</c:v>
                </c:pt>
                <c:pt idx="3642">
                  <c:v>0.64663278414789505</c:v>
                </c:pt>
                <c:pt idx="3643">
                  <c:v>0.64665542726084635</c:v>
                </c:pt>
                <c:pt idx="3644">
                  <c:v>0.64667794478670881</c:v>
                </c:pt>
                <c:pt idx="3645">
                  <c:v>0.64670033663828286</c:v>
                </c:pt>
                <c:pt idx="3646">
                  <c:v>0.64672260272819149</c:v>
                </c:pt>
                <c:pt idx="3647">
                  <c:v>0.64674474296887985</c:v>
                </c:pt>
                <c:pt idx="3648">
                  <c:v>0.64676675727261501</c:v>
                </c:pt>
                <c:pt idx="3649">
                  <c:v>0.6467886455514853</c:v>
                </c:pt>
                <c:pt idx="3650">
                  <c:v>0.64681040771740028</c:v>
                </c:pt>
                <c:pt idx="3651">
                  <c:v>0.64683204368208946</c:v>
                </c:pt>
                <c:pt idx="3652">
                  <c:v>0.64685355335710282</c:v>
                </c:pt>
                <c:pt idx="3653">
                  <c:v>0.6468749366538098</c:v>
                </c:pt>
                <c:pt idx="3654">
                  <c:v>0.64689619348339911</c:v>
                </c:pt>
                <c:pt idx="3655">
                  <c:v>0.64691732375687827</c:v>
                </c:pt>
                <c:pt idx="3656">
                  <c:v>0.64693832738507262</c:v>
                </c:pt>
                <c:pt idx="3657">
                  <c:v>0.64695920427862597</c:v>
                </c:pt>
                <c:pt idx="3658">
                  <c:v>0.64697995434799926</c:v>
                </c:pt>
                <c:pt idx="3659">
                  <c:v>0.64700057750347029</c:v>
                </c:pt>
                <c:pt idx="3660">
                  <c:v>0.64702107365513351</c:v>
                </c:pt>
                <c:pt idx="3661">
                  <c:v>0.64704144271289932</c:v>
                </c:pt>
                <c:pt idx="3662">
                  <c:v>0.64706168458649405</c:v>
                </c:pt>
                <c:pt idx="3663">
                  <c:v>0.64708179918545861</c:v>
                </c:pt>
                <c:pt idx="3664">
                  <c:v>0.64710178641914906</c:v>
                </c:pt>
                <c:pt idx="3665">
                  <c:v>0.64712164619673562</c:v>
                </c:pt>
                <c:pt idx="3666">
                  <c:v>0.64714137842720221</c:v>
                </c:pt>
                <c:pt idx="3667">
                  <c:v>0.64716098301934621</c:v>
                </c:pt>
                <c:pt idx="3668">
                  <c:v>0.64718045988177753</c:v>
                </c:pt>
                <c:pt idx="3669">
                  <c:v>0.64719980892291884</c:v>
                </c:pt>
                <c:pt idx="3670">
                  <c:v>0.64721903005100467</c:v>
                </c:pt>
                <c:pt idx="3671">
                  <c:v>0.64723812317408103</c:v>
                </c:pt>
                <c:pt idx="3672">
                  <c:v>0.64725708820000483</c:v>
                </c:pt>
                <c:pt idx="3673">
                  <c:v>0.64727592503644349</c:v>
                </c:pt>
                <c:pt idx="3674">
                  <c:v>0.64729463359087469</c:v>
                </c:pt>
                <c:pt idx="3675">
                  <c:v>0.64731321377058559</c:v>
                </c:pt>
                <c:pt idx="3676">
                  <c:v>0.64733166548267251</c:v>
                </c:pt>
                <c:pt idx="3677">
                  <c:v>0.64734998863404014</c:v>
                </c:pt>
                <c:pt idx="3678">
                  <c:v>0.64736818313140199</c:v>
                </c:pt>
                <c:pt idx="3679">
                  <c:v>0.64738624888127849</c:v>
                </c:pt>
                <c:pt idx="3680">
                  <c:v>0.64740418578999792</c:v>
                </c:pt>
                <c:pt idx="3681">
                  <c:v>0.6474219937636948</c:v>
                </c:pt>
                <c:pt idx="3682">
                  <c:v>0.64743967270831015</c:v>
                </c:pt>
                <c:pt idx="3683">
                  <c:v>0.64745722252959081</c:v>
                </c:pt>
                <c:pt idx="3684">
                  <c:v>0.64747464313308878</c:v>
                </c:pt>
                <c:pt idx="3685">
                  <c:v>0.64749193442416086</c:v>
                </c:pt>
                <c:pt idx="3686">
                  <c:v>0.64750909630796805</c:v>
                </c:pt>
                <c:pt idx="3687">
                  <c:v>0.64752612868947523</c:v>
                </c:pt>
                <c:pt idx="3688">
                  <c:v>0.6475430314734506</c:v>
                </c:pt>
                <c:pt idx="3689">
                  <c:v>0.64755980456446549</c:v>
                </c:pt>
                <c:pt idx="3690">
                  <c:v>0.64757644786689283</c:v>
                </c:pt>
                <c:pt idx="3691">
                  <c:v>0.64759296128490795</c:v>
                </c:pt>
                <c:pt idx="3692">
                  <c:v>0.64760934472248755</c:v>
                </c:pt>
                <c:pt idx="3693">
                  <c:v>0.64762559808340847</c:v>
                </c:pt>
                <c:pt idx="3694">
                  <c:v>0.64764172127124864</c:v>
                </c:pt>
                <c:pt idx="3695">
                  <c:v>0.64765771418938534</c:v>
                </c:pt>
                <c:pt idx="3696">
                  <c:v>0.64767357674099546</c:v>
                </c:pt>
                <c:pt idx="3697">
                  <c:v>0.64768930882905429</c:v>
                </c:pt>
                <c:pt idx="3698">
                  <c:v>0.64770491035633582</c:v>
                </c:pt>
                <c:pt idx="3699">
                  <c:v>0.64772038122541142</c:v>
                </c:pt>
                <c:pt idx="3700">
                  <c:v>0.64773572133865009</c:v>
                </c:pt>
                <c:pt idx="3701">
                  <c:v>0.6477509305982172</c:v>
                </c:pt>
                <c:pt idx="3702">
                  <c:v>0.64776600890607472</c:v>
                </c:pt>
                <c:pt idx="3703">
                  <c:v>0.6477809561639799</c:v>
                </c:pt>
                <c:pt idx="3704">
                  <c:v>0.64779577227348561</c:v>
                </c:pt>
                <c:pt idx="3705">
                  <c:v>0.64781045713593899</c:v>
                </c:pt>
                <c:pt idx="3706">
                  <c:v>0.64782501065248166</c:v>
                </c:pt>
                <c:pt idx="3707">
                  <c:v>0.64783943272404854</c:v>
                </c:pt>
                <c:pt idx="3708">
                  <c:v>0.6478537232513677</c:v>
                </c:pt>
                <c:pt idx="3709">
                  <c:v>0.64786788213495994</c:v>
                </c:pt>
                <c:pt idx="3710">
                  <c:v>0.64788190927513778</c:v>
                </c:pt>
                <c:pt idx="3711">
                  <c:v>0.64789580457200557</c:v>
                </c:pt>
                <c:pt idx="3712">
                  <c:v>0.64790956792545829</c:v>
                </c:pt>
                <c:pt idx="3713">
                  <c:v>0.64792319923518138</c:v>
                </c:pt>
                <c:pt idx="3714">
                  <c:v>0.64793669840065038</c:v>
                </c:pt>
                <c:pt idx="3715">
                  <c:v>0.64795006532112964</c:v>
                </c:pt>
                <c:pt idx="3716">
                  <c:v>0.64796329989567303</c:v>
                </c:pt>
                <c:pt idx="3717">
                  <c:v>0.64797640202312212</c:v>
                </c:pt>
                <c:pt idx="3718">
                  <c:v>0.64798937160210612</c:v>
                </c:pt>
                <c:pt idx="3719">
                  <c:v>0.64800220853104173</c:v>
                </c:pt>
                <c:pt idx="3720">
                  <c:v>0.64801491270813183</c:v>
                </c:pt>
                <c:pt idx="3721">
                  <c:v>0.6480274840313659</c:v>
                </c:pt>
                <c:pt idx="3722">
                  <c:v>0.64803992239851815</c:v>
                </c:pt>
                <c:pt idx="3723">
                  <c:v>0.64805222770714843</c:v>
                </c:pt>
                <c:pt idx="3724">
                  <c:v>0.6480643998546004</c:v>
                </c:pt>
                <c:pt idx="3725">
                  <c:v>0.6480764387380018</c:v>
                </c:pt>
                <c:pt idx="3726">
                  <c:v>0.64808834425426343</c:v>
                </c:pt>
                <c:pt idx="3727">
                  <c:v>0.64810011630007913</c:v>
                </c:pt>
                <c:pt idx="3728">
                  <c:v>0.6481117547719244</c:v>
                </c:pt>
                <c:pt idx="3729">
                  <c:v>0.64812325956605654</c:v>
                </c:pt>
                <c:pt idx="3730">
                  <c:v>0.64813463057851362</c:v>
                </c:pt>
                <c:pt idx="3731">
                  <c:v>0.64814586770511429</c:v>
                </c:pt>
                <c:pt idx="3732">
                  <c:v>0.64815697084145685</c:v>
                </c:pt>
                <c:pt idx="3733">
                  <c:v>0.64816793988291888</c:v>
                </c:pt>
                <c:pt idx="3734">
                  <c:v>0.64817877472465668</c:v>
                </c:pt>
                <c:pt idx="3735">
                  <c:v>0.64818947526160475</c:v>
                </c:pt>
                <c:pt idx="3736">
                  <c:v>0.64820004138847465</c:v>
                </c:pt>
                <c:pt idx="3737">
                  <c:v>0.64821047299975532</c:v>
                </c:pt>
                <c:pt idx="3738">
                  <c:v>0.64822076998971168</c:v>
                </c:pt>
                <c:pt idx="3739">
                  <c:v>0.6482309322523846</c:v>
                </c:pt>
                <c:pt idx="3740">
                  <c:v>0.64824095968158979</c:v>
                </c:pt>
                <c:pt idx="3741">
                  <c:v>0.64825085217091805</c:v>
                </c:pt>
                <c:pt idx="3742">
                  <c:v>0.64826060961373355</c:v>
                </c:pt>
                <c:pt idx="3743">
                  <c:v>0.64827023190317401</c:v>
                </c:pt>
                <c:pt idx="3744">
                  <c:v>0.64827971893214997</c:v>
                </c:pt>
                <c:pt idx="3745">
                  <c:v>0.64828907059334417</c:v>
                </c:pt>
                <c:pt idx="3746">
                  <c:v>0.64829828677921064</c:v>
                </c:pt>
                <c:pt idx="3747">
                  <c:v>0.64830736738197448</c:v>
                </c:pt>
                <c:pt idx="3748">
                  <c:v>0.6483163122936314</c:v>
                </c:pt>
                <c:pt idx="3749">
                  <c:v>0.64832512140594611</c:v>
                </c:pt>
                <c:pt idx="3750">
                  <c:v>0.64833379461045326</c:v>
                </c:pt>
                <c:pt idx="3751">
                  <c:v>0.64834233179845524</c:v>
                </c:pt>
                <c:pt idx="3752">
                  <c:v>0.64835073286102285</c:v>
                </c:pt>
                <c:pt idx="3753">
                  <c:v>0.64835899768899374</c:v>
                </c:pt>
                <c:pt idx="3754">
                  <c:v>0.64836712617297265</c:v>
                </c:pt>
                <c:pt idx="3755">
                  <c:v>0.64837511820332983</c:v>
                </c:pt>
                <c:pt idx="3756">
                  <c:v>0.64838297367020103</c:v>
                </c:pt>
                <c:pt idx="3757">
                  <c:v>0.64839069246348702</c:v>
                </c:pt>
                <c:pt idx="3758">
                  <c:v>0.64839827447285248</c:v>
                </c:pt>
                <c:pt idx="3759">
                  <c:v>0.6484057195877253</c:v>
                </c:pt>
                <c:pt idx="3760">
                  <c:v>0.64841302769729681</c:v>
                </c:pt>
                <c:pt idx="3761">
                  <c:v>0.64842019869051981</c:v>
                </c:pt>
                <c:pt idx="3762">
                  <c:v>0.64842723245610945</c:v>
                </c:pt>
                <c:pt idx="3763">
                  <c:v>0.64843412888254126</c:v>
                </c:pt>
                <c:pt idx="3764">
                  <c:v>0.6484408878580511</c:v>
                </c:pt>
                <c:pt idx="3765">
                  <c:v>0.64844750927063466</c:v>
                </c:pt>
                <c:pt idx="3766">
                  <c:v>0.64845399300804629</c:v>
                </c:pt>
                <c:pt idx="3767">
                  <c:v>0.6484603389577992</c:v>
                </c:pt>
                <c:pt idx="3768">
                  <c:v>0.64846654700716366</c:v>
                </c:pt>
                <c:pt idx="3769">
                  <c:v>0.64847261704316728</c:v>
                </c:pt>
                <c:pt idx="3770">
                  <c:v>0.64847854895259416</c:v>
                </c:pt>
                <c:pt idx="3771">
                  <c:v>0.64848434262198351</c:v>
                </c:pt>
                <c:pt idx="3772">
                  <c:v>0.64848999793763029</c:v>
                </c:pt>
                <c:pt idx="3773">
                  <c:v>0.64849551478558332</c:v>
                </c:pt>
                <c:pt idx="3774">
                  <c:v>0.64850089305164527</c:v>
                </c:pt>
                <c:pt idx="3775">
                  <c:v>0.64850613262137202</c:v>
                </c:pt>
                <c:pt idx="3776">
                  <c:v>0.64851123338007122</c:v>
                </c:pt>
                <c:pt idx="3777">
                  <c:v>0.64851619521280279</c:v>
                </c:pt>
                <c:pt idx="3778">
                  <c:v>0.64852101800437745</c:v>
                </c:pt>
                <c:pt idx="3779">
                  <c:v>0.64852570163935619</c:v>
                </c:pt>
                <c:pt idx="3780">
                  <c:v>0.64853024600204945</c:v>
                </c:pt>
                <c:pt idx="3781">
                  <c:v>0.64853465097651697</c:v>
                </c:pt>
                <c:pt idx="3782">
                  <c:v>0.64853891644656658</c:v>
                </c:pt>
                <c:pt idx="3783">
                  <c:v>0.64854304229575332</c:v>
                </c:pt>
                <c:pt idx="3784">
                  <c:v>0.64854702840737954</c:v>
                </c:pt>
                <c:pt idx="3785">
                  <c:v>0.64855087466449379</c:v>
                </c:pt>
                <c:pt idx="3786">
                  <c:v>0.6485545809498896</c:v>
                </c:pt>
                <c:pt idx="3787">
                  <c:v>0.64855814714610582</c:v>
                </c:pt>
                <c:pt idx="3788">
                  <c:v>0.64856157313542495</c:v>
                </c:pt>
                <c:pt idx="3789">
                  <c:v>0.64856485879987302</c:v>
                </c:pt>
                <c:pt idx="3790">
                  <c:v>0.64856800402121861</c:v>
                </c:pt>
                <c:pt idx="3791">
                  <c:v>0.64857100868097251</c:v>
                </c:pt>
                <c:pt idx="3792">
                  <c:v>0.64857387266038613</c:v>
                </c:pt>
                <c:pt idx="3793">
                  <c:v>0.64857659584045202</c:v>
                </c:pt>
                <c:pt idx="3794">
                  <c:v>0.64857917810190213</c:v>
                </c:pt>
                <c:pt idx="3795">
                  <c:v>0.64858161932520764</c:v>
                </c:pt>
                <c:pt idx="3796">
                  <c:v>0.64858391939057769</c:v>
                </c:pt>
                <c:pt idx="3797">
                  <c:v>0.64858607817795966</c:v>
                </c:pt>
                <c:pt idx="3798">
                  <c:v>0.64858809556703712</c:v>
                </c:pt>
                <c:pt idx="3799">
                  <c:v>0.64858997143723029</c:v>
                </c:pt>
                <c:pt idx="3800">
                  <c:v>0.64859170566769453</c:v>
                </c:pt>
                <c:pt idx="3801">
                  <c:v>0.64859329813731981</c:v>
                </c:pt>
                <c:pt idx="3802">
                  <c:v>0.64859474872473011</c:v>
                </c:pt>
                <c:pt idx="3803">
                  <c:v>0.64859605730828274</c:v>
                </c:pt>
                <c:pt idx="3804">
                  <c:v>0.64859722376606688</c:v>
                </c:pt>
                <c:pt idx="3805">
                  <c:v>0.64859824797590415</c:v>
                </c:pt>
                <c:pt idx="3806">
                  <c:v>0.6485991298153464</c:v>
                </c:pt>
                <c:pt idx="3807">
                  <c:v>0.648599869161676</c:v>
                </c:pt>
                <c:pt idx="3808">
                  <c:v>0.64860046589190479</c:v>
                </c:pt>
                <c:pt idx="3809">
                  <c:v>0.64860091988277302</c:v>
                </c:pt>
                <c:pt idx="3810">
                  <c:v>0.64860123101074874</c:v>
                </c:pt>
                <c:pt idx="3811">
                  <c:v>0.6486013991520273</c:v>
                </c:pt>
                <c:pt idx="3812">
                  <c:v>0.64860142418253053</c:v>
                </c:pt>
                <c:pt idx="3813">
                  <c:v>0.64860130597790533</c:v>
                </c:pt>
                <c:pt idx="3814">
                  <c:v>0.64860104441352406</c:v>
                </c:pt>
                <c:pt idx="3815">
                  <c:v>0.64860063936448231</c:v>
                </c:pt>
                <c:pt idx="3816">
                  <c:v>0.64860009070559943</c:v>
                </c:pt>
                <c:pt idx="3817">
                  <c:v>0.64859939831141722</c:v>
                </c:pt>
                <c:pt idx="3818">
                  <c:v>0.6485985620561987</c:v>
                </c:pt>
                <c:pt idx="3819">
                  <c:v>0.64859758181392824</c:v>
                </c:pt>
                <c:pt idx="3820">
                  <c:v>0.64859645745830985</c:v>
                </c:pt>
                <c:pt idx="3821">
                  <c:v>0.64859518886276724</c:v>
                </c:pt>
                <c:pt idx="3822">
                  <c:v>0.64859377590044209</c:v>
                </c:pt>
                <c:pt idx="3823">
                  <c:v>0.64859221844419401</c:v>
                </c:pt>
                <c:pt idx="3824">
                  <c:v>0.64859051636659959</c:v>
                </c:pt>
                <c:pt idx="3825">
                  <c:v>0.64858866953995131</c:v>
                </c:pt>
                <c:pt idx="3826">
                  <c:v>0.64858667783625679</c:v>
                </c:pt>
                <c:pt idx="3827">
                  <c:v>0.64858454112723807</c:v>
                </c:pt>
                <c:pt idx="3828">
                  <c:v>0.64858225928433111</c:v>
                </c:pt>
                <c:pt idx="3829">
                  <c:v>0.64857983217868431</c:v>
                </c:pt>
                <c:pt idx="3830">
                  <c:v>0.64857725968115809</c:v>
                </c:pt>
                <c:pt idx="3831">
                  <c:v>0.64857454166232398</c:v>
                </c:pt>
                <c:pt idx="3832">
                  <c:v>0.64857167799246396</c:v>
                </c:pt>
                <c:pt idx="3833">
                  <c:v>0.64856866854156925</c:v>
                </c:pt>
                <c:pt idx="3834">
                  <c:v>0.64856551317933986</c:v>
                </c:pt>
                <c:pt idx="3835">
                  <c:v>0.64856221177518336</c:v>
                </c:pt>
                <c:pt idx="3836">
                  <c:v>0.64855876419821445</c:v>
                </c:pt>
                <c:pt idx="3837">
                  <c:v>0.64855517031725396</c:v>
                </c:pt>
                <c:pt idx="3838">
                  <c:v>0.64855143000082749</c:v>
                </c:pt>
                <c:pt idx="3839">
                  <c:v>0.64854754311716589</c:v>
                </c:pt>
                <c:pt idx="3840">
                  <c:v>0.64854350953420248</c:v>
                </c:pt>
                <c:pt idx="3841">
                  <c:v>0.64853932911957402</c:v>
                </c:pt>
                <c:pt idx="3842">
                  <c:v>0.64853500174061873</c:v>
                </c:pt>
                <c:pt idx="3843">
                  <c:v>0.64853052726437588</c:v>
                </c:pt>
                <c:pt idx="3844">
                  <c:v>0.64852590555758471</c:v>
                </c:pt>
                <c:pt idx="3845">
                  <c:v>0.64852113648668364</c:v>
                </c:pt>
                <c:pt idx="3846">
                  <c:v>0.6485162199178095</c:v>
                </c:pt>
                <c:pt idx="3847">
                  <c:v>0.64851115571679641</c:v>
                </c:pt>
                <c:pt idx="3848">
                  <c:v>0.64850594374917503</c:v>
                </c:pt>
                <c:pt idx="3849">
                  <c:v>0.64850058388017173</c:v>
                </c:pt>
                <c:pt idx="3850">
                  <c:v>0.64849507597470779</c:v>
                </c:pt>
                <c:pt idx="3851">
                  <c:v>0.64848941989739806</c:v>
                </c:pt>
                <c:pt idx="3852">
                  <c:v>0.64848361551255052</c:v>
                </c:pt>
                <c:pt idx="3853">
                  <c:v>0.64847766268416518</c:v>
                </c:pt>
                <c:pt idx="3854">
                  <c:v>0.64847156127593308</c:v>
                </c:pt>
                <c:pt idx="3855">
                  <c:v>0.64846531115123585</c:v>
                </c:pt>
                <c:pt idx="3856">
                  <c:v>0.64845891217314411</c:v>
                </c:pt>
                <c:pt idx="3857">
                  <c:v>0.6484523642044171</c:v>
                </c:pt>
                <c:pt idx="3858">
                  <c:v>0.6484456671075014</c:v>
                </c:pt>
                <c:pt idx="3859">
                  <c:v>0.64843882074453019</c:v>
                </c:pt>
                <c:pt idx="3860">
                  <c:v>0.64843182497732255</c:v>
                </c:pt>
                <c:pt idx="3861">
                  <c:v>0.64842467966738193</c:v>
                </c:pt>
                <c:pt idx="3862">
                  <c:v>0.64841738467589582</c:v>
                </c:pt>
                <c:pt idx="3863">
                  <c:v>0.64840993986373441</c:v>
                </c:pt>
                <c:pt idx="3864">
                  <c:v>0.64840234509144967</c:v>
                </c:pt>
                <c:pt idx="3865">
                  <c:v>0.64839460021927509</c:v>
                </c:pt>
                <c:pt idx="3866">
                  <c:v>0.64838670510712348</c:v>
                </c:pt>
                <c:pt idx="3867">
                  <c:v>0.64837865961458696</c:v>
                </c:pt>
                <c:pt idx="3868">
                  <c:v>0.64837046360093598</c:v>
                </c:pt>
                <c:pt idx="3869">
                  <c:v>0.64836211692511792</c:v>
                </c:pt>
                <c:pt idx="3870">
                  <c:v>0.6483536194457562</c:v>
                </c:pt>
                <c:pt idx="3871">
                  <c:v>0.64834497102114974</c:v>
                </c:pt>
                <c:pt idx="3872">
                  <c:v>0.64833617150927147</c:v>
                </c:pt>
                <c:pt idx="3873">
                  <c:v>0.64832722076776772</c:v>
                </c:pt>
                <c:pt idx="3874">
                  <c:v>0.64831811865395694</c:v>
                </c:pt>
                <c:pt idx="3875">
                  <c:v>0.64830886502482921</c:v>
                </c:pt>
                <c:pt idx="3876">
                  <c:v>0.6482994597370445</c:v>
                </c:pt>
                <c:pt idx="3877">
                  <c:v>0.6482899026469322</c:v>
                </c:pt>
                <c:pt idx="3878">
                  <c:v>0.64828019361049027</c:v>
                </c:pt>
                <c:pt idx="3879">
                  <c:v>0.64827033248338373</c:v>
                </c:pt>
                <c:pt idx="3880">
                  <c:v>0.64826031912094417</c:v>
                </c:pt>
                <c:pt idx="3881">
                  <c:v>0.64825015337816805</c:v>
                </c:pt>
                <c:pt idx="3882">
                  <c:v>0.64823983510971661</c:v>
                </c:pt>
                <c:pt idx="3883">
                  <c:v>0.64822936416991406</c:v>
                </c:pt>
                <c:pt idx="3884">
                  <c:v>0.64821874041274707</c:v>
                </c:pt>
                <c:pt idx="3885">
                  <c:v>0.64820796369186362</c:v>
                </c:pt>
                <c:pt idx="3886">
                  <c:v>0.64819703386057137</c:v>
                </c:pt>
                <c:pt idx="3887">
                  <c:v>0.64818595077183783</c:v>
                </c:pt>
                <c:pt idx="3888">
                  <c:v>0.64817471427828821</c:v>
                </c:pt>
                <c:pt idx="3889">
                  <c:v>0.64816332423220513</c:v>
                </c:pt>
                <c:pt idx="3890">
                  <c:v>0.64815178048552691</c:v>
                </c:pt>
                <c:pt idx="3891">
                  <c:v>0.64814008288984726</c:v>
                </c:pt>
                <c:pt idx="3892">
                  <c:v>0.64812823129641373</c:v>
                </c:pt>
                <c:pt idx="3893">
                  <c:v>0.64811622555612647</c:v>
                </c:pt>
                <c:pt idx="3894">
                  <c:v>0.64810406551953781</c:v>
                </c:pt>
                <c:pt idx="3895">
                  <c:v>0.64809175103685102</c:v>
                </c:pt>
                <c:pt idx="3896">
                  <c:v>0.64807928195791831</c:v>
                </c:pt>
                <c:pt idx="3897">
                  <c:v>0.64806665813224151</c:v>
                </c:pt>
                <c:pt idx="3898">
                  <c:v>0.64805387940896908</c:v>
                </c:pt>
                <c:pt idx="3899">
                  <c:v>0.64804094563689674</c:v>
                </c:pt>
                <c:pt idx="3900">
                  <c:v>0.64802785666446516</c:v>
                </c:pt>
                <c:pt idx="3901">
                  <c:v>0.6480146123397591</c:v>
                </c:pt>
                <c:pt idx="3902">
                  <c:v>0.64800121251050713</c:v>
                </c:pt>
                <c:pt idx="3903">
                  <c:v>0.64798765702407923</c:v>
                </c:pt>
                <c:pt idx="3904">
                  <c:v>0.6479739457274869</c:v>
                </c:pt>
                <c:pt idx="3905">
                  <c:v>0.64796007846738124</c:v>
                </c:pt>
                <c:pt idx="3906">
                  <c:v>0.64794605509005232</c:v>
                </c:pt>
                <c:pt idx="3907">
                  <c:v>0.64793187544142739</c:v>
                </c:pt>
                <c:pt idx="3908">
                  <c:v>0.64791753936707075</c:v>
                </c:pt>
                <c:pt idx="3909">
                  <c:v>0.64790304671218168</c:v>
                </c:pt>
                <c:pt idx="3910">
                  <c:v>0.6478883973215942</c:v>
                </c:pt>
                <c:pt idx="3911">
                  <c:v>0.64787359103977493</c:v>
                </c:pt>
                <c:pt idx="3912">
                  <c:v>0.64785862771082292</c:v>
                </c:pt>
                <c:pt idx="3913">
                  <c:v>0.6478435071784675</c:v>
                </c:pt>
                <c:pt idx="3914">
                  <c:v>0.64782822928606809</c:v>
                </c:pt>
                <c:pt idx="3915">
                  <c:v>0.64781279387661272</c:v>
                </c:pt>
                <c:pt idx="3916">
                  <c:v>0.64779720079271641</c:v>
                </c:pt>
                <c:pt idx="3917">
                  <c:v>0.64778144987662067</c:v>
                </c:pt>
                <c:pt idx="3918">
                  <c:v>0.6477655409701919</c:v>
                </c:pt>
                <c:pt idx="3919">
                  <c:v>0.64774947391492033</c:v>
                </c:pt>
                <c:pt idx="3920">
                  <c:v>0.64773324855191894</c:v>
                </c:pt>
                <c:pt idx="3921">
                  <c:v>0.64771686472192203</c:v>
                </c:pt>
                <c:pt idx="3922">
                  <c:v>0.64770032226528451</c:v>
                </c:pt>
                <c:pt idx="3923">
                  <c:v>0.64768362102198007</c:v>
                </c:pt>
                <c:pt idx="3924">
                  <c:v>0.64766676083160046</c:v>
                </c:pt>
                <c:pt idx="3925">
                  <c:v>0.64764974153335397</c:v>
                </c:pt>
                <c:pt idx="3926">
                  <c:v>0.64763256296606464</c:v>
                </c:pt>
                <c:pt idx="3927">
                  <c:v>0.64761522496817048</c:v>
                </c:pt>
                <c:pt idx="3928">
                  <c:v>0.64759772737772259</c:v>
                </c:pt>
                <c:pt idx="3929">
                  <c:v>0.64758007003238427</c:v>
                </c:pt>
                <c:pt idx="3930">
                  <c:v>0.6475622527694288</c:v>
                </c:pt>
                <c:pt idx="3931">
                  <c:v>0.64754427542573922</c:v>
                </c:pt>
                <c:pt idx="3932">
                  <c:v>0.64752613783780666</c:v>
                </c:pt>
                <c:pt idx="3933">
                  <c:v>0.64750783984172899</c:v>
                </c:pt>
                <c:pt idx="3934">
                  <c:v>0.64748938127320976</c:v>
                </c:pt>
                <c:pt idx="3935">
                  <c:v>0.64747076196755671</c:v>
                </c:pt>
                <c:pt idx="3936">
                  <c:v>0.64745198175968088</c:v>
                </c:pt>
                <c:pt idx="3937">
                  <c:v>0.64743304048409533</c:v>
                </c:pt>
                <c:pt idx="3938">
                  <c:v>0.64741393797491309</c:v>
                </c:pt>
                <c:pt idx="3939">
                  <c:v>0.64739467406584705</c:v>
                </c:pt>
                <c:pt idx="3940">
                  <c:v>0.64737524859020767</c:v>
                </c:pt>
                <c:pt idx="3941">
                  <c:v>0.64735566138090239</c:v>
                </c:pt>
                <c:pt idx="3942">
                  <c:v>0.64733591227043386</c:v>
                </c:pt>
                <c:pt idx="3943">
                  <c:v>0.64731600109089904</c:v>
                </c:pt>
                <c:pt idx="3944">
                  <c:v>0.64729592767398747</c:v>
                </c:pt>
                <c:pt idx="3945">
                  <c:v>0.64727569185098055</c:v>
                </c:pt>
                <c:pt idx="3946">
                  <c:v>0.64725529345274946</c:v>
                </c:pt>
                <c:pt idx="3947">
                  <c:v>0.64723473230975448</c:v>
                </c:pt>
                <c:pt idx="3948">
                  <c:v>0.64721400825204312</c:v>
                </c:pt>
                <c:pt idx="3949">
                  <c:v>0.64719312110924954</c:v>
                </c:pt>
                <c:pt idx="3950">
                  <c:v>0.64717207071059257</c:v>
                </c:pt>
                <c:pt idx="3951">
                  <c:v>0.64715085688487428</c:v>
                </c:pt>
                <c:pt idx="3952">
                  <c:v>0.64712947946047916</c:v>
                </c:pt>
                <c:pt idx="3953">
                  <c:v>0.64710793826537272</c:v>
                </c:pt>
                <c:pt idx="3954">
                  <c:v>0.64708623312709945</c:v>
                </c:pt>
                <c:pt idx="3955">
                  <c:v>0.64706436387278221</c:v>
                </c:pt>
                <c:pt idx="3956">
                  <c:v>0.6470423303291204</c:v>
                </c:pt>
                <c:pt idx="3957">
                  <c:v>0.64702013232238886</c:v>
                </c:pt>
                <c:pt idx="3958">
                  <c:v>0.64699776967843636</c:v>
                </c:pt>
                <c:pt idx="3959">
                  <c:v>0.64697524222268443</c:v>
                </c:pt>
                <c:pt idx="3960">
                  <c:v>0.64695254978012517</c:v>
                </c:pt>
                <c:pt idx="3961">
                  <c:v>0.64692969217532104</c:v>
                </c:pt>
                <c:pt idx="3962">
                  <c:v>0.64690666923240236</c:v>
                </c:pt>
                <c:pt idx="3963">
                  <c:v>0.64688348077506663</c:v>
                </c:pt>
                <c:pt idx="3964">
                  <c:v>0.64686012662657688</c:v>
                </c:pt>
                <c:pt idx="3965">
                  <c:v>0.64683660660976028</c:v>
                </c:pt>
                <c:pt idx="3966">
                  <c:v>0.64681292054700612</c:v>
                </c:pt>
                <c:pt idx="3967">
                  <c:v>0.64678906826026561</c:v>
                </c:pt>
                <c:pt idx="3968">
                  <c:v>0.64676504957104919</c:v>
                </c:pt>
                <c:pt idx="3969">
                  <c:v>0.64674086430042577</c:v>
                </c:pt>
                <c:pt idx="3970">
                  <c:v>0.64671651226902127</c:v>
                </c:pt>
                <c:pt idx="3971">
                  <c:v>0.64669199329701665</c:v>
                </c:pt>
                <c:pt idx="3972">
                  <c:v>0.646667307204147</c:v>
                </c:pt>
                <c:pt idx="3973">
                  <c:v>0.64664245380969998</c:v>
                </c:pt>
                <c:pt idx="3974">
                  <c:v>0.64661743293251361</c:v>
                </c:pt>
                <c:pt idx="3975">
                  <c:v>0.64659224439097596</c:v>
                </c:pt>
                <c:pt idx="3976">
                  <c:v>0.64656688800302287</c:v>
                </c:pt>
                <c:pt idx="3977">
                  <c:v>0.64654136358613656</c:v>
                </c:pt>
                <c:pt idx="3978">
                  <c:v>0.6465156709573443</c:v>
                </c:pt>
                <c:pt idx="3979">
                  <c:v>0.64648980993321659</c:v>
                </c:pt>
                <c:pt idx="3980">
                  <c:v>0.64646378032986596</c:v>
                </c:pt>
                <c:pt idx="3981">
                  <c:v>0.64643758196294532</c:v>
                </c:pt>
                <c:pt idx="3982">
                  <c:v>0.64641121464764639</c:v>
                </c:pt>
                <c:pt idx="3983">
                  <c:v>0.64638467819869816</c:v>
                </c:pt>
                <c:pt idx="3984">
                  <c:v>0.6463579724303653</c:v>
                </c:pt>
                <c:pt idx="3985">
                  <c:v>0.64633109715644677</c:v>
                </c:pt>
                <c:pt idx="3986">
                  <c:v>0.6463040521902742</c:v>
                </c:pt>
                <c:pt idx="3987">
                  <c:v>0.64627683734470998</c:v>
                </c:pt>
                <c:pt idx="3988">
                  <c:v>0.64624945243214627</c:v>
                </c:pt>
                <c:pt idx="3989">
                  <c:v>0.64622189726450296</c:v>
                </c:pt>
                <c:pt idx="3990">
                  <c:v>0.64619417165322612</c:v>
                </c:pt>
                <c:pt idx="3991">
                  <c:v>0.64616627540928673</c:v>
                </c:pt>
                <c:pt idx="3992">
                  <c:v>0.6461382083431787</c:v>
                </c:pt>
                <c:pt idx="3993">
                  <c:v>0.64610997026491745</c:v>
                </c:pt>
                <c:pt idx="3994">
                  <c:v>0.64608156098403813</c:v>
                </c:pt>
                <c:pt idx="3995">
                  <c:v>0.64605298030959446</c:v>
                </c:pt>
                <c:pt idx="3996">
                  <c:v>0.64602422805015647</c:v>
                </c:pt>
                <c:pt idx="3997">
                  <c:v>0.64599530401380889</c:v>
                </c:pt>
                <c:pt idx="3998">
                  <c:v>0.6459662080081503</c:v>
                </c:pt>
                <c:pt idx="3999">
                  <c:v>0.64593693984029055</c:v>
                </c:pt>
                <c:pt idx="4000">
                  <c:v>0.64590749931684943</c:v>
                </c:pt>
                <c:pt idx="4001">
                  <c:v>0.64587788624395515</c:v>
                </c:pt>
                <c:pt idx="4002">
                  <c:v>0.6458481004272425</c:v>
                </c:pt>
                <c:pt idx="4003">
                  <c:v>0.64581814167185148</c:v>
                </c:pt>
                <c:pt idx="4004">
                  <c:v>0.64578800978242457</c:v>
                </c:pt>
                <c:pt idx="4005">
                  <c:v>0.64575770456310655</c:v>
                </c:pt>
                <c:pt idx="4006">
                  <c:v>0.64572722581754183</c:v>
                </c:pt>
                <c:pt idx="4007">
                  <c:v>0.64569657334887254</c:v>
                </c:pt>
                <c:pt idx="4008">
                  <c:v>0.64566574695973766</c:v>
                </c:pt>
                <c:pt idx="4009">
                  <c:v>0.6456347464522707</c:v>
                </c:pt>
                <c:pt idx="4010">
                  <c:v>0.64560357162809778</c:v>
                </c:pt>
                <c:pt idx="4011">
                  <c:v>0.64557222228833655</c:v>
                </c:pt>
                <c:pt idx="4012">
                  <c:v>0.64554069823359383</c:v>
                </c:pt>
                <c:pt idx="4013">
                  <c:v>0.64550899926396432</c:v>
                </c:pt>
                <c:pt idx="4014">
                  <c:v>0.64547712517902811</c:v>
                </c:pt>
                <c:pt idx="4015">
                  <c:v>0.64544507577784982</c:v>
                </c:pt>
                <c:pt idx="4016">
                  <c:v>0.64541285085897626</c:v>
                </c:pt>
                <c:pt idx="4017">
                  <c:v>0.64538045022043466</c:v>
                </c:pt>
                <c:pt idx="4018">
                  <c:v>0.6453478736597309</c:v>
                </c:pt>
                <c:pt idx="4019">
                  <c:v>0.6453151209738478</c:v>
                </c:pt>
                <c:pt idx="4020">
                  <c:v>0.64528219195924341</c:v>
                </c:pt>
                <c:pt idx="4021">
                  <c:v>0.64524908641184853</c:v>
                </c:pt>
                <c:pt idx="4022">
                  <c:v>0.64521580412706581</c:v>
                </c:pt>
                <c:pt idx="4023">
                  <c:v>0.64518234489976722</c:v>
                </c:pt>
                <c:pt idx="4024">
                  <c:v>0.6451487085242924</c:v>
                </c:pt>
                <c:pt idx="4025">
                  <c:v>0.64511489479444706</c:v>
                </c:pt>
                <c:pt idx="4026">
                  <c:v>0.64508090350350045</c:v>
                </c:pt>
                <c:pt idx="4027">
                  <c:v>0.64504673444418426</c:v>
                </c:pt>
                <c:pt idx="4028">
                  <c:v>0.64501238740869016</c:v>
                </c:pt>
                <c:pt idx="4029">
                  <c:v>0.64497786218866793</c:v>
                </c:pt>
                <c:pt idx="4030">
                  <c:v>0.64494315857522422</c:v>
                </c:pt>
                <c:pt idx="4031">
                  <c:v>0.64490827635891956</c:v>
                </c:pt>
                <c:pt idx="4032">
                  <c:v>0.6448732153297676</c:v>
                </c:pt>
                <c:pt idx="4033">
                  <c:v>0.64483797527723197</c:v>
                </c:pt>
                <c:pt idx="4034">
                  <c:v>0.6448025559902254</c:v>
                </c:pt>
                <c:pt idx="4035">
                  <c:v>0.6447669572571072</c:v>
                </c:pt>
                <c:pt idx="4036">
                  <c:v>0.64473117886568132</c:v>
                </c:pt>
                <c:pt idx="4037">
                  <c:v>0.64469522060319473</c:v>
                </c:pt>
                <c:pt idx="4038">
                  <c:v>0.64465908225633484</c:v>
                </c:pt>
                <c:pt idx="4039">
                  <c:v>0.64462276361122806</c:v>
                </c:pt>
                <c:pt idx="4040">
                  <c:v>0.64458626445343781</c:v>
                </c:pt>
                <c:pt idx="4041">
                  <c:v>0.64454958456796185</c:v>
                </c:pt>
                <c:pt idx="4042">
                  <c:v>0.64451272373923107</c:v>
                </c:pt>
                <c:pt idx="4043">
                  <c:v>0.64447568175110714</c:v>
                </c:pt>
                <c:pt idx="4044">
                  <c:v>0.64443845838688019</c:v>
                </c:pt>
                <c:pt idx="4045">
                  <c:v>0.64440105342926723</c:v>
                </c:pt>
                <c:pt idx="4046">
                  <c:v>0.64436346666040989</c:v>
                </c:pt>
                <c:pt idx="4047">
                  <c:v>0.64432569786187233</c:v>
                </c:pt>
                <c:pt idx="4048">
                  <c:v>0.64428774681463918</c:v>
                </c:pt>
                <c:pt idx="4049">
                  <c:v>0.64424961329911345</c:v>
                </c:pt>
                <c:pt idx="4050">
                  <c:v>0.6442112970951146</c:v>
                </c:pt>
                <c:pt idx="4051">
                  <c:v>0.6441727979818761</c:v>
                </c:pt>
                <c:pt idx="4052">
                  <c:v>0.64413411573804369</c:v>
                </c:pt>
                <c:pt idx="4053">
                  <c:v>0.64409525014167301</c:v>
                </c:pt>
                <c:pt idx="4054">
                  <c:v>0.64405620097022764</c:v>
                </c:pt>
                <c:pt idx="4055">
                  <c:v>0.64401696800057662</c:v>
                </c:pt>
                <c:pt idx="4056">
                  <c:v>0.6439775510089929</c:v>
                </c:pt>
                <c:pt idx="4057">
                  <c:v>0.64393794977115038</c:v>
                </c:pt>
                <c:pt idx="4058">
                  <c:v>0.64389816406212264</c:v>
                </c:pt>
                <c:pt idx="4059">
                  <c:v>0.64385819365637997</c:v>
                </c:pt>
                <c:pt idx="4060">
                  <c:v>0.6438180383277875</c:v>
                </c:pt>
                <c:pt idx="4061">
                  <c:v>0.64377769784960315</c:v>
                </c:pt>
                <c:pt idx="4062">
                  <c:v>0.64373717199447533</c:v>
                </c:pt>
                <c:pt idx="4063">
                  <c:v>0.64369646053444018</c:v>
                </c:pt>
                <c:pt idx="4064">
                  <c:v>0.64365556324092044</c:v>
                </c:pt>
                <c:pt idx="4065">
                  <c:v>0.64361447988472176</c:v>
                </c:pt>
                <c:pt idx="4066">
                  <c:v>0.6435732102360322</c:v>
                </c:pt>
                <c:pt idx="4067">
                  <c:v>0.64353175406441832</c:v>
                </c:pt>
                <c:pt idx="4068">
                  <c:v>0.64349011113882371</c:v>
                </c:pt>
                <c:pt idx="4069">
                  <c:v>0.64344828122756659</c:v>
                </c:pt>
                <c:pt idx="4070">
                  <c:v>0.64340626409833757</c:v>
                </c:pt>
                <c:pt idx="4071">
                  <c:v>0.64336405951819742</c:v>
                </c:pt>
                <c:pt idx="4072">
                  <c:v>0.64332166725357409</c:v>
                </c:pt>
                <c:pt idx="4073">
                  <c:v>0.64327908707026127</c:v>
                </c:pt>
                <c:pt idx="4074">
                  <c:v>0.64323631873341569</c:v>
                </c:pt>
                <c:pt idx="4075">
                  <c:v>0.64319336200755428</c:v>
                </c:pt>
                <c:pt idx="4076">
                  <c:v>0.6431502166565527</c:v>
                </c:pt>
                <c:pt idx="4077">
                  <c:v>0.64310688244364245</c:v>
                </c:pt>
                <c:pt idx="4078">
                  <c:v>0.64306335913140811</c:v>
                </c:pt>
                <c:pt idx="4079">
                  <c:v>0.64301964648178589</c:v>
                </c:pt>
                <c:pt idx="4080">
                  <c:v>0.6429757442560603</c:v>
                </c:pt>
                <c:pt idx="4081">
                  <c:v>0.64293165221486237</c:v>
                </c:pt>
                <c:pt idx="4082">
                  <c:v>0.64288737011816666</c:v>
                </c:pt>
                <c:pt idx="4083">
                  <c:v>0.64284289772528935</c:v>
                </c:pt>
                <c:pt idx="4084">
                  <c:v>0.64279823479488551</c:v>
                </c:pt>
                <c:pt idx="4085">
                  <c:v>0.64275338108494628</c:v>
                </c:pt>
                <c:pt idx="4086">
                  <c:v>0.64270833635279723</c:v>
                </c:pt>
                <c:pt idx="4087">
                  <c:v>0.64266310035509522</c:v>
                </c:pt>
                <c:pt idx="4088">
                  <c:v>0.64261767284782578</c:v>
                </c:pt>
                <c:pt idx="4089">
                  <c:v>0.6425720535863011</c:v>
                </c:pt>
                <c:pt idx="4090">
                  <c:v>0.64252624232515732</c:v>
                </c:pt>
                <c:pt idx="4091">
                  <c:v>0.64248023881835159</c:v>
                </c:pt>
                <c:pt idx="4092">
                  <c:v>0.64243404281916028</c:v>
                </c:pt>
                <c:pt idx="4093">
                  <c:v>0.64238765408017529</c:v>
                </c:pt>
                <c:pt idx="4094">
                  <c:v>0.64234107235330296</c:v>
                </c:pt>
                <c:pt idx="4095">
                  <c:v>0.64229429738975985</c:v>
                </c:pt>
                <c:pt idx="4096">
                  <c:v>0.64224732894007142</c:v>
                </c:pt>
                <c:pt idx="4097">
                  <c:v>0.64220016675406888</c:v>
                </c:pt>
                <c:pt idx="4098">
                  <c:v>0.64215281058088625</c:v>
                </c:pt>
                <c:pt idx="4099">
                  <c:v>0.64210526016895819</c:v>
                </c:pt>
                <c:pt idx="4100">
                  <c:v>0.64205751526601751</c:v>
                </c:pt>
                <c:pt idx="4101">
                  <c:v>0.64200957561909155</c:v>
                </c:pt>
                <c:pt idx="4102">
                  <c:v>0.64196144097450059</c:v>
                </c:pt>
                <c:pt idx="4103">
                  <c:v>0.64191311107785443</c:v>
                </c:pt>
                <c:pt idx="4104">
                  <c:v>0.64186458567405014</c:v>
                </c:pt>
                <c:pt idx="4105">
                  <c:v>0.64181586450726869</c:v>
                </c:pt>
                <c:pt idx="4106">
                  <c:v>0.64176694732097306</c:v>
                </c:pt>
                <c:pt idx="4107">
                  <c:v>0.64171783385790471</c:v>
                </c:pt>
                <c:pt idx="4108">
                  <c:v>0.64166852386008122</c:v>
                </c:pt>
                <c:pt idx="4109">
                  <c:v>0.64161901706879354</c:v>
                </c:pt>
                <c:pt idx="4110">
                  <c:v>0.64156931322460276</c:v>
                </c:pt>
                <c:pt idx="4111">
                  <c:v>0.64151941206733809</c:v>
                </c:pt>
                <c:pt idx="4112">
                  <c:v>0.64146931333609303</c:v>
                </c:pt>
                <c:pt idx="4113">
                  <c:v>0.64141901676922319</c:v>
                </c:pt>
                <c:pt idx="4114">
                  <c:v>0.6413685221043437</c:v>
                </c:pt>
                <c:pt idx="4115">
                  <c:v>0.64131782907832524</c:v>
                </c:pt>
                <c:pt idx="4116">
                  <c:v>0.64126693742729224</c:v>
                </c:pt>
                <c:pt idx="4117">
                  <c:v>0.64121584688661948</c:v>
                </c:pt>
                <c:pt idx="4118">
                  <c:v>0.64116455719092957</c:v>
                </c:pt>
                <c:pt idx="4119">
                  <c:v>0.6411130680740893</c:v>
                </c:pt>
                <c:pt idx="4120">
                  <c:v>0.64106137926920714</c:v>
                </c:pt>
                <c:pt idx="4121">
                  <c:v>0.64100949050863054</c:v>
                </c:pt>
                <c:pt idx="4122">
                  <c:v>0.64095740152394265</c:v>
                </c:pt>
                <c:pt idx="4123">
                  <c:v>0.64090511204595901</c:v>
                </c:pt>
                <c:pt idx="4124">
                  <c:v>0.64085262180472513</c:v>
                </c:pt>
                <c:pt idx="4125">
                  <c:v>0.64079993052951334</c:v>
                </c:pt>
                <c:pt idx="4126">
                  <c:v>0.6407470379488196</c:v>
                </c:pt>
                <c:pt idx="4127">
                  <c:v>0.64069394379036038</c:v>
                </c:pt>
                <c:pt idx="4128">
                  <c:v>0.64064064778106955</c:v>
                </c:pt>
                <c:pt idx="4129">
                  <c:v>0.64058714964709595</c:v>
                </c:pt>
                <c:pt idx="4130">
                  <c:v>0.64053344911379939</c:v>
                </c:pt>
                <c:pt idx="4131">
                  <c:v>0.64047954590574796</c:v>
                </c:pt>
                <c:pt idx="4132">
                  <c:v>0.64042543974671517</c:v>
                </c:pt>
                <c:pt idx="4133">
                  <c:v>0.64037113035967619</c:v>
                </c:pt>
                <c:pt idx="4134">
                  <c:v>0.64031661746680524</c:v>
                </c:pt>
                <c:pt idx="4135">
                  <c:v>0.64026190078947209</c:v>
                </c:pt>
                <c:pt idx="4136">
                  <c:v>0.64020698004823895</c:v>
                </c:pt>
                <c:pt idx="4137">
                  <c:v>0.64015185496285731</c:v>
                </c:pt>
                <c:pt idx="4138">
                  <c:v>0.64009652525226457</c:v>
                </c:pt>
                <c:pt idx="4139">
                  <c:v>0.64004099063458109</c:v>
                </c:pt>
                <c:pt idx="4140">
                  <c:v>0.63998525082710644</c:v>
                </c:pt>
                <c:pt idx="4141">
                  <c:v>0.63992930554631688</c:v>
                </c:pt>
                <c:pt idx="4142">
                  <c:v>0.63987315450786109</c:v>
                </c:pt>
                <c:pt idx="4143">
                  <c:v>0.63981679742655762</c:v>
                </c:pt>
                <c:pt idx="4144">
                  <c:v>0.63976023401639137</c:v>
                </c:pt>
                <c:pt idx="4145">
                  <c:v>0.63970346399050981</c:v>
                </c:pt>
                <c:pt idx="4146">
                  <c:v>0.63964648706122051</c:v>
                </c:pt>
                <c:pt idx="4147">
                  <c:v>0.63958930293998684</c:v>
                </c:pt>
                <c:pt idx="4148">
                  <c:v>0.63953191133742504</c:v>
                </c:pt>
                <c:pt idx="4149">
                  <c:v>0.63947431196330085</c:v>
                </c:pt>
                <c:pt idx="4150">
                  <c:v>0.63941650452652565</c:v>
                </c:pt>
                <c:pt idx="4151">
                  <c:v>0.63935848873515366</c:v>
                </c:pt>
                <c:pt idx="4152">
                  <c:v>0.63930026429637776</c:v>
                </c:pt>
                <c:pt idx="4153">
                  <c:v>0.63924183091652664</c:v>
                </c:pt>
                <c:pt idx="4154">
                  <c:v>0.6391831883010608</c:v>
                </c:pt>
                <c:pt idx="4155">
                  <c:v>0.63912433615456921</c:v>
                </c:pt>
                <c:pt idx="4156">
                  <c:v>0.63906527418076586</c:v>
                </c:pt>
                <c:pt idx="4157">
                  <c:v>0.63900600208248615</c:v>
                </c:pt>
                <c:pt idx="4158">
                  <c:v>0.63894651956168291</c:v>
                </c:pt>
                <c:pt idx="4159">
                  <c:v>0.63888682631942362</c:v>
                </c:pt>
                <c:pt idx="4160">
                  <c:v>0.63882692205588598</c:v>
                </c:pt>
                <c:pt idx="4161">
                  <c:v>0.63876680647035466</c:v>
                </c:pt>
                <c:pt idx="4162">
                  <c:v>0.6387064792612176</c:v>
                </c:pt>
                <c:pt idx="4163">
                  <c:v>0.63864594012596243</c:v>
                </c:pt>
                <c:pt idx="4164">
                  <c:v>0.63858518876117243</c:v>
                </c:pt>
                <c:pt idx="4165">
                  <c:v>0.63852422486252292</c:v>
                </c:pt>
                <c:pt idx="4166">
                  <c:v>0.63846304812477817</c:v>
                </c:pt>
                <c:pt idx="4167">
                  <c:v>0.63840165824178652</c:v>
                </c:pt>
                <c:pt idx="4168">
                  <c:v>0.63834005490647727</c:v>
                </c:pt>
                <c:pt idx="4169">
                  <c:v>0.63827823781085713</c:v>
                </c:pt>
                <c:pt idx="4170">
                  <c:v>0.63821620664600553</c:v>
                </c:pt>
                <c:pt idx="4171">
                  <c:v>0.63815396110207168</c:v>
                </c:pt>
                <c:pt idx="4172">
                  <c:v>0.63809150086827005</c:v>
                </c:pt>
                <c:pt idx="4173">
                  <c:v>0.63802882563287722</c:v>
                </c:pt>
                <c:pt idx="4174">
                  <c:v>0.63796593508322696</c:v>
                </c:pt>
                <c:pt idx="4175">
                  <c:v>0.63790282890570693</c:v>
                </c:pt>
                <c:pt idx="4176">
                  <c:v>0.63783950678575518</c:v>
                </c:pt>
                <c:pt idx="4177">
                  <c:v>0.637775968407855</c:v>
                </c:pt>
                <c:pt idx="4178">
                  <c:v>0.63771221345553197</c:v>
                </c:pt>
                <c:pt idx="4179">
                  <c:v>0.63764824161134948</c:v>
                </c:pt>
                <c:pt idx="4180">
                  <c:v>0.63758405255690465</c:v>
                </c:pt>
                <c:pt idx="4181">
                  <c:v>0.63751964597282473</c:v>
                </c:pt>
                <c:pt idx="4182">
                  <c:v>0.63745502153876221</c:v>
                </c:pt>
                <c:pt idx="4183">
                  <c:v>0.63739017893339178</c:v>
                </c:pt>
                <c:pt idx="4184">
                  <c:v>0.63732511783440515</c:v>
                </c:pt>
                <c:pt idx="4185">
                  <c:v>0.63725983791850782</c:v>
                </c:pt>
                <c:pt idx="4186">
                  <c:v>0.63719433886141374</c:v>
                </c:pt>
                <c:pt idx="4187">
                  <c:v>0.6371286203378429</c:v>
                </c:pt>
                <c:pt idx="4188">
                  <c:v>0.63706268202151528</c:v>
                </c:pt>
                <c:pt idx="4189">
                  <c:v>0.63699652358514747</c:v>
                </c:pt>
                <c:pt idx="4190">
                  <c:v>0.63693014470044895</c:v>
                </c:pt>
                <c:pt idx="4191">
                  <c:v>0.63686354503811671</c:v>
                </c:pt>
                <c:pt idx="4192">
                  <c:v>0.63679672426783118</c:v>
                </c:pt>
                <c:pt idx="4193">
                  <c:v>0.63672968205825287</c:v>
                </c:pt>
                <c:pt idx="4194">
                  <c:v>0.63666241807701662</c:v>
                </c:pt>
                <c:pt idx="4195">
                  <c:v>0.63659493199072836</c:v>
                </c:pt>
                <c:pt idx="4196">
                  <c:v>0.63652722346495993</c:v>
                </c:pt>
                <c:pt idx="4197">
                  <c:v>0.63645929216424524</c:v>
                </c:pt>
                <c:pt idx="4198">
                  <c:v>0.63639113775207545</c:v>
                </c:pt>
                <c:pt idx="4199">
                  <c:v>0.63632275989089426</c:v>
                </c:pt>
                <c:pt idx="4200">
                  <c:v>0.6362541582420943</c:v>
                </c:pt>
                <c:pt idx="4201">
                  <c:v>0.63618533246601161</c:v>
                </c:pt>
                <c:pt idx="4202">
                  <c:v>0.63611628222192151</c:v>
                </c:pt>
                <c:pt idx="4203">
                  <c:v>0.63604700716803431</c:v>
                </c:pt>
                <c:pt idx="4204">
                  <c:v>0.63597750696149014</c:v>
                </c:pt>
                <c:pt idx="4205">
                  <c:v>0.63590778125835479</c:v>
                </c:pt>
                <c:pt idx="4206">
                  <c:v>0.63583782971361436</c:v>
                </c:pt>
                <c:pt idx="4207">
                  <c:v>0.63576765198117191</c:v>
                </c:pt>
                <c:pt idx="4208">
                  <c:v>0.63569724771384128</c:v>
                </c:pt>
                <c:pt idx="4209">
                  <c:v>0.63562661656334296</c:v>
                </c:pt>
                <c:pt idx="4210">
                  <c:v>0.63555575818029986</c:v>
                </c:pt>
                <c:pt idx="4211">
                  <c:v>0.63548467221423155</c:v>
                </c:pt>
                <c:pt idx="4212">
                  <c:v>0.63541335831354995</c:v>
                </c:pt>
                <c:pt idx="4213">
                  <c:v>0.63534181612555451</c:v>
                </c:pt>
                <c:pt idx="4214">
                  <c:v>0.63527004529642739</c:v>
                </c:pt>
                <c:pt idx="4215">
                  <c:v>0.63519804547122838</c:v>
                </c:pt>
                <c:pt idx="4216">
                  <c:v>0.63512581629388964</c:v>
                </c:pt>
                <c:pt idx="4217">
                  <c:v>0.6350533574072118</c:v>
                </c:pt>
                <c:pt idx="4218">
                  <c:v>0.63498066845285794</c:v>
                </c:pt>
                <c:pt idx="4219">
                  <c:v>0.63490774907134873</c:v>
                </c:pt>
                <c:pt idx="4220">
                  <c:v>0.63483459890205807</c:v>
                </c:pt>
                <c:pt idx="4221">
                  <c:v>0.63476121758320725</c:v>
                </c:pt>
                <c:pt idx="4222">
                  <c:v>0.63468760475186004</c:v>
                </c:pt>
                <c:pt idx="4223">
                  <c:v>0.63461376004391812</c:v>
                </c:pt>
                <c:pt idx="4224">
                  <c:v>0.63453968309411513</c:v>
                </c:pt>
                <c:pt idx="4225">
                  <c:v>0.63446537353601185</c:v>
                </c:pt>
                <c:pt idx="4226">
                  <c:v>0.6343908310019909</c:v>
                </c:pt>
                <c:pt idx="4227">
                  <c:v>0.63431605512325184</c:v>
                </c:pt>
                <c:pt idx="4228">
                  <c:v>0.63424104552980543</c:v>
                </c:pt>
                <c:pt idx="4229">
                  <c:v>0.63416580185046822</c:v>
                </c:pt>
                <c:pt idx="4230">
                  <c:v>0.63409032371285812</c:v>
                </c:pt>
                <c:pt idx="4231">
                  <c:v>0.63401461074338772</c:v>
                </c:pt>
                <c:pt idx="4232">
                  <c:v>0.63393866256726006</c:v>
                </c:pt>
                <c:pt idx="4233">
                  <c:v>0.63386247880846214</c:v>
                </c:pt>
                <c:pt idx="4234">
                  <c:v>0.63378605908976082</c:v>
                </c:pt>
                <c:pt idx="4235">
                  <c:v>0.63370940303269552</c:v>
                </c:pt>
                <c:pt idx="4236">
                  <c:v>0.6336325102575745</c:v>
                </c:pt>
                <c:pt idx="4237">
                  <c:v>0.63355538038346837</c:v>
                </c:pt>
                <c:pt idx="4238">
                  <c:v>0.63347801302820406</c:v>
                </c:pt>
                <c:pt idx="4239">
                  <c:v>0.63340040780836027</c:v>
                </c:pt>
                <c:pt idx="4240">
                  <c:v>0.63332256433926082</c:v>
                </c:pt>
                <c:pt idx="4241">
                  <c:v>0.6332444822349701</c:v>
                </c:pt>
                <c:pt idx="4242">
                  <c:v>0.63316616110828594</c:v>
                </c:pt>
                <c:pt idx="4243">
                  <c:v>0.63308760057073488</c:v>
                </c:pt>
                <c:pt idx="4244">
                  <c:v>0.63300880023256634</c:v>
                </c:pt>
                <c:pt idx="4245">
                  <c:v>0.6329297597027459</c:v>
                </c:pt>
                <c:pt idx="4246">
                  <c:v>0.63285047858895027</c:v>
                </c:pt>
                <c:pt idx="4247">
                  <c:v>0.63277095649756154</c:v>
                </c:pt>
                <c:pt idx="4248">
                  <c:v>0.63269119303366061</c:v>
                </c:pt>
                <c:pt idx="4249">
                  <c:v>0.6326111878010211</c:v>
                </c:pt>
                <c:pt idx="4250">
                  <c:v>0.63253094040210434</c:v>
                </c:pt>
                <c:pt idx="4251">
                  <c:v>0.63245045043805248</c:v>
                </c:pt>
                <c:pt idx="4252">
                  <c:v>0.63236971750868243</c:v>
                </c:pt>
                <c:pt idx="4253">
                  <c:v>0.63228874121248013</c:v>
                </c:pt>
                <c:pt idx="4254">
                  <c:v>0.63220752114659462</c:v>
                </c:pt>
                <c:pt idx="4255">
                  <c:v>0.63212605690683077</c:v>
                </c:pt>
                <c:pt idx="4256">
                  <c:v>0.63204434808764409</c:v>
                </c:pt>
                <c:pt idx="4257">
                  <c:v>0.63196239428213452</c:v>
                </c:pt>
                <c:pt idx="4258">
                  <c:v>0.63188019508203896</c:v>
                </c:pt>
                <c:pt idx="4259">
                  <c:v>0.63179775007772632</c:v>
                </c:pt>
                <c:pt idx="4260">
                  <c:v>0.63171505885819024</c:v>
                </c:pt>
                <c:pt idx="4261">
                  <c:v>0.63163212101104316</c:v>
                </c:pt>
                <c:pt idx="4262">
                  <c:v>0.63154893612250962</c:v>
                </c:pt>
                <c:pt idx="4263">
                  <c:v>0.63146550377741972</c:v>
                </c:pt>
                <c:pt idx="4264">
                  <c:v>0.63138182355920314</c:v>
                </c:pt>
                <c:pt idx="4265">
                  <c:v>0.63129789504988143</c:v>
                </c:pt>
                <c:pt idx="4266">
                  <c:v>0.63121371783006264</c:v>
                </c:pt>
                <c:pt idx="4267">
                  <c:v>0.63112929147893382</c:v>
                </c:pt>
                <c:pt idx="4268">
                  <c:v>0.63104461557425495</c:v>
                </c:pt>
                <c:pt idx="4269">
                  <c:v>0.63095968969235183</c:v>
                </c:pt>
                <c:pt idx="4270">
                  <c:v>0.63087451340810896</c:v>
                </c:pt>
                <c:pt idx="4271">
                  <c:v>0.63078908629496377</c:v>
                </c:pt>
                <c:pt idx="4272">
                  <c:v>0.63070340792489865</c:v>
                </c:pt>
                <c:pt idx="4273">
                  <c:v>0.63061747786843458</c:v>
                </c:pt>
                <c:pt idx="4274">
                  <c:v>0.63053129569462441</c:v>
                </c:pt>
                <c:pt idx="4275">
                  <c:v>0.63044486097104546</c:v>
                </c:pt>
                <c:pt idx="4276">
                  <c:v>0.63035817326379262</c:v>
                </c:pt>
                <c:pt idx="4277">
                  <c:v>0.63027123213747105</c:v>
                </c:pt>
                <c:pt idx="4278">
                  <c:v>0.63018403715518989</c:v>
                </c:pt>
                <c:pt idx="4279">
                  <c:v>0.63009658787855394</c:v>
                </c:pt>
                <c:pt idx="4280">
                  <c:v>0.6300088838676573</c:v>
                </c:pt>
                <c:pt idx="4281">
                  <c:v>0.62992092468107597</c:v>
                </c:pt>
                <c:pt idx="4282">
                  <c:v>0.62983270987586026</c:v>
                </c:pt>
                <c:pt idx="4283">
                  <c:v>0.62974423900752752</c:v>
                </c:pt>
                <c:pt idx="4284">
                  <c:v>0.62965551163005529</c:v>
                </c:pt>
                <c:pt idx="4285">
                  <c:v>0.62956652729587304</c:v>
                </c:pt>
                <c:pt idx="4286">
                  <c:v>0.62947728555585547</c:v>
                </c:pt>
                <c:pt idx="4287">
                  <c:v>0.62938778595931388</c:v>
                </c:pt>
                <c:pt idx="4288">
                  <c:v>0.62929802805399049</c:v>
                </c:pt>
                <c:pt idx="4289">
                  <c:v>0.62920801138604865</c:v>
                </c:pt>
                <c:pt idx="4290">
                  <c:v>0.62911773550006667</c:v>
                </c:pt>
                <c:pt idx="4291">
                  <c:v>0.62902719993902967</c:v>
                </c:pt>
                <c:pt idx="4292">
                  <c:v>0.62893640424432162</c:v>
                </c:pt>
                <c:pt idx="4293">
                  <c:v>0.62884534795571756</c:v>
                </c:pt>
                <c:pt idx="4294">
                  <c:v>0.62875403061137591</c:v>
                </c:pt>
                <c:pt idx="4295">
                  <c:v>0.62866245174783086</c:v>
                </c:pt>
                <c:pt idx="4296">
                  <c:v>0.62857061089998378</c:v>
                </c:pt>
                <c:pt idx="4297">
                  <c:v>0.62847850760109503</c:v>
                </c:pt>
                <c:pt idx="4298">
                  <c:v>0.62838614138277749</c:v>
                </c:pt>
                <c:pt idx="4299">
                  <c:v>0.62829351177498605</c:v>
                </c:pt>
                <c:pt idx="4300">
                  <c:v>0.62820061830601148</c:v>
                </c:pt>
                <c:pt idx="4301">
                  <c:v>0.62810746050247102</c:v>
                </c:pt>
                <c:pt idx="4302">
                  <c:v>0.62801403788930088</c:v>
                </c:pt>
                <c:pt idx="4303">
                  <c:v>0.62792034998974711</c:v>
                </c:pt>
                <c:pt idx="4304">
                  <c:v>0.62782639632535797</c:v>
                </c:pt>
                <c:pt idx="4305">
                  <c:v>0.62773217641597501</c:v>
                </c:pt>
                <c:pt idx="4306">
                  <c:v>0.62763768977972501</c:v>
                </c:pt>
                <c:pt idx="4307">
                  <c:v>0.6275429359330108</c:v>
                </c:pt>
                <c:pt idx="4308">
                  <c:v>0.6274479143905034</c:v>
                </c:pt>
                <c:pt idx="4309">
                  <c:v>0.62735262466513286</c:v>
                </c:pt>
                <c:pt idx="4310">
                  <c:v>0.62725706626807931</c:v>
                </c:pt>
                <c:pt idx="4311">
                  <c:v>0.6271612387087655</c:v>
                </c:pt>
                <c:pt idx="4312">
                  <c:v>0.62706514149484627</c:v>
                </c:pt>
                <c:pt idx="4313">
                  <c:v>0.62696877413220098</c:v>
                </c:pt>
                <c:pt idx="4314">
                  <c:v>0.62687213612492321</c:v>
                </c:pt>
                <c:pt idx="4315">
                  <c:v>0.62677522697531385</c:v>
                </c:pt>
                <c:pt idx="4316">
                  <c:v>0.62667804618387002</c:v>
                </c:pt>
                <c:pt idx="4317">
                  <c:v>0.62658059324927673</c:v>
                </c:pt>
                <c:pt idx="4318">
                  <c:v>0.62648286766839811</c:v>
                </c:pt>
                <c:pt idx="4319">
                  <c:v>0.62638486893626755</c:v>
                </c:pt>
                <c:pt idx="4320">
                  <c:v>0.62628659654607854</c:v>
                </c:pt>
                <c:pt idx="4321">
                  <c:v>0.62618804998917543</c:v>
                </c:pt>
                <c:pt idx="4322">
                  <c:v>0.62608922875504458</c:v>
                </c:pt>
                <c:pt idx="4323">
                  <c:v>0.62599013233130341</c:v>
                </c:pt>
                <c:pt idx="4324">
                  <c:v>0.62589076020369228</c:v>
                </c:pt>
                <c:pt idx="4325">
                  <c:v>0.62579111185606451</c:v>
                </c:pt>
                <c:pt idx="4326">
                  <c:v>0.62569118677037605</c:v>
                </c:pt>
                <c:pt idx="4327">
                  <c:v>0.62559098442667638</c:v>
                </c:pt>
                <c:pt idx="4328">
                  <c:v>0.62549050430309916</c:v>
                </c:pt>
                <c:pt idx="4329">
                  <c:v>0.62538974587585106</c:v>
                </c:pt>
                <c:pt idx="4330">
                  <c:v>0.62528870861920283</c:v>
                </c:pt>
                <c:pt idx="4331">
                  <c:v>0.62518739200547901</c:v>
                </c:pt>
                <c:pt idx="4332">
                  <c:v>0.62508579550504828</c:v>
                </c:pt>
                <c:pt idx="4333">
                  <c:v>0.62498391858631219</c:v>
                </c:pt>
                <c:pt idx="4334">
                  <c:v>0.62488176071569623</c:v>
                </c:pt>
                <c:pt idx="4335">
                  <c:v>0.62477932135763925</c:v>
                </c:pt>
                <c:pt idx="4336">
                  <c:v>0.62467659997458236</c:v>
                </c:pt>
                <c:pt idx="4337">
                  <c:v>0.62457359602695939</c:v>
                </c:pt>
                <c:pt idx="4338">
                  <c:v>0.62447030897318634</c:v>
                </c:pt>
                <c:pt idx="4339">
                  <c:v>0.62436673826964995</c:v>
                </c:pt>
                <c:pt idx="4340">
                  <c:v>0.62426288337069857</c:v>
                </c:pt>
                <c:pt idx="4341">
                  <c:v>0.62415874372862989</c:v>
                </c:pt>
                <c:pt idx="4342">
                  <c:v>0.62405431879368156</c:v>
                </c:pt>
                <c:pt idx="4343">
                  <c:v>0.62394960801401933</c:v>
                </c:pt>
                <c:pt idx="4344">
                  <c:v>0.62384461083572651</c:v>
                </c:pt>
                <c:pt idx="4345">
                  <c:v>0.62373932670279353</c:v>
                </c:pt>
                <c:pt idx="4346">
                  <c:v>0.62363375505710572</c:v>
                </c:pt>
                <c:pt idx="4347">
                  <c:v>0.62352789533843311</c:v>
                </c:pt>
                <c:pt idx="4348">
                  <c:v>0.62342174698441899</c:v>
                </c:pt>
                <c:pt idx="4349">
                  <c:v>0.62331530943056845</c:v>
                </c:pt>
                <c:pt idx="4350">
                  <c:v>0.62320858211023711</c:v>
                </c:pt>
                <c:pt idx="4351">
                  <c:v>0.62310156445461984</c:v>
                </c:pt>
                <c:pt idx="4352">
                  <c:v>0.62299425589273905</c:v>
                </c:pt>
                <c:pt idx="4353">
                  <c:v>0.62288665585143299</c:v>
                </c:pt>
                <c:pt idx="4354">
                  <c:v>0.62277876375534424</c:v>
                </c:pt>
                <c:pt idx="4355">
                  <c:v>0.62267057902690826</c:v>
                </c:pt>
                <c:pt idx="4356">
                  <c:v>0.62256210108634069</c:v>
                </c:pt>
                <c:pt idx="4357">
                  <c:v>0.62245332935162612</c:v>
                </c:pt>
                <c:pt idx="4358">
                  <c:v>0.622344263238506</c:v>
                </c:pt>
                <c:pt idx="4359">
                  <c:v>0.6222349021604664</c:v>
                </c:pt>
                <c:pt idx="4360">
                  <c:v>0.62212524552872583</c:v>
                </c:pt>
                <c:pt idx="4361">
                  <c:v>0.622015292752223</c:v>
                </c:pt>
                <c:pt idx="4362">
                  <c:v>0.62190504323760454</c:v>
                </c:pt>
                <c:pt idx="4363">
                  <c:v>0.62179449638921247</c:v>
                </c:pt>
                <c:pt idx="4364">
                  <c:v>0.62168365160907157</c:v>
                </c:pt>
                <c:pt idx="4365">
                  <c:v>0.62157250829687716</c:v>
                </c:pt>
                <c:pt idx="4366">
                  <c:v>0.62146106584998217</c:v>
                </c:pt>
                <c:pt idx="4367">
                  <c:v>0.62134932366338413</c:v>
                </c:pt>
                <c:pt idx="4368">
                  <c:v>0.62123728112971244</c:v>
                </c:pt>
                <c:pt idx="4369">
                  <c:v>0.62112493763921584</c:v>
                </c:pt>
                <c:pt idx="4370">
                  <c:v>0.62101229257974855</c:v>
                </c:pt>
                <c:pt idx="4371">
                  <c:v>0.62089934533675761</c:v>
                </c:pt>
                <c:pt idx="4372">
                  <c:v>0.62078609529326967</c:v>
                </c:pt>
                <c:pt idx="4373">
                  <c:v>0.62067254182987741</c:v>
                </c:pt>
                <c:pt idx="4374">
                  <c:v>0.62055868432472627</c:v>
                </c:pt>
                <c:pt idx="4375">
                  <c:v>0.62044452215350065</c:v>
                </c:pt>
                <c:pt idx="4376">
                  <c:v>0.62033005468941071</c:v>
                </c:pt>
                <c:pt idx="4377">
                  <c:v>0.62021528130317827</c:v>
                </c:pt>
                <c:pt idx="4378">
                  <c:v>0.62010020136302291</c:v>
                </c:pt>
                <c:pt idx="4379">
                  <c:v>0.61998481423464891</c:v>
                </c:pt>
                <c:pt idx="4380">
                  <c:v>0.61986911928122979</c:v>
                </c:pt>
                <c:pt idx="4381">
                  <c:v>0.61975311586339499</c:v>
                </c:pt>
                <c:pt idx="4382">
                  <c:v>0.61963680333921634</c:v>
                </c:pt>
                <c:pt idx="4383">
                  <c:v>0.61952018106419227</c:v>
                </c:pt>
                <c:pt idx="4384">
                  <c:v>0.61940324839123406</c:v>
                </c:pt>
                <c:pt idx="4385">
                  <c:v>0.61928600467065142</c:v>
                </c:pt>
                <c:pt idx="4386">
                  <c:v>0.61916844925013803</c:v>
                </c:pt>
                <c:pt idx="4387">
                  <c:v>0.61905058147475611</c:v>
                </c:pt>
                <c:pt idx="4388">
                  <c:v>0.61893240068692168</c:v>
                </c:pt>
                <c:pt idx="4389">
                  <c:v>0.61881390622639065</c:v>
                </c:pt>
                <c:pt idx="4390">
                  <c:v>0.61869509743024209</c:v>
                </c:pt>
                <c:pt idx="4391">
                  <c:v>0.6185759736328641</c:v>
                </c:pt>
                <c:pt idx="4392">
                  <c:v>0.61845653416593815</c:v>
                </c:pt>
                <c:pt idx="4393">
                  <c:v>0.61833677835842427</c:v>
                </c:pt>
                <c:pt idx="4394">
                  <c:v>0.61821670553654418</c:v>
                </c:pt>
                <c:pt idx="4395">
                  <c:v>0.61809631502376694</c:v>
                </c:pt>
                <c:pt idx="4396">
                  <c:v>0.61797560614079283</c:v>
                </c:pt>
                <c:pt idx="4397">
                  <c:v>0.61785457820553691</c:v>
                </c:pt>
                <c:pt idx="4398">
                  <c:v>0.6177332305331138</c:v>
                </c:pt>
                <c:pt idx="4399">
                  <c:v>0.61761156243582116</c:v>
                </c:pt>
                <c:pt idx="4400">
                  <c:v>0.61748957322312337</c:v>
                </c:pt>
                <c:pt idx="4401">
                  <c:v>0.6173672622016354</c:v>
                </c:pt>
                <c:pt idx="4402">
                  <c:v>0.61724462867510588</c:v>
                </c:pt>
                <c:pt idx="4403">
                  <c:v>0.61712167194440171</c:v>
                </c:pt>
                <c:pt idx="4404">
                  <c:v>0.61699839130748957</c:v>
                </c:pt>
                <c:pt idx="4405">
                  <c:v>0.61687478605942025</c:v>
                </c:pt>
                <c:pt idx="4406">
                  <c:v>0.61675085549231179</c:v>
                </c:pt>
                <c:pt idx="4407">
                  <c:v>0.61662659889533133</c:v>
                </c:pt>
                <c:pt idx="4408">
                  <c:v>0.61650201555467865</c:v>
                </c:pt>
                <c:pt idx="4409">
                  <c:v>0.61637710475356911</c:v>
                </c:pt>
                <c:pt idx="4410">
                  <c:v>0.61625186577221502</c:v>
                </c:pt>
                <c:pt idx="4411">
                  <c:v>0.61612629788780926</c:v>
                </c:pt>
                <c:pt idx="4412">
                  <c:v>0.6160004003745061</c:v>
                </c:pt>
                <c:pt idx="4413">
                  <c:v>0.61587417250340515</c:v>
                </c:pt>
                <c:pt idx="4414">
                  <c:v>0.61574761354253149</c:v>
                </c:pt>
                <c:pt idx="4415">
                  <c:v>0.61562072275681845</c:v>
                </c:pt>
                <c:pt idx="4416">
                  <c:v>0.61549349940808962</c:v>
                </c:pt>
                <c:pt idx="4417">
                  <c:v>0.61536594275503909</c:v>
                </c:pt>
                <c:pt idx="4418">
                  <c:v>0.61523805205321425</c:v>
                </c:pt>
                <c:pt idx="4419">
                  <c:v>0.61510982655499602</c:v>
                </c:pt>
                <c:pt idx="4420">
                  <c:v>0.61498126550958088</c:v>
                </c:pt>
                <c:pt idx="4421">
                  <c:v>0.61485236816296085</c:v>
                </c:pt>
                <c:pt idx="4422">
                  <c:v>0.6147231337579051</c:v>
                </c:pt>
                <c:pt idx="4423">
                  <c:v>0.61459356153394029</c:v>
                </c:pt>
                <c:pt idx="4424">
                  <c:v>0.61446365072733111</c:v>
                </c:pt>
                <c:pt idx="4425">
                  <c:v>0.61433340057106034</c:v>
                </c:pt>
                <c:pt idx="4426">
                  <c:v>0.61420281029480994</c:v>
                </c:pt>
                <c:pt idx="4427">
                  <c:v>0.61407187912494032</c:v>
                </c:pt>
                <c:pt idx="4428">
                  <c:v>0.61394060628447011</c:v>
                </c:pt>
                <c:pt idx="4429">
                  <c:v>0.61380899099305675</c:v>
                </c:pt>
                <c:pt idx="4430">
                  <c:v>0.61367703246697558</c:v>
                </c:pt>
                <c:pt idx="4431">
                  <c:v>0.61354472991909903</c:v>
                </c:pt>
                <c:pt idx="4432">
                  <c:v>0.61341208255887625</c:v>
                </c:pt>
                <c:pt idx="4433">
                  <c:v>0.61327908959231214</c:v>
                </c:pt>
                <c:pt idx="4434">
                  <c:v>0.61314575022194651</c:v>
                </c:pt>
                <c:pt idx="4435">
                  <c:v>0.61301206364683192</c:v>
                </c:pt>
                <c:pt idx="4436">
                  <c:v>0.61287802906251376</c:v>
                </c:pt>
                <c:pt idx="4437">
                  <c:v>0.61274364566100736</c:v>
                </c:pt>
                <c:pt idx="4438">
                  <c:v>0.6126089126307771</c:v>
                </c:pt>
                <c:pt idx="4439">
                  <c:v>0.61247382915671367</c:v>
                </c:pt>
                <c:pt idx="4440">
                  <c:v>0.61233839442011306</c:v>
                </c:pt>
                <c:pt idx="4441">
                  <c:v>0.61220260759865353</c:v>
                </c:pt>
                <c:pt idx="4442">
                  <c:v>0.61206646786637309</c:v>
                </c:pt>
                <c:pt idx="4443">
                  <c:v>0.61192997439364749</c:v>
                </c:pt>
                <c:pt idx="4444">
                  <c:v>0.61179312634716698</c:v>
                </c:pt>
                <c:pt idx="4445">
                  <c:v>0.61165592288991344</c:v>
                </c:pt>
                <c:pt idx="4446">
                  <c:v>0.61151836318113684</c:v>
                </c:pt>
                <c:pt idx="4447">
                  <c:v>0.61138044637633271</c:v>
                </c:pt>
                <c:pt idx="4448">
                  <c:v>0.61124217162721806</c:v>
                </c:pt>
                <c:pt idx="4449">
                  <c:v>0.61110353808170703</c:v>
                </c:pt>
                <c:pt idx="4450">
                  <c:v>0.61096454488388852</c:v>
                </c:pt>
                <c:pt idx="4451">
                  <c:v>0.61082519117400047</c:v>
                </c:pt>
                <c:pt idx="4452">
                  <c:v>0.6106854760884064</c:v>
                </c:pt>
                <c:pt idx="4453">
                  <c:v>0.61054539875957092</c:v>
                </c:pt>
                <c:pt idx="4454">
                  <c:v>0.61040495831603436</c:v>
                </c:pt>
                <c:pt idx="4455">
                  <c:v>0.61026415388238853</c:v>
                </c:pt>
                <c:pt idx="4456">
                  <c:v>0.61012298457925107</c:v>
                </c:pt>
                <c:pt idx="4457">
                  <c:v>0.60998144952324085</c:v>
                </c:pt>
                <c:pt idx="4458">
                  <c:v>0.60983954782695127</c:v>
                </c:pt>
                <c:pt idx="4459">
                  <c:v>0.60969727859892553</c:v>
                </c:pt>
                <c:pt idx="4460">
                  <c:v>0.60955464094363032</c:v>
                </c:pt>
                <c:pt idx="4461">
                  <c:v>0.60941163396142928</c:v>
                </c:pt>
                <c:pt idx="4462">
                  <c:v>0.60926825674855711</c:v>
                </c:pt>
                <c:pt idx="4463">
                  <c:v>0.60912450839709276</c:v>
                </c:pt>
                <c:pt idx="4464">
                  <c:v>0.60898038799493226</c:v>
                </c:pt>
                <c:pt idx="4465">
                  <c:v>0.60883589462576237</c:v>
                </c:pt>
                <c:pt idx="4466">
                  <c:v>0.60869102736903213</c:v>
                </c:pt>
                <c:pt idx="4467">
                  <c:v>0.60854578529992698</c:v>
                </c:pt>
                <c:pt idx="4468">
                  <c:v>0.60840016748933923</c:v>
                </c:pt>
                <c:pt idx="4469">
                  <c:v>0.60825417300384133</c:v>
                </c:pt>
                <c:pt idx="4470">
                  <c:v>0.60810780090565697</c:v>
                </c:pt>
                <c:pt idx="4471">
                  <c:v>0.60796105025263303</c:v>
                </c:pt>
                <c:pt idx="4472">
                  <c:v>0.60781392009821056</c:v>
                </c:pt>
                <c:pt idx="4473">
                  <c:v>0.60766640949139572</c:v>
                </c:pt>
                <c:pt idx="4474">
                  <c:v>0.60751851747673125</c:v>
                </c:pt>
                <c:pt idx="4475">
                  <c:v>0.60737024309426624</c:v>
                </c:pt>
                <c:pt idx="4476">
                  <c:v>0.60722158537952664</c:v>
                </c:pt>
                <c:pt idx="4477">
                  <c:v>0.60707254336348593</c:v>
                </c:pt>
                <c:pt idx="4478">
                  <c:v>0.6069231160725338</c:v>
                </c:pt>
                <c:pt idx="4479">
                  <c:v>0.60677330252844652</c:v>
                </c:pt>
                <c:pt idx="4480">
                  <c:v>0.6066231017483561</c:v>
                </c:pt>
                <c:pt idx="4481">
                  <c:v>0.60647251274471881</c:v>
                </c:pt>
                <c:pt idx="4482">
                  <c:v>0.60632153452528437</c:v>
                </c:pt>
                <c:pt idx="4483">
                  <c:v>0.6061701660930644</c:v>
                </c:pt>
                <c:pt idx="4484">
                  <c:v>0.60601840644630045</c:v>
                </c:pt>
                <c:pt idx="4485">
                  <c:v>0.60586625457843202</c:v>
                </c:pt>
                <c:pt idx="4486">
                  <c:v>0.60571370947806358</c:v>
                </c:pt>
                <c:pt idx="4487">
                  <c:v>0.6055607701289335</c:v>
                </c:pt>
                <c:pt idx="4488">
                  <c:v>0.6054074355098793</c:v>
                </c:pt>
                <c:pt idx="4489">
                  <c:v>0.6052537045948051</c:v>
                </c:pt>
                <c:pt idx="4490">
                  <c:v>0.6050995763526491</c:v>
                </c:pt>
                <c:pt idx="4491">
                  <c:v>0.60494504974734797</c:v>
                </c:pt>
                <c:pt idx="4492">
                  <c:v>0.60479012373780405</c:v>
                </c:pt>
                <c:pt idx="4493">
                  <c:v>0.60463479727785052</c:v>
                </c:pt>
                <c:pt idx="4494">
                  <c:v>0.60447906931621698</c:v>
                </c:pt>
                <c:pt idx="4495">
                  <c:v>0.60432293879649379</c:v>
                </c:pt>
                <c:pt idx="4496">
                  <c:v>0.60416640465709714</c:v>
                </c:pt>
                <c:pt idx="4497">
                  <c:v>0.60400946583123383</c:v>
                </c:pt>
                <c:pt idx="4498">
                  <c:v>0.60385212124686438</c:v>
                </c:pt>
                <c:pt idx="4499">
                  <c:v>0.60369436982666758</c:v>
                </c:pt>
                <c:pt idx="4500">
                  <c:v>0.60353621048800321</c:v>
                </c:pt>
                <c:pt idx="4501">
                  <c:v>0.60337764214287593</c:v>
                </c:pt>
                <c:pt idx="4502">
                  <c:v>0.60321866369789701</c:v>
                </c:pt>
                <c:pt idx="4503">
                  <c:v>0.60305927405424753</c:v>
                </c:pt>
                <c:pt idx="4504">
                  <c:v>0.60289947210764028</c:v>
                </c:pt>
                <c:pt idx="4505">
                  <c:v>0.60273925674828088</c:v>
                </c:pt>
                <c:pt idx="4506">
                  <c:v>0.60257862686082986</c:v>
                </c:pt>
                <c:pt idx="4507">
                  <c:v>0.60241758132436385</c:v>
                </c:pt>
                <c:pt idx="4508">
                  <c:v>0.60225611901233522</c:v>
                </c:pt>
                <c:pt idx="4509">
                  <c:v>0.6020942387925331</c:v>
                </c:pt>
                <c:pt idx="4510">
                  <c:v>0.60193193952704349</c:v>
                </c:pt>
                <c:pt idx="4511">
                  <c:v>0.60176922007220846</c:v>
                </c:pt>
                <c:pt idx="4512">
                  <c:v>0.60160607927858523</c:v>
                </c:pt>
                <c:pt idx="4513">
                  <c:v>0.60144251599090548</c:v>
                </c:pt>
                <c:pt idx="4514">
                  <c:v>0.60127852904803358</c:v>
                </c:pt>
                <c:pt idx="4515">
                  <c:v>0.60111411728292441</c:v>
                </c:pt>
                <c:pt idx="4516">
                  <c:v>0.60094927952258159</c:v>
                </c:pt>
                <c:pt idx="4517">
                  <c:v>0.60078401458801378</c:v>
                </c:pt>
                <c:pt idx="4518">
                  <c:v>0.60061832129419335</c:v>
                </c:pt>
                <c:pt idx="4519">
                  <c:v>0.60045219845001074</c:v>
                </c:pt>
                <c:pt idx="4520">
                  <c:v>0.60028564485823188</c:v>
                </c:pt>
                <c:pt idx="4521">
                  <c:v>0.60011865931545383</c:v>
                </c:pt>
                <c:pt idx="4522">
                  <c:v>0.59995124061205951</c:v>
                </c:pt>
                <c:pt idx="4523">
                  <c:v>0.59978338753217264</c:v>
                </c:pt>
                <c:pt idx="4524">
                  <c:v>0.59961509885361286</c:v>
                </c:pt>
                <c:pt idx="4525">
                  <c:v>0.59944637334784856</c:v>
                </c:pt>
                <c:pt idx="4526">
                  <c:v>0.59927720977995158</c:v>
                </c:pt>
                <c:pt idx="4527">
                  <c:v>0.59910760690854914</c:v>
                </c:pt>
                <c:pt idx="4528">
                  <c:v>0.59893756348577798</c:v>
                </c:pt>
                <c:pt idx="4529">
                  <c:v>0.59876707825723519</c:v>
                </c:pt>
                <c:pt idx="4530">
                  <c:v>0.59859614996193067</c:v>
                </c:pt>
                <c:pt idx="4531">
                  <c:v>0.59842477733223842</c:v>
                </c:pt>
                <c:pt idx="4532">
                  <c:v>0.59825295909384735</c:v>
                </c:pt>
                <c:pt idx="4533">
                  <c:v>0.59808069396571117</c:v>
                </c:pt>
                <c:pt idx="4534">
                  <c:v>0.59790798065999917</c:v>
                </c:pt>
                <c:pt idx="4535">
                  <c:v>0.59773481788204497</c:v>
                </c:pt>
                <c:pt idx="4536">
                  <c:v>0.59756120433029558</c:v>
                </c:pt>
                <c:pt idx="4537">
                  <c:v>0.5973871386962597</c:v>
                </c:pt>
                <c:pt idx="4538">
                  <c:v>0.59721261966445649</c:v>
                </c:pt>
                <c:pt idx="4539">
                  <c:v>0.59703764591236164</c:v>
                </c:pt>
                <c:pt idx="4540">
                  <c:v>0.59686221611035495</c:v>
                </c:pt>
                <c:pt idx="4541">
                  <c:v>0.59668632892166751</c:v>
                </c:pt>
                <c:pt idx="4542">
                  <c:v>0.59650998300232605</c:v>
                </c:pt>
                <c:pt idx="4543">
                  <c:v>0.59633317700109945</c:v>
                </c:pt>
                <c:pt idx="4544">
                  <c:v>0.59615590955944275</c:v>
                </c:pt>
                <c:pt idx="4545">
                  <c:v>0.59597817931144237</c:v>
                </c:pt>
                <c:pt idx="4546">
                  <c:v>0.59579998488375885</c:v>
                </c:pt>
                <c:pt idx="4547">
                  <c:v>0.5956213248955704</c:v>
                </c:pt>
                <c:pt idx="4548">
                  <c:v>0.59544219795851583</c:v>
                </c:pt>
                <c:pt idx="4549">
                  <c:v>0.59526260267663611</c:v>
                </c:pt>
                <c:pt idx="4550">
                  <c:v>0.59508253764631558</c:v>
                </c:pt>
                <c:pt idx="4551">
                  <c:v>0.59490200145622396</c:v>
                </c:pt>
                <c:pt idx="4552">
                  <c:v>0.59472099268725531</c:v>
                </c:pt>
                <c:pt idx="4553">
                  <c:v>0.59453950991246829</c:v>
                </c:pt>
                <c:pt idx="4554">
                  <c:v>0.59435755169702553</c:v>
                </c:pt>
                <c:pt idx="4555">
                  <c:v>0.5941751165981316</c:v>
                </c:pt>
                <c:pt idx="4556">
                  <c:v>0.59399220316497092</c:v>
                </c:pt>
                <c:pt idx="4557">
                  <c:v>0.59380880993864504</c:v>
                </c:pt>
                <c:pt idx="4558">
                  <c:v>0.5936249354521097</c:v>
                </c:pt>
                <c:pt idx="4559">
                  <c:v>0.59344057823010976</c:v>
                </c:pt>
                <c:pt idx="4560">
                  <c:v>0.59325573678911525</c:v>
                </c:pt>
                <c:pt idx="4561">
                  <c:v>0.59307040963725599</c:v>
                </c:pt>
                <c:pt idx="4562">
                  <c:v>0.59288459527425497</c:v>
                </c:pt>
                <c:pt idx="4563">
                  <c:v>0.59269829219136205</c:v>
                </c:pt>
                <c:pt idx="4564">
                  <c:v>0.59251149887128651</c:v>
                </c:pt>
                <c:pt idx="4565">
                  <c:v>0.59232421378812949</c:v>
                </c:pt>
                <c:pt idx="4566">
                  <c:v>0.59213643540731364</c:v>
                </c:pt>
                <c:pt idx="4567">
                  <c:v>0.59194816218551516</c:v>
                </c:pt>
                <c:pt idx="4568">
                  <c:v>0.59175939257059318</c:v>
                </c:pt>
                <c:pt idx="4569">
                  <c:v>0.59157012500151818</c:v>
                </c:pt>
                <c:pt idx="4570">
                  <c:v>0.59138035790830079</c:v>
                </c:pt>
                <c:pt idx="4571">
                  <c:v>0.59119008971191944</c:v>
                </c:pt>
                <c:pt idx="4572">
                  <c:v>0.59099931882424706</c:v>
                </c:pt>
                <c:pt idx="4573">
                  <c:v>0.5908080436479769</c:v>
                </c:pt>
                <c:pt idx="4574">
                  <c:v>0.59061626257654753</c:v>
                </c:pt>
                <c:pt idx="4575">
                  <c:v>0.59042397399406865</c:v>
                </c:pt>
                <c:pt idx="4576">
                  <c:v>0.5902311762752428</c:v>
                </c:pt>
                <c:pt idx="4577">
                  <c:v>0.59003786778528955</c:v>
                </c:pt>
                <c:pt idx="4578">
                  <c:v>0.58984404687986758</c:v>
                </c:pt>
                <c:pt idx="4579">
                  <c:v>0.58964971190499493</c:v>
                </c:pt>
                <c:pt idx="4580">
                  <c:v>0.58945486119697021</c:v>
                </c:pt>
                <c:pt idx="4581">
                  <c:v>0.58925949308229175</c:v>
                </c:pt>
                <c:pt idx="4582">
                  <c:v>0.58906360587757667</c:v>
                </c:pt>
                <c:pt idx="4583">
                  <c:v>0.58886719788947806</c:v>
                </c:pt>
                <c:pt idx="4584">
                  <c:v>0.58867026741460204</c:v>
                </c:pt>
                <c:pt idx="4585">
                  <c:v>0.58847281273942431</c:v>
                </c:pt>
                <c:pt idx="4586">
                  <c:v>0.58827483214020471</c:v>
                </c:pt>
                <c:pt idx="4587">
                  <c:v>0.58807632388290121</c:v>
                </c:pt>
                <c:pt idx="4588">
                  <c:v>0.58787728622308411</c:v>
                </c:pt>
                <c:pt idx="4589">
                  <c:v>0.58767771740584707</c:v>
                </c:pt>
                <c:pt idx="4590">
                  <c:v>0.58747761566571943</c:v>
                </c:pt>
                <c:pt idx="4591">
                  <c:v>0.58727697922657607</c:v>
                </c:pt>
                <c:pt idx="4592">
                  <c:v>0.58707580630154721</c:v>
                </c:pt>
                <c:pt idx="4593">
                  <c:v>0.58687409509292643</c:v>
                </c:pt>
                <c:pt idx="4594">
                  <c:v>0.58667184379207815</c:v>
                </c:pt>
                <c:pt idx="4595">
                  <c:v>0.58646905057934418</c:v>
                </c:pt>
                <c:pt idx="4596">
                  <c:v>0.58626571362394875</c:v>
                </c:pt>
                <c:pt idx="4597">
                  <c:v>0.58606183108390286</c:v>
                </c:pt>
                <c:pt idx="4598">
                  <c:v>0.58585740110590789</c:v>
                </c:pt>
                <c:pt idx="4599">
                  <c:v>0.58565242182525712</c:v>
                </c:pt>
                <c:pt idx="4600">
                  <c:v>0.58544689136573702</c:v>
                </c:pt>
                <c:pt idx="4601">
                  <c:v>0.58524080783952737</c:v>
                </c:pt>
                <c:pt idx="4602">
                  <c:v>0.58503416934709984</c:v>
                </c:pt>
                <c:pt idx="4603">
                  <c:v>0.58482697397711547</c:v>
                </c:pt>
                <c:pt idx="4604">
                  <c:v>0.58461921980632148</c:v>
                </c:pt>
                <c:pt idx="4605">
                  <c:v>0.5844109048994468</c:v>
                </c:pt>
                <c:pt idx="4606">
                  <c:v>0.58420202730909543</c:v>
                </c:pt>
                <c:pt idx="4607">
                  <c:v>0.58399258507564011</c:v>
                </c:pt>
                <c:pt idx="4608">
                  <c:v>0.5837825762271136</c:v>
                </c:pt>
                <c:pt idx="4609">
                  <c:v>0.58357199877909949</c:v>
                </c:pt>
                <c:pt idx="4610">
                  <c:v>0.58336085073462141</c:v>
                </c:pt>
                <c:pt idx="4611">
                  <c:v>0.58314913008402991</c:v>
                </c:pt>
                <c:pt idx="4612">
                  <c:v>0.58293683480489134</c:v>
                </c:pt>
                <c:pt idx="4613">
                  <c:v>0.58272396286187056</c:v>
                </c:pt>
                <c:pt idx="4614">
                  <c:v>0.58251051220661698</c:v>
                </c:pt>
                <c:pt idx="4615">
                  <c:v>0.58229648077764629</c:v>
                </c:pt>
                <c:pt idx="4616">
                  <c:v>0.58208186650022176</c:v>
                </c:pt>
                <c:pt idx="4617">
                  <c:v>0.58186666728623448</c:v>
                </c:pt>
                <c:pt idx="4618">
                  <c:v>0.58165088103408125</c:v>
                </c:pt>
                <c:pt idx="4619">
                  <c:v>0.58143450562854282</c:v>
                </c:pt>
                <c:pt idx="4620">
                  <c:v>0.58121753894065831</c:v>
                </c:pt>
                <c:pt idx="4621">
                  <c:v>0.58099997882759935</c:v>
                </c:pt>
                <c:pt idx="4622">
                  <c:v>0.58078182313254412</c:v>
                </c:pt>
                <c:pt idx="4623">
                  <c:v>0.58056306968454718</c:v>
                </c:pt>
                <c:pt idx="4624">
                  <c:v>0.5803437162984092</c:v>
                </c:pt>
                <c:pt idx="4625">
                  <c:v>0.58012376077454542</c:v>
                </c:pt>
                <c:pt idx="4626">
                  <c:v>0.5799032008988525</c:v>
                </c:pt>
                <c:pt idx="4627">
                  <c:v>0.57968203444257227</c:v>
                </c:pt>
                <c:pt idx="4628">
                  <c:v>0.57946025916215582</c:v>
                </c:pt>
                <c:pt idx="4629">
                  <c:v>0.5792378727991252</c:v>
                </c:pt>
                <c:pt idx="4630">
                  <c:v>0.57901487307993271</c:v>
                </c:pt>
                <c:pt idx="4631">
                  <c:v>0.57879125771581952</c:v>
                </c:pt>
                <c:pt idx="4632">
                  <c:v>0.57856702440267238</c:v>
                </c:pt>
                <c:pt idx="4633">
                  <c:v>0.5783421708208778</c:v>
                </c:pt>
                <c:pt idx="4634">
                  <c:v>0.57811669463517534</c:v>
                </c:pt>
                <c:pt idx="4635">
                  <c:v>0.57789059349450911</c:v>
                </c:pt>
                <c:pt idx="4636">
                  <c:v>0.57766386503187661</c:v>
                </c:pt>
                <c:pt idx="4637">
                  <c:v>0.57743650686417647</c:v>
                </c:pt>
                <c:pt idx="4638">
                  <c:v>0.57720851659205374</c:v>
                </c:pt>
                <c:pt idx="4639">
                  <c:v>0.5769798917997444</c:v>
                </c:pt>
                <c:pt idx="4640">
                  <c:v>0.576750630054916</c:v>
                </c:pt>
                <c:pt idx="4641">
                  <c:v>0.57652072890850792</c:v>
                </c:pt>
                <c:pt idx="4642">
                  <c:v>0.57629018589457004</c:v>
                </c:pt>
                <c:pt idx="4643">
                  <c:v>0.57605899853009646</c:v>
                </c:pt>
                <c:pt idx="4644">
                  <c:v>0.57582716431486125</c:v>
                </c:pt>
                <c:pt idx="4645">
                  <c:v>0.57559468073124831</c:v>
                </c:pt>
                <c:pt idx="4646">
                  <c:v>0.57536154524408267</c:v>
                </c:pt>
                <c:pt idx="4647">
                  <c:v>0.57512775530045568</c:v>
                </c:pt>
                <c:pt idx="4648">
                  <c:v>0.57489330832955143</c:v>
                </c:pt>
                <c:pt idx="4649">
                  <c:v>0.57465820174246995</c:v>
                </c:pt>
                <c:pt idx="4650">
                  <c:v>0.5744224329320462</c:v>
                </c:pt>
                <c:pt idx="4651">
                  <c:v>0.57418599927266978</c:v>
                </c:pt>
                <c:pt idx="4652">
                  <c:v>0.57394889812010019</c:v>
                </c:pt>
                <c:pt idx="4653">
                  <c:v>0.57371112681128111</c:v>
                </c:pt>
                <c:pt idx="4654">
                  <c:v>0.57347268266415075</c:v>
                </c:pt>
                <c:pt idx="4655">
                  <c:v>0.57323356297745032</c:v>
                </c:pt>
                <c:pt idx="4656">
                  <c:v>0.57299376503053201</c:v>
                </c:pt>
                <c:pt idx="4657">
                  <c:v>0.57275328608316078</c:v>
                </c:pt>
                <c:pt idx="4658">
                  <c:v>0.57251212337531587</c:v>
                </c:pt>
                <c:pt idx="4659">
                  <c:v>0.57227027412699072</c:v>
                </c:pt>
                <c:pt idx="4660">
                  <c:v>0.5720277355379868</c:v>
                </c:pt>
                <c:pt idx="4661">
                  <c:v>0.57178450478770815</c:v>
                </c:pt>
                <c:pt idx="4662">
                  <c:v>0.57154057903495126</c:v>
                </c:pt>
                <c:pt idx="4663">
                  <c:v>0.57129595541769318</c:v>
                </c:pt>
                <c:pt idx="4664">
                  <c:v>0.57105063105287568</c:v>
                </c:pt>
                <c:pt idx="4665">
                  <c:v>0.57080460303618763</c:v>
                </c:pt>
                <c:pt idx="4666">
                  <c:v>0.57055786844184442</c:v>
                </c:pt>
                <c:pt idx="4667">
                  <c:v>0.57031042432236267</c:v>
                </c:pt>
                <c:pt idx="4668">
                  <c:v>0.57006226770833457</c:v>
                </c:pt>
                <c:pt idx="4669">
                  <c:v>0.56981339560819722</c:v>
                </c:pt>
                <c:pt idx="4670">
                  <c:v>0.56956380500799997</c:v>
                </c:pt>
                <c:pt idx="4671">
                  <c:v>0.56931349287116761</c:v>
                </c:pt>
                <c:pt idx="4672">
                  <c:v>0.56906245613826056</c:v>
                </c:pt>
                <c:pt idx="4673">
                  <c:v>0.56881069172673304</c:v>
                </c:pt>
                <c:pt idx="4674">
                  <c:v>0.56855819653068584</c:v>
                </c:pt>
                <c:pt idx="4675">
                  <c:v>0.56830496742061731</c:v>
                </c:pt>
                <c:pt idx="4676">
                  <c:v>0.56805100124317065</c:v>
                </c:pt>
                <c:pt idx="4677">
                  <c:v>0.56779629482087624</c:v>
                </c:pt>
                <c:pt idx="4678">
                  <c:v>0.56754084495189294</c:v>
                </c:pt>
                <c:pt idx="4679">
                  <c:v>0.56728464840974335</c:v>
                </c:pt>
                <c:pt idx="4680">
                  <c:v>0.56702770194304741</c:v>
                </c:pt>
                <c:pt idx="4681">
                  <c:v>0.5667700022752501</c:v>
                </c:pt>
                <c:pt idx="4682">
                  <c:v>0.56651154610434695</c:v>
                </c:pt>
                <c:pt idx="4683">
                  <c:v>0.56625233010260589</c:v>
                </c:pt>
                <c:pt idx="4684">
                  <c:v>0.56599235091628342</c:v>
                </c:pt>
                <c:pt idx="4685">
                  <c:v>0.56573160516533838</c:v>
                </c:pt>
                <c:pt idx="4686">
                  <c:v>0.5654700894431407</c:v>
                </c:pt>
                <c:pt idx="4687">
                  <c:v>0.5652078003161769</c:v>
                </c:pt>
                <c:pt idx="4688">
                  <c:v>0.56494473432374992</c:v>
                </c:pt>
                <c:pt idx="4689">
                  <c:v>0.56468088797767624</c:v>
                </c:pt>
                <c:pt idx="4690">
                  <c:v>0.56441625776197779</c:v>
                </c:pt>
                <c:pt idx="4691">
                  <c:v>0.56415084013256922</c:v>
                </c:pt>
                <c:pt idx="4692">
                  <c:v>0.56388463151694102</c:v>
                </c:pt>
                <c:pt idx="4693">
                  <c:v>0.56361762831383821</c:v>
                </c:pt>
                <c:pt idx="4694">
                  <c:v>0.56334982689293345</c:v>
                </c:pt>
                <c:pt idx="4695">
                  <c:v>0.56308122359449619</c:v>
                </c:pt>
                <c:pt idx="4696">
                  <c:v>0.56281181472905684</c:v>
                </c:pt>
                <c:pt idx="4697">
                  <c:v>0.56254159657706604</c:v>
                </c:pt>
                <c:pt idx="4698">
                  <c:v>0.5622705653885478</c:v>
                </c:pt>
                <c:pt idx="4699">
                  <c:v>0.56199871738274898</c:v>
                </c:pt>
                <c:pt idx="4700">
                  <c:v>0.56172604874778331</c:v>
                </c:pt>
                <c:pt idx="4701">
                  <c:v>0.56145255564026852</c:v>
                </c:pt>
                <c:pt idx="4702">
                  <c:v>0.56117823418496005</c:v>
                </c:pt>
                <c:pt idx="4703">
                  <c:v>0.56090308047437831</c:v>
                </c:pt>
                <c:pt idx="4704">
                  <c:v>0.56062709056843019</c:v>
                </c:pt>
                <c:pt idx="4705">
                  <c:v>0.56035026049402481</c:v>
                </c:pt>
                <c:pt idx="4706">
                  <c:v>0.56007258624468337</c:v>
                </c:pt>
                <c:pt idx="4707">
                  <c:v>0.55979406378014496</c:v>
                </c:pt>
                <c:pt idx="4708">
                  <c:v>0.55951468902596224</c:v>
                </c:pt>
                <c:pt idx="4709">
                  <c:v>0.55923445787309445</c:v>
                </c:pt>
                <c:pt idx="4710">
                  <c:v>0.5589533661774938</c:v>
                </c:pt>
                <c:pt idx="4711">
                  <c:v>0.5586714097596831</c:v>
                </c:pt>
                <c:pt idx="4712">
                  <c:v>0.55838858440432915</c:v>
                </c:pt>
                <c:pt idx="4713">
                  <c:v>0.55810488585980911</c:v>
                </c:pt>
                <c:pt idx="4714">
                  <c:v>0.55782030983776865</c:v>
                </c:pt>
                <c:pt idx="4715">
                  <c:v>0.55753485201267494</c:v>
                </c:pt>
                <c:pt idx="4716">
                  <c:v>0.55724850802136139</c:v>
                </c:pt>
                <c:pt idx="4717">
                  <c:v>0.5569612734625663</c:v>
                </c:pt>
                <c:pt idx="4718">
                  <c:v>0.55667314389646294</c:v>
                </c:pt>
                <c:pt idx="4719">
                  <c:v>0.55638411484418204</c:v>
                </c:pt>
                <c:pt idx="4720">
                  <c:v>0.5560941817873295</c:v>
                </c:pt>
                <c:pt idx="4721">
                  <c:v>0.55580334016749178</c:v>
                </c:pt>
                <c:pt idx="4722">
                  <c:v>0.55551158538573719</c:v>
                </c:pt>
                <c:pt idx="4723">
                  <c:v>0.55521891280210689</c:v>
                </c:pt>
                <c:pt idx="4724">
                  <c:v>0.55492531773509957</c:v>
                </c:pt>
                <c:pt idx="4725">
                  <c:v>0.55463079546114502</c:v>
                </c:pt>
                <c:pt idx="4726">
                  <c:v>0.55433534121407135</c:v>
                </c:pt>
                <c:pt idx="4727">
                  <c:v>0.55403895018456384</c:v>
                </c:pt>
                <c:pt idx="4728">
                  <c:v>0.55374161751961193</c:v>
                </c:pt>
                <c:pt idx="4729">
                  <c:v>0.55344333832195014</c:v>
                </c:pt>
                <c:pt idx="4730">
                  <c:v>0.55314410764948851</c:v>
                </c:pt>
                <c:pt idx="4731">
                  <c:v>0.55284392051473352</c:v>
                </c:pt>
                <c:pt idx="4732">
                  <c:v>0.55254277188419887</c:v>
                </c:pt>
                <c:pt idx="4733">
                  <c:v>0.55224065667780753</c:v>
                </c:pt>
                <c:pt idx="4734">
                  <c:v>0.55193756976828368</c:v>
                </c:pt>
                <c:pt idx="4735">
                  <c:v>0.5516335059805324</c:v>
                </c:pt>
                <c:pt idx="4736">
                  <c:v>0.55132846009101111</c:v>
                </c:pt>
                <c:pt idx="4737">
                  <c:v>0.55102242682709035</c:v>
                </c:pt>
                <c:pt idx="4738">
                  <c:v>0.55071540086640036</c:v>
                </c:pt>
                <c:pt idx="4739">
                  <c:v>0.55040737683617147</c:v>
                </c:pt>
                <c:pt idx="4740">
                  <c:v>0.5500983493125593</c:v>
                </c:pt>
                <c:pt idx="4741">
                  <c:v>0.54978831281995921</c:v>
                </c:pt>
                <c:pt idx="4742">
                  <c:v>0.54947726183030998</c:v>
                </c:pt>
                <c:pt idx="4743">
                  <c:v>0.54916519076238346</c:v>
                </c:pt>
                <c:pt idx="4744">
                  <c:v>0.54885209398106505</c:v>
                </c:pt>
                <c:pt idx="4745">
                  <c:v>0.54853796579661662</c:v>
                </c:pt>
                <c:pt idx="4746">
                  <c:v>0.54822280046393101</c:v>
                </c:pt>
                <c:pt idx="4747">
                  <c:v>0.54790659218177129</c:v>
                </c:pt>
                <c:pt idx="4748">
                  <c:v>0.54758933509199648</c:v>
                </c:pt>
                <c:pt idx="4749">
                  <c:v>0.54727102327877331</c:v>
                </c:pt>
                <c:pt idx="4750">
                  <c:v>0.5469516507677753</c:v>
                </c:pt>
                <c:pt idx="4751">
                  <c:v>0.54663121152536642</c:v>
                </c:pt>
                <c:pt idx="4752">
                  <c:v>0.54630969945776864</c:v>
                </c:pt>
                <c:pt idx="4753">
                  <c:v>0.54598710841021725</c:v>
                </c:pt>
                <c:pt idx="4754">
                  <c:v>0.54566343216609903</c:v>
                </c:pt>
                <c:pt idx="4755">
                  <c:v>0.54533866444607448</c:v>
                </c:pt>
                <c:pt idx="4756">
                  <c:v>0.54501279890718468</c:v>
                </c:pt>
                <c:pt idx="4757">
                  <c:v>0.54468582914194252</c:v>
                </c:pt>
                <c:pt idx="4758">
                  <c:v>0.54435774867740394</c:v>
                </c:pt>
                <c:pt idx="4759">
                  <c:v>0.54402855097422631</c:v>
                </c:pt>
                <c:pt idx="4760">
                  <c:v>0.54369822942570534</c:v>
                </c:pt>
                <c:pt idx="4761">
                  <c:v>0.54336677735679728</c:v>
                </c:pt>
                <c:pt idx="4762">
                  <c:v>0.54303418802311909</c:v>
                </c:pt>
                <c:pt idx="4763">
                  <c:v>0.54270045460993277</c:v>
                </c:pt>
                <c:pt idx="4764">
                  <c:v>0.54236557023111054</c:v>
                </c:pt>
                <c:pt idx="4765">
                  <c:v>0.54202952792807657</c:v>
                </c:pt>
                <c:pt idx="4766">
                  <c:v>0.54169232066873274</c:v>
                </c:pt>
                <c:pt idx="4767">
                  <c:v>0.54135394134636283</c:v>
                </c:pt>
                <c:pt idx="4768">
                  <c:v>0.5410143827785121</c:v>
                </c:pt>
                <c:pt idx="4769">
                  <c:v>0.54067363770585031</c:v>
                </c:pt>
                <c:pt idx="4770">
                  <c:v>0.54033169879100929</c:v>
                </c:pt>
                <c:pt idx="4771">
                  <c:v>0.53998855861739881</c:v>
                </c:pt>
                <c:pt idx="4772">
                  <c:v>0.53964420968799864</c:v>
                </c:pt>
                <c:pt idx="4773">
                  <c:v>0.53929864442412789</c:v>
                </c:pt>
                <c:pt idx="4774">
                  <c:v>0.53895185516418853</c:v>
                </c:pt>
                <c:pt idx="4775">
                  <c:v>0.53860383416238589</c:v>
                </c:pt>
                <c:pt idx="4776">
                  <c:v>0.53825457358742101</c:v>
                </c:pt>
                <c:pt idx="4777">
                  <c:v>0.53790406552115866</c:v>
                </c:pt>
                <c:pt idx="4778">
                  <c:v>0.53755230195726877</c:v>
                </c:pt>
                <c:pt idx="4779">
                  <c:v>0.53719927479983876</c:v>
                </c:pt>
                <c:pt idx="4780">
                  <c:v>0.53684497586195767</c:v>
                </c:pt>
                <c:pt idx="4781">
                  <c:v>0.53648939686427422</c:v>
                </c:pt>
                <c:pt idx="4782">
                  <c:v>0.53613252943352152</c:v>
                </c:pt>
                <c:pt idx="4783">
                  <c:v>0.53577436510101317</c:v>
                </c:pt>
                <c:pt idx="4784">
                  <c:v>0.53541489530110908</c:v>
                </c:pt>
                <c:pt idx="4785">
                  <c:v>0.53505411136964698</c:v>
                </c:pt>
                <c:pt idx="4786">
                  <c:v>0.53469200454234311</c:v>
                </c:pt>
                <c:pt idx="4787">
                  <c:v>0.53432856595315881</c:v>
                </c:pt>
                <c:pt idx="4788">
                  <c:v>0.53396378663263266</c:v>
                </c:pt>
                <c:pt idx="4789">
                  <c:v>0.53359765750617638</c:v>
                </c:pt>
                <c:pt idx="4790">
                  <c:v>0.53323016939233447</c:v>
                </c:pt>
                <c:pt idx="4791">
                  <c:v>0.53286131300101036</c:v>
                </c:pt>
                <c:pt idx="4792">
                  <c:v>0.53249107893164715</c:v>
                </c:pt>
                <c:pt idx="4793">
                  <c:v>0.53211945767137592</c:v>
                </c:pt>
                <c:pt idx="4794">
                  <c:v>0.53174643959311996</c:v>
                </c:pt>
                <c:pt idx="4795">
                  <c:v>0.53137201495365916</c:v>
                </c:pt>
                <c:pt idx="4796">
                  <c:v>0.53099617389165088</c:v>
                </c:pt>
                <c:pt idx="4797">
                  <c:v>0.53061890642560783</c:v>
                </c:pt>
                <c:pt idx="4798">
                  <c:v>0.53024020245183201</c:v>
                </c:pt>
                <c:pt idx="4799">
                  <c:v>0.52986005174230077</c:v>
                </c:pt>
                <c:pt idx="4800">
                  <c:v>0.52947844394250632</c:v>
                </c:pt>
                <c:pt idx="4801">
                  <c:v>0.52909536856924833</c:v>
                </c:pt>
                <c:pt idx="4802">
                  <c:v>0.52871081500837402</c:v>
                </c:pt>
                <c:pt idx="4803">
                  <c:v>0.52832477251246768</c:v>
                </c:pt>
                <c:pt idx="4804">
                  <c:v>0.52793723019848926</c:v>
                </c:pt>
                <c:pt idx="4805">
                  <c:v>0.52754817704535639</c:v>
                </c:pt>
                <c:pt idx="4806">
                  <c:v>0.52715760189147209</c:v>
                </c:pt>
                <c:pt idx="4807">
                  <c:v>0.52676549343219403</c:v>
                </c:pt>
                <c:pt idx="4808">
                  <c:v>0.52637184021724637</c:v>
                </c:pt>
                <c:pt idx="4809">
                  <c:v>0.52597663064806954</c:v>
                </c:pt>
                <c:pt idx="4810">
                  <c:v>0.52557985297510768</c:v>
                </c:pt>
                <c:pt idx="4811">
                  <c:v>0.52518149529503388</c:v>
                </c:pt>
                <c:pt idx="4812">
                  <c:v>0.52478154554790613</c:v>
                </c:pt>
                <c:pt idx="4813">
                  <c:v>0.52437999151425752</c:v>
                </c:pt>
                <c:pt idx="4814">
                  <c:v>0.52397682081211627</c:v>
                </c:pt>
                <c:pt idx="4815">
                  <c:v>0.52357202089395305</c:v>
                </c:pt>
                <c:pt idx="4816">
                  <c:v>0.5231655790435541</c:v>
                </c:pt>
                <c:pt idx="4817">
                  <c:v>0.52275748237281772</c:v>
                </c:pt>
                <c:pt idx="4818">
                  <c:v>0.52234771781847411</c:v>
                </c:pt>
                <c:pt idx="4819">
                  <c:v>0.52193627213871985</c:v>
                </c:pt>
                <c:pt idx="4820">
                  <c:v>0.52152313190977362</c:v>
                </c:pt>
                <c:pt idx="4821">
                  <c:v>0.52110828352234184</c:v>
                </c:pt>
                <c:pt idx="4822">
                  <c:v>0.520691713177999</c:v>
                </c:pt>
                <c:pt idx="4823">
                  <c:v>0.52027340688547252</c:v>
                </c:pt>
                <c:pt idx="4824">
                  <c:v>0.51985335045683645</c:v>
                </c:pt>
                <c:pt idx="4825">
                  <c:v>0.51943152950360783</c:v>
                </c:pt>
                <c:pt idx="4826">
                  <c:v>0.51900792943273921</c:v>
                </c:pt>
                <c:pt idx="4827">
                  <c:v>0.51858253544251154</c:v>
                </c:pt>
                <c:pt idx="4828">
                  <c:v>0.51815533251831924</c:v>
                </c:pt>
                <c:pt idx="4829">
                  <c:v>0.51772630542834253</c:v>
                </c:pt>
                <c:pt idx="4830">
                  <c:v>0.51729543871910921</c:v>
                </c:pt>
                <c:pt idx="4831">
                  <c:v>0.5168627167109372</c:v>
                </c:pt>
                <c:pt idx="4832">
                  <c:v>0.51642812349325629</c:v>
                </c:pt>
                <c:pt idx="4833">
                  <c:v>0.51599164291980426</c:v>
                </c:pt>
                <c:pt idx="4834">
                  <c:v>0.51555325860369272</c:v>
                </c:pt>
                <c:pt idx="4835">
                  <c:v>0.5151129539123428</c:v>
                </c:pt>
                <c:pt idx="4836">
                  <c:v>0.51467071196227676</c:v>
                </c:pt>
                <c:pt idx="4837">
                  <c:v>0.51422651561377275</c:v>
                </c:pt>
                <c:pt idx="4838">
                  <c:v>0.51378034746536838</c:v>
                </c:pt>
                <c:pt idx="4839">
                  <c:v>0.5133321898482115</c:v>
                </c:pt>
                <c:pt idx="4840">
                  <c:v>0.5128820248202558</c:v>
                </c:pt>
                <c:pt idx="4841">
                  <c:v>0.51242983416029031</c:v>
                </c:pt>
                <c:pt idx="4842">
                  <c:v>0.51197559936180181</c:v>
                </c:pt>
                <c:pt idx="4843">
                  <c:v>0.51151930162666104</c:v>
                </c:pt>
                <c:pt idx="4844">
                  <c:v>0.51106092185862817</c:v>
                </c:pt>
                <c:pt idx="4845">
                  <c:v>0.51060044065667287</c:v>
                </c:pt>
                <c:pt idx="4846">
                  <c:v>0.51013783830809756</c:v>
                </c:pt>
                <c:pt idx="4847">
                  <c:v>0.50967309478146061</c:v>
                </c:pt>
                <c:pt idx="4848">
                  <c:v>0.50920618971929243</c:v>
                </c:pt>
                <c:pt idx="4849">
                  <c:v>0.50873710243059578</c:v>
                </c:pt>
                <c:pt idx="4850">
                  <c:v>0.50826581188312026</c:v>
                </c:pt>
                <c:pt idx="4851">
                  <c:v>0.50779229669540726</c:v>
                </c:pt>
                <c:pt idx="4852">
                  <c:v>0.50731653512859476</c:v>
                </c:pt>
                <c:pt idx="4853">
                  <c:v>0.50683850507797101</c:v>
                </c:pt>
                <c:pt idx="4854">
                  <c:v>0.50635818406427013</c:v>
                </c:pt>
                <c:pt idx="4855">
                  <c:v>0.50587554922470179</c:v>
                </c:pt>
                <c:pt idx="4856">
                  <c:v>0.50539057730369885</c:v>
                </c:pt>
                <c:pt idx="4857">
                  <c:v>0.50490324464337688</c:v>
                </c:pt>
                <c:pt idx="4858">
                  <c:v>0.5044135271736947</c:v>
                </c:pt>
                <c:pt idx="4859">
                  <c:v>0.50392140040230293</c:v>
                </c:pt>
                <c:pt idx="4860">
                  <c:v>0.50342683940406541</c:v>
                </c:pt>
                <c:pt idx="4861">
                  <c:v>0.50292981881024634</c:v>
                </c:pt>
                <c:pt idx="4862">
                  <c:v>0.50243031279734818</c:v>
                </c:pt>
                <c:pt idx="4863">
                  <c:v>0.5019282950755819</c:v>
                </c:pt>
                <c:pt idx="4864">
                  <c:v>0.50142373887696079</c:v>
                </c:pt>
                <c:pt idx="4865">
                  <c:v>0.50091661694300038</c:v>
                </c:pt>
                <c:pt idx="4866">
                  <c:v>0.50040690151200562</c:v>
                </c:pt>
                <c:pt idx="4867">
                  <c:v>0.49989456430593382</c:v>
                </c:pt>
                <c:pt idx="4868">
                  <c:v>0.49937957651681092</c:v>
                </c:pt>
                <c:pt idx="4869">
                  <c:v>0.49886190879268566</c:v>
                </c:pt>
                <c:pt idx="4870">
                  <c:v>0.49834153122309888</c:v>
                </c:pt>
                <c:pt idx="4871">
                  <c:v>0.49781841332405147</c:v>
                </c:pt>
                <c:pt idx="4872">
                  <c:v>0.49729252402244845</c:v>
                </c:pt>
                <c:pt idx="4873">
                  <c:v>0.49676383163999166</c:v>
                </c:pt>
                <c:pt idx="4874">
                  <c:v>0.49623230387650458</c:v>
                </c:pt>
                <c:pt idx="4875">
                  <c:v>0.49569790779266137</c:v>
                </c:pt>
                <c:pt idx="4876">
                  <c:v>0.49516060979209264</c:v>
                </c:pt>
                <c:pt idx="4877">
                  <c:v>0.49462037560283934</c:v>
                </c:pt>
                <c:pt idx="4878">
                  <c:v>0.49407717025813142</c:v>
                </c:pt>
                <c:pt idx="4879">
                  <c:v>0.49353095807645442</c:v>
                </c:pt>
                <c:pt idx="4880">
                  <c:v>0.49298170264087382</c:v>
                </c:pt>
                <c:pt idx="4881">
                  <c:v>0.49242936677758414</c:v>
                </c:pt>
                <c:pt idx="4882">
                  <c:v>0.49187391253364771</c:v>
                </c:pt>
                <c:pt idx="4883">
                  <c:v>0.49131530115387928</c:v>
                </c:pt>
                <c:pt idx="4884">
                  <c:v>0.49075349305684379</c:v>
                </c:pt>
                <c:pt idx="4885">
                  <c:v>0.49018844780992271</c:v>
                </c:pt>
                <c:pt idx="4886">
                  <c:v>0.489620124103402</c:v>
                </c:pt>
                <c:pt idx="4887">
                  <c:v>0.48904847972353449</c:v>
                </c:pt>
                <c:pt idx="4888">
                  <c:v>0.48847347152453235</c:v>
                </c:pt>
                <c:pt idx="4889">
                  <c:v>0.48789505539943084</c:v>
                </c:pt>
                <c:pt idx="4890">
                  <c:v>0.48731318624976716</c:v>
                </c:pt>
                <c:pt idx="4891">
                  <c:v>0.48672781795402076</c:v>
                </c:pt>
                <c:pt idx="4892">
                  <c:v>0.4861389033347488</c:v>
                </c:pt>
                <c:pt idx="4893">
                  <c:v>0.48554639412434741</c:v>
                </c:pt>
                <c:pt idx="4894">
                  <c:v>0.48495024092937422</c:v>
                </c:pt>
                <c:pt idx="4895">
                  <c:v>0.4843503931933526</c:v>
                </c:pt>
                <c:pt idx="4896">
                  <c:v>0.48374679915798097</c:v>
                </c:pt>
                <c:pt idx="4897">
                  <c:v>0.48313940582265763</c:v>
                </c:pt>
                <c:pt idx="4898">
                  <c:v>0.48252815890224005</c:v>
                </c:pt>
                <c:pt idx="4899">
                  <c:v>0.48191300278293342</c:v>
                </c:pt>
                <c:pt idx="4900">
                  <c:v>0.48129388047621241</c:v>
                </c:pt>
                <c:pt idx="4901">
                  <c:v>0.48067073357066586</c:v>
                </c:pt>
                <c:pt idx="4902">
                  <c:v>0.4800435021816491</c:v>
                </c:pt>
                <c:pt idx="4903">
                  <c:v>0.47941212489862162</c:v>
                </c:pt>
                <c:pt idx="4904">
                  <c:v>0.47877653873003445</c:v>
                </c:pt>
                <c:pt idx="4905">
                  <c:v>0.47813667904563306</c:v>
                </c:pt>
                <c:pt idx="4906">
                  <c:v>0.47749247951602136</c:v>
                </c:pt>
                <c:pt idx="4907">
                  <c:v>0.47684387204932421</c:v>
                </c:pt>
                <c:pt idx="4908">
                  <c:v>0.4761907867247851</c:v>
                </c:pt>
                <c:pt idx="4909">
                  <c:v>0.4755331517231059</c:v>
                </c:pt>
                <c:pt idx="4910">
                  <c:v>0.47487089325333426</c:v>
                </c:pt>
                <c:pt idx="4911">
                  <c:v>0.47420393547609202</c:v>
                </c:pt>
                <c:pt idx="4912">
                  <c:v>0.473532200422911</c:v>
                </c:pt>
                <c:pt idx="4913">
                  <c:v>0.47285560791143677</c:v>
                </c:pt>
                <c:pt idx="4914">
                  <c:v>0.47217407545623624</c:v>
                </c:pt>
                <c:pt idx="4915">
                  <c:v>0.47148751817492857</c:v>
                </c:pt>
                <c:pt idx="4916">
                  <c:v>0.47079584868933683</c:v>
                </c:pt>
                <c:pt idx="4917">
                  <c:v>0.47009897702132952</c:v>
                </c:pt>
                <c:pt idx="4918">
                  <c:v>0.46939681048300375</c:v>
                </c:pt>
                <c:pt idx="4919">
                  <c:v>0.46868925356083019</c:v>
                </c:pt>
                <c:pt idx="4920">
                  <c:v>0.46797620779333915</c:v>
                </c:pt>
                <c:pt idx="4921">
                  <c:v>0.46725757164191856</c:v>
                </c:pt>
                <c:pt idx="4922">
                  <c:v>0.4665332403542265</c:v>
                </c:pt>
                <c:pt idx="4923">
                  <c:v>0.46580310581970885</c:v>
                </c:pt>
                <c:pt idx="4924">
                  <c:v>0.46506705641664714</c:v>
                </c:pt>
                <c:pt idx="4925">
                  <c:v>0.46432497685012902</c:v>
                </c:pt>
                <c:pt idx="4926">
                  <c:v>0.46357674798026949</c:v>
                </c:pt>
                <c:pt idx="4927">
                  <c:v>0.46282224663995641</c:v>
                </c:pt>
                <c:pt idx="4928">
                  <c:v>0.46206134544132926</c:v>
                </c:pt>
                <c:pt idx="4929">
                  <c:v>0.46129391257013036</c:v>
                </c:pt>
                <c:pt idx="4930">
                  <c:v>0.46051981156698113</c:v>
                </c:pt>
                <c:pt idx="4931">
                  <c:v>0.45973890109455406</c:v>
                </c:pt>
                <c:pt idx="4932">
                  <c:v>0.45895103468951604</c:v>
                </c:pt>
                <c:pt idx="4933">
                  <c:v>0.45815606049800539</c:v>
                </c:pt>
                <c:pt idx="4934">
                  <c:v>0.45735382099327854</c:v>
                </c:pt>
                <c:pt idx="4935">
                  <c:v>0.45654415267405041</c:v>
                </c:pt>
                <c:pt idx="4936">
                  <c:v>0.45572688574187697</c:v>
                </c:pt>
                <c:pt idx="4937">
                  <c:v>0.45490184375577158</c:v>
                </c:pt>
                <c:pt idx="4938">
                  <c:v>0.45406884326207231</c:v>
                </c:pt>
                <c:pt idx="4939">
                  <c:v>0.45322769339734026</c:v>
                </c:pt>
                <c:pt idx="4940">
                  <c:v>0.45237819546186447</c:v>
                </c:pt>
                <c:pt idx="4941">
                  <c:v>0.45152014246104888</c:v>
                </c:pt>
                <c:pt idx="4942">
                  <c:v>0.45065331861169566</c:v>
                </c:pt>
                <c:pt idx="4943">
                  <c:v>0.44977749880982587</c:v>
                </c:pt>
                <c:pt idx="4944">
                  <c:v>0.44889244805631823</c:v>
                </c:pt>
                <c:pt idx="4945">
                  <c:v>0.44799792083620477</c:v>
                </c:pt>
                <c:pt idx="4946">
                  <c:v>0.4470936604469658</c:v>
                </c:pt>
                <c:pt idx="4947">
                  <c:v>0.4461793982706066</c:v>
                </c:pt>
                <c:pt idx="4948">
                  <c:v>0.44525485298365736</c:v>
                </c:pt>
                <c:pt idx="4949">
                  <c:v>0.4443197296984932</c:v>
                </c:pt>
                <c:pt idx="4950">
                  <c:v>0.44337371902854256</c:v>
                </c:pt>
                <c:pt idx="4951">
                  <c:v>0.44241649606895289</c:v>
                </c:pt>
                <c:pt idx="4952">
                  <c:v>0.44144771928319337</c:v>
                </c:pt>
                <c:pt idx="4953">
                  <c:v>0.44046702928474835</c:v>
                </c:pt>
                <c:pt idx="4954">
                  <c:v>0.43947404750156144</c:v>
                </c:pt>
                <c:pt idx="4955">
                  <c:v>0.43846837470913708</c:v>
                </c:pt>
                <c:pt idx="4956">
                  <c:v>0.43744958941615136</c:v>
                </c:pt>
                <c:pt idx="4957">
                  <c:v>0.43641724608403276</c:v>
                </c:pt>
                <c:pt idx="4958">
                  <c:v>0.43537087315914369</c:v>
                </c:pt>
                <c:pt idx="4959">
                  <c:v>0.43430997089287771</c:v>
                </c:pt>
                <c:pt idx="4960">
                  <c:v>0.43323400892104152</c:v>
                </c:pt>
                <c:pt idx="4961">
                  <c:v>0.43214242356920068</c:v>
                </c:pt>
                <c:pt idx="4962">
                  <c:v>0.43103461484509592</c:v>
                </c:pt>
                <c:pt idx="4963">
                  <c:v>0.42990994307252089</c:v>
                </c:pt>
                <c:pt idx="4964">
                  <c:v>0.42876772511297628</c:v>
                </c:pt>
                <c:pt idx="4965">
                  <c:v>0.42760723011167695</c:v>
                </c:pt>
                <c:pt idx="4966">
                  <c:v>0.42642767469258824</c:v>
                </c:pt>
                <c:pt idx="4967">
                  <c:v>0.42522821751267192</c:v>
                </c:pt>
                <c:pt idx="4968">
                  <c:v>0.42400795306767136</c:v>
                </c:pt>
                <c:pt idx="4969">
                  <c:v>0.42276590461971947</c:v>
                </c:pt>
                <c:pt idx="4970">
                  <c:v>0.42150101608961105</c:v>
                </c:pt>
                <c:pt idx="4971">
                  <c:v>0.42021214272219792</c:v>
                </c:pt>
                <c:pt idx="4972">
                  <c:v>0.41889804029005034</c:v>
                </c:pt>
                <c:pt idx="4973">
                  <c:v>0.41755735254544829</c:v>
                </c:pt>
                <c:pt idx="4974">
                  <c:v>0.41618859656024243</c:v>
                </c:pt>
                <c:pt idx="4975">
                  <c:v>0.41479014550202503</c:v>
                </c:pt>
                <c:pt idx="4976">
                  <c:v>0.41336020827634162</c:v>
                </c:pt>
                <c:pt idx="4977">
                  <c:v>0.41189680530835548</c:v>
                </c:pt>
                <c:pt idx="4978">
                  <c:v>0.41039773952948971</c:v>
                </c:pt>
                <c:pt idx="4979">
                  <c:v>0.40886056135486415</c:v>
                </c:pt>
                <c:pt idx="4980">
                  <c:v>0.40728252605629428</c:v>
                </c:pt>
                <c:pt idx="4981">
                  <c:v>0.40566054140957669</c:v>
                </c:pt>
                <c:pt idx="4982">
                  <c:v>0.40399110275782424</c:v>
                </c:pt>
                <c:pt idx="4983">
                  <c:v>0.40227021158332521</c:v>
                </c:pt>
                <c:pt idx="4984">
                  <c:v>0.40049327215995273</c:v>
                </c:pt>
                <c:pt idx="4985">
                  <c:v>0.3986549586110697</c:v>
                </c:pt>
                <c:pt idx="4986">
                  <c:v>0.39674904130383243</c:v>
                </c:pt>
                <c:pt idx="4987">
                  <c:v>0.39476815625719053</c:v>
                </c:pt>
                <c:pt idx="4988">
                  <c:v>0.39270349288104117</c:v>
                </c:pt>
                <c:pt idx="4989">
                  <c:v>0.39054436163648643</c:v>
                </c:pt>
                <c:pt idx="4990">
                  <c:v>0.38827757983516026</c:v>
                </c:pt>
                <c:pt idx="4991">
                  <c:v>0.38588657229520129</c:v>
                </c:pt>
                <c:pt idx="4992">
                  <c:v>0.383350006138995</c:v>
                </c:pt>
                <c:pt idx="4993">
                  <c:v>0.38063962570893983</c:v>
                </c:pt>
                <c:pt idx="4994">
                  <c:v>0.37771662719582855</c:v>
                </c:pt>
                <c:pt idx="4995">
                  <c:v>0.37452515145601367</c:v>
                </c:pt>
                <c:pt idx="4996">
                  <c:v>0.37097947518492574</c:v>
                </c:pt>
                <c:pt idx="4997">
                  <c:v>0.36693530897877913</c:v>
                </c:pt>
                <c:pt idx="4998">
                  <c:v>0.36211133998136574</c:v>
                </c:pt>
                <c:pt idx="4999">
                  <c:v>0.35578138179830465</c:v>
                </c:pt>
                <c:pt idx="5000">
                  <c:v>0.34030208802444956</c:v>
                </c:pt>
              </c:numCache>
            </c:numRef>
          </c:yVal>
          <c:smooth val="0"/>
        </c:ser>
        <c:ser>
          <c:idx val="2"/>
          <c:order val="2"/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ECMAG_Lattice!$N$3:$N$10000</c:f>
              <c:numCache>
                <c:formatCode>0.000</c:formatCode>
                <c:ptCount val="9998"/>
                <c:pt idx="0">
                  <c:v>-3.0921196970167539</c:v>
                </c:pt>
                <c:pt idx="1">
                  <c:v>-3.0908828491379472</c:v>
                </c:pt>
                <c:pt idx="2">
                  <c:v>-3.0896460012591405</c:v>
                </c:pt>
                <c:pt idx="3">
                  <c:v>-3.0884091533803337</c:v>
                </c:pt>
                <c:pt idx="4">
                  <c:v>-3.087172305501527</c:v>
                </c:pt>
                <c:pt idx="5">
                  <c:v>-3.0859354576227203</c:v>
                </c:pt>
                <c:pt idx="6">
                  <c:v>-3.0846986097439135</c:v>
                </c:pt>
                <c:pt idx="7">
                  <c:v>-3.0834617618651068</c:v>
                </c:pt>
                <c:pt idx="8">
                  <c:v>-3.0822249139863001</c:v>
                </c:pt>
                <c:pt idx="9">
                  <c:v>-3.0809880661074933</c:v>
                </c:pt>
                <c:pt idx="10">
                  <c:v>-3.0797512182286866</c:v>
                </c:pt>
                <c:pt idx="11">
                  <c:v>-3.0785143703498798</c:v>
                </c:pt>
                <c:pt idx="12">
                  <c:v>-3.0772775224710731</c:v>
                </c:pt>
                <c:pt idx="13">
                  <c:v>-3.0760406745922664</c:v>
                </c:pt>
                <c:pt idx="14">
                  <c:v>-3.0748038267134596</c:v>
                </c:pt>
                <c:pt idx="15">
                  <c:v>-3.0735669788346529</c:v>
                </c:pt>
                <c:pt idx="16">
                  <c:v>-3.0723301309558462</c:v>
                </c:pt>
                <c:pt idx="17">
                  <c:v>-3.0710932830770394</c:v>
                </c:pt>
                <c:pt idx="18">
                  <c:v>-3.0698564351982327</c:v>
                </c:pt>
                <c:pt idx="19">
                  <c:v>-3.068619587319426</c:v>
                </c:pt>
                <c:pt idx="20">
                  <c:v>-3.0673827394406192</c:v>
                </c:pt>
                <c:pt idx="21">
                  <c:v>-3.0661458915618125</c:v>
                </c:pt>
                <c:pt idx="22">
                  <c:v>-3.0649090436830058</c:v>
                </c:pt>
                <c:pt idx="23">
                  <c:v>-3.063672195804199</c:v>
                </c:pt>
                <c:pt idx="24">
                  <c:v>-3.0624353479253923</c:v>
                </c:pt>
                <c:pt idx="25">
                  <c:v>-3.0611985000465856</c:v>
                </c:pt>
                <c:pt idx="26">
                  <c:v>-3.0599616521677788</c:v>
                </c:pt>
                <c:pt idx="27">
                  <c:v>-3.0587248042889721</c:v>
                </c:pt>
                <c:pt idx="28">
                  <c:v>-3.0574879564101654</c:v>
                </c:pt>
                <c:pt idx="29">
                  <c:v>-3.0562511085313586</c:v>
                </c:pt>
                <c:pt idx="30">
                  <c:v>-3.0550142606525519</c:v>
                </c:pt>
                <c:pt idx="31">
                  <c:v>-3.0537774127737451</c:v>
                </c:pt>
                <c:pt idx="32">
                  <c:v>-3.0525405648949384</c:v>
                </c:pt>
                <c:pt idx="33">
                  <c:v>-3.0513037170161317</c:v>
                </c:pt>
                <c:pt idx="34">
                  <c:v>-3.0500668691373249</c:v>
                </c:pt>
                <c:pt idx="35">
                  <c:v>-3.0488300212585182</c:v>
                </c:pt>
                <c:pt idx="36">
                  <c:v>-3.0475931733797115</c:v>
                </c:pt>
                <c:pt idx="37">
                  <c:v>-3.0463563255009047</c:v>
                </c:pt>
                <c:pt idx="38">
                  <c:v>-3.045119477622098</c:v>
                </c:pt>
                <c:pt idx="39">
                  <c:v>-3.0438826297432913</c:v>
                </c:pt>
                <c:pt idx="40">
                  <c:v>-3.0426457818644845</c:v>
                </c:pt>
                <c:pt idx="41">
                  <c:v>-3.0414089339856778</c:v>
                </c:pt>
                <c:pt idx="42">
                  <c:v>-3.0401720861068711</c:v>
                </c:pt>
                <c:pt idx="43">
                  <c:v>-3.0389352382280643</c:v>
                </c:pt>
                <c:pt idx="44">
                  <c:v>-3.0376983903492576</c:v>
                </c:pt>
                <c:pt idx="45">
                  <c:v>-3.0364615424704509</c:v>
                </c:pt>
                <c:pt idx="46">
                  <c:v>-3.0352246945916441</c:v>
                </c:pt>
                <c:pt idx="47">
                  <c:v>-3.0339878467128374</c:v>
                </c:pt>
                <c:pt idx="48">
                  <c:v>-3.0327509988340307</c:v>
                </c:pt>
                <c:pt idx="49">
                  <c:v>-3.0315141509552239</c:v>
                </c:pt>
                <c:pt idx="50">
                  <c:v>-3.0302773030764172</c:v>
                </c:pt>
                <c:pt idx="51">
                  <c:v>-3.0290404551976104</c:v>
                </c:pt>
                <c:pt idx="52">
                  <c:v>-3.0278036073188037</c:v>
                </c:pt>
                <c:pt idx="53">
                  <c:v>-3.026566759439997</c:v>
                </c:pt>
                <c:pt idx="54">
                  <c:v>-3.0253299115611902</c:v>
                </c:pt>
                <c:pt idx="55">
                  <c:v>-3.0240930636823835</c:v>
                </c:pt>
                <c:pt idx="56">
                  <c:v>-3.0228562158035768</c:v>
                </c:pt>
                <c:pt idx="57">
                  <c:v>-3.02161936792477</c:v>
                </c:pt>
                <c:pt idx="58">
                  <c:v>-3.0203825200459633</c:v>
                </c:pt>
                <c:pt idx="59">
                  <c:v>-3.0191456721671566</c:v>
                </c:pt>
                <c:pt idx="60">
                  <c:v>-3.0179088242883498</c:v>
                </c:pt>
                <c:pt idx="61">
                  <c:v>-3.0166719764095431</c:v>
                </c:pt>
                <c:pt idx="62">
                  <c:v>-3.0154351285307364</c:v>
                </c:pt>
                <c:pt idx="63">
                  <c:v>-3.0141982806519296</c:v>
                </c:pt>
                <c:pt idx="64">
                  <c:v>-3.0129614327731229</c:v>
                </c:pt>
                <c:pt idx="65">
                  <c:v>-3.0117245848943162</c:v>
                </c:pt>
                <c:pt idx="66">
                  <c:v>-3.0104877370155094</c:v>
                </c:pt>
                <c:pt idx="67">
                  <c:v>-3.0092508891367027</c:v>
                </c:pt>
                <c:pt idx="68">
                  <c:v>-3.008014041257896</c:v>
                </c:pt>
                <c:pt idx="69">
                  <c:v>-3.0067771933790892</c:v>
                </c:pt>
                <c:pt idx="70">
                  <c:v>-3.0055403455002825</c:v>
                </c:pt>
                <c:pt idx="71">
                  <c:v>-3.0043034976214757</c:v>
                </c:pt>
                <c:pt idx="72">
                  <c:v>-3.003066649742669</c:v>
                </c:pt>
                <c:pt idx="73">
                  <c:v>-3.0018298018638623</c:v>
                </c:pt>
                <c:pt idx="74">
                  <c:v>-3.0005929539850555</c:v>
                </c:pt>
                <c:pt idx="75">
                  <c:v>-2.9993561061062488</c:v>
                </c:pt>
                <c:pt idx="76">
                  <c:v>-2.9981192582274421</c:v>
                </c:pt>
                <c:pt idx="77">
                  <c:v>-2.9968824103486353</c:v>
                </c:pt>
                <c:pt idx="78">
                  <c:v>-2.9956455624698286</c:v>
                </c:pt>
                <c:pt idx="79">
                  <c:v>-2.9944087145910219</c:v>
                </c:pt>
                <c:pt idx="80">
                  <c:v>-2.9931718667122151</c:v>
                </c:pt>
                <c:pt idx="81">
                  <c:v>-2.9919350188334084</c:v>
                </c:pt>
                <c:pt idx="82">
                  <c:v>-2.9906981709546017</c:v>
                </c:pt>
                <c:pt idx="83">
                  <c:v>-2.9894613230757949</c:v>
                </c:pt>
                <c:pt idx="84">
                  <c:v>-2.9882244751969882</c:v>
                </c:pt>
                <c:pt idx="85">
                  <c:v>-2.9869876273181815</c:v>
                </c:pt>
                <c:pt idx="86">
                  <c:v>-2.9857507794393747</c:v>
                </c:pt>
                <c:pt idx="87">
                  <c:v>-2.984513931560568</c:v>
                </c:pt>
                <c:pt idx="88">
                  <c:v>-2.9832770836817613</c:v>
                </c:pt>
                <c:pt idx="89">
                  <c:v>-2.9820402358029545</c:v>
                </c:pt>
                <c:pt idx="90">
                  <c:v>-2.9808033879241478</c:v>
                </c:pt>
                <c:pt idx="91">
                  <c:v>-2.979566540045341</c:v>
                </c:pt>
                <c:pt idx="92">
                  <c:v>-2.9783296921665343</c:v>
                </c:pt>
                <c:pt idx="93">
                  <c:v>-2.9770928442877276</c:v>
                </c:pt>
                <c:pt idx="94">
                  <c:v>-2.9758559964089208</c:v>
                </c:pt>
                <c:pt idx="95">
                  <c:v>-2.9746191485301141</c:v>
                </c:pt>
                <c:pt idx="96">
                  <c:v>-2.9733823006513074</c:v>
                </c:pt>
                <c:pt idx="97">
                  <c:v>-2.9721454527725006</c:v>
                </c:pt>
                <c:pt idx="98">
                  <c:v>-2.9709086048936939</c:v>
                </c:pt>
                <c:pt idx="99">
                  <c:v>-2.9696717570148872</c:v>
                </c:pt>
                <c:pt idx="100">
                  <c:v>-2.9684349091360804</c:v>
                </c:pt>
                <c:pt idx="101">
                  <c:v>-2.9671980612572737</c:v>
                </c:pt>
                <c:pt idx="102">
                  <c:v>-2.965961213378467</c:v>
                </c:pt>
                <c:pt idx="103">
                  <c:v>-2.9647243654996602</c:v>
                </c:pt>
                <c:pt idx="104">
                  <c:v>-2.9634875176208535</c:v>
                </c:pt>
                <c:pt idx="105">
                  <c:v>-2.9622506697420468</c:v>
                </c:pt>
                <c:pt idx="106">
                  <c:v>-2.96101382186324</c:v>
                </c:pt>
                <c:pt idx="107">
                  <c:v>-2.9597769739844333</c:v>
                </c:pt>
                <c:pt idx="108">
                  <c:v>-2.9585401261056266</c:v>
                </c:pt>
                <c:pt idx="109">
                  <c:v>-2.9573032782268198</c:v>
                </c:pt>
                <c:pt idx="110">
                  <c:v>-2.9560664303480131</c:v>
                </c:pt>
                <c:pt idx="111">
                  <c:v>-2.9548295824692064</c:v>
                </c:pt>
                <c:pt idx="112">
                  <c:v>-2.9535927345903996</c:v>
                </c:pt>
                <c:pt idx="113">
                  <c:v>-2.9523558867115929</c:v>
                </c:pt>
                <c:pt idx="114">
                  <c:v>-2.9511190388327861</c:v>
                </c:pt>
                <c:pt idx="115">
                  <c:v>-2.9498821909539794</c:v>
                </c:pt>
                <c:pt idx="116">
                  <c:v>-2.9486453430751727</c:v>
                </c:pt>
                <c:pt idx="117">
                  <c:v>-2.9474084951963659</c:v>
                </c:pt>
                <c:pt idx="118">
                  <c:v>-2.9461716473175592</c:v>
                </c:pt>
                <c:pt idx="119">
                  <c:v>-2.9449347994387525</c:v>
                </c:pt>
                <c:pt idx="120">
                  <c:v>-2.9436979515599457</c:v>
                </c:pt>
                <c:pt idx="121">
                  <c:v>-2.942461103681139</c:v>
                </c:pt>
                <c:pt idx="122">
                  <c:v>-2.9412242558023323</c:v>
                </c:pt>
                <c:pt idx="123">
                  <c:v>-2.9399874079235255</c:v>
                </c:pt>
                <c:pt idx="124">
                  <c:v>-2.9387505600447188</c:v>
                </c:pt>
                <c:pt idx="125">
                  <c:v>-2.9375137121659121</c:v>
                </c:pt>
                <c:pt idx="126">
                  <c:v>-2.9362768642871053</c:v>
                </c:pt>
                <c:pt idx="127">
                  <c:v>-2.9350400164082986</c:v>
                </c:pt>
                <c:pt idx="128">
                  <c:v>-2.9338031685294919</c:v>
                </c:pt>
                <c:pt idx="129">
                  <c:v>-2.9325663206506851</c:v>
                </c:pt>
                <c:pt idx="130">
                  <c:v>-2.9313294727718784</c:v>
                </c:pt>
                <c:pt idx="131">
                  <c:v>-2.9300926248930717</c:v>
                </c:pt>
                <c:pt idx="132">
                  <c:v>-2.9288557770142649</c:v>
                </c:pt>
                <c:pt idx="133">
                  <c:v>-2.9276189291354582</c:v>
                </c:pt>
                <c:pt idx="134">
                  <c:v>-2.9263820812566514</c:v>
                </c:pt>
                <c:pt idx="135">
                  <c:v>-2.9251452333778447</c:v>
                </c:pt>
                <c:pt idx="136">
                  <c:v>-2.923908385499038</c:v>
                </c:pt>
                <c:pt idx="137">
                  <c:v>-2.9226715376202312</c:v>
                </c:pt>
                <c:pt idx="138">
                  <c:v>-2.9214346897414245</c:v>
                </c:pt>
                <c:pt idx="139">
                  <c:v>-2.9201978418626178</c:v>
                </c:pt>
                <c:pt idx="140">
                  <c:v>-2.918960993983811</c:v>
                </c:pt>
                <c:pt idx="141">
                  <c:v>-2.9177241461050043</c:v>
                </c:pt>
                <c:pt idx="142">
                  <c:v>-2.9164872982261976</c:v>
                </c:pt>
                <c:pt idx="143">
                  <c:v>-2.9152504503473908</c:v>
                </c:pt>
                <c:pt idx="144">
                  <c:v>-2.9140136024685841</c:v>
                </c:pt>
                <c:pt idx="145">
                  <c:v>-2.9127767545897774</c:v>
                </c:pt>
                <c:pt idx="146">
                  <c:v>-2.9115399067109706</c:v>
                </c:pt>
                <c:pt idx="147">
                  <c:v>-2.9103030588321639</c:v>
                </c:pt>
                <c:pt idx="148">
                  <c:v>-2.9090662109533572</c:v>
                </c:pt>
                <c:pt idx="149">
                  <c:v>-2.9078293630745504</c:v>
                </c:pt>
                <c:pt idx="150">
                  <c:v>-2.9065925151957437</c:v>
                </c:pt>
                <c:pt idx="151">
                  <c:v>-2.905355667316937</c:v>
                </c:pt>
                <c:pt idx="152">
                  <c:v>-2.9041188194381302</c:v>
                </c:pt>
                <c:pt idx="153">
                  <c:v>-2.9028819715593235</c:v>
                </c:pt>
                <c:pt idx="154">
                  <c:v>-2.9016451236805167</c:v>
                </c:pt>
                <c:pt idx="155">
                  <c:v>-2.90040827580171</c:v>
                </c:pt>
                <c:pt idx="156">
                  <c:v>-2.8991714279229033</c:v>
                </c:pt>
                <c:pt idx="157">
                  <c:v>-2.8979345800440965</c:v>
                </c:pt>
                <c:pt idx="158">
                  <c:v>-2.8966977321652898</c:v>
                </c:pt>
                <c:pt idx="159">
                  <c:v>-2.8954608842864831</c:v>
                </c:pt>
                <c:pt idx="160">
                  <c:v>-2.8942240364076763</c:v>
                </c:pt>
                <c:pt idx="161">
                  <c:v>-2.8929871885288696</c:v>
                </c:pt>
                <c:pt idx="162">
                  <c:v>-2.8917503406500629</c:v>
                </c:pt>
                <c:pt idx="163">
                  <c:v>-2.8905134927712561</c:v>
                </c:pt>
                <c:pt idx="164">
                  <c:v>-2.8892766448924494</c:v>
                </c:pt>
                <c:pt idx="165">
                  <c:v>-2.8880397970136427</c:v>
                </c:pt>
                <c:pt idx="166">
                  <c:v>-2.8868029491348359</c:v>
                </c:pt>
                <c:pt idx="167">
                  <c:v>-2.8855661012560292</c:v>
                </c:pt>
                <c:pt idx="168">
                  <c:v>-2.8843292533772225</c:v>
                </c:pt>
                <c:pt idx="169">
                  <c:v>-2.8830924054984157</c:v>
                </c:pt>
                <c:pt idx="170">
                  <c:v>-2.881855557619609</c:v>
                </c:pt>
                <c:pt idx="171">
                  <c:v>-2.8806187097408023</c:v>
                </c:pt>
                <c:pt idx="172">
                  <c:v>-2.8793818618619955</c:v>
                </c:pt>
                <c:pt idx="173">
                  <c:v>-2.8781450139831888</c:v>
                </c:pt>
                <c:pt idx="174">
                  <c:v>-2.876908166104382</c:v>
                </c:pt>
                <c:pt idx="175">
                  <c:v>-2.8756713182255753</c:v>
                </c:pt>
                <c:pt idx="176">
                  <c:v>-2.8744344703467686</c:v>
                </c:pt>
                <c:pt idx="177">
                  <c:v>-2.8731976224679618</c:v>
                </c:pt>
                <c:pt idx="178">
                  <c:v>-2.8719607745891551</c:v>
                </c:pt>
                <c:pt idx="179">
                  <c:v>-2.8707239267103484</c:v>
                </c:pt>
                <c:pt idx="180">
                  <c:v>-2.8694870788315416</c:v>
                </c:pt>
                <c:pt idx="181">
                  <c:v>-2.8682502309527349</c:v>
                </c:pt>
                <c:pt idx="182">
                  <c:v>-2.8670133830739282</c:v>
                </c:pt>
                <c:pt idx="183">
                  <c:v>-2.8657765351951214</c:v>
                </c:pt>
                <c:pt idx="184">
                  <c:v>-2.8645396873163147</c:v>
                </c:pt>
                <c:pt idx="185">
                  <c:v>-2.863302839437508</c:v>
                </c:pt>
                <c:pt idx="186">
                  <c:v>-2.8620659915587012</c:v>
                </c:pt>
                <c:pt idx="187">
                  <c:v>-2.8608291436798945</c:v>
                </c:pt>
                <c:pt idx="188">
                  <c:v>-2.8595922958010878</c:v>
                </c:pt>
                <c:pt idx="189">
                  <c:v>-2.858355447922281</c:v>
                </c:pt>
                <c:pt idx="190">
                  <c:v>-2.8571186000434743</c:v>
                </c:pt>
                <c:pt idx="191">
                  <c:v>-2.8558817521646676</c:v>
                </c:pt>
                <c:pt idx="192">
                  <c:v>-2.8546449042858608</c:v>
                </c:pt>
                <c:pt idx="193">
                  <c:v>-2.8534080564070541</c:v>
                </c:pt>
                <c:pt idx="194">
                  <c:v>-2.8521712085282473</c:v>
                </c:pt>
                <c:pt idx="195">
                  <c:v>-2.8509343606494406</c:v>
                </c:pt>
                <c:pt idx="196">
                  <c:v>-2.8496975127706339</c:v>
                </c:pt>
                <c:pt idx="197">
                  <c:v>-2.8484606648918271</c:v>
                </c:pt>
                <c:pt idx="198">
                  <c:v>-2.8472238170130204</c:v>
                </c:pt>
                <c:pt idx="199">
                  <c:v>-2.8459869691342137</c:v>
                </c:pt>
                <c:pt idx="200">
                  <c:v>-2.8447501212554069</c:v>
                </c:pt>
                <c:pt idx="201">
                  <c:v>-2.8435132733766002</c:v>
                </c:pt>
                <c:pt idx="202">
                  <c:v>-2.8422764254977935</c:v>
                </c:pt>
                <c:pt idx="203">
                  <c:v>-2.8410395776189867</c:v>
                </c:pt>
                <c:pt idx="204">
                  <c:v>-2.83980272974018</c:v>
                </c:pt>
                <c:pt idx="205">
                  <c:v>-2.8385658818613733</c:v>
                </c:pt>
                <c:pt idx="206">
                  <c:v>-2.8373290339825665</c:v>
                </c:pt>
                <c:pt idx="207">
                  <c:v>-2.8360921861037598</c:v>
                </c:pt>
                <c:pt idx="208">
                  <c:v>-2.8348553382249531</c:v>
                </c:pt>
                <c:pt idx="209">
                  <c:v>-2.8336184903461463</c:v>
                </c:pt>
                <c:pt idx="210">
                  <c:v>-2.8323816424673396</c:v>
                </c:pt>
                <c:pt idx="211">
                  <c:v>-2.8311447945885329</c:v>
                </c:pt>
                <c:pt idx="212">
                  <c:v>-2.8299079467097261</c:v>
                </c:pt>
                <c:pt idx="213">
                  <c:v>-2.8286710988309194</c:v>
                </c:pt>
                <c:pt idx="214">
                  <c:v>-2.8274342509521126</c:v>
                </c:pt>
                <c:pt idx="215">
                  <c:v>-2.8261974030733059</c:v>
                </c:pt>
                <c:pt idx="216">
                  <c:v>-2.8249605551944992</c:v>
                </c:pt>
                <c:pt idx="217">
                  <c:v>-2.8237237073156924</c:v>
                </c:pt>
                <c:pt idx="218">
                  <c:v>-2.8224868594368857</c:v>
                </c:pt>
                <c:pt idx="219">
                  <c:v>-2.821250011558079</c:v>
                </c:pt>
                <c:pt idx="220">
                  <c:v>-2.8200131636792722</c:v>
                </c:pt>
                <c:pt idx="221">
                  <c:v>-2.8187763158004655</c:v>
                </c:pt>
                <c:pt idx="222">
                  <c:v>-2.8175394679216588</c:v>
                </c:pt>
                <c:pt idx="223">
                  <c:v>-2.816302620042852</c:v>
                </c:pt>
                <c:pt idx="224">
                  <c:v>-2.8150657721640453</c:v>
                </c:pt>
                <c:pt idx="225">
                  <c:v>-2.8138289242852386</c:v>
                </c:pt>
                <c:pt idx="226">
                  <c:v>-2.8125920764064318</c:v>
                </c:pt>
                <c:pt idx="227">
                  <c:v>-2.8113552285276251</c:v>
                </c:pt>
                <c:pt idx="228">
                  <c:v>-2.8101183806488184</c:v>
                </c:pt>
                <c:pt idx="229">
                  <c:v>-2.8088815327700116</c:v>
                </c:pt>
                <c:pt idx="230">
                  <c:v>-2.8076446848912049</c:v>
                </c:pt>
                <c:pt idx="231">
                  <c:v>-2.8064078370123982</c:v>
                </c:pt>
                <c:pt idx="232">
                  <c:v>-2.8051709891335914</c:v>
                </c:pt>
                <c:pt idx="233">
                  <c:v>-2.8039341412547847</c:v>
                </c:pt>
                <c:pt idx="234">
                  <c:v>-2.8026972933759779</c:v>
                </c:pt>
                <c:pt idx="235">
                  <c:v>-2.8014604454971712</c:v>
                </c:pt>
                <c:pt idx="236">
                  <c:v>-2.8002235976183645</c:v>
                </c:pt>
                <c:pt idx="237">
                  <c:v>-2.7989867497395577</c:v>
                </c:pt>
                <c:pt idx="238">
                  <c:v>-2.797749901860751</c:v>
                </c:pt>
                <c:pt idx="239">
                  <c:v>-2.7965130539819443</c:v>
                </c:pt>
                <c:pt idx="240">
                  <c:v>-2.7952762061031375</c:v>
                </c:pt>
                <c:pt idx="241">
                  <c:v>-2.7940393582243308</c:v>
                </c:pt>
                <c:pt idx="242">
                  <c:v>-2.7928025103455241</c:v>
                </c:pt>
                <c:pt idx="243">
                  <c:v>-2.7915656624667173</c:v>
                </c:pt>
                <c:pt idx="244">
                  <c:v>-2.7903288145879106</c:v>
                </c:pt>
                <c:pt idx="245">
                  <c:v>-2.7890919667091039</c:v>
                </c:pt>
                <c:pt idx="246">
                  <c:v>-2.7878551188302971</c:v>
                </c:pt>
                <c:pt idx="247">
                  <c:v>-2.7866182709514904</c:v>
                </c:pt>
                <c:pt idx="248">
                  <c:v>-2.7853814230726837</c:v>
                </c:pt>
                <c:pt idx="249">
                  <c:v>-2.7841445751938769</c:v>
                </c:pt>
                <c:pt idx="250">
                  <c:v>-2.7829077273150702</c:v>
                </c:pt>
                <c:pt idx="251">
                  <c:v>-2.7816708794362635</c:v>
                </c:pt>
                <c:pt idx="252">
                  <c:v>-2.7804340315574567</c:v>
                </c:pt>
                <c:pt idx="253">
                  <c:v>-2.77919718367865</c:v>
                </c:pt>
                <c:pt idx="254">
                  <c:v>-2.7779603357998433</c:v>
                </c:pt>
                <c:pt idx="255">
                  <c:v>-2.7767234879210365</c:v>
                </c:pt>
                <c:pt idx="256">
                  <c:v>-2.7754866400422298</c:v>
                </c:pt>
                <c:pt idx="257">
                  <c:v>-2.774249792163423</c:v>
                </c:pt>
                <c:pt idx="258">
                  <c:v>-2.7730129442846163</c:v>
                </c:pt>
                <c:pt idx="259">
                  <c:v>-2.7717760964058096</c:v>
                </c:pt>
                <c:pt idx="260">
                  <c:v>-2.7705392485270028</c:v>
                </c:pt>
                <c:pt idx="261">
                  <c:v>-2.7693024006481961</c:v>
                </c:pt>
                <c:pt idx="262">
                  <c:v>-2.7680655527693894</c:v>
                </c:pt>
                <c:pt idx="263">
                  <c:v>-2.7668287048905826</c:v>
                </c:pt>
                <c:pt idx="264">
                  <c:v>-2.7655918570117759</c:v>
                </c:pt>
                <c:pt idx="265">
                  <c:v>-2.7643550091329692</c:v>
                </c:pt>
                <c:pt idx="266">
                  <c:v>-2.7631181612541624</c:v>
                </c:pt>
                <c:pt idx="267">
                  <c:v>-2.7618813133753557</c:v>
                </c:pt>
                <c:pt idx="268">
                  <c:v>-2.760644465496549</c:v>
                </c:pt>
                <c:pt idx="269">
                  <c:v>-2.7594076176177422</c:v>
                </c:pt>
                <c:pt idx="270">
                  <c:v>-2.7581707697389355</c:v>
                </c:pt>
                <c:pt idx="271">
                  <c:v>-2.7569339218601288</c:v>
                </c:pt>
                <c:pt idx="272">
                  <c:v>-2.755697073981322</c:v>
                </c:pt>
                <c:pt idx="273">
                  <c:v>-2.7544602261025153</c:v>
                </c:pt>
                <c:pt idx="274">
                  <c:v>-2.7532233782237086</c:v>
                </c:pt>
                <c:pt idx="275">
                  <c:v>-2.7519865303449018</c:v>
                </c:pt>
                <c:pt idx="276">
                  <c:v>-2.7507496824660951</c:v>
                </c:pt>
                <c:pt idx="277">
                  <c:v>-2.7495128345872883</c:v>
                </c:pt>
                <c:pt idx="278">
                  <c:v>-2.7482759867084816</c:v>
                </c:pt>
                <c:pt idx="279">
                  <c:v>-2.7470391388296749</c:v>
                </c:pt>
                <c:pt idx="280">
                  <c:v>-2.7458022909508681</c:v>
                </c:pt>
                <c:pt idx="281">
                  <c:v>-2.7445654430720614</c:v>
                </c:pt>
                <c:pt idx="282">
                  <c:v>-2.7433285951932547</c:v>
                </c:pt>
                <c:pt idx="283">
                  <c:v>-2.7420917473144479</c:v>
                </c:pt>
                <c:pt idx="284">
                  <c:v>-2.7408548994356412</c:v>
                </c:pt>
                <c:pt idx="285">
                  <c:v>-2.7396180515568345</c:v>
                </c:pt>
                <c:pt idx="286">
                  <c:v>-2.7383812036780277</c:v>
                </c:pt>
                <c:pt idx="287">
                  <c:v>-2.737144355799221</c:v>
                </c:pt>
                <c:pt idx="288">
                  <c:v>-2.7359075079204143</c:v>
                </c:pt>
                <c:pt idx="289">
                  <c:v>-2.7346706600416075</c:v>
                </c:pt>
                <c:pt idx="290">
                  <c:v>-2.7334338121628008</c:v>
                </c:pt>
                <c:pt idx="291">
                  <c:v>-2.7321969642839941</c:v>
                </c:pt>
                <c:pt idx="292">
                  <c:v>-2.7309601164051873</c:v>
                </c:pt>
                <c:pt idx="293">
                  <c:v>-2.7297232685263806</c:v>
                </c:pt>
                <c:pt idx="294">
                  <c:v>-2.7284864206475739</c:v>
                </c:pt>
                <c:pt idx="295">
                  <c:v>-2.7272495727687671</c:v>
                </c:pt>
                <c:pt idx="296">
                  <c:v>-2.7260127248899604</c:v>
                </c:pt>
                <c:pt idx="297">
                  <c:v>-2.7247758770111536</c:v>
                </c:pt>
                <c:pt idx="298">
                  <c:v>-2.7235390291323469</c:v>
                </c:pt>
                <c:pt idx="299">
                  <c:v>-2.7223021812535402</c:v>
                </c:pt>
                <c:pt idx="300">
                  <c:v>-2.7210653333747334</c:v>
                </c:pt>
                <c:pt idx="301">
                  <c:v>-2.7198284854959267</c:v>
                </c:pt>
                <c:pt idx="302">
                  <c:v>-2.71859163761712</c:v>
                </c:pt>
                <c:pt idx="303">
                  <c:v>-2.7173547897383132</c:v>
                </c:pt>
                <c:pt idx="304">
                  <c:v>-2.7161179418595065</c:v>
                </c:pt>
                <c:pt idx="305">
                  <c:v>-2.7148810939806998</c:v>
                </c:pt>
                <c:pt idx="306">
                  <c:v>-2.713644246101893</c:v>
                </c:pt>
                <c:pt idx="307">
                  <c:v>-2.7124073982230863</c:v>
                </c:pt>
                <c:pt idx="308">
                  <c:v>-2.7111705503442796</c:v>
                </c:pt>
                <c:pt idx="309">
                  <c:v>-2.7099337024654728</c:v>
                </c:pt>
                <c:pt idx="310">
                  <c:v>-2.7086968545866661</c:v>
                </c:pt>
                <c:pt idx="311">
                  <c:v>-2.7074600067078594</c:v>
                </c:pt>
                <c:pt idx="312">
                  <c:v>-2.7062231588290526</c:v>
                </c:pt>
                <c:pt idx="313">
                  <c:v>-2.7049863109502459</c:v>
                </c:pt>
                <c:pt idx="314">
                  <c:v>-2.7037494630714392</c:v>
                </c:pt>
                <c:pt idx="315">
                  <c:v>-2.7025126151926324</c:v>
                </c:pt>
                <c:pt idx="316">
                  <c:v>-2.7012757673138257</c:v>
                </c:pt>
                <c:pt idx="317">
                  <c:v>-2.7000389194350189</c:v>
                </c:pt>
                <c:pt idx="318">
                  <c:v>-2.6988020715562122</c:v>
                </c:pt>
                <c:pt idx="319">
                  <c:v>-2.6975652236774055</c:v>
                </c:pt>
                <c:pt idx="320">
                  <c:v>-2.6963283757985987</c:v>
                </c:pt>
                <c:pt idx="321">
                  <c:v>-2.695091527919792</c:v>
                </c:pt>
                <c:pt idx="322">
                  <c:v>-2.6938546800409853</c:v>
                </c:pt>
                <c:pt idx="323">
                  <c:v>-2.6926178321621785</c:v>
                </c:pt>
                <c:pt idx="324">
                  <c:v>-2.6913809842833718</c:v>
                </c:pt>
                <c:pt idx="325">
                  <c:v>-2.6901441364045651</c:v>
                </c:pt>
                <c:pt idx="326">
                  <c:v>-2.6889072885257583</c:v>
                </c:pt>
                <c:pt idx="327">
                  <c:v>-2.6876704406469516</c:v>
                </c:pt>
                <c:pt idx="328">
                  <c:v>-2.6864335927681449</c:v>
                </c:pt>
                <c:pt idx="329">
                  <c:v>-2.6851967448893381</c:v>
                </c:pt>
                <c:pt idx="330">
                  <c:v>-2.6839598970105314</c:v>
                </c:pt>
                <c:pt idx="331">
                  <c:v>-2.6827230491317247</c:v>
                </c:pt>
                <c:pt idx="332">
                  <c:v>-2.6814862012529179</c:v>
                </c:pt>
                <c:pt idx="333">
                  <c:v>-2.6802493533741112</c:v>
                </c:pt>
                <c:pt idx="334">
                  <c:v>-2.6790125054953045</c:v>
                </c:pt>
                <c:pt idx="335">
                  <c:v>-2.6777756576164977</c:v>
                </c:pt>
                <c:pt idx="336">
                  <c:v>-2.676538809737691</c:v>
                </c:pt>
                <c:pt idx="337">
                  <c:v>-2.6753019618588842</c:v>
                </c:pt>
                <c:pt idx="338">
                  <c:v>-2.6740651139800775</c:v>
                </c:pt>
                <c:pt idx="339">
                  <c:v>-2.6728282661012708</c:v>
                </c:pt>
                <c:pt idx="340">
                  <c:v>-2.671591418222464</c:v>
                </c:pt>
                <c:pt idx="341">
                  <c:v>-2.6703545703436573</c:v>
                </c:pt>
                <c:pt idx="342">
                  <c:v>-2.6691177224648506</c:v>
                </c:pt>
                <c:pt idx="343">
                  <c:v>-2.6678808745860438</c:v>
                </c:pt>
                <c:pt idx="344">
                  <c:v>-2.6666440267072371</c:v>
                </c:pt>
                <c:pt idx="345">
                  <c:v>-2.6654071788284304</c:v>
                </c:pt>
                <c:pt idx="346">
                  <c:v>-2.6641703309496236</c:v>
                </c:pt>
                <c:pt idx="347">
                  <c:v>-2.6629334830708169</c:v>
                </c:pt>
                <c:pt idx="348">
                  <c:v>-2.6616966351920102</c:v>
                </c:pt>
                <c:pt idx="349">
                  <c:v>-2.6604597873132034</c:v>
                </c:pt>
                <c:pt idx="350">
                  <c:v>-2.6592229394343967</c:v>
                </c:pt>
                <c:pt idx="351">
                  <c:v>-2.65798609155559</c:v>
                </c:pt>
                <c:pt idx="352">
                  <c:v>-2.6567492436767832</c:v>
                </c:pt>
                <c:pt idx="353">
                  <c:v>-2.6555123957979765</c:v>
                </c:pt>
                <c:pt idx="354">
                  <c:v>-2.6542755479191698</c:v>
                </c:pt>
                <c:pt idx="355">
                  <c:v>-2.653038700040363</c:v>
                </c:pt>
                <c:pt idx="356">
                  <c:v>-2.6518018521615563</c:v>
                </c:pt>
                <c:pt idx="357">
                  <c:v>-2.6505650042827495</c:v>
                </c:pt>
                <c:pt idx="358">
                  <c:v>-2.6493281564039428</c:v>
                </c:pt>
                <c:pt idx="359">
                  <c:v>-2.6480913085251361</c:v>
                </c:pt>
                <c:pt idx="360">
                  <c:v>-2.6468544606463293</c:v>
                </c:pt>
                <c:pt idx="361">
                  <c:v>-2.6456176127675226</c:v>
                </c:pt>
                <c:pt idx="362">
                  <c:v>-2.6443807648887159</c:v>
                </c:pt>
                <c:pt idx="363">
                  <c:v>-2.6431439170099091</c:v>
                </c:pt>
                <c:pt idx="364">
                  <c:v>-2.6419070691311024</c:v>
                </c:pt>
                <c:pt idx="365">
                  <c:v>-2.6406702212522957</c:v>
                </c:pt>
                <c:pt idx="366">
                  <c:v>-2.6394333733734889</c:v>
                </c:pt>
                <c:pt idx="367">
                  <c:v>-2.6381965254946822</c:v>
                </c:pt>
                <c:pt idx="368">
                  <c:v>-2.6369596776158755</c:v>
                </c:pt>
                <c:pt idx="369">
                  <c:v>-2.6357228297370687</c:v>
                </c:pt>
                <c:pt idx="370">
                  <c:v>-2.634485981858262</c:v>
                </c:pt>
                <c:pt idx="371">
                  <c:v>-2.6332491339794553</c:v>
                </c:pt>
                <c:pt idx="372">
                  <c:v>-2.6320122861006485</c:v>
                </c:pt>
                <c:pt idx="373">
                  <c:v>-2.6307754382218418</c:v>
                </c:pt>
                <c:pt idx="374">
                  <c:v>-2.6295385903430351</c:v>
                </c:pt>
                <c:pt idx="375">
                  <c:v>-2.6283017424642283</c:v>
                </c:pt>
                <c:pt idx="376">
                  <c:v>-2.6270648945854216</c:v>
                </c:pt>
                <c:pt idx="377">
                  <c:v>-2.6258280467066148</c:v>
                </c:pt>
                <c:pt idx="378">
                  <c:v>-2.6245911988278081</c:v>
                </c:pt>
                <c:pt idx="379">
                  <c:v>-2.6233543509490014</c:v>
                </c:pt>
                <c:pt idx="380">
                  <c:v>-2.6221175030701946</c:v>
                </c:pt>
                <c:pt idx="381">
                  <c:v>-2.6208806551913879</c:v>
                </c:pt>
                <c:pt idx="382">
                  <c:v>-2.6196438073125812</c:v>
                </c:pt>
                <c:pt idx="383">
                  <c:v>-2.6184069594337744</c:v>
                </c:pt>
                <c:pt idx="384">
                  <c:v>-2.6171701115549677</c:v>
                </c:pt>
                <c:pt idx="385">
                  <c:v>-2.615933263676161</c:v>
                </c:pt>
                <c:pt idx="386">
                  <c:v>-2.6146964157973542</c:v>
                </c:pt>
                <c:pt idx="387">
                  <c:v>-2.6134595679185475</c:v>
                </c:pt>
                <c:pt idx="388">
                  <c:v>-2.6122227200397408</c:v>
                </c:pt>
                <c:pt idx="389">
                  <c:v>-2.610985872160934</c:v>
                </c:pt>
                <c:pt idx="390">
                  <c:v>-2.6097490242821273</c:v>
                </c:pt>
                <c:pt idx="391">
                  <c:v>-2.6085121764033206</c:v>
                </c:pt>
                <c:pt idx="392">
                  <c:v>-2.6072753285245138</c:v>
                </c:pt>
                <c:pt idx="393">
                  <c:v>-2.6060384806457071</c:v>
                </c:pt>
                <c:pt idx="394">
                  <c:v>-2.6048016327669004</c:v>
                </c:pt>
                <c:pt idx="395">
                  <c:v>-2.6035647848880936</c:v>
                </c:pt>
                <c:pt idx="396">
                  <c:v>-2.6023279370092869</c:v>
                </c:pt>
                <c:pt idx="397">
                  <c:v>-2.6010910891304801</c:v>
                </c:pt>
                <c:pt idx="398">
                  <c:v>-2.5998542412516734</c:v>
                </c:pt>
                <c:pt idx="399">
                  <c:v>-2.5986173933728667</c:v>
                </c:pt>
                <c:pt idx="400">
                  <c:v>-2.5973805454940599</c:v>
                </c:pt>
                <c:pt idx="401">
                  <c:v>-2.5961436976152532</c:v>
                </c:pt>
                <c:pt idx="402">
                  <c:v>-2.5949068497364465</c:v>
                </c:pt>
                <c:pt idx="403">
                  <c:v>-2.5936700018576397</c:v>
                </c:pt>
                <c:pt idx="404">
                  <c:v>-2.592433153978833</c:v>
                </c:pt>
                <c:pt idx="405">
                  <c:v>-2.5911963061000263</c:v>
                </c:pt>
                <c:pt idx="406">
                  <c:v>-2.5899594582212195</c:v>
                </c:pt>
                <c:pt idx="407">
                  <c:v>-2.5887226103424128</c:v>
                </c:pt>
                <c:pt idx="408">
                  <c:v>-2.5874857624636061</c:v>
                </c:pt>
                <c:pt idx="409">
                  <c:v>-2.5862489145847993</c:v>
                </c:pt>
                <c:pt idx="410">
                  <c:v>-2.5850120667059926</c:v>
                </c:pt>
                <c:pt idx="411">
                  <c:v>-2.5837752188271859</c:v>
                </c:pt>
                <c:pt idx="412">
                  <c:v>-2.5825383709483791</c:v>
                </c:pt>
                <c:pt idx="413">
                  <c:v>-2.5813015230695724</c:v>
                </c:pt>
                <c:pt idx="414">
                  <c:v>-2.5800646751907657</c:v>
                </c:pt>
                <c:pt idx="415">
                  <c:v>-2.5788278273119589</c:v>
                </c:pt>
                <c:pt idx="416">
                  <c:v>-2.5775909794331522</c:v>
                </c:pt>
                <c:pt idx="417">
                  <c:v>-2.5763541315543455</c:v>
                </c:pt>
                <c:pt idx="418">
                  <c:v>-2.5751172836755387</c:v>
                </c:pt>
                <c:pt idx="419">
                  <c:v>-2.573880435796732</c:v>
                </c:pt>
                <c:pt idx="420">
                  <c:v>-2.5726435879179252</c:v>
                </c:pt>
                <c:pt idx="421">
                  <c:v>-2.5714067400391185</c:v>
                </c:pt>
                <c:pt idx="422">
                  <c:v>-2.5701698921603118</c:v>
                </c:pt>
                <c:pt idx="423">
                  <c:v>-2.568933044281505</c:v>
                </c:pt>
                <c:pt idx="424">
                  <c:v>-2.5676961964026983</c:v>
                </c:pt>
                <c:pt idx="425">
                  <c:v>-2.5664593485238916</c:v>
                </c:pt>
                <c:pt idx="426">
                  <c:v>-2.5652225006450848</c:v>
                </c:pt>
                <c:pt idx="427">
                  <c:v>-2.5639856527662781</c:v>
                </c:pt>
                <c:pt idx="428">
                  <c:v>-2.5627488048874714</c:v>
                </c:pt>
                <c:pt idx="429">
                  <c:v>-2.5615119570086646</c:v>
                </c:pt>
                <c:pt idx="430">
                  <c:v>-2.5602751091298579</c:v>
                </c:pt>
                <c:pt idx="431">
                  <c:v>-2.5590382612510512</c:v>
                </c:pt>
                <c:pt idx="432">
                  <c:v>-2.5578014133722444</c:v>
                </c:pt>
                <c:pt idx="433">
                  <c:v>-2.5565645654934377</c:v>
                </c:pt>
                <c:pt idx="434">
                  <c:v>-2.555327717614631</c:v>
                </c:pt>
                <c:pt idx="435">
                  <c:v>-2.5540908697358242</c:v>
                </c:pt>
                <c:pt idx="436">
                  <c:v>-2.5528540218570175</c:v>
                </c:pt>
                <c:pt idx="437">
                  <c:v>-2.5516171739782108</c:v>
                </c:pt>
                <c:pt idx="438">
                  <c:v>-2.550380326099404</c:v>
                </c:pt>
                <c:pt idx="439">
                  <c:v>-2.5491434782205973</c:v>
                </c:pt>
                <c:pt idx="440">
                  <c:v>-2.5479066303417905</c:v>
                </c:pt>
                <c:pt idx="441">
                  <c:v>-2.5466697824629838</c:v>
                </c:pt>
                <c:pt idx="442">
                  <c:v>-2.5454329345841771</c:v>
                </c:pt>
                <c:pt idx="443">
                  <c:v>-2.5441960867053703</c:v>
                </c:pt>
                <c:pt idx="444">
                  <c:v>-2.5429592388265636</c:v>
                </c:pt>
                <c:pt idx="445">
                  <c:v>-2.5417223909477569</c:v>
                </c:pt>
                <c:pt idx="446">
                  <c:v>-2.5404855430689501</c:v>
                </c:pt>
                <c:pt idx="447">
                  <c:v>-2.5392486951901434</c:v>
                </c:pt>
                <c:pt idx="448">
                  <c:v>-2.5380118473113367</c:v>
                </c:pt>
                <c:pt idx="449">
                  <c:v>-2.5367749994325299</c:v>
                </c:pt>
                <c:pt idx="450">
                  <c:v>-2.5355381515537232</c:v>
                </c:pt>
                <c:pt idx="451">
                  <c:v>-2.5343013036749165</c:v>
                </c:pt>
                <c:pt idx="452">
                  <c:v>-2.5330644557961097</c:v>
                </c:pt>
                <c:pt idx="453">
                  <c:v>-2.531827607917303</c:v>
                </c:pt>
                <c:pt idx="454">
                  <c:v>-2.5305907600384963</c:v>
                </c:pt>
                <c:pt idx="455">
                  <c:v>-2.5293539121596895</c:v>
                </c:pt>
                <c:pt idx="456">
                  <c:v>-2.5281170642808828</c:v>
                </c:pt>
                <c:pt idx="457">
                  <c:v>-2.5268802164020761</c:v>
                </c:pt>
                <c:pt idx="458">
                  <c:v>-2.5256433685232693</c:v>
                </c:pt>
                <c:pt idx="459">
                  <c:v>-2.5244065206444626</c:v>
                </c:pt>
                <c:pt idx="460">
                  <c:v>-2.5231696727656558</c:v>
                </c:pt>
                <c:pt idx="461">
                  <c:v>-2.5219328248868491</c:v>
                </c:pt>
                <c:pt idx="462">
                  <c:v>-2.5206959770080424</c:v>
                </c:pt>
                <c:pt idx="463">
                  <c:v>-2.5194591291292356</c:v>
                </c:pt>
                <c:pt idx="464">
                  <c:v>-2.5182222812504289</c:v>
                </c:pt>
                <c:pt idx="465">
                  <c:v>-2.5169854333716222</c:v>
                </c:pt>
                <c:pt idx="466">
                  <c:v>-2.5157485854928154</c:v>
                </c:pt>
                <c:pt idx="467">
                  <c:v>-2.5145117376140087</c:v>
                </c:pt>
                <c:pt idx="468">
                  <c:v>-2.513274889735202</c:v>
                </c:pt>
                <c:pt idx="469">
                  <c:v>-2.5120380418563952</c:v>
                </c:pt>
                <c:pt idx="470">
                  <c:v>-2.5108011939775885</c:v>
                </c:pt>
                <c:pt idx="471">
                  <c:v>-2.5095643460987818</c:v>
                </c:pt>
                <c:pt idx="472">
                  <c:v>-2.508327498219975</c:v>
                </c:pt>
                <c:pt idx="473">
                  <c:v>-2.5070906503411683</c:v>
                </c:pt>
                <c:pt idx="474">
                  <c:v>-2.5058538024623616</c:v>
                </c:pt>
                <c:pt idx="475">
                  <c:v>-2.5046169545835548</c:v>
                </c:pt>
                <c:pt idx="476">
                  <c:v>-2.5033801067047481</c:v>
                </c:pt>
                <c:pt idx="477">
                  <c:v>-2.5021432588259414</c:v>
                </c:pt>
                <c:pt idx="478">
                  <c:v>-2.5009064109471346</c:v>
                </c:pt>
                <c:pt idx="479">
                  <c:v>-2.4996695630683279</c:v>
                </c:pt>
                <c:pt idx="480">
                  <c:v>-2.4984327151895211</c:v>
                </c:pt>
                <c:pt idx="481">
                  <c:v>-2.4971958673107144</c:v>
                </c:pt>
                <c:pt idx="482">
                  <c:v>-2.4959590194319077</c:v>
                </c:pt>
                <c:pt idx="483">
                  <c:v>-2.4947221715531009</c:v>
                </c:pt>
                <c:pt idx="484">
                  <c:v>-2.4934853236742942</c:v>
                </c:pt>
                <c:pt idx="485">
                  <c:v>-2.4922484757954875</c:v>
                </c:pt>
                <c:pt idx="486">
                  <c:v>-2.4910116279166807</c:v>
                </c:pt>
                <c:pt idx="487">
                  <c:v>-2.489774780037874</c:v>
                </c:pt>
                <c:pt idx="488">
                  <c:v>-2.4885379321590673</c:v>
                </c:pt>
                <c:pt idx="489">
                  <c:v>-2.4873010842802605</c:v>
                </c:pt>
                <c:pt idx="490">
                  <c:v>-2.4860642364014538</c:v>
                </c:pt>
                <c:pt idx="491">
                  <c:v>-2.4848273885226471</c:v>
                </c:pt>
                <c:pt idx="492">
                  <c:v>-2.4835905406438403</c:v>
                </c:pt>
                <c:pt idx="493">
                  <c:v>-2.4823536927650336</c:v>
                </c:pt>
                <c:pt idx="494">
                  <c:v>-2.4811168448862269</c:v>
                </c:pt>
                <c:pt idx="495">
                  <c:v>-2.4798799970074201</c:v>
                </c:pt>
                <c:pt idx="496">
                  <c:v>-2.4786431491286134</c:v>
                </c:pt>
                <c:pt idx="497">
                  <c:v>-2.4774063012498067</c:v>
                </c:pt>
                <c:pt idx="498">
                  <c:v>-2.4761694533709999</c:v>
                </c:pt>
                <c:pt idx="499">
                  <c:v>-2.4749326054921932</c:v>
                </c:pt>
                <c:pt idx="500">
                  <c:v>-2.4736957576133864</c:v>
                </c:pt>
                <c:pt idx="501">
                  <c:v>-2.4724589097345797</c:v>
                </c:pt>
                <c:pt idx="502">
                  <c:v>-2.471222061855773</c:v>
                </c:pt>
                <c:pt idx="503">
                  <c:v>-2.4699852139769662</c:v>
                </c:pt>
                <c:pt idx="504">
                  <c:v>-2.4687483660981595</c:v>
                </c:pt>
                <c:pt idx="505">
                  <c:v>-2.4675115182193528</c:v>
                </c:pt>
                <c:pt idx="506">
                  <c:v>-2.466274670340546</c:v>
                </c:pt>
                <c:pt idx="507">
                  <c:v>-2.4650378224617393</c:v>
                </c:pt>
                <c:pt idx="508">
                  <c:v>-2.4638009745829326</c:v>
                </c:pt>
                <c:pt idx="509">
                  <c:v>-2.4625641267041258</c:v>
                </c:pt>
                <c:pt idx="510">
                  <c:v>-2.4613272788253191</c:v>
                </c:pt>
                <c:pt idx="511">
                  <c:v>-2.4600904309465124</c:v>
                </c:pt>
                <c:pt idx="512">
                  <c:v>-2.4588535830677056</c:v>
                </c:pt>
                <c:pt idx="513">
                  <c:v>-2.4576167351888989</c:v>
                </c:pt>
                <c:pt idx="514">
                  <c:v>-2.4563798873100922</c:v>
                </c:pt>
                <c:pt idx="515">
                  <c:v>-2.4551430394312854</c:v>
                </c:pt>
                <c:pt idx="516">
                  <c:v>-2.4539061915524787</c:v>
                </c:pt>
                <c:pt idx="517">
                  <c:v>-2.452669343673672</c:v>
                </c:pt>
                <c:pt idx="518">
                  <c:v>-2.4514324957948652</c:v>
                </c:pt>
                <c:pt idx="519">
                  <c:v>-2.4501956479160585</c:v>
                </c:pt>
                <c:pt idx="520">
                  <c:v>-2.4489588000372517</c:v>
                </c:pt>
                <c:pt idx="521">
                  <c:v>-2.447721952158445</c:v>
                </c:pt>
                <c:pt idx="522">
                  <c:v>-2.4464851042796383</c:v>
                </c:pt>
                <c:pt idx="523">
                  <c:v>-2.4452482564008315</c:v>
                </c:pt>
                <c:pt idx="524">
                  <c:v>-2.4440114085220248</c:v>
                </c:pt>
                <c:pt idx="525">
                  <c:v>-2.4427745606432181</c:v>
                </c:pt>
                <c:pt idx="526">
                  <c:v>-2.4415377127644113</c:v>
                </c:pt>
                <c:pt idx="527">
                  <c:v>-2.4403008648856046</c:v>
                </c:pt>
                <c:pt idx="528">
                  <c:v>-2.4390640170067979</c:v>
                </c:pt>
                <c:pt idx="529">
                  <c:v>-2.4378271691279911</c:v>
                </c:pt>
                <c:pt idx="530">
                  <c:v>-2.4365903212491844</c:v>
                </c:pt>
                <c:pt idx="531">
                  <c:v>-2.4353534733703777</c:v>
                </c:pt>
                <c:pt idx="532">
                  <c:v>-2.4341166254915709</c:v>
                </c:pt>
                <c:pt idx="533">
                  <c:v>-2.4328797776127642</c:v>
                </c:pt>
                <c:pt idx="534">
                  <c:v>-2.4316429297339575</c:v>
                </c:pt>
                <c:pt idx="535">
                  <c:v>-2.4304060818551507</c:v>
                </c:pt>
                <c:pt idx="536">
                  <c:v>-2.429169233976344</c:v>
                </c:pt>
                <c:pt idx="537">
                  <c:v>-2.4279323860975373</c:v>
                </c:pt>
                <c:pt idx="538">
                  <c:v>-2.4266955382187305</c:v>
                </c:pt>
                <c:pt idx="539">
                  <c:v>-2.4254586903399238</c:v>
                </c:pt>
                <c:pt idx="540">
                  <c:v>-2.424221842461117</c:v>
                </c:pt>
                <c:pt idx="541">
                  <c:v>-2.4229849945823103</c:v>
                </c:pt>
                <c:pt idx="542">
                  <c:v>-2.4217481467035036</c:v>
                </c:pt>
                <c:pt idx="543">
                  <c:v>-2.4205112988246968</c:v>
                </c:pt>
                <c:pt idx="544">
                  <c:v>-2.4192744509458901</c:v>
                </c:pt>
                <c:pt idx="545">
                  <c:v>-2.4180376030670834</c:v>
                </c:pt>
                <c:pt idx="546">
                  <c:v>-2.4168007551882766</c:v>
                </c:pt>
                <c:pt idx="547">
                  <c:v>-2.4155639073094699</c:v>
                </c:pt>
                <c:pt idx="548">
                  <c:v>-2.4143270594306632</c:v>
                </c:pt>
                <c:pt idx="549">
                  <c:v>-2.4130902115518564</c:v>
                </c:pt>
                <c:pt idx="550">
                  <c:v>-2.4118533636730497</c:v>
                </c:pt>
                <c:pt idx="551">
                  <c:v>-2.410616515794243</c:v>
                </c:pt>
                <c:pt idx="552">
                  <c:v>-2.4093796679154362</c:v>
                </c:pt>
                <c:pt idx="553">
                  <c:v>-2.4081428200366295</c:v>
                </c:pt>
                <c:pt idx="554">
                  <c:v>-2.4069059721578228</c:v>
                </c:pt>
                <c:pt idx="555">
                  <c:v>-2.405669124279016</c:v>
                </c:pt>
                <c:pt idx="556">
                  <c:v>-2.4044322764002093</c:v>
                </c:pt>
                <c:pt idx="557">
                  <c:v>-2.4031954285214026</c:v>
                </c:pt>
                <c:pt idx="558">
                  <c:v>-2.4019585806425958</c:v>
                </c:pt>
                <c:pt idx="559">
                  <c:v>-2.4007217327637891</c:v>
                </c:pt>
                <c:pt idx="560">
                  <c:v>-2.3994848848849823</c:v>
                </c:pt>
                <c:pt idx="561">
                  <c:v>-2.3982480370061756</c:v>
                </c:pt>
                <c:pt idx="562">
                  <c:v>-2.3970111891273689</c:v>
                </c:pt>
                <c:pt idx="563">
                  <c:v>-2.3957743412485621</c:v>
                </c:pt>
                <c:pt idx="564">
                  <c:v>-2.3945374933697554</c:v>
                </c:pt>
                <c:pt idx="565">
                  <c:v>-2.3933006454909487</c:v>
                </c:pt>
                <c:pt idx="566">
                  <c:v>-2.3920637976121419</c:v>
                </c:pt>
                <c:pt idx="567">
                  <c:v>-2.3908269497333352</c:v>
                </c:pt>
                <c:pt idx="568">
                  <c:v>-2.3895901018545285</c:v>
                </c:pt>
                <c:pt idx="569">
                  <c:v>-2.3883532539757217</c:v>
                </c:pt>
                <c:pt idx="570">
                  <c:v>-2.387116406096915</c:v>
                </c:pt>
                <c:pt idx="571">
                  <c:v>-2.3858795582181083</c:v>
                </c:pt>
                <c:pt idx="572">
                  <c:v>-2.3846427103393015</c:v>
                </c:pt>
                <c:pt idx="573">
                  <c:v>-2.3834058624604948</c:v>
                </c:pt>
                <c:pt idx="574">
                  <c:v>-2.3821690145816881</c:v>
                </c:pt>
                <c:pt idx="575">
                  <c:v>-2.3809321667028813</c:v>
                </c:pt>
                <c:pt idx="576">
                  <c:v>-2.3796953188240746</c:v>
                </c:pt>
                <c:pt idx="577">
                  <c:v>-2.3784584709452679</c:v>
                </c:pt>
                <c:pt idx="578">
                  <c:v>-2.3772216230664611</c:v>
                </c:pt>
                <c:pt idx="579">
                  <c:v>-2.3759847751876544</c:v>
                </c:pt>
                <c:pt idx="580">
                  <c:v>-2.3747479273088477</c:v>
                </c:pt>
                <c:pt idx="581">
                  <c:v>-2.3735110794300409</c:v>
                </c:pt>
                <c:pt idx="582">
                  <c:v>-2.3722742315512342</c:v>
                </c:pt>
                <c:pt idx="583">
                  <c:v>-2.3710373836724274</c:v>
                </c:pt>
                <c:pt idx="584">
                  <c:v>-2.3698005357936207</c:v>
                </c:pt>
                <c:pt idx="585">
                  <c:v>-2.368563687914814</c:v>
                </c:pt>
                <c:pt idx="586">
                  <c:v>-2.3673268400360072</c:v>
                </c:pt>
                <c:pt idx="587">
                  <c:v>-2.3660899921572005</c:v>
                </c:pt>
                <c:pt idx="588">
                  <c:v>-2.3648531442783938</c:v>
                </c:pt>
                <c:pt idx="589">
                  <c:v>-2.363616296399587</c:v>
                </c:pt>
                <c:pt idx="590">
                  <c:v>-2.3623794485207803</c:v>
                </c:pt>
                <c:pt idx="591">
                  <c:v>-2.3611426006419736</c:v>
                </c:pt>
                <c:pt idx="592">
                  <c:v>-2.3599057527631668</c:v>
                </c:pt>
                <c:pt idx="593">
                  <c:v>-2.3586689048843601</c:v>
                </c:pt>
                <c:pt idx="594">
                  <c:v>-2.3574320570055534</c:v>
                </c:pt>
                <c:pt idx="595">
                  <c:v>-2.3561952091267466</c:v>
                </c:pt>
                <c:pt idx="596">
                  <c:v>-2.3549583612479399</c:v>
                </c:pt>
                <c:pt idx="597">
                  <c:v>-2.3537215133691332</c:v>
                </c:pt>
                <c:pt idx="598">
                  <c:v>-2.3524846654903264</c:v>
                </c:pt>
                <c:pt idx="599">
                  <c:v>-2.3512478176115197</c:v>
                </c:pt>
                <c:pt idx="600">
                  <c:v>-2.350010969732713</c:v>
                </c:pt>
                <c:pt idx="601">
                  <c:v>-2.3487741218539062</c:v>
                </c:pt>
                <c:pt idx="602">
                  <c:v>-2.3475372739750995</c:v>
                </c:pt>
                <c:pt idx="603">
                  <c:v>-2.3463004260962927</c:v>
                </c:pt>
                <c:pt idx="604">
                  <c:v>-2.345063578217486</c:v>
                </c:pt>
                <c:pt idx="605">
                  <c:v>-2.3438267303386793</c:v>
                </c:pt>
                <c:pt idx="606">
                  <c:v>-2.3425898824598725</c:v>
                </c:pt>
                <c:pt idx="607">
                  <c:v>-2.3413530345810658</c:v>
                </c:pt>
                <c:pt idx="608">
                  <c:v>-2.3401161867022591</c:v>
                </c:pt>
                <c:pt idx="609">
                  <c:v>-2.3388793388234523</c:v>
                </c:pt>
                <c:pt idx="610">
                  <c:v>-2.3376424909446456</c:v>
                </c:pt>
                <c:pt idx="611">
                  <c:v>-2.3364056430658389</c:v>
                </c:pt>
                <c:pt idx="612">
                  <c:v>-2.3351687951870321</c:v>
                </c:pt>
                <c:pt idx="613">
                  <c:v>-2.3339319473082254</c:v>
                </c:pt>
                <c:pt idx="614">
                  <c:v>-2.3326950994294187</c:v>
                </c:pt>
                <c:pt idx="615">
                  <c:v>-2.3314582515506119</c:v>
                </c:pt>
                <c:pt idx="616">
                  <c:v>-2.3302214036718052</c:v>
                </c:pt>
                <c:pt idx="617">
                  <c:v>-2.3289845557929985</c:v>
                </c:pt>
                <c:pt idx="618">
                  <c:v>-2.3277477079141917</c:v>
                </c:pt>
                <c:pt idx="619">
                  <c:v>-2.326510860035385</c:v>
                </c:pt>
                <c:pt idx="620">
                  <c:v>-2.3252740121565783</c:v>
                </c:pt>
                <c:pt idx="621">
                  <c:v>-2.3240371642777715</c:v>
                </c:pt>
                <c:pt idx="622">
                  <c:v>-2.3228003163989648</c:v>
                </c:pt>
                <c:pt idx="623">
                  <c:v>-2.321563468520158</c:v>
                </c:pt>
                <c:pt idx="624">
                  <c:v>-2.3203266206413513</c:v>
                </c:pt>
                <c:pt idx="625">
                  <c:v>-2.3190897727625446</c:v>
                </c:pt>
                <c:pt idx="626">
                  <c:v>-2.3178529248837378</c:v>
                </c:pt>
                <c:pt idx="627">
                  <c:v>-2.3166160770049311</c:v>
                </c:pt>
                <c:pt idx="628">
                  <c:v>-2.3153792291261244</c:v>
                </c:pt>
                <c:pt idx="629">
                  <c:v>-2.3141423812473176</c:v>
                </c:pt>
                <c:pt idx="630">
                  <c:v>-2.3129055333685109</c:v>
                </c:pt>
                <c:pt idx="631">
                  <c:v>-2.3116686854897042</c:v>
                </c:pt>
                <c:pt idx="632">
                  <c:v>-2.3104318376108974</c:v>
                </c:pt>
                <c:pt idx="633">
                  <c:v>-2.3091949897320907</c:v>
                </c:pt>
                <c:pt idx="634">
                  <c:v>-2.307958141853284</c:v>
                </c:pt>
                <c:pt idx="635">
                  <c:v>-2.3067212939744772</c:v>
                </c:pt>
                <c:pt idx="636">
                  <c:v>-2.3054844460956705</c:v>
                </c:pt>
                <c:pt idx="637">
                  <c:v>-2.3042475982168638</c:v>
                </c:pt>
                <c:pt idx="638">
                  <c:v>-2.303010750338057</c:v>
                </c:pt>
                <c:pt idx="639">
                  <c:v>-2.3017739024592503</c:v>
                </c:pt>
                <c:pt idx="640">
                  <c:v>-2.3005370545804436</c:v>
                </c:pt>
                <c:pt idx="641">
                  <c:v>-2.2993002067016368</c:v>
                </c:pt>
                <c:pt idx="642">
                  <c:v>-2.2980633588228301</c:v>
                </c:pt>
                <c:pt idx="643">
                  <c:v>-2.2968265109440233</c:v>
                </c:pt>
                <c:pt idx="644">
                  <c:v>-2.2955896630652166</c:v>
                </c:pt>
                <c:pt idx="645">
                  <c:v>-2.2943528151864099</c:v>
                </c:pt>
                <c:pt idx="646">
                  <c:v>-2.2931159673076031</c:v>
                </c:pt>
                <c:pt idx="647">
                  <c:v>-2.2918791194287964</c:v>
                </c:pt>
                <c:pt idx="648">
                  <c:v>-2.2906422715499897</c:v>
                </c:pt>
                <c:pt idx="649">
                  <c:v>-2.2894054236711829</c:v>
                </c:pt>
                <c:pt idx="650">
                  <c:v>-2.2881685757923762</c:v>
                </c:pt>
                <c:pt idx="651">
                  <c:v>-2.2869317279135695</c:v>
                </c:pt>
                <c:pt idx="652">
                  <c:v>-2.2856948800347627</c:v>
                </c:pt>
                <c:pt idx="653">
                  <c:v>-2.284458032155956</c:v>
                </c:pt>
                <c:pt idx="654">
                  <c:v>-2.2832211842771493</c:v>
                </c:pt>
                <c:pt idx="655">
                  <c:v>-2.2819843363983425</c:v>
                </c:pt>
                <c:pt idx="656">
                  <c:v>-2.2807474885195358</c:v>
                </c:pt>
                <c:pt idx="657">
                  <c:v>-2.2795106406407291</c:v>
                </c:pt>
                <c:pt idx="658">
                  <c:v>-2.2782737927619223</c:v>
                </c:pt>
                <c:pt idx="659">
                  <c:v>-2.2770369448831156</c:v>
                </c:pt>
                <c:pt idx="660">
                  <c:v>-2.2758000970043089</c:v>
                </c:pt>
                <c:pt idx="661">
                  <c:v>-2.2745632491255021</c:v>
                </c:pt>
                <c:pt idx="662">
                  <c:v>-2.2733264012466954</c:v>
                </c:pt>
                <c:pt idx="663">
                  <c:v>-2.2720895533678886</c:v>
                </c:pt>
                <c:pt idx="664">
                  <c:v>-2.2708527054890819</c:v>
                </c:pt>
                <c:pt idx="665">
                  <c:v>-2.2696158576102752</c:v>
                </c:pt>
                <c:pt idx="666">
                  <c:v>-2.2683790097314684</c:v>
                </c:pt>
                <c:pt idx="667">
                  <c:v>-2.2671421618526617</c:v>
                </c:pt>
                <c:pt idx="668">
                  <c:v>-2.265905313973855</c:v>
                </c:pt>
                <c:pt idx="669">
                  <c:v>-2.2646684660950482</c:v>
                </c:pt>
                <c:pt idx="670">
                  <c:v>-2.2634316182162415</c:v>
                </c:pt>
                <c:pt idx="671">
                  <c:v>-2.2621947703374348</c:v>
                </c:pt>
                <c:pt idx="672">
                  <c:v>-2.260957922458628</c:v>
                </c:pt>
                <c:pt idx="673">
                  <c:v>-2.2597210745798213</c:v>
                </c:pt>
                <c:pt idx="674">
                  <c:v>-2.2584842267010146</c:v>
                </c:pt>
                <c:pt idx="675">
                  <c:v>-2.2572473788222078</c:v>
                </c:pt>
                <c:pt idx="676">
                  <c:v>-2.2560105309434011</c:v>
                </c:pt>
                <c:pt idx="677">
                  <c:v>-2.2547736830645944</c:v>
                </c:pt>
                <c:pt idx="678">
                  <c:v>-2.2535368351857876</c:v>
                </c:pt>
                <c:pt idx="679">
                  <c:v>-2.2522999873069809</c:v>
                </c:pt>
                <c:pt idx="680">
                  <c:v>-2.2510631394281742</c:v>
                </c:pt>
                <c:pt idx="681">
                  <c:v>-2.2498262915493674</c:v>
                </c:pt>
                <c:pt idx="682">
                  <c:v>-2.2485894436705607</c:v>
                </c:pt>
                <c:pt idx="683">
                  <c:v>-2.2473525957917539</c:v>
                </c:pt>
                <c:pt idx="684">
                  <c:v>-2.2461157479129472</c:v>
                </c:pt>
                <c:pt idx="685">
                  <c:v>-2.2448789000341405</c:v>
                </c:pt>
                <c:pt idx="686">
                  <c:v>-2.2436420521553337</c:v>
                </c:pt>
                <c:pt idx="687">
                  <c:v>-2.242405204276527</c:v>
                </c:pt>
                <c:pt idx="688">
                  <c:v>-2.2411683563977203</c:v>
                </c:pt>
                <c:pt idx="689">
                  <c:v>-2.2399315085189135</c:v>
                </c:pt>
                <c:pt idx="690">
                  <c:v>-2.2386946606401068</c:v>
                </c:pt>
                <c:pt idx="691">
                  <c:v>-2.2374578127613001</c:v>
                </c:pt>
                <c:pt idx="692">
                  <c:v>-2.2362209648824933</c:v>
                </c:pt>
                <c:pt idx="693">
                  <c:v>-2.2349841170036866</c:v>
                </c:pt>
                <c:pt idx="694">
                  <c:v>-2.2337472691248799</c:v>
                </c:pt>
                <c:pt idx="695">
                  <c:v>-2.2325104212460731</c:v>
                </c:pt>
                <c:pt idx="696">
                  <c:v>-2.2312735733672664</c:v>
                </c:pt>
                <c:pt idx="697">
                  <c:v>-2.2300367254884597</c:v>
                </c:pt>
                <c:pt idx="698">
                  <c:v>-2.2287998776096529</c:v>
                </c:pt>
                <c:pt idx="699">
                  <c:v>-2.2275630297308462</c:v>
                </c:pt>
                <c:pt idx="700">
                  <c:v>-2.2263261818520395</c:v>
                </c:pt>
                <c:pt idx="701">
                  <c:v>-2.2250893339732327</c:v>
                </c:pt>
                <c:pt idx="702">
                  <c:v>-2.223852486094426</c:v>
                </c:pt>
                <c:pt idx="703">
                  <c:v>-2.2226156382156192</c:v>
                </c:pt>
                <c:pt idx="704">
                  <c:v>-2.2213787903368125</c:v>
                </c:pt>
                <c:pt idx="705">
                  <c:v>-2.2201419424580058</c:v>
                </c:pt>
                <c:pt idx="706">
                  <c:v>-2.218905094579199</c:v>
                </c:pt>
                <c:pt idx="707">
                  <c:v>-2.2176682467003923</c:v>
                </c:pt>
                <c:pt idx="708">
                  <c:v>-2.2164313988215856</c:v>
                </c:pt>
                <c:pt idx="709">
                  <c:v>-2.2151945509427788</c:v>
                </c:pt>
                <c:pt idx="710">
                  <c:v>-2.2139577030639721</c:v>
                </c:pt>
                <c:pt idx="711">
                  <c:v>-2.2127208551851654</c:v>
                </c:pt>
                <c:pt idx="712">
                  <c:v>-2.2114840073063586</c:v>
                </c:pt>
                <c:pt idx="713">
                  <c:v>-2.2102471594275519</c:v>
                </c:pt>
                <c:pt idx="714">
                  <c:v>-2.2090103115487452</c:v>
                </c:pt>
                <c:pt idx="715">
                  <c:v>-2.2077734636699384</c:v>
                </c:pt>
                <c:pt idx="716">
                  <c:v>-2.2065366157911317</c:v>
                </c:pt>
                <c:pt idx="717">
                  <c:v>-2.205299767912325</c:v>
                </c:pt>
                <c:pt idx="718">
                  <c:v>-2.2040629200335182</c:v>
                </c:pt>
                <c:pt idx="719">
                  <c:v>-2.2028260721547115</c:v>
                </c:pt>
                <c:pt idx="720">
                  <c:v>-2.2015892242759048</c:v>
                </c:pt>
                <c:pt idx="721">
                  <c:v>-2.200352376397098</c:v>
                </c:pt>
                <c:pt idx="722">
                  <c:v>-2.1991155285182913</c:v>
                </c:pt>
                <c:pt idx="723">
                  <c:v>-2.1978786806394845</c:v>
                </c:pt>
                <c:pt idx="724">
                  <c:v>-2.1966418327606778</c:v>
                </c:pt>
                <c:pt idx="725">
                  <c:v>-2.1954049848818711</c:v>
                </c:pt>
                <c:pt idx="726">
                  <c:v>-2.1941681370030643</c:v>
                </c:pt>
                <c:pt idx="727">
                  <c:v>-2.1929312891242576</c:v>
                </c:pt>
                <c:pt idx="728">
                  <c:v>-2.1916944412454509</c:v>
                </c:pt>
                <c:pt idx="729">
                  <c:v>-2.1904575933666441</c:v>
                </c:pt>
                <c:pt idx="730">
                  <c:v>-2.1892207454878374</c:v>
                </c:pt>
                <c:pt idx="731">
                  <c:v>-2.1879838976090307</c:v>
                </c:pt>
                <c:pt idx="732">
                  <c:v>-2.1867470497302239</c:v>
                </c:pt>
                <c:pt idx="733">
                  <c:v>-2.1855102018514172</c:v>
                </c:pt>
                <c:pt idx="734">
                  <c:v>-2.1842733539726105</c:v>
                </c:pt>
                <c:pt idx="735">
                  <c:v>-2.1830365060938037</c:v>
                </c:pt>
                <c:pt idx="736">
                  <c:v>-2.181799658214997</c:v>
                </c:pt>
                <c:pt idx="737">
                  <c:v>-2.1805628103361903</c:v>
                </c:pt>
                <c:pt idx="738">
                  <c:v>-2.1793259624573835</c:v>
                </c:pt>
                <c:pt idx="739">
                  <c:v>-2.1780891145785768</c:v>
                </c:pt>
                <c:pt idx="740">
                  <c:v>-2.1768522666997701</c:v>
                </c:pt>
                <c:pt idx="741">
                  <c:v>-2.1756154188209633</c:v>
                </c:pt>
                <c:pt idx="742">
                  <c:v>-2.1743785709421566</c:v>
                </c:pt>
                <c:pt idx="743">
                  <c:v>-2.1731417230633499</c:v>
                </c:pt>
                <c:pt idx="744">
                  <c:v>-2.1719048751845431</c:v>
                </c:pt>
                <c:pt idx="745">
                  <c:v>-2.1706680273057364</c:v>
                </c:pt>
                <c:pt idx="746">
                  <c:v>-2.1694311794269296</c:v>
                </c:pt>
                <c:pt idx="747">
                  <c:v>-2.1681943315481229</c:v>
                </c:pt>
                <c:pt idx="748">
                  <c:v>-2.1669574836693162</c:v>
                </c:pt>
                <c:pt idx="749">
                  <c:v>-2.1657206357905094</c:v>
                </c:pt>
                <c:pt idx="750">
                  <c:v>-2.1644837879117027</c:v>
                </c:pt>
                <c:pt idx="751">
                  <c:v>-2.163246940032896</c:v>
                </c:pt>
                <c:pt idx="752">
                  <c:v>-2.1620100921540892</c:v>
                </c:pt>
                <c:pt idx="753">
                  <c:v>-2.1607732442752825</c:v>
                </c:pt>
                <c:pt idx="754">
                  <c:v>-2.1595363963964758</c:v>
                </c:pt>
                <c:pt idx="755">
                  <c:v>-2.158299548517669</c:v>
                </c:pt>
                <c:pt idx="756">
                  <c:v>-2.1570627006388623</c:v>
                </c:pt>
                <c:pt idx="757">
                  <c:v>-2.1558258527600556</c:v>
                </c:pt>
                <c:pt idx="758">
                  <c:v>-2.1545890048812488</c:v>
                </c:pt>
                <c:pt idx="759">
                  <c:v>-2.1533521570024421</c:v>
                </c:pt>
                <c:pt idx="760">
                  <c:v>-2.1521153091236354</c:v>
                </c:pt>
                <c:pt idx="761">
                  <c:v>-2.1508784612448286</c:v>
                </c:pt>
                <c:pt idx="762">
                  <c:v>-2.1496416133660219</c:v>
                </c:pt>
                <c:pt idx="763">
                  <c:v>-2.1484047654872152</c:v>
                </c:pt>
                <c:pt idx="764">
                  <c:v>-2.1471679176084084</c:v>
                </c:pt>
                <c:pt idx="765">
                  <c:v>-2.1459310697296017</c:v>
                </c:pt>
                <c:pt idx="766">
                  <c:v>-2.1446942218507949</c:v>
                </c:pt>
                <c:pt idx="767">
                  <c:v>-2.1434573739719882</c:v>
                </c:pt>
                <c:pt idx="768">
                  <c:v>-2.1422205260931815</c:v>
                </c:pt>
                <c:pt idx="769">
                  <c:v>-2.1409836782143747</c:v>
                </c:pt>
                <c:pt idx="770">
                  <c:v>-2.139746830335568</c:v>
                </c:pt>
                <c:pt idx="771">
                  <c:v>-2.1385099824567613</c:v>
                </c:pt>
                <c:pt idx="772">
                  <c:v>-2.1372731345779545</c:v>
                </c:pt>
                <c:pt idx="773">
                  <c:v>-2.1360362866991478</c:v>
                </c:pt>
                <c:pt idx="774">
                  <c:v>-2.1347994388203411</c:v>
                </c:pt>
                <c:pt idx="775">
                  <c:v>-2.1335625909415343</c:v>
                </c:pt>
                <c:pt idx="776">
                  <c:v>-2.1323257430627276</c:v>
                </c:pt>
                <c:pt idx="777">
                  <c:v>-2.1310888951839209</c:v>
                </c:pt>
                <c:pt idx="778">
                  <c:v>-2.1298520473051141</c:v>
                </c:pt>
                <c:pt idx="779">
                  <c:v>-2.1286151994263074</c:v>
                </c:pt>
                <c:pt idx="780">
                  <c:v>-2.1273783515475007</c:v>
                </c:pt>
                <c:pt idx="781">
                  <c:v>-2.1261415036686939</c:v>
                </c:pt>
                <c:pt idx="782">
                  <c:v>-2.1249046557898872</c:v>
                </c:pt>
                <c:pt idx="783">
                  <c:v>-2.1236678079110805</c:v>
                </c:pt>
                <c:pt idx="784">
                  <c:v>-2.1224309600322737</c:v>
                </c:pt>
                <c:pt idx="785">
                  <c:v>-2.121194112153467</c:v>
                </c:pt>
                <c:pt idx="786">
                  <c:v>-2.1199572642746602</c:v>
                </c:pt>
                <c:pt idx="787">
                  <c:v>-2.1187204163958535</c:v>
                </c:pt>
                <c:pt idx="788">
                  <c:v>-2.1174835685170468</c:v>
                </c:pt>
                <c:pt idx="789">
                  <c:v>-2.11624672063824</c:v>
                </c:pt>
                <c:pt idx="790">
                  <c:v>-2.1150098727594333</c:v>
                </c:pt>
                <c:pt idx="791">
                  <c:v>-2.1137730248806266</c:v>
                </c:pt>
                <c:pt idx="792">
                  <c:v>-2.1125361770018198</c:v>
                </c:pt>
                <c:pt idx="793">
                  <c:v>-2.1112993291230131</c:v>
                </c:pt>
                <c:pt idx="794">
                  <c:v>-2.1100624812442064</c:v>
                </c:pt>
                <c:pt idx="795">
                  <c:v>-2.1088256333653996</c:v>
                </c:pt>
                <c:pt idx="796">
                  <c:v>-2.1075887854865929</c:v>
                </c:pt>
                <c:pt idx="797">
                  <c:v>-2.1063519376077862</c:v>
                </c:pt>
                <c:pt idx="798">
                  <c:v>-2.1051150897289794</c:v>
                </c:pt>
                <c:pt idx="799">
                  <c:v>-2.1038782418501727</c:v>
                </c:pt>
                <c:pt idx="800">
                  <c:v>-2.102641393971366</c:v>
                </c:pt>
                <c:pt idx="801">
                  <c:v>-2.1014045460925592</c:v>
                </c:pt>
                <c:pt idx="802">
                  <c:v>-2.1001676982137525</c:v>
                </c:pt>
                <c:pt idx="803">
                  <c:v>-2.0989308503349458</c:v>
                </c:pt>
                <c:pt idx="804">
                  <c:v>-2.097694002456139</c:v>
                </c:pt>
                <c:pt idx="805">
                  <c:v>-2.0964571545773323</c:v>
                </c:pt>
                <c:pt idx="806">
                  <c:v>-2.0952203066985255</c:v>
                </c:pt>
                <c:pt idx="807">
                  <c:v>-2.0939834588197188</c:v>
                </c:pt>
                <c:pt idx="808">
                  <c:v>-2.0927466109409121</c:v>
                </c:pt>
                <c:pt idx="809">
                  <c:v>-2.0915097630621053</c:v>
                </c:pt>
                <c:pt idx="810">
                  <c:v>-2.0902729151832986</c:v>
                </c:pt>
                <c:pt idx="811">
                  <c:v>-2.0890360673044919</c:v>
                </c:pt>
                <c:pt idx="812">
                  <c:v>-2.0877992194256851</c:v>
                </c:pt>
                <c:pt idx="813">
                  <c:v>-2.0865623715468784</c:v>
                </c:pt>
                <c:pt idx="814">
                  <c:v>-2.0853255236680717</c:v>
                </c:pt>
                <c:pt idx="815">
                  <c:v>-2.0840886757892649</c:v>
                </c:pt>
                <c:pt idx="816">
                  <c:v>-2.0828518279104582</c:v>
                </c:pt>
                <c:pt idx="817">
                  <c:v>-2.0816149800316515</c:v>
                </c:pt>
                <c:pt idx="818">
                  <c:v>-2.0803781321528447</c:v>
                </c:pt>
                <c:pt idx="819">
                  <c:v>-2.079141284274038</c:v>
                </c:pt>
                <c:pt idx="820">
                  <c:v>-2.0779044363952313</c:v>
                </c:pt>
                <c:pt idx="821">
                  <c:v>-2.0766675885164245</c:v>
                </c:pt>
                <c:pt idx="822">
                  <c:v>-2.0754307406376178</c:v>
                </c:pt>
                <c:pt idx="823">
                  <c:v>-2.0741938927588111</c:v>
                </c:pt>
                <c:pt idx="824">
                  <c:v>-2.0729570448800043</c:v>
                </c:pt>
                <c:pt idx="825">
                  <c:v>-2.0717201970011976</c:v>
                </c:pt>
                <c:pt idx="826">
                  <c:v>-2.0704833491223908</c:v>
                </c:pt>
                <c:pt idx="827">
                  <c:v>-2.0692465012435841</c:v>
                </c:pt>
                <c:pt idx="828">
                  <c:v>-2.0680096533647774</c:v>
                </c:pt>
                <c:pt idx="829">
                  <c:v>-2.0667728054859706</c:v>
                </c:pt>
                <c:pt idx="830">
                  <c:v>-2.0655359576071639</c:v>
                </c:pt>
                <c:pt idx="831">
                  <c:v>-2.0642991097283572</c:v>
                </c:pt>
                <c:pt idx="832">
                  <c:v>-2.0630622618495504</c:v>
                </c:pt>
                <c:pt idx="833">
                  <c:v>-2.0618254139707437</c:v>
                </c:pt>
                <c:pt idx="834">
                  <c:v>-2.060588566091937</c:v>
                </c:pt>
                <c:pt idx="835">
                  <c:v>-2.0593517182131302</c:v>
                </c:pt>
                <c:pt idx="836">
                  <c:v>-2.0581148703343235</c:v>
                </c:pt>
                <c:pt idx="837">
                  <c:v>-2.0568780224555168</c:v>
                </c:pt>
                <c:pt idx="838">
                  <c:v>-2.05564117457671</c:v>
                </c:pt>
                <c:pt idx="839">
                  <c:v>-2.0544043266979033</c:v>
                </c:pt>
                <c:pt idx="840">
                  <c:v>-2.0531674788190966</c:v>
                </c:pt>
                <c:pt idx="841">
                  <c:v>-2.0519306309402898</c:v>
                </c:pt>
                <c:pt idx="842">
                  <c:v>-2.0506937830614831</c:v>
                </c:pt>
                <c:pt idx="843">
                  <c:v>-2.0494569351826764</c:v>
                </c:pt>
                <c:pt idx="844">
                  <c:v>-2.0482200873038696</c:v>
                </c:pt>
                <c:pt idx="845">
                  <c:v>-2.0469832394250629</c:v>
                </c:pt>
                <c:pt idx="846">
                  <c:v>-2.0457463915462561</c:v>
                </c:pt>
                <c:pt idx="847">
                  <c:v>-2.0445095436674494</c:v>
                </c:pt>
                <c:pt idx="848">
                  <c:v>-2.0432726957886427</c:v>
                </c:pt>
                <c:pt idx="849">
                  <c:v>-2.0420358479098359</c:v>
                </c:pt>
                <c:pt idx="850">
                  <c:v>-2.0407990000310292</c:v>
                </c:pt>
                <c:pt idx="851">
                  <c:v>-2.0395621521522225</c:v>
                </c:pt>
                <c:pt idx="852">
                  <c:v>-2.0383253042734157</c:v>
                </c:pt>
                <c:pt idx="853">
                  <c:v>-2.037088456394609</c:v>
                </c:pt>
                <c:pt idx="854">
                  <c:v>-2.0358516085158023</c:v>
                </c:pt>
                <c:pt idx="855">
                  <c:v>-2.0346147606369955</c:v>
                </c:pt>
                <c:pt idx="856">
                  <c:v>-2.0333779127581888</c:v>
                </c:pt>
                <c:pt idx="857">
                  <c:v>-2.0321410648793821</c:v>
                </c:pt>
                <c:pt idx="858">
                  <c:v>-2.0309042170005753</c:v>
                </c:pt>
                <c:pt idx="859">
                  <c:v>-2.0296673691217686</c:v>
                </c:pt>
                <c:pt idx="860">
                  <c:v>-2.0284305212429619</c:v>
                </c:pt>
                <c:pt idx="861">
                  <c:v>-2.0271936733641551</c:v>
                </c:pt>
                <c:pt idx="862">
                  <c:v>-2.0259568254853484</c:v>
                </c:pt>
                <c:pt idx="863">
                  <c:v>-2.0247199776065417</c:v>
                </c:pt>
                <c:pt idx="864">
                  <c:v>-2.0234831297277349</c:v>
                </c:pt>
                <c:pt idx="865">
                  <c:v>-2.0222462818489282</c:v>
                </c:pt>
                <c:pt idx="866">
                  <c:v>-2.0210094339701214</c:v>
                </c:pt>
                <c:pt idx="867">
                  <c:v>-2.0197725860913147</c:v>
                </c:pt>
                <c:pt idx="868">
                  <c:v>-2.018535738212508</c:v>
                </c:pt>
                <c:pt idx="869">
                  <c:v>-2.0172988903337012</c:v>
                </c:pt>
                <c:pt idx="870">
                  <c:v>-2.0160620424548945</c:v>
                </c:pt>
                <c:pt idx="871">
                  <c:v>-2.0148251945760878</c:v>
                </c:pt>
                <c:pt idx="872">
                  <c:v>-2.013588346697281</c:v>
                </c:pt>
                <c:pt idx="873">
                  <c:v>-2.0123514988184743</c:v>
                </c:pt>
                <c:pt idx="874">
                  <c:v>-2.0111146509396676</c:v>
                </c:pt>
                <c:pt idx="875">
                  <c:v>-2.0098778030608608</c:v>
                </c:pt>
                <c:pt idx="876">
                  <c:v>-2.0086409551820541</c:v>
                </c:pt>
                <c:pt idx="877">
                  <c:v>-2.0074041073032474</c:v>
                </c:pt>
                <c:pt idx="878">
                  <c:v>-2.0061672594244406</c:v>
                </c:pt>
                <c:pt idx="879">
                  <c:v>-2.0049304115456339</c:v>
                </c:pt>
                <c:pt idx="880">
                  <c:v>-2.0036935636668272</c:v>
                </c:pt>
                <c:pt idx="881">
                  <c:v>-2.0024567157880204</c:v>
                </c:pt>
                <c:pt idx="882">
                  <c:v>-2.0012198679092137</c:v>
                </c:pt>
                <c:pt idx="883">
                  <c:v>-1.999983020030407</c:v>
                </c:pt>
                <c:pt idx="884">
                  <c:v>-1.9987461721516002</c:v>
                </c:pt>
                <c:pt idx="885">
                  <c:v>-1.9975093242727935</c:v>
                </c:pt>
                <c:pt idx="886">
                  <c:v>-1.9962724763939868</c:v>
                </c:pt>
                <c:pt idx="887">
                  <c:v>-1.99503562851518</c:v>
                </c:pt>
                <c:pt idx="888">
                  <c:v>-1.9937987806363733</c:v>
                </c:pt>
                <c:pt idx="889">
                  <c:v>-1.9925619327575665</c:v>
                </c:pt>
                <c:pt idx="890">
                  <c:v>-1.9913250848787598</c:v>
                </c:pt>
                <c:pt idx="891">
                  <c:v>-1.9900882369999531</c:v>
                </c:pt>
                <c:pt idx="892">
                  <c:v>-1.9888513891211463</c:v>
                </c:pt>
                <c:pt idx="893">
                  <c:v>-1.9876145412423396</c:v>
                </c:pt>
                <c:pt idx="894">
                  <c:v>-1.9863776933635329</c:v>
                </c:pt>
                <c:pt idx="895">
                  <c:v>-1.9851408454847261</c:v>
                </c:pt>
                <c:pt idx="896">
                  <c:v>-1.9839039976059194</c:v>
                </c:pt>
                <c:pt idx="897">
                  <c:v>-1.9826671497271127</c:v>
                </c:pt>
                <c:pt idx="898">
                  <c:v>-1.9814303018483059</c:v>
                </c:pt>
                <c:pt idx="899">
                  <c:v>-1.9801934539694992</c:v>
                </c:pt>
                <c:pt idx="900">
                  <c:v>-1.9789566060906925</c:v>
                </c:pt>
                <c:pt idx="901">
                  <c:v>-1.9777197582118857</c:v>
                </c:pt>
                <c:pt idx="902">
                  <c:v>-1.976482910333079</c:v>
                </c:pt>
                <c:pt idx="903">
                  <c:v>-1.9752460624542723</c:v>
                </c:pt>
                <c:pt idx="904">
                  <c:v>-1.9740092145754655</c:v>
                </c:pt>
                <c:pt idx="905">
                  <c:v>-1.9727723666966588</c:v>
                </c:pt>
                <c:pt idx="906">
                  <c:v>-1.9715355188178521</c:v>
                </c:pt>
                <c:pt idx="907">
                  <c:v>-1.9702986709390453</c:v>
                </c:pt>
                <c:pt idx="908">
                  <c:v>-1.9690618230602386</c:v>
                </c:pt>
                <c:pt idx="909">
                  <c:v>-1.9678249751814318</c:v>
                </c:pt>
                <c:pt idx="910">
                  <c:v>-1.9665881273026251</c:v>
                </c:pt>
                <c:pt idx="911">
                  <c:v>-1.9653512794238184</c:v>
                </c:pt>
                <c:pt idx="912">
                  <c:v>-1.9641144315450116</c:v>
                </c:pt>
                <c:pt idx="913">
                  <c:v>-1.9628775836662049</c:v>
                </c:pt>
                <c:pt idx="914">
                  <c:v>-1.9616407357873982</c:v>
                </c:pt>
                <c:pt idx="915">
                  <c:v>-1.9604038879085914</c:v>
                </c:pt>
                <c:pt idx="916">
                  <c:v>-1.9591670400297847</c:v>
                </c:pt>
                <c:pt idx="917">
                  <c:v>-1.957930192150978</c:v>
                </c:pt>
                <c:pt idx="918">
                  <c:v>-1.9566933442721712</c:v>
                </c:pt>
                <c:pt idx="919">
                  <c:v>-1.9554564963933645</c:v>
                </c:pt>
                <c:pt idx="920">
                  <c:v>-1.9542196485145578</c:v>
                </c:pt>
                <c:pt idx="921">
                  <c:v>-1.952982800635751</c:v>
                </c:pt>
                <c:pt idx="922">
                  <c:v>-1.9517459527569443</c:v>
                </c:pt>
                <c:pt idx="923">
                  <c:v>-1.9505091048781376</c:v>
                </c:pt>
                <c:pt idx="924">
                  <c:v>-1.9492722569993308</c:v>
                </c:pt>
                <c:pt idx="925">
                  <c:v>-1.9480354091205241</c:v>
                </c:pt>
                <c:pt idx="926">
                  <c:v>-1.9467985612417174</c:v>
                </c:pt>
                <c:pt idx="927">
                  <c:v>-1.9455617133629106</c:v>
                </c:pt>
                <c:pt idx="928">
                  <c:v>-1.9443248654841039</c:v>
                </c:pt>
                <c:pt idx="929">
                  <c:v>-1.9430880176052971</c:v>
                </c:pt>
                <c:pt idx="930">
                  <c:v>-1.9418511697264904</c:v>
                </c:pt>
                <c:pt idx="931">
                  <c:v>-1.9406143218476837</c:v>
                </c:pt>
                <c:pt idx="932">
                  <c:v>-1.9393774739688769</c:v>
                </c:pt>
                <c:pt idx="933">
                  <c:v>-1.9381406260900702</c:v>
                </c:pt>
                <c:pt idx="934">
                  <c:v>-1.9369037782112635</c:v>
                </c:pt>
                <c:pt idx="935">
                  <c:v>-1.9356669303324567</c:v>
                </c:pt>
                <c:pt idx="936">
                  <c:v>-1.93443008245365</c:v>
                </c:pt>
                <c:pt idx="937">
                  <c:v>-1.9331932345748433</c:v>
                </c:pt>
                <c:pt idx="938">
                  <c:v>-1.9319563866960365</c:v>
                </c:pt>
                <c:pt idx="939">
                  <c:v>-1.9307195388172298</c:v>
                </c:pt>
                <c:pt idx="940">
                  <c:v>-1.9294826909384231</c:v>
                </c:pt>
                <c:pt idx="941">
                  <c:v>-1.9282458430596163</c:v>
                </c:pt>
                <c:pt idx="942">
                  <c:v>-1.9270089951808096</c:v>
                </c:pt>
                <c:pt idx="943">
                  <c:v>-1.9257721473020029</c:v>
                </c:pt>
                <c:pt idx="944">
                  <c:v>-1.9245352994231961</c:v>
                </c:pt>
                <c:pt idx="945">
                  <c:v>-1.9232984515443894</c:v>
                </c:pt>
                <c:pt idx="946">
                  <c:v>-1.9220616036655827</c:v>
                </c:pt>
                <c:pt idx="947">
                  <c:v>-1.9208247557867759</c:v>
                </c:pt>
                <c:pt idx="948">
                  <c:v>-1.9195879079079692</c:v>
                </c:pt>
                <c:pt idx="949">
                  <c:v>-1.9183510600291624</c:v>
                </c:pt>
                <c:pt idx="950">
                  <c:v>-1.9171142121503557</c:v>
                </c:pt>
                <c:pt idx="951">
                  <c:v>-1.915877364271549</c:v>
                </c:pt>
                <c:pt idx="952">
                  <c:v>-1.9146405163927422</c:v>
                </c:pt>
                <c:pt idx="953">
                  <c:v>-1.9134036685139355</c:v>
                </c:pt>
                <c:pt idx="954">
                  <c:v>-1.9121668206351288</c:v>
                </c:pt>
                <c:pt idx="955">
                  <c:v>-1.910929972756322</c:v>
                </c:pt>
                <c:pt idx="956">
                  <c:v>-1.9096931248775153</c:v>
                </c:pt>
                <c:pt idx="957">
                  <c:v>-1.9084562769987086</c:v>
                </c:pt>
                <c:pt idx="958">
                  <c:v>-1.9072194291199018</c:v>
                </c:pt>
                <c:pt idx="959">
                  <c:v>-1.9059825812410951</c:v>
                </c:pt>
                <c:pt idx="960">
                  <c:v>-1.9047457333622884</c:v>
                </c:pt>
                <c:pt idx="961">
                  <c:v>-1.9035088854834816</c:v>
                </c:pt>
                <c:pt idx="962">
                  <c:v>-1.9022720376046749</c:v>
                </c:pt>
                <c:pt idx="963">
                  <c:v>-1.9010351897258682</c:v>
                </c:pt>
                <c:pt idx="964">
                  <c:v>-1.8997983418470614</c:v>
                </c:pt>
                <c:pt idx="965">
                  <c:v>-1.8985614939682547</c:v>
                </c:pt>
                <c:pt idx="966">
                  <c:v>-1.897324646089448</c:v>
                </c:pt>
                <c:pt idx="967">
                  <c:v>-1.8960877982106412</c:v>
                </c:pt>
                <c:pt idx="968">
                  <c:v>-1.8948509503318345</c:v>
                </c:pt>
                <c:pt idx="969">
                  <c:v>-1.8936141024530277</c:v>
                </c:pt>
                <c:pt idx="970">
                  <c:v>-1.892377254574221</c:v>
                </c:pt>
                <c:pt idx="971">
                  <c:v>-1.8911404066954143</c:v>
                </c:pt>
                <c:pt idx="972">
                  <c:v>-1.8899035588166075</c:v>
                </c:pt>
                <c:pt idx="973">
                  <c:v>-1.8886667109378008</c:v>
                </c:pt>
                <c:pt idx="974">
                  <c:v>-1.8874298630589941</c:v>
                </c:pt>
                <c:pt idx="975">
                  <c:v>-1.8861930151801873</c:v>
                </c:pt>
                <c:pt idx="976">
                  <c:v>-1.8849561673013806</c:v>
                </c:pt>
                <c:pt idx="977">
                  <c:v>-1.8837193194225739</c:v>
                </c:pt>
                <c:pt idx="978">
                  <c:v>-1.8824824715437671</c:v>
                </c:pt>
                <c:pt idx="979">
                  <c:v>-1.8812456236649604</c:v>
                </c:pt>
                <c:pt idx="980">
                  <c:v>-1.8800087757861537</c:v>
                </c:pt>
                <c:pt idx="981">
                  <c:v>-1.8787719279073469</c:v>
                </c:pt>
                <c:pt idx="982">
                  <c:v>-1.8775350800285402</c:v>
                </c:pt>
                <c:pt idx="983">
                  <c:v>-1.8762982321497335</c:v>
                </c:pt>
                <c:pt idx="984">
                  <c:v>-1.8750613842709267</c:v>
                </c:pt>
                <c:pt idx="985">
                  <c:v>-1.87382453639212</c:v>
                </c:pt>
                <c:pt idx="986">
                  <c:v>-1.8725876885133133</c:v>
                </c:pt>
                <c:pt idx="987">
                  <c:v>-1.8713508406345065</c:v>
                </c:pt>
                <c:pt idx="988">
                  <c:v>-1.8701139927556998</c:v>
                </c:pt>
                <c:pt idx="989">
                  <c:v>-1.868877144876893</c:v>
                </c:pt>
                <c:pt idx="990">
                  <c:v>-1.8676402969980863</c:v>
                </c:pt>
                <c:pt idx="991">
                  <c:v>-1.8664034491192796</c:v>
                </c:pt>
                <c:pt idx="992">
                  <c:v>-1.8651666012404728</c:v>
                </c:pt>
                <c:pt idx="993">
                  <c:v>-1.8639297533616661</c:v>
                </c:pt>
                <c:pt idx="994">
                  <c:v>-1.8626929054828594</c:v>
                </c:pt>
                <c:pt idx="995">
                  <c:v>-1.8614560576040526</c:v>
                </c:pt>
                <c:pt idx="996">
                  <c:v>-1.8602192097252459</c:v>
                </c:pt>
                <c:pt idx="997">
                  <c:v>-1.8589823618464392</c:v>
                </c:pt>
                <c:pt idx="998">
                  <c:v>-1.8577455139676324</c:v>
                </c:pt>
                <c:pt idx="999">
                  <c:v>-1.8565086660888257</c:v>
                </c:pt>
                <c:pt idx="1000">
                  <c:v>-1.855271818210019</c:v>
                </c:pt>
                <c:pt idx="1001">
                  <c:v>-1.8540349703312122</c:v>
                </c:pt>
                <c:pt idx="1002">
                  <c:v>-1.8527981224524055</c:v>
                </c:pt>
                <c:pt idx="1003">
                  <c:v>-1.8515612745735988</c:v>
                </c:pt>
                <c:pt idx="1004">
                  <c:v>-1.850324426694792</c:v>
                </c:pt>
                <c:pt idx="1005">
                  <c:v>-1.8490875788159853</c:v>
                </c:pt>
                <c:pt idx="1006">
                  <c:v>-1.8478507309371786</c:v>
                </c:pt>
                <c:pt idx="1007">
                  <c:v>-1.8466138830583718</c:v>
                </c:pt>
                <c:pt idx="1008">
                  <c:v>-1.8453770351795651</c:v>
                </c:pt>
                <c:pt idx="1009">
                  <c:v>-1.8441401873007583</c:v>
                </c:pt>
                <c:pt idx="1010">
                  <c:v>-1.8429033394219516</c:v>
                </c:pt>
                <c:pt idx="1011">
                  <c:v>-1.8416664915431449</c:v>
                </c:pt>
                <c:pt idx="1012">
                  <c:v>-1.8404296436643381</c:v>
                </c:pt>
                <c:pt idx="1013">
                  <c:v>-1.8391927957855314</c:v>
                </c:pt>
                <c:pt idx="1014">
                  <c:v>-1.8379559479067247</c:v>
                </c:pt>
                <c:pt idx="1015">
                  <c:v>-1.8367191000279179</c:v>
                </c:pt>
                <c:pt idx="1016">
                  <c:v>-1.8354822521491112</c:v>
                </c:pt>
                <c:pt idx="1017">
                  <c:v>-1.8342454042703045</c:v>
                </c:pt>
                <c:pt idx="1018">
                  <c:v>-1.8330085563914977</c:v>
                </c:pt>
                <c:pt idx="1019">
                  <c:v>-1.831771708512691</c:v>
                </c:pt>
                <c:pt idx="1020">
                  <c:v>-1.8305348606338843</c:v>
                </c:pt>
                <c:pt idx="1021">
                  <c:v>-1.8292980127550775</c:v>
                </c:pt>
                <c:pt idx="1022">
                  <c:v>-1.8280611648762708</c:v>
                </c:pt>
                <c:pt idx="1023">
                  <c:v>-1.8268243169974641</c:v>
                </c:pt>
                <c:pt idx="1024">
                  <c:v>-1.8255874691186573</c:v>
                </c:pt>
                <c:pt idx="1025">
                  <c:v>-1.8243506212398506</c:v>
                </c:pt>
                <c:pt idx="1026">
                  <c:v>-1.8231137733610439</c:v>
                </c:pt>
                <c:pt idx="1027">
                  <c:v>-1.8218769254822371</c:v>
                </c:pt>
                <c:pt idx="1028">
                  <c:v>-1.8206400776034304</c:v>
                </c:pt>
                <c:pt idx="1029">
                  <c:v>-1.8194032297246236</c:v>
                </c:pt>
                <c:pt idx="1030">
                  <c:v>-1.8181663818458169</c:v>
                </c:pt>
                <c:pt idx="1031">
                  <c:v>-1.8169295339670102</c:v>
                </c:pt>
                <c:pt idx="1032">
                  <c:v>-1.8156926860882034</c:v>
                </c:pt>
                <c:pt idx="1033">
                  <c:v>-1.8144558382093967</c:v>
                </c:pt>
                <c:pt idx="1034">
                  <c:v>-1.81321899033059</c:v>
                </c:pt>
                <c:pt idx="1035">
                  <c:v>-1.8119821424517832</c:v>
                </c:pt>
                <c:pt idx="1036">
                  <c:v>-1.8107452945729765</c:v>
                </c:pt>
                <c:pt idx="1037">
                  <c:v>-1.8095084466941698</c:v>
                </c:pt>
                <c:pt idx="1038">
                  <c:v>-1.808271598815363</c:v>
                </c:pt>
                <c:pt idx="1039">
                  <c:v>-1.8070347509365563</c:v>
                </c:pt>
                <c:pt idx="1040">
                  <c:v>-1.8057979030577496</c:v>
                </c:pt>
                <c:pt idx="1041">
                  <c:v>-1.8045610551789428</c:v>
                </c:pt>
                <c:pt idx="1042">
                  <c:v>-1.8033242073001361</c:v>
                </c:pt>
                <c:pt idx="1043">
                  <c:v>-1.8020873594213294</c:v>
                </c:pt>
                <c:pt idx="1044">
                  <c:v>-1.8008505115425226</c:v>
                </c:pt>
                <c:pt idx="1045">
                  <c:v>-1.7996136636637159</c:v>
                </c:pt>
                <c:pt idx="1046">
                  <c:v>-1.7983768157849092</c:v>
                </c:pt>
                <c:pt idx="1047">
                  <c:v>-1.7971399679061024</c:v>
                </c:pt>
                <c:pt idx="1048">
                  <c:v>-1.7959031200272957</c:v>
                </c:pt>
                <c:pt idx="1049">
                  <c:v>-1.794666272148489</c:v>
                </c:pt>
                <c:pt idx="1050">
                  <c:v>-1.7934294242696822</c:v>
                </c:pt>
                <c:pt idx="1051">
                  <c:v>-1.7921925763908755</c:v>
                </c:pt>
                <c:pt idx="1052">
                  <c:v>-1.7909557285120687</c:v>
                </c:pt>
                <c:pt idx="1053">
                  <c:v>-1.789718880633262</c:v>
                </c:pt>
                <c:pt idx="1054">
                  <c:v>-1.7884820327544553</c:v>
                </c:pt>
                <c:pt idx="1055">
                  <c:v>-1.7872451848756485</c:v>
                </c:pt>
                <c:pt idx="1056">
                  <c:v>-1.7860083369968418</c:v>
                </c:pt>
                <c:pt idx="1057">
                  <c:v>-1.7847714891180351</c:v>
                </c:pt>
                <c:pt idx="1058">
                  <c:v>-1.7835346412392283</c:v>
                </c:pt>
                <c:pt idx="1059">
                  <c:v>-1.7822977933604216</c:v>
                </c:pt>
                <c:pt idx="1060">
                  <c:v>-1.7810609454816149</c:v>
                </c:pt>
                <c:pt idx="1061">
                  <c:v>-1.7798240976028081</c:v>
                </c:pt>
                <c:pt idx="1062">
                  <c:v>-1.7785872497240014</c:v>
                </c:pt>
                <c:pt idx="1063">
                  <c:v>-1.7773504018451947</c:v>
                </c:pt>
                <c:pt idx="1064">
                  <c:v>-1.7761135539663879</c:v>
                </c:pt>
                <c:pt idx="1065">
                  <c:v>-1.7748767060875812</c:v>
                </c:pt>
                <c:pt idx="1066">
                  <c:v>-1.7736398582087745</c:v>
                </c:pt>
                <c:pt idx="1067">
                  <c:v>-1.7724030103299677</c:v>
                </c:pt>
                <c:pt idx="1068">
                  <c:v>-1.771166162451161</c:v>
                </c:pt>
                <c:pt idx="1069">
                  <c:v>-1.7699293145723543</c:v>
                </c:pt>
                <c:pt idx="1070">
                  <c:v>-1.7686924666935475</c:v>
                </c:pt>
                <c:pt idx="1071">
                  <c:v>-1.7674556188147408</c:v>
                </c:pt>
                <c:pt idx="1072">
                  <c:v>-1.766218770935934</c:v>
                </c:pt>
                <c:pt idx="1073">
                  <c:v>-1.7649819230571273</c:v>
                </c:pt>
                <c:pt idx="1074">
                  <c:v>-1.7637450751783206</c:v>
                </c:pt>
                <c:pt idx="1075">
                  <c:v>-1.7625082272995138</c:v>
                </c:pt>
                <c:pt idx="1076">
                  <c:v>-1.7612713794207071</c:v>
                </c:pt>
                <c:pt idx="1077">
                  <c:v>-1.7600345315419004</c:v>
                </c:pt>
                <c:pt idx="1078">
                  <c:v>-1.7587976836630936</c:v>
                </c:pt>
                <c:pt idx="1079">
                  <c:v>-1.7575608357842869</c:v>
                </c:pt>
                <c:pt idx="1080">
                  <c:v>-1.7563239879054802</c:v>
                </c:pt>
                <c:pt idx="1081">
                  <c:v>-1.7550871400266734</c:v>
                </c:pt>
                <c:pt idx="1082">
                  <c:v>-1.7538502921478667</c:v>
                </c:pt>
                <c:pt idx="1083">
                  <c:v>-1.75261344426906</c:v>
                </c:pt>
                <c:pt idx="1084">
                  <c:v>-1.7513765963902532</c:v>
                </c:pt>
                <c:pt idx="1085">
                  <c:v>-1.7501397485114465</c:v>
                </c:pt>
                <c:pt idx="1086">
                  <c:v>-1.7489029006326398</c:v>
                </c:pt>
                <c:pt idx="1087">
                  <c:v>-1.747666052753833</c:v>
                </c:pt>
                <c:pt idx="1088">
                  <c:v>-1.7464292048750263</c:v>
                </c:pt>
                <c:pt idx="1089">
                  <c:v>-1.7451923569962196</c:v>
                </c:pt>
                <c:pt idx="1090">
                  <c:v>-1.7439555091174128</c:v>
                </c:pt>
                <c:pt idx="1091">
                  <c:v>-1.7427186612386061</c:v>
                </c:pt>
                <c:pt idx="1092">
                  <c:v>-1.7414818133597993</c:v>
                </c:pt>
                <c:pt idx="1093">
                  <c:v>-1.7402449654809926</c:v>
                </c:pt>
                <c:pt idx="1094">
                  <c:v>-1.7390081176021859</c:v>
                </c:pt>
                <c:pt idx="1095">
                  <c:v>-1.7377712697233791</c:v>
                </c:pt>
                <c:pt idx="1096">
                  <c:v>-1.7365344218445724</c:v>
                </c:pt>
                <c:pt idx="1097">
                  <c:v>-1.7352975739657657</c:v>
                </c:pt>
                <c:pt idx="1098">
                  <c:v>-1.7340607260869589</c:v>
                </c:pt>
                <c:pt idx="1099">
                  <c:v>-1.7328238782081522</c:v>
                </c:pt>
                <c:pt idx="1100">
                  <c:v>-1.7315870303293455</c:v>
                </c:pt>
                <c:pt idx="1101">
                  <c:v>-1.7303501824505387</c:v>
                </c:pt>
                <c:pt idx="1102">
                  <c:v>-1.729113334571732</c:v>
                </c:pt>
                <c:pt idx="1103">
                  <c:v>-1.7278764866929253</c:v>
                </c:pt>
                <c:pt idx="1104">
                  <c:v>-1.7266396388141185</c:v>
                </c:pt>
                <c:pt idx="1105">
                  <c:v>-1.7254027909353118</c:v>
                </c:pt>
                <c:pt idx="1106">
                  <c:v>-1.7241659430565051</c:v>
                </c:pt>
                <c:pt idx="1107">
                  <c:v>-1.7229290951776983</c:v>
                </c:pt>
                <c:pt idx="1108">
                  <c:v>-1.7216922472988916</c:v>
                </c:pt>
                <c:pt idx="1109">
                  <c:v>-1.7204553994200849</c:v>
                </c:pt>
                <c:pt idx="1110">
                  <c:v>-1.7192185515412781</c:v>
                </c:pt>
                <c:pt idx="1111">
                  <c:v>-1.7179817036624714</c:v>
                </c:pt>
                <c:pt idx="1112">
                  <c:v>-1.7167448557836646</c:v>
                </c:pt>
                <c:pt idx="1113">
                  <c:v>-1.7155080079048579</c:v>
                </c:pt>
                <c:pt idx="1114">
                  <c:v>-1.7142711600260512</c:v>
                </c:pt>
                <c:pt idx="1115">
                  <c:v>-1.7130343121472444</c:v>
                </c:pt>
                <c:pt idx="1116">
                  <c:v>-1.7117974642684377</c:v>
                </c:pt>
                <c:pt idx="1117">
                  <c:v>-1.710560616389631</c:v>
                </c:pt>
                <c:pt idx="1118">
                  <c:v>-1.7093237685108242</c:v>
                </c:pt>
                <c:pt idx="1119">
                  <c:v>-1.7080869206320175</c:v>
                </c:pt>
                <c:pt idx="1120">
                  <c:v>-1.7068500727532108</c:v>
                </c:pt>
                <c:pt idx="1121">
                  <c:v>-1.705613224874404</c:v>
                </c:pt>
                <c:pt idx="1122">
                  <c:v>-1.7043763769955973</c:v>
                </c:pt>
                <c:pt idx="1123">
                  <c:v>-1.7031395291167906</c:v>
                </c:pt>
                <c:pt idx="1124">
                  <c:v>-1.7019026812379838</c:v>
                </c:pt>
                <c:pt idx="1125">
                  <c:v>-1.7006658333591771</c:v>
                </c:pt>
                <c:pt idx="1126">
                  <c:v>-1.6994289854803704</c:v>
                </c:pt>
                <c:pt idx="1127">
                  <c:v>-1.6981921376015636</c:v>
                </c:pt>
                <c:pt idx="1128">
                  <c:v>-1.6969552897227569</c:v>
                </c:pt>
                <c:pt idx="1129">
                  <c:v>-1.6957184418439502</c:v>
                </c:pt>
                <c:pt idx="1130">
                  <c:v>-1.6944815939651434</c:v>
                </c:pt>
                <c:pt idx="1131">
                  <c:v>-1.6932447460863367</c:v>
                </c:pt>
                <c:pt idx="1132">
                  <c:v>-1.6920078982075299</c:v>
                </c:pt>
                <c:pt idx="1133">
                  <c:v>-1.6907710503287232</c:v>
                </c:pt>
                <c:pt idx="1134">
                  <c:v>-1.6895342024499165</c:v>
                </c:pt>
                <c:pt idx="1135">
                  <c:v>-1.6882973545711097</c:v>
                </c:pt>
                <c:pt idx="1136">
                  <c:v>-1.687060506692303</c:v>
                </c:pt>
                <c:pt idx="1137">
                  <c:v>-1.6858236588134963</c:v>
                </c:pt>
                <c:pt idx="1138">
                  <c:v>-1.6845868109346895</c:v>
                </c:pt>
                <c:pt idx="1139">
                  <c:v>-1.6833499630558828</c:v>
                </c:pt>
                <c:pt idx="1140">
                  <c:v>-1.6821131151770761</c:v>
                </c:pt>
                <c:pt idx="1141">
                  <c:v>-1.6808762672982693</c:v>
                </c:pt>
                <c:pt idx="1142">
                  <c:v>-1.6796394194194626</c:v>
                </c:pt>
                <c:pt idx="1143">
                  <c:v>-1.6784025715406559</c:v>
                </c:pt>
                <c:pt idx="1144">
                  <c:v>-1.6771657236618491</c:v>
                </c:pt>
                <c:pt idx="1145">
                  <c:v>-1.6759288757830424</c:v>
                </c:pt>
                <c:pt idx="1146">
                  <c:v>-1.6746920279042357</c:v>
                </c:pt>
                <c:pt idx="1147">
                  <c:v>-1.6734551800254289</c:v>
                </c:pt>
                <c:pt idx="1148">
                  <c:v>-1.6722183321466222</c:v>
                </c:pt>
                <c:pt idx="1149">
                  <c:v>-1.6709814842678155</c:v>
                </c:pt>
                <c:pt idx="1150">
                  <c:v>-1.6697446363890087</c:v>
                </c:pt>
                <c:pt idx="1151">
                  <c:v>-1.668507788510202</c:v>
                </c:pt>
                <c:pt idx="1152">
                  <c:v>-1.6672709406313952</c:v>
                </c:pt>
                <c:pt idx="1153">
                  <c:v>-1.6660340927525885</c:v>
                </c:pt>
                <c:pt idx="1154">
                  <c:v>-1.6647972448737818</c:v>
                </c:pt>
                <c:pt idx="1155">
                  <c:v>-1.663560396994975</c:v>
                </c:pt>
                <c:pt idx="1156">
                  <c:v>-1.6623235491161683</c:v>
                </c:pt>
                <c:pt idx="1157">
                  <c:v>-1.6610867012373616</c:v>
                </c:pt>
                <c:pt idx="1158">
                  <c:v>-1.6598498533585548</c:v>
                </c:pt>
                <c:pt idx="1159">
                  <c:v>-1.6586130054797481</c:v>
                </c:pt>
                <c:pt idx="1160">
                  <c:v>-1.6573761576009414</c:v>
                </c:pt>
                <c:pt idx="1161">
                  <c:v>-1.6561393097221346</c:v>
                </c:pt>
                <c:pt idx="1162">
                  <c:v>-1.6549024618433279</c:v>
                </c:pt>
                <c:pt idx="1163">
                  <c:v>-1.6536656139645212</c:v>
                </c:pt>
                <c:pt idx="1164">
                  <c:v>-1.6524287660857144</c:v>
                </c:pt>
                <c:pt idx="1165">
                  <c:v>-1.6511919182069077</c:v>
                </c:pt>
                <c:pt idx="1166">
                  <c:v>-1.649955070328101</c:v>
                </c:pt>
                <c:pt idx="1167">
                  <c:v>-1.6487182224492942</c:v>
                </c:pt>
                <c:pt idx="1168">
                  <c:v>-1.6474813745704875</c:v>
                </c:pt>
                <c:pt idx="1169">
                  <c:v>-1.6462445266916808</c:v>
                </c:pt>
                <c:pt idx="1170">
                  <c:v>-1.645007678812874</c:v>
                </c:pt>
                <c:pt idx="1171">
                  <c:v>-1.6437708309340673</c:v>
                </c:pt>
                <c:pt idx="1172">
                  <c:v>-1.6425339830552605</c:v>
                </c:pt>
                <c:pt idx="1173">
                  <c:v>-1.6412971351764538</c:v>
                </c:pt>
                <c:pt idx="1174">
                  <c:v>-1.6400602872976471</c:v>
                </c:pt>
                <c:pt idx="1175">
                  <c:v>-1.6388234394188403</c:v>
                </c:pt>
                <c:pt idx="1176">
                  <c:v>-1.6375865915400336</c:v>
                </c:pt>
                <c:pt idx="1177">
                  <c:v>-1.6363497436612269</c:v>
                </c:pt>
                <c:pt idx="1178">
                  <c:v>-1.6351128957824201</c:v>
                </c:pt>
                <c:pt idx="1179">
                  <c:v>-1.6338760479036134</c:v>
                </c:pt>
                <c:pt idx="1180">
                  <c:v>-1.6326392000248067</c:v>
                </c:pt>
                <c:pt idx="1181">
                  <c:v>-1.6314023521459999</c:v>
                </c:pt>
                <c:pt idx="1182">
                  <c:v>-1.6301655042671932</c:v>
                </c:pt>
                <c:pt idx="1183">
                  <c:v>-1.6289286563883865</c:v>
                </c:pt>
                <c:pt idx="1184">
                  <c:v>-1.6276918085095797</c:v>
                </c:pt>
                <c:pt idx="1185">
                  <c:v>-1.626454960630773</c:v>
                </c:pt>
                <c:pt idx="1186">
                  <c:v>-1.6252181127519663</c:v>
                </c:pt>
                <c:pt idx="1187">
                  <c:v>-1.6239812648731595</c:v>
                </c:pt>
                <c:pt idx="1188">
                  <c:v>-1.6227444169943528</c:v>
                </c:pt>
                <c:pt idx="1189">
                  <c:v>-1.6215075691155461</c:v>
                </c:pt>
                <c:pt idx="1190">
                  <c:v>-1.6202707212367393</c:v>
                </c:pt>
                <c:pt idx="1191">
                  <c:v>-1.6190338733579326</c:v>
                </c:pt>
                <c:pt idx="1192">
                  <c:v>-1.6177970254791258</c:v>
                </c:pt>
                <c:pt idx="1193">
                  <c:v>-1.6165601776003191</c:v>
                </c:pt>
                <c:pt idx="1194">
                  <c:v>-1.6153233297215124</c:v>
                </c:pt>
                <c:pt idx="1195">
                  <c:v>-1.6140864818427056</c:v>
                </c:pt>
                <c:pt idx="1196">
                  <c:v>-1.6128496339638989</c:v>
                </c:pt>
                <c:pt idx="1197">
                  <c:v>-1.6116127860850922</c:v>
                </c:pt>
                <c:pt idx="1198">
                  <c:v>-1.6103759382062854</c:v>
                </c:pt>
                <c:pt idx="1199">
                  <c:v>-1.6091390903274787</c:v>
                </c:pt>
                <c:pt idx="1200">
                  <c:v>-1.607902242448672</c:v>
                </c:pt>
                <c:pt idx="1201">
                  <c:v>-1.6066653945698652</c:v>
                </c:pt>
                <c:pt idx="1202">
                  <c:v>-1.6054285466910585</c:v>
                </c:pt>
                <c:pt idx="1203">
                  <c:v>-1.6041916988122518</c:v>
                </c:pt>
                <c:pt idx="1204">
                  <c:v>-1.602954850933445</c:v>
                </c:pt>
                <c:pt idx="1205">
                  <c:v>-1.6017180030546383</c:v>
                </c:pt>
                <c:pt idx="1206">
                  <c:v>-1.6004811551758316</c:v>
                </c:pt>
                <c:pt idx="1207">
                  <c:v>-1.5992443072970248</c:v>
                </c:pt>
                <c:pt idx="1208">
                  <c:v>-1.5980074594182181</c:v>
                </c:pt>
                <c:pt idx="1209">
                  <c:v>-1.5967706115394114</c:v>
                </c:pt>
                <c:pt idx="1210">
                  <c:v>-1.5955337636606046</c:v>
                </c:pt>
                <c:pt idx="1211">
                  <c:v>-1.5942969157817979</c:v>
                </c:pt>
                <c:pt idx="1212">
                  <c:v>-1.5930600679029912</c:v>
                </c:pt>
                <c:pt idx="1213">
                  <c:v>-1.5918232200241844</c:v>
                </c:pt>
                <c:pt idx="1214">
                  <c:v>-1.5905863721453777</c:v>
                </c:pt>
                <c:pt idx="1215">
                  <c:v>-1.5893495242665709</c:v>
                </c:pt>
                <c:pt idx="1216">
                  <c:v>-1.5881126763877642</c:v>
                </c:pt>
                <c:pt idx="1217">
                  <c:v>-1.5868758285089575</c:v>
                </c:pt>
                <c:pt idx="1218">
                  <c:v>-1.5856389806301507</c:v>
                </c:pt>
                <c:pt idx="1219">
                  <c:v>-1.584402132751344</c:v>
                </c:pt>
                <c:pt idx="1220">
                  <c:v>-1.5831652848725373</c:v>
                </c:pt>
                <c:pt idx="1221">
                  <c:v>-1.5819284369937305</c:v>
                </c:pt>
                <c:pt idx="1222">
                  <c:v>-1.5806915891149238</c:v>
                </c:pt>
                <c:pt idx="1223">
                  <c:v>-1.5794547412361171</c:v>
                </c:pt>
                <c:pt idx="1224">
                  <c:v>-1.5782178933573103</c:v>
                </c:pt>
                <c:pt idx="1225">
                  <c:v>-1.5769810454785036</c:v>
                </c:pt>
                <c:pt idx="1226">
                  <c:v>-1.5757441975996969</c:v>
                </c:pt>
                <c:pt idx="1227">
                  <c:v>-1.5745073497208901</c:v>
                </c:pt>
                <c:pt idx="1228">
                  <c:v>-1.5732705018420834</c:v>
                </c:pt>
                <c:pt idx="1229">
                  <c:v>-1.5720336539632767</c:v>
                </c:pt>
                <c:pt idx="1230">
                  <c:v>-1.5707968060844699</c:v>
                </c:pt>
                <c:pt idx="1231">
                  <c:v>-1.5695599582056632</c:v>
                </c:pt>
                <c:pt idx="1232">
                  <c:v>-1.5683231103268565</c:v>
                </c:pt>
                <c:pt idx="1233">
                  <c:v>-1.5670862624480497</c:v>
                </c:pt>
                <c:pt idx="1234">
                  <c:v>-1.565849414569243</c:v>
                </c:pt>
                <c:pt idx="1235">
                  <c:v>-1.5646125666904362</c:v>
                </c:pt>
                <c:pt idx="1236">
                  <c:v>-1.5633757188116295</c:v>
                </c:pt>
                <c:pt idx="1237">
                  <c:v>-1.5621388709328228</c:v>
                </c:pt>
                <c:pt idx="1238">
                  <c:v>-1.560902023054016</c:v>
                </c:pt>
                <c:pt idx="1239">
                  <c:v>-1.5596651751752093</c:v>
                </c:pt>
                <c:pt idx="1240">
                  <c:v>-1.5584283272964026</c:v>
                </c:pt>
                <c:pt idx="1241">
                  <c:v>-1.5571914794175958</c:v>
                </c:pt>
                <c:pt idx="1242">
                  <c:v>-1.5559546315387891</c:v>
                </c:pt>
                <c:pt idx="1243">
                  <c:v>-1.5547177836599824</c:v>
                </c:pt>
                <c:pt idx="1244">
                  <c:v>-1.5534809357811756</c:v>
                </c:pt>
                <c:pt idx="1245">
                  <c:v>-1.5522440879023689</c:v>
                </c:pt>
                <c:pt idx="1246">
                  <c:v>-1.5510072400235622</c:v>
                </c:pt>
                <c:pt idx="1247">
                  <c:v>-1.5497703921447554</c:v>
                </c:pt>
                <c:pt idx="1248">
                  <c:v>-1.5485335442659487</c:v>
                </c:pt>
                <c:pt idx="1249">
                  <c:v>-1.547296696387142</c:v>
                </c:pt>
                <c:pt idx="1250">
                  <c:v>-1.5460598485083352</c:v>
                </c:pt>
                <c:pt idx="1251">
                  <c:v>-1.5448230006295285</c:v>
                </c:pt>
                <c:pt idx="1252">
                  <c:v>-1.5435861527507218</c:v>
                </c:pt>
                <c:pt idx="1253">
                  <c:v>-1.542349304871915</c:v>
                </c:pt>
                <c:pt idx="1254">
                  <c:v>-1.5411124569931083</c:v>
                </c:pt>
                <c:pt idx="1255">
                  <c:v>-1.5398756091143015</c:v>
                </c:pt>
                <c:pt idx="1256">
                  <c:v>-1.5386387612354948</c:v>
                </c:pt>
                <c:pt idx="1257">
                  <c:v>-1.5374019133566881</c:v>
                </c:pt>
                <c:pt idx="1258">
                  <c:v>-1.5361650654778813</c:v>
                </c:pt>
                <c:pt idx="1259">
                  <c:v>-1.5349282175990746</c:v>
                </c:pt>
                <c:pt idx="1260">
                  <c:v>-1.5336913697202679</c:v>
                </c:pt>
                <c:pt idx="1261">
                  <c:v>-1.5324545218414611</c:v>
                </c:pt>
                <c:pt idx="1262">
                  <c:v>-1.5312176739626544</c:v>
                </c:pt>
                <c:pt idx="1263">
                  <c:v>-1.5299808260838477</c:v>
                </c:pt>
                <c:pt idx="1264">
                  <c:v>-1.5287439782050409</c:v>
                </c:pt>
                <c:pt idx="1265">
                  <c:v>-1.5275071303262342</c:v>
                </c:pt>
                <c:pt idx="1266">
                  <c:v>-1.5262702824474275</c:v>
                </c:pt>
                <c:pt idx="1267">
                  <c:v>-1.5250334345686207</c:v>
                </c:pt>
                <c:pt idx="1268">
                  <c:v>-1.523796586689814</c:v>
                </c:pt>
                <c:pt idx="1269">
                  <c:v>-1.5225597388110073</c:v>
                </c:pt>
                <c:pt idx="1270">
                  <c:v>-1.5213228909322005</c:v>
                </c:pt>
                <c:pt idx="1271">
                  <c:v>-1.5200860430533938</c:v>
                </c:pt>
                <c:pt idx="1272">
                  <c:v>-1.5188491951745871</c:v>
                </c:pt>
                <c:pt idx="1273">
                  <c:v>-1.5176123472957803</c:v>
                </c:pt>
                <c:pt idx="1274">
                  <c:v>-1.5163754994169736</c:v>
                </c:pt>
                <c:pt idx="1275">
                  <c:v>-1.5151386515381668</c:v>
                </c:pt>
                <c:pt idx="1276">
                  <c:v>-1.5139018036593601</c:v>
                </c:pt>
                <c:pt idx="1277">
                  <c:v>-1.5126649557805534</c:v>
                </c:pt>
                <c:pt idx="1278">
                  <c:v>-1.5114281079017466</c:v>
                </c:pt>
                <c:pt idx="1279">
                  <c:v>-1.5101912600229399</c:v>
                </c:pt>
                <c:pt idx="1280">
                  <c:v>-1.5089544121441332</c:v>
                </c:pt>
                <c:pt idx="1281">
                  <c:v>-1.5077175642653264</c:v>
                </c:pt>
                <c:pt idx="1282">
                  <c:v>-1.5064807163865197</c:v>
                </c:pt>
                <c:pt idx="1283">
                  <c:v>-1.505243868507713</c:v>
                </c:pt>
                <c:pt idx="1284">
                  <c:v>-1.5040070206289062</c:v>
                </c:pt>
                <c:pt idx="1285">
                  <c:v>-1.5027701727500995</c:v>
                </c:pt>
                <c:pt idx="1286">
                  <c:v>-1.5015333248712928</c:v>
                </c:pt>
                <c:pt idx="1287">
                  <c:v>-1.500296476992486</c:v>
                </c:pt>
                <c:pt idx="1288">
                  <c:v>-1.4990596291136793</c:v>
                </c:pt>
                <c:pt idx="1289">
                  <c:v>-1.4978227812348726</c:v>
                </c:pt>
                <c:pt idx="1290">
                  <c:v>-1.4965859333560658</c:v>
                </c:pt>
                <c:pt idx="1291">
                  <c:v>-1.4953490854772591</c:v>
                </c:pt>
                <c:pt idx="1292">
                  <c:v>-1.4941122375984524</c:v>
                </c:pt>
                <c:pt idx="1293">
                  <c:v>-1.4928753897196456</c:v>
                </c:pt>
                <c:pt idx="1294">
                  <c:v>-1.4916385418408389</c:v>
                </c:pt>
                <c:pt idx="1295">
                  <c:v>-1.4904016939620321</c:v>
                </c:pt>
                <c:pt idx="1296">
                  <c:v>-1.4891648460832254</c:v>
                </c:pt>
                <c:pt idx="1297">
                  <c:v>-1.4879279982044187</c:v>
                </c:pt>
                <c:pt idx="1298">
                  <c:v>-1.4866911503256119</c:v>
                </c:pt>
                <c:pt idx="1299">
                  <c:v>-1.4854543024468052</c:v>
                </c:pt>
                <c:pt idx="1300">
                  <c:v>-1.4842174545679985</c:v>
                </c:pt>
                <c:pt idx="1301">
                  <c:v>-1.4829806066891917</c:v>
                </c:pt>
                <c:pt idx="1302">
                  <c:v>-1.481743758810385</c:v>
                </c:pt>
                <c:pt idx="1303">
                  <c:v>-1.4805069109315783</c:v>
                </c:pt>
                <c:pt idx="1304">
                  <c:v>-1.4792700630527715</c:v>
                </c:pt>
                <c:pt idx="1305">
                  <c:v>-1.4780332151739648</c:v>
                </c:pt>
                <c:pt idx="1306">
                  <c:v>-1.4767963672951581</c:v>
                </c:pt>
                <c:pt idx="1307">
                  <c:v>-1.4755595194163513</c:v>
                </c:pt>
                <c:pt idx="1308">
                  <c:v>-1.4743226715375446</c:v>
                </c:pt>
                <c:pt idx="1309">
                  <c:v>-1.4730858236587379</c:v>
                </c:pt>
                <c:pt idx="1310">
                  <c:v>-1.4718489757799311</c:v>
                </c:pt>
                <c:pt idx="1311">
                  <c:v>-1.4706121279011244</c:v>
                </c:pt>
                <c:pt idx="1312">
                  <c:v>-1.4693752800223177</c:v>
                </c:pt>
                <c:pt idx="1313">
                  <c:v>-1.4681384321435109</c:v>
                </c:pt>
                <c:pt idx="1314">
                  <c:v>-1.4669015842647042</c:v>
                </c:pt>
                <c:pt idx="1315">
                  <c:v>-1.4656647363858974</c:v>
                </c:pt>
                <c:pt idx="1316">
                  <c:v>-1.4644278885070907</c:v>
                </c:pt>
                <c:pt idx="1317">
                  <c:v>-1.463191040628284</c:v>
                </c:pt>
                <c:pt idx="1318">
                  <c:v>-1.4619541927494772</c:v>
                </c:pt>
                <c:pt idx="1319">
                  <c:v>-1.4607173448706705</c:v>
                </c:pt>
                <c:pt idx="1320">
                  <c:v>-1.4594804969918638</c:v>
                </c:pt>
                <c:pt idx="1321">
                  <c:v>-1.458243649113057</c:v>
                </c:pt>
                <c:pt idx="1322">
                  <c:v>-1.4570068012342503</c:v>
                </c:pt>
                <c:pt idx="1323">
                  <c:v>-1.4557699533554436</c:v>
                </c:pt>
                <c:pt idx="1324">
                  <c:v>-1.4545331054766368</c:v>
                </c:pt>
                <c:pt idx="1325">
                  <c:v>-1.4532962575978301</c:v>
                </c:pt>
                <c:pt idx="1326">
                  <c:v>-1.4520594097190234</c:v>
                </c:pt>
                <c:pt idx="1327">
                  <c:v>-1.4508225618402166</c:v>
                </c:pt>
                <c:pt idx="1328">
                  <c:v>-1.4495857139614099</c:v>
                </c:pt>
                <c:pt idx="1329">
                  <c:v>-1.4483488660826032</c:v>
                </c:pt>
                <c:pt idx="1330">
                  <c:v>-1.4471120182037964</c:v>
                </c:pt>
                <c:pt idx="1331">
                  <c:v>-1.4458751703249897</c:v>
                </c:pt>
                <c:pt idx="1332">
                  <c:v>-1.444638322446183</c:v>
                </c:pt>
                <c:pt idx="1333">
                  <c:v>-1.4434014745673762</c:v>
                </c:pt>
                <c:pt idx="1334">
                  <c:v>-1.4421646266885695</c:v>
                </c:pt>
                <c:pt idx="1335">
                  <c:v>-1.4409277788097627</c:v>
                </c:pt>
                <c:pt idx="1336">
                  <c:v>-1.439690930930956</c:v>
                </c:pt>
                <c:pt idx="1337">
                  <c:v>-1.4384540830521493</c:v>
                </c:pt>
                <c:pt idx="1338">
                  <c:v>-1.4372172351733425</c:v>
                </c:pt>
                <c:pt idx="1339">
                  <c:v>-1.4359803872945358</c:v>
                </c:pt>
                <c:pt idx="1340">
                  <c:v>-1.4347435394157291</c:v>
                </c:pt>
                <c:pt idx="1341">
                  <c:v>-1.4335066915369223</c:v>
                </c:pt>
                <c:pt idx="1342">
                  <c:v>-1.4322698436581156</c:v>
                </c:pt>
                <c:pt idx="1343">
                  <c:v>-1.4310329957793089</c:v>
                </c:pt>
                <c:pt idx="1344">
                  <c:v>-1.4297961479005021</c:v>
                </c:pt>
                <c:pt idx="1345">
                  <c:v>-1.4285593000216954</c:v>
                </c:pt>
                <c:pt idx="1346">
                  <c:v>-1.4273224521428887</c:v>
                </c:pt>
                <c:pt idx="1347">
                  <c:v>-1.4260856042640819</c:v>
                </c:pt>
                <c:pt idx="1348">
                  <c:v>-1.4248487563852752</c:v>
                </c:pt>
                <c:pt idx="1349">
                  <c:v>-1.4236119085064685</c:v>
                </c:pt>
                <c:pt idx="1350">
                  <c:v>-1.4223750606276617</c:v>
                </c:pt>
                <c:pt idx="1351">
                  <c:v>-1.421138212748855</c:v>
                </c:pt>
                <c:pt idx="1352">
                  <c:v>-1.4199013648700483</c:v>
                </c:pt>
                <c:pt idx="1353">
                  <c:v>-1.4186645169912415</c:v>
                </c:pt>
                <c:pt idx="1354">
                  <c:v>-1.4174276691124348</c:v>
                </c:pt>
                <c:pt idx="1355">
                  <c:v>-1.416190821233628</c:v>
                </c:pt>
                <c:pt idx="1356">
                  <c:v>-1.4149539733548213</c:v>
                </c:pt>
                <c:pt idx="1357">
                  <c:v>-1.4137171254760146</c:v>
                </c:pt>
                <c:pt idx="1358">
                  <c:v>-1.4124802775972078</c:v>
                </c:pt>
                <c:pt idx="1359">
                  <c:v>-1.4112434297184011</c:v>
                </c:pt>
                <c:pt idx="1360">
                  <c:v>-1.4100065818395944</c:v>
                </c:pt>
                <c:pt idx="1361">
                  <c:v>-1.4087697339607876</c:v>
                </c:pt>
                <c:pt idx="1362">
                  <c:v>-1.4075328860819809</c:v>
                </c:pt>
                <c:pt idx="1363">
                  <c:v>-1.4062960382031742</c:v>
                </c:pt>
                <c:pt idx="1364">
                  <c:v>-1.4050591903243674</c:v>
                </c:pt>
                <c:pt idx="1365">
                  <c:v>-1.4038223424455607</c:v>
                </c:pt>
                <c:pt idx="1366">
                  <c:v>-1.402585494566754</c:v>
                </c:pt>
                <c:pt idx="1367">
                  <c:v>-1.4013486466879472</c:v>
                </c:pt>
                <c:pt idx="1368">
                  <c:v>-1.4001117988091405</c:v>
                </c:pt>
                <c:pt idx="1369">
                  <c:v>-1.3988749509303338</c:v>
                </c:pt>
                <c:pt idx="1370">
                  <c:v>-1.397638103051527</c:v>
                </c:pt>
                <c:pt idx="1371">
                  <c:v>-1.3964012551727203</c:v>
                </c:pt>
                <c:pt idx="1372">
                  <c:v>-1.3951644072939136</c:v>
                </c:pt>
                <c:pt idx="1373">
                  <c:v>-1.3939275594151068</c:v>
                </c:pt>
                <c:pt idx="1374">
                  <c:v>-1.3926907115363001</c:v>
                </c:pt>
                <c:pt idx="1375">
                  <c:v>-1.3914538636574934</c:v>
                </c:pt>
                <c:pt idx="1376">
                  <c:v>-1.3902170157786866</c:v>
                </c:pt>
                <c:pt idx="1377">
                  <c:v>-1.3889801678998799</c:v>
                </c:pt>
                <c:pt idx="1378">
                  <c:v>-1.3877433200210731</c:v>
                </c:pt>
                <c:pt idx="1379">
                  <c:v>-1.3865064721422664</c:v>
                </c:pt>
                <c:pt idx="1380">
                  <c:v>-1.3852696242634597</c:v>
                </c:pt>
                <c:pt idx="1381">
                  <c:v>-1.3840327763846529</c:v>
                </c:pt>
                <c:pt idx="1382">
                  <c:v>-1.3827959285058462</c:v>
                </c:pt>
                <c:pt idx="1383">
                  <c:v>-1.3815590806270395</c:v>
                </c:pt>
                <c:pt idx="1384">
                  <c:v>-1.3803222327482327</c:v>
                </c:pt>
                <c:pt idx="1385">
                  <c:v>-1.379085384869426</c:v>
                </c:pt>
                <c:pt idx="1386">
                  <c:v>-1.3778485369906193</c:v>
                </c:pt>
                <c:pt idx="1387">
                  <c:v>-1.3766116891118125</c:v>
                </c:pt>
                <c:pt idx="1388">
                  <c:v>-1.3753748412330058</c:v>
                </c:pt>
                <c:pt idx="1389">
                  <c:v>-1.3741379933541991</c:v>
                </c:pt>
                <c:pt idx="1390">
                  <c:v>-1.3729011454753923</c:v>
                </c:pt>
                <c:pt idx="1391">
                  <c:v>-1.3716642975965856</c:v>
                </c:pt>
                <c:pt idx="1392">
                  <c:v>-1.3704274497177789</c:v>
                </c:pt>
                <c:pt idx="1393">
                  <c:v>-1.3691906018389721</c:v>
                </c:pt>
                <c:pt idx="1394">
                  <c:v>-1.3679537539601654</c:v>
                </c:pt>
                <c:pt idx="1395">
                  <c:v>-1.3667169060813587</c:v>
                </c:pt>
                <c:pt idx="1396">
                  <c:v>-1.3654800582025519</c:v>
                </c:pt>
                <c:pt idx="1397">
                  <c:v>-1.3642432103237452</c:v>
                </c:pt>
                <c:pt idx="1398">
                  <c:v>-1.3630063624449384</c:v>
                </c:pt>
                <c:pt idx="1399">
                  <c:v>-1.3617695145661317</c:v>
                </c:pt>
                <c:pt idx="1400">
                  <c:v>-1.360532666687325</c:v>
                </c:pt>
                <c:pt idx="1401">
                  <c:v>-1.3592958188085182</c:v>
                </c:pt>
                <c:pt idx="1402">
                  <c:v>-1.3580589709297115</c:v>
                </c:pt>
                <c:pt idx="1403">
                  <c:v>-1.3568221230509048</c:v>
                </c:pt>
                <c:pt idx="1404">
                  <c:v>-1.355585275172098</c:v>
                </c:pt>
                <c:pt idx="1405">
                  <c:v>-1.3543484272932913</c:v>
                </c:pt>
                <c:pt idx="1406">
                  <c:v>-1.3531115794144846</c:v>
                </c:pt>
                <c:pt idx="1407">
                  <c:v>-1.3518747315356778</c:v>
                </c:pt>
                <c:pt idx="1408">
                  <c:v>-1.3506378836568711</c:v>
                </c:pt>
                <c:pt idx="1409">
                  <c:v>-1.3494010357780644</c:v>
                </c:pt>
                <c:pt idx="1410">
                  <c:v>-1.3481641878992576</c:v>
                </c:pt>
                <c:pt idx="1411">
                  <c:v>-1.3469273400204509</c:v>
                </c:pt>
                <c:pt idx="1412">
                  <c:v>-1.3456904921416442</c:v>
                </c:pt>
                <c:pt idx="1413">
                  <c:v>-1.3444536442628374</c:v>
                </c:pt>
                <c:pt idx="1414">
                  <c:v>-1.3432167963840307</c:v>
                </c:pt>
                <c:pt idx="1415">
                  <c:v>-1.341979948505224</c:v>
                </c:pt>
                <c:pt idx="1416">
                  <c:v>-1.3407431006264172</c:v>
                </c:pt>
                <c:pt idx="1417">
                  <c:v>-1.3395062527476105</c:v>
                </c:pt>
                <c:pt idx="1418">
                  <c:v>-1.3382694048688037</c:v>
                </c:pt>
                <c:pt idx="1419">
                  <c:v>-1.337032556989997</c:v>
                </c:pt>
                <c:pt idx="1420">
                  <c:v>-1.3357957091111903</c:v>
                </c:pt>
                <c:pt idx="1421">
                  <c:v>-1.3345588612323835</c:v>
                </c:pt>
                <c:pt idx="1422">
                  <c:v>-1.3333220133535768</c:v>
                </c:pt>
                <c:pt idx="1423">
                  <c:v>-1.3320851654747701</c:v>
                </c:pt>
                <c:pt idx="1424">
                  <c:v>-1.3308483175959633</c:v>
                </c:pt>
                <c:pt idx="1425">
                  <c:v>-1.3296114697171566</c:v>
                </c:pt>
                <c:pt idx="1426">
                  <c:v>-1.3283746218383499</c:v>
                </c:pt>
                <c:pt idx="1427">
                  <c:v>-1.3271377739595431</c:v>
                </c:pt>
                <c:pt idx="1428">
                  <c:v>-1.3259009260807364</c:v>
                </c:pt>
                <c:pt idx="1429">
                  <c:v>-1.3246640782019297</c:v>
                </c:pt>
                <c:pt idx="1430">
                  <c:v>-1.3234272303231229</c:v>
                </c:pt>
                <c:pt idx="1431">
                  <c:v>-1.3221903824443162</c:v>
                </c:pt>
                <c:pt idx="1432">
                  <c:v>-1.3209535345655095</c:v>
                </c:pt>
                <c:pt idx="1433">
                  <c:v>-1.3197166866867027</c:v>
                </c:pt>
                <c:pt idx="1434">
                  <c:v>-1.318479838807896</c:v>
                </c:pt>
                <c:pt idx="1435">
                  <c:v>-1.3172429909290893</c:v>
                </c:pt>
                <c:pt idx="1436">
                  <c:v>-1.3160061430502825</c:v>
                </c:pt>
                <c:pt idx="1437">
                  <c:v>-1.3147692951714758</c:v>
                </c:pt>
                <c:pt idx="1438">
                  <c:v>-1.313532447292669</c:v>
                </c:pt>
                <c:pt idx="1439">
                  <c:v>-1.3122955994138623</c:v>
                </c:pt>
                <c:pt idx="1440">
                  <c:v>-1.3110587515350556</c:v>
                </c:pt>
                <c:pt idx="1441">
                  <c:v>-1.3098219036562488</c:v>
                </c:pt>
                <c:pt idx="1442">
                  <c:v>-1.3085850557774421</c:v>
                </c:pt>
                <c:pt idx="1443">
                  <c:v>-1.3073482078986354</c:v>
                </c:pt>
                <c:pt idx="1444">
                  <c:v>-1.3061113600198286</c:v>
                </c:pt>
                <c:pt idx="1445">
                  <c:v>-1.3048745121410219</c:v>
                </c:pt>
                <c:pt idx="1446">
                  <c:v>-1.3036376642622152</c:v>
                </c:pt>
                <c:pt idx="1447">
                  <c:v>-1.3024008163834084</c:v>
                </c:pt>
                <c:pt idx="1448">
                  <c:v>-1.3011639685046017</c:v>
                </c:pt>
                <c:pt idx="1449">
                  <c:v>-1.299927120625795</c:v>
                </c:pt>
                <c:pt idx="1450">
                  <c:v>-1.2986902727469882</c:v>
                </c:pt>
                <c:pt idx="1451">
                  <c:v>-1.2974534248681815</c:v>
                </c:pt>
                <c:pt idx="1452">
                  <c:v>-1.2962165769893748</c:v>
                </c:pt>
                <c:pt idx="1453">
                  <c:v>-1.294979729110568</c:v>
                </c:pt>
                <c:pt idx="1454">
                  <c:v>-1.2937428812317613</c:v>
                </c:pt>
                <c:pt idx="1455">
                  <c:v>-1.2925060333529546</c:v>
                </c:pt>
                <c:pt idx="1456">
                  <c:v>-1.2912691854741478</c:v>
                </c:pt>
                <c:pt idx="1457">
                  <c:v>-1.2900323375953411</c:v>
                </c:pt>
                <c:pt idx="1458">
                  <c:v>-1.2887954897165343</c:v>
                </c:pt>
                <c:pt idx="1459">
                  <c:v>-1.2875586418377276</c:v>
                </c:pt>
                <c:pt idx="1460">
                  <c:v>-1.2863217939589209</c:v>
                </c:pt>
                <c:pt idx="1461">
                  <c:v>-1.2850849460801141</c:v>
                </c:pt>
                <c:pt idx="1462">
                  <c:v>-1.2838480982013074</c:v>
                </c:pt>
                <c:pt idx="1463">
                  <c:v>-1.2826112503225007</c:v>
                </c:pt>
                <c:pt idx="1464">
                  <c:v>-1.2813744024436939</c:v>
                </c:pt>
                <c:pt idx="1465">
                  <c:v>-1.2801375545648872</c:v>
                </c:pt>
                <c:pt idx="1466">
                  <c:v>-1.2789007066860805</c:v>
                </c:pt>
                <c:pt idx="1467">
                  <c:v>-1.2776638588072737</c:v>
                </c:pt>
                <c:pt idx="1468">
                  <c:v>-1.276427010928467</c:v>
                </c:pt>
                <c:pt idx="1469">
                  <c:v>-1.2751901630496603</c:v>
                </c:pt>
                <c:pt idx="1470">
                  <c:v>-1.2739533151708535</c:v>
                </c:pt>
                <c:pt idx="1471">
                  <c:v>-1.2727164672920468</c:v>
                </c:pt>
                <c:pt idx="1472">
                  <c:v>-1.2714796194132401</c:v>
                </c:pt>
                <c:pt idx="1473">
                  <c:v>-1.2702427715344333</c:v>
                </c:pt>
                <c:pt idx="1474">
                  <c:v>-1.2690059236556266</c:v>
                </c:pt>
                <c:pt idx="1475">
                  <c:v>-1.2677690757768199</c:v>
                </c:pt>
                <c:pt idx="1476">
                  <c:v>-1.2665322278980131</c:v>
                </c:pt>
                <c:pt idx="1477">
                  <c:v>-1.2652953800192064</c:v>
                </c:pt>
                <c:pt idx="1478">
                  <c:v>-1.2640585321403996</c:v>
                </c:pt>
                <c:pt idx="1479">
                  <c:v>-1.2628216842615929</c:v>
                </c:pt>
                <c:pt idx="1480">
                  <c:v>-1.2615848363827862</c:v>
                </c:pt>
                <c:pt idx="1481">
                  <c:v>-1.2603479885039794</c:v>
                </c:pt>
                <c:pt idx="1482">
                  <c:v>-1.2591111406251727</c:v>
                </c:pt>
                <c:pt idx="1483">
                  <c:v>-1.257874292746366</c:v>
                </c:pt>
                <c:pt idx="1484">
                  <c:v>-1.2566374448675592</c:v>
                </c:pt>
                <c:pt idx="1485">
                  <c:v>-1.2554005969887525</c:v>
                </c:pt>
                <c:pt idx="1486">
                  <c:v>-1.2541637491099458</c:v>
                </c:pt>
                <c:pt idx="1487">
                  <c:v>-1.252926901231139</c:v>
                </c:pt>
                <c:pt idx="1488">
                  <c:v>-1.2516900533523323</c:v>
                </c:pt>
                <c:pt idx="1489">
                  <c:v>-1.2504532054735256</c:v>
                </c:pt>
                <c:pt idx="1490">
                  <c:v>-1.2492163575947188</c:v>
                </c:pt>
                <c:pt idx="1491">
                  <c:v>-1.2479795097159121</c:v>
                </c:pt>
                <c:pt idx="1492">
                  <c:v>-1.2467426618371054</c:v>
                </c:pt>
                <c:pt idx="1493">
                  <c:v>-1.2455058139582986</c:v>
                </c:pt>
                <c:pt idx="1494">
                  <c:v>-1.2442689660794919</c:v>
                </c:pt>
                <c:pt idx="1495">
                  <c:v>-1.2430321182006852</c:v>
                </c:pt>
                <c:pt idx="1496">
                  <c:v>-1.2417952703218784</c:v>
                </c:pt>
                <c:pt idx="1497">
                  <c:v>-1.2405584224430717</c:v>
                </c:pt>
                <c:pt idx="1498">
                  <c:v>-1.2393215745642649</c:v>
                </c:pt>
                <c:pt idx="1499">
                  <c:v>-1.2380847266854582</c:v>
                </c:pt>
                <c:pt idx="1500">
                  <c:v>-1.2368478788066515</c:v>
                </c:pt>
                <c:pt idx="1501">
                  <c:v>-1.2356110309278447</c:v>
                </c:pt>
                <c:pt idx="1502">
                  <c:v>-1.234374183049038</c:v>
                </c:pt>
                <c:pt idx="1503">
                  <c:v>-1.2331373351702313</c:v>
                </c:pt>
                <c:pt idx="1504">
                  <c:v>-1.2319004872914245</c:v>
                </c:pt>
                <c:pt idx="1505">
                  <c:v>-1.2306636394126178</c:v>
                </c:pt>
                <c:pt idx="1506">
                  <c:v>-1.2294267915338111</c:v>
                </c:pt>
                <c:pt idx="1507">
                  <c:v>-1.2281899436550043</c:v>
                </c:pt>
                <c:pt idx="1508">
                  <c:v>-1.2269530957761976</c:v>
                </c:pt>
                <c:pt idx="1509">
                  <c:v>-1.2257162478973909</c:v>
                </c:pt>
                <c:pt idx="1510">
                  <c:v>-1.2244794000185841</c:v>
                </c:pt>
                <c:pt idx="1511">
                  <c:v>-1.2232425521397774</c:v>
                </c:pt>
                <c:pt idx="1512">
                  <c:v>-1.2220057042609707</c:v>
                </c:pt>
                <c:pt idx="1513">
                  <c:v>-1.2207688563821639</c:v>
                </c:pt>
                <c:pt idx="1514">
                  <c:v>-1.2195320085033572</c:v>
                </c:pt>
                <c:pt idx="1515">
                  <c:v>-1.2182951606245505</c:v>
                </c:pt>
                <c:pt idx="1516">
                  <c:v>-1.2170583127457437</c:v>
                </c:pt>
                <c:pt idx="1517">
                  <c:v>-1.215821464866937</c:v>
                </c:pt>
                <c:pt idx="1518">
                  <c:v>-1.2145846169881303</c:v>
                </c:pt>
                <c:pt idx="1519">
                  <c:v>-1.2133477691093235</c:v>
                </c:pt>
                <c:pt idx="1520">
                  <c:v>-1.2121109212305168</c:v>
                </c:pt>
                <c:pt idx="1521">
                  <c:v>-1.21087407335171</c:v>
                </c:pt>
                <c:pt idx="1522">
                  <c:v>-1.2096372254729033</c:v>
                </c:pt>
                <c:pt idx="1523">
                  <c:v>-1.2084003775940966</c:v>
                </c:pt>
                <c:pt idx="1524">
                  <c:v>-1.2071635297152898</c:v>
                </c:pt>
                <c:pt idx="1525">
                  <c:v>-1.2059266818364831</c:v>
                </c:pt>
                <c:pt idx="1526">
                  <c:v>-1.2046898339576764</c:v>
                </c:pt>
                <c:pt idx="1527">
                  <c:v>-1.2034529860788696</c:v>
                </c:pt>
                <c:pt idx="1528">
                  <c:v>-1.2022161382000629</c:v>
                </c:pt>
                <c:pt idx="1529">
                  <c:v>-1.2009792903212562</c:v>
                </c:pt>
                <c:pt idx="1530">
                  <c:v>-1.1997424424424494</c:v>
                </c:pt>
                <c:pt idx="1531">
                  <c:v>-1.1985055945636427</c:v>
                </c:pt>
                <c:pt idx="1532">
                  <c:v>-1.197268746684836</c:v>
                </c:pt>
                <c:pt idx="1533">
                  <c:v>-1.1960318988060292</c:v>
                </c:pt>
                <c:pt idx="1534">
                  <c:v>-1.1947950509272225</c:v>
                </c:pt>
                <c:pt idx="1535">
                  <c:v>-1.1935582030484158</c:v>
                </c:pt>
                <c:pt idx="1536">
                  <c:v>-1.192321355169609</c:v>
                </c:pt>
                <c:pt idx="1537">
                  <c:v>-1.1910845072908023</c:v>
                </c:pt>
                <c:pt idx="1538">
                  <c:v>-1.1898476594119956</c:v>
                </c:pt>
                <c:pt idx="1539">
                  <c:v>-1.1886108115331888</c:v>
                </c:pt>
                <c:pt idx="1540">
                  <c:v>-1.1873739636543821</c:v>
                </c:pt>
                <c:pt idx="1541">
                  <c:v>-1.1861371157755753</c:v>
                </c:pt>
                <c:pt idx="1542">
                  <c:v>-1.1849002678967686</c:v>
                </c:pt>
                <c:pt idx="1543">
                  <c:v>-1.1836634200179619</c:v>
                </c:pt>
                <c:pt idx="1544">
                  <c:v>-1.1824265721391551</c:v>
                </c:pt>
                <c:pt idx="1545">
                  <c:v>-1.1811897242603484</c:v>
                </c:pt>
                <c:pt idx="1546">
                  <c:v>-1.1799528763815417</c:v>
                </c:pt>
                <c:pt idx="1547">
                  <c:v>-1.1787160285027349</c:v>
                </c:pt>
                <c:pt idx="1548">
                  <c:v>-1.1774791806239282</c:v>
                </c:pt>
                <c:pt idx="1549">
                  <c:v>-1.1762423327451215</c:v>
                </c:pt>
                <c:pt idx="1550">
                  <c:v>-1.1750054848663147</c:v>
                </c:pt>
                <c:pt idx="1551">
                  <c:v>-1.173768636987508</c:v>
                </c:pt>
                <c:pt idx="1552">
                  <c:v>-1.1725317891087013</c:v>
                </c:pt>
                <c:pt idx="1553">
                  <c:v>-1.1712949412298945</c:v>
                </c:pt>
                <c:pt idx="1554">
                  <c:v>-1.1700580933510878</c:v>
                </c:pt>
                <c:pt idx="1555">
                  <c:v>-1.1688212454722811</c:v>
                </c:pt>
                <c:pt idx="1556">
                  <c:v>-1.1675843975934743</c:v>
                </c:pt>
                <c:pt idx="1557">
                  <c:v>-1.1663475497146676</c:v>
                </c:pt>
                <c:pt idx="1558">
                  <c:v>-1.1651107018358609</c:v>
                </c:pt>
                <c:pt idx="1559">
                  <c:v>-1.1638738539570541</c:v>
                </c:pt>
                <c:pt idx="1560">
                  <c:v>-1.1626370060782474</c:v>
                </c:pt>
                <c:pt idx="1561">
                  <c:v>-1.1614001581994406</c:v>
                </c:pt>
                <c:pt idx="1562">
                  <c:v>-1.1601633103206339</c:v>
                </c:pt>
                <c:pt idx="1563">
                  <c:v>-1.1589264624418272</c:v>
                </c:pt>
                <c:pt idx="1564">
                  <c:v>-1.1576896145630204</c:v>
                </c:pt>
                <c:pt idx="1565">
                  <c:v>-1.1564527666842137</c:v>
                </c:pt>
                <c:pt idx="1566">
                  <c:v>-1.155215918805407</c:v>
                </c:pt>
                <c:pt idx="1567">
                  <c:v>-1.1539790709266002</c:v>
                </c:pt>
                <c:pt idx="1568">
                  <c:v>-1.1527422230477935</c:v>
                </c:pt>
                <c:pt idx="1569">
                  <c:v>-1.1515053751689868</c:v>
                </c:pt>
                <c:pt idx="1570">
                  <c:v>-1.15026852729018</c:v>
                </c:pt>
                <c:pt idx="1571">
                  <c:v>-1.1490316794113733</c:v>
                </c:pt>
                <c:pt idx="1572">
                  <c:v>-1.1477948315325666</c:v>
                </c:pt>
                <c:pt idx="1573">
                  <c:v>-1.1465579836537598</c:v>
                </c:pt>
                <c:pt idx="1574">
                  <c:v>-1.1453211357749531</c:v>
                </c:pt>
                <c:pt idx="1575">
                  <c:v>-1.1440842878961464</c:v>
                </c:pt>
                <c:pt idx="1576">
                  <c:v>-1.1428474400173396</c:v>
                </c:pt>
                <c:pt idx="1577">
                  <c:v>-1.1416105921385329</c:v>
                </c:pt>
                <c:pt idx="1578">
                  <c:v>-1.1403737442597262</c:v>
                </c:pt>
                <c:pt idx="1579">
                  <c:v>-1.1391368963809194</c:v>
                </c:pt>
                <c:pt idx="1580">
                  <c:v>-1.1379000485021127</c:v>
                </c:pt>
                <c:pt idx="1581">
                  <c:v>-1.1366632006233059</c:v>
                </c:pt>
                <c:pt idx="1582">
                  <c:v>-1.1354263527444992</c:v>
                </c:pt>
                <c:pt idx="1583">
                  <c:v>-1.1341895048656925</c:v>
                </c:pt>
                <c:pt idx="1584">
                  <c:v>-1.1329526569868857</c:v>
                </c:pt>
                <c:pt idx="1585">
                  <c:v>-1.131715809108079</c:v>
                </c:pt>
                <c:pt idx="1586">
                  <c:v>-1.1304789612292723</c:v>
                </c:pt>
                <c:pt idx="1587">
                  <c:v>-1.1292421133504655</c:v>
                </c:pt>
                <c:pt idx="1588">
                  <c:v>-1.1280052654716588</c:v>
                </c:pt>
                <c:pt idx="1589">
                  <c:v>-1.1267684175928521</c:v>
                </c:pt>
                <c:pt idx="1590">
                  <c:v>-1.1255315697140453</c:v>
                </c:pt>
                <c:pt idx="1591">
                  <c:v>-1.1242947218352386</c:v>
                </c:pt>
                <c:pt idx="1592">
                  <c:v>-1.1230578739564319</c:v>
                </c:pt>
                <c:pt idx="1593">
                  <c:v>-1.1218210260776251</c:v>
                </c:pt>
                <c:pt idx="1594">
                  <c:v>-1.1205841781988184</c:v>
                </c:pt>
                <c:pt idx="1595">
                  <c:v>-1.1193473303200117</c:v>
                </c:pt>
                <c:pt idx="1596">
                  <c:v>-1.1181104824412049</c:v>
                </c:pt>
                <c:pt idx="1597">
                  <c:v>-1.1168736345623982</c:v>
                </c:pt>
                <c:pt idx="1598">
                  <c:v>-1.1156367866835915</c:v>
                </c:pt>
                <c:pt idx="1599">
                  <c:v>-1.1143999388047847</c:v>
                </c:pt>
                <c:pt idx="1600">
                  <c:v>-1.113163090925978</c:v>
                </c:pt>
                <c:pt idx="1601">
                  <c:v>-1.1119262430471712</c:v>
                </c:pt>
                <c:pt idx="1602">
                  <c:v>-1.1106893951683645</c:v>
                </c:pt>
                <c:pt idx="1603">
                  <c:v>-1.1094525472895578</c:v>
                </c:pt>
                <c:pt idx="1604">
                  <c:v>-1.108215699410751</c:v>
                </c:pt>
                <c:pt idx="1605">
                  <c:v>-1.1069788515319443</c:v>
                </c:pt>
                <c:pt idx="1606">
                  <c:v>-1.1057420036531376</c:v>
                </c:pt>
                <c:pt idx="1607">
                  <c:v>-1.1045051557743308</c:v>
                </c:pt>
                <c:pt idx="1608">
                  <c:v>-1.1032683078955241</c:v>
                </c:pt>
                <c:pt idx="1609">
                  <c:v>-1.1020314600167174</c:v>
                </c:pt>
                <c:pt idx="1610">
                  <c:v>-1.1007946121379106</c:v>
                </c:pt>
                <c:pt idx="1611">
                  <c:v>-1.0995577642591039</c:v>
                </c:pt>
                <c:pt idx="1612">
                  <c:v>-1.0983209163802972</c:v>
                </c:pt>
                <c:pt idx="1613">
                  <c:v>-1.0970840685014904</c:v>
                </c:pt>
                <c:pt idx="1614">
                  <c:v>-1.0958472206226837</c:v>
                </c:pt>
                <c:pt idx="1615">
                  <c:v>-1.094610372743877</c:v>
                </c:pt>
                <c:pt idx="1616">
                  <c:v>-1.0933735248650702</c:v>
                </c:pt>
                <c:pt idx="1617">
                  <c:v>-1.0921366769862635</c:v>
                </c:pt>
                <c:pt idx="1618">
                  <c:v>-1.0908998291074568</c:v>
                </c:pt>
                <c:pt idx="1619">
                  <c:v>-1.08966298122865</c:v>
                </c:pt>
                <c:pt idx="1620">
                  <c:v>-1.0884261333498433</c:v>
                </c:pt>
                <c:pt idx="1621">
                  <c:v>-1.0871892854710365</c:v>
                </c:pt>
                <c:pt idx="1622">
                  <c:v>-1.0859524375922298</c:v>
                </c:pt>
                <c:pt idx="1623">
                  <c:v>-1.0847155897134231</c:v>
                </c:pt>
                <c:pt idx="1624">
                  <c:v>-1.0834787418346163</c:v>
                </c:pt>
                <c:pt idx="1625">
                  <c:v>-1.0822418939558096</c:v>
                </c:pt>
                <c:pt idx="1626">
                  <c:v>-1.0810050460770029</c:v>
                </c:pt>
                <c:pt idx="1627">
                  <c:v>-1.0797681981981961</c:v>
                </c:pt>
                <c:pt idx="1628">
                  <c:v>-1.0785313503193894</c:v>
                </c:pt>
                <c:pt idx="1629">
                  <c:v>-1.0772945024405827</c:v>
                </c:pt>
                <c:pt idx="1630">
                  <c:v>-1.0760576545617759</c:v>
                </c:pt>
                <c:pt idx="1631">
                  <c:v>-1.0748208066829692</c:v>
                </c:pt>
                <c:pt idx="1632">
                  <c:v>-1.0735839588041625</c:v>
                </c:pt>
                <c:pt idx="1633">
                  <c:v>-1.0723471109253557</c:v>
                </c:pt>
                <c:pt idx="1634">
                  <c:v>-1.071110263046549</c:v>
                </c:pt>
                <c:pt idx="1635">
                  <c:v>-1.0698734151677423</c:v>
                </c:pt>
                <c:pt idx="1636">
                  <c:v>-1.0686365672889355</c:v>
                </c:pt>
                <c:pt idx="1637">
                  <c:v>-1.0673997194101288</c:v>
                </c:pt>
                <c:pt idx="1638">
                  <c:v>-1.0661628715313221</c:v>
                </c:pt>
                <c:pt idx="1639">
                  <c:v>-1.0649260236525153</c:v>
                </c:pt>
                <c:pt idx="1640">
                  <c:v>-1.0636891757737086</c:v>
                </c:pt>
                <c:pt idx="1641">
                  <c:v>-1.0624523278949018</c:v>
                </c:pt>
                <c:pt idx="1642">
                  <c:v>-1.0612154800160951</c:v>
                </c:pt>
                <c:pt idx="1643">
                  <c:v>-1.0599786321372884</c:v>
                </c:pt>
                <c:pt idx="1644">
                  <c:v>-1.0587417842584816</c:v>
                </c:pt>
                <c:pt idx="1645">
                  <c:v>-1.0575049363796749</c:v>
                </c:pt>
                <c:pt idx="1646">
                  <c:v>-1.0562680885008682</c:v>
                </c:pt>
                <c:pt idx="1647">
                  <c:v>-1.0550312406220614</c:v>
                </c:pt>
                <c:pt idx="1648">
                  <c:v>-1.0537943927432547</c:v>
                </c:pt>
                <c:pt idx="1649">
                  <c:v>-1.052557544864448</c:v>
                </c:pt>
                <c:pt idx="1650">
                  <c:v>-1.0513206969856412</c:v>
                </c:pt>
                <c:pt idx="1651">
                  <c:v>-1.0500838491068345</c:v>
                </c:pt>
                <c:pt idx="1652">
                  <c:v>-1.0488470012280278</c:v>
                </c:pt>
                <c:pt idx="1653">
                  <c:v>-1.047610153349221</c:v>
                </c:pt>
                <c:pt idx="1654">
                  <c:v>-1.0463733054704143</c:v>
                </c:pt>
                <c:pt idx="1655">
                  <c:v>-1.0451364575916076</c:v>
                </c:pt>
                <c:pt idx="1656">
                  <c:v>-1.0438996097128008</c:v>
                </c:pt>
                <c:pt idx="1657">
                  <c:v>-1.0426627618339941</c:v>
                </c:pt>
                <c:pt idx="1658">
                  <c:v>-1.0414259139551874</c:v>
                </c:pt>
                <c:pt idx="1659">
                  <c:v>-1.0401890660763806</c:v>
                </c:pt>
                <c:pt idx="1660">
                  <c:v>-1.0389522181975739</c:v>
                </c:pt>
                <c:pt idx="1661">
                  <c:v>-1.0377153703187671</c:v>
                </c:pt>
                <c:pt idx="1662">
                  <c:v>-1.0364785224399604</c:v>
                </c:pt>
                <c:pt idx="1663">
                  <c:v>-1.0352416745611537</c:v>
                </c:pt>
                <c:pt idx="1664">
                  <c:v>-1.0340048266823469</c:v>
                </c:pt>
                <c:pt idx="1665">
                  <c:v>-1.0327679788035402</c:v>
                </c:pt>
                <c:pt idx="1666">
                  <c:v>-1.0315311309247335</c:v>
                </c:pt>
                <c:pt idx="1667">
                  <c:v>-1.0302942830459267</c:v>
                </c:pt>
                <c:pt idx="1668">
                  <c:v>-1.02905743516712</c:v>
                </c:pt>
                <c:pt idx="1669">
                  <c:v>-1.0278205872883133</c:v>
                </c:pt>
                <c:pt idx="1670">
                  <c:v>-1.0265837394095065</c:v>
                </c:pt>
                <c:pt idx="1671">
                  <c:v>-1.0253468915306998</c:v>
                </c:pt>
                <c:pt idx="1672">
                  <c:v>-1.0241100436518931</c:v>
                </c:pt>
                <c:pt idx="1673">
                  <c:v>-1.0228731957730863</c:v>
                </c:pt>
                <c:pt idx="1674">
                  <c:v>-1.0216363478942796</c:v>
                </c:pt>
                <c:pt idx="1675">
                  <c:v>-1.0203995000154729</c:v>
                </c:pt>
                <c:pt idx="1676">
                  <c:v>-1.0191626521366661</c:v>
                </c:pt>
                <c:pt idx="1677">
                  <c:v>-1.0179258042578594</c:v>
                </c:pt>
                <c:pt idx="1678">
                  <c:v>-1.0166889563790527</c:v>
                </c:pt>
                <c:pt idx="1679">
                  <c:v>-1.0154521085002459</c:v>
                </c:pt>
                <c:pt idx="1680">
                  <c:v>-1.0142152606214392</c:v>
                </c:pt>
                <c:pt idx="1681">
                  <c:v>-1.0129784127426325</c:v>
                </c:pt>
                <c:pt idx="1682">
                  <c:v>-1.0117415648638257</c:v>
                </c:pt>
                <c:pt idx="1683">
                  <c:v>-1.010504716985019</c:v>
                </c:pt>
                <c:pt idx="1684">
                  <c:v>-1.0092678691062122</c:v>
                </c:pt>
                <c:pt idx="1685">
                  <c:v>-1.0080310212274055</c:v>
                </c:pt>
                <c:pt idx="1686">
                  <c:v>-1.0067941733485988</c:v>
                </c:pt>
                <c:pt idx="1687">
                  <c:v>-1.005557325469792</c:v>
                </c:pt>
                <c:pt idx="1688">
                  <c:v>-1.0043204775909853</c:v>
                </c:pt>
                <c:pt idx="1689">
                  <c:v>-1.0030836297121786</c:v>
                </c:pt>
                <c:pt idx="1690">
                  <c:v>-1.0018467818333718</c:v>
                </c:pt>
                <c:pt idx="1691">
                  <c:v>-1.0006099339545651</c:v>
                </c:pt>
                <c:pt idx="1692">
                  <c:v>-0.99937308607575837</c:v>
                </c:pt>
                <c:pt idx="1693">
                  <c:v>-0.99813623819695163</c:v>
                </c:pt>
                <c:pt idx="1694">
                  <c:v>-0.9968993903181449</c:v>
                </c:pt>
                <c:pt idx="1695">
                  <c:v>-0.99566254243933816</c:v>
                </c:pt>
                <c:pt idx="1696">
                  <c:v>-0.99442569456053143</c:v>
                </c:pt>
                <c:pt idx="1697">
                  <c:v>-0.99318884668172469</c:v>
                </c:pt>
                <c:pt idx="1698">
                  <c:v>-0.99195199880291796</c:v>
                </c:pt>
                <c:pt idx="1699">
                  <c:v>-0.99071515092411122</c:v>
                </c:pt>
                <c:pt idx="1700">
                  <c:v>-0.98947830304530449</c:v>
                </c:pt>
                <c:pt idx="1701">
                  <c:v>-0.98824145516649775</c:v>
                </c:pt>
                <c:pt idx="1702">
                  <c:v>-0.98700460728769102</c:v>
                </c:pt>
                <c:pt idx="1703">
                  <c:v>-0.98576775940888428</c:v>
                </c:pt>
                <c:pt idx="1704">
                  <c:v>-0.98453091153007755</c:v>
                </c:pt>
                <c:pt idx="1705">
                  <c:v>-0.98329406365127081</c:v>
                </c:pt>
                <c:pt idx="1706">
                  <c:v>-0.98205721577246408</c:v>
                </c:pt>
                <c:pt idx="1707">
                  <c:v>-0.98082036789365734</c:v>
                </c:pt>
                <c:pt idx="1708">
                  <c:v>-0.97958352001485061</c:v>
                </c:pt>
                <c:pt idx="1709">
                  <c:v>-0.97834667213604387</c:v>
                </c:pt>
                <c:pt idx="1710">
                  <c:v>-0.97710982425723714</c:v>
                </c:pt>
                <c:pt idx="1711">
                  <c:v>-0.9758729763784304</c:v>
                </c:pt>
                <c:pt idx="1712">
                  <c:v>-0.97463612849962367</c:v>
                </c:pt>
                <c:pt idx="1713">
                  <c:v>-0.97339928062081693</c:v>
                </c:pt>
                <c:pt idx="1714">
                  <c:v>-0.9721624327420102</c:v>
                </c:pt>
                <c:pt idx="1715">
                  <c:v>-0.97092558486320346</c:v>
                </c:pt>
                <c:pt idx="1716">
                  <c:v>-0.96968873698439673</c:v>
                </c:pt>
                <c:pt idx="1717">
                  <c:v>-0.96845188910558999</c:v>
                </c:pt>
                <c:pt idx="1718">
                  <c:v>-0.96721504122678326</c:v>
                </c:pt>
                <c:pt idx="1719">
                  <c:v>-0.96597819334797652</c:v>
                </c:pt>
                <c:pt idx="1720">
                  <c:v>-0.96474134546916979</c:v>
                </c:pt>
                <c:pt idx="1721">
                  <c:v>-0.96350449759036305</c:v>
                </c:pt>
                <c:pt idx="1722">
                  <c:v>-0.96226764971155632</c:v>
                </c:pt>
                <c:pt idx="1723">
                  <c:v>-0.96103080183274958</c:v>
                </c:pt>
                <c:pt idx="1724">
                  <c:v>-0.95979395395394285</c:v>
                </c:pt>
                <c:pt idx="1725">
                  <c:v>-0.95855710607513611</c:v>
                </c:pt>
                <c:pt idx="1726">
                  <c:v>-0.95732025819632938</c:v>
                </c:pt>
                <c:pt idx="1727">
                  <c:v>-0.95608341031752264</c:v>
                </c:pt>
                <c:pt idx="1728">
                  <c:v>-0.95484656243871591</c:v>
                </c:pt>
                <c:pt idx="1729">
                  <c:v>-0.95360971455990917</c:v>
                </c:pt>
                <c:pt idx="1730">
                  <c:v>-0.95237286668110244</c:v>
                </c:pt>
                <c:pt idx="1731">
                  <c:v>-0.9511360188022957</c:v>
                </c:pt>
                <c:pt idx="1732">
                  <c:v>-0.94989917092348897</c:v>
                </c:pt>
                <c:pt idx="1733">
                  <c:v>-0.94866232304468223</c:v>
                </c:pt>
                <c:pt idx="1734">
                  <c:v>-0.9474254751658755</c:v>
                </c:pt>
                <c:pt idx="1735">
                  <c:v>-0.94618862728706876</c:v>
                </c:pt>
                <c:pt idx="1736">
                  <c:v>-0.94495177940826203</c:v>
                </c:pt>
                <c:pt idx="1737">
                  <c:v>-0.94371493152945529</c:v>
                </c:pt>
                <c:pt idx="1738">
                  <c:v>-0.94247808365064856</c:v>
                </c:pt>
                <c:pt idx="1739">
                  <c:v>-0.94124123577184182</c:v>
                </c:pt>
                <c:pt idx="1740">
                  <c:v>-0.94000438789303509</c:v>
                </c:pt>
                <c:pt idx="1741">
                  <c:v>-0.93876754001422835</c:v>
                </c:pt>
                <c:pt idx="1742">
                  <c:v>-0.93753069213542162</c:v>
                </c:pt>
                <c:pt idx="1743">
                  <c:v>-0.93629384425661488</c:v>
                </c:pt>
                <c:pt idx="1744">
                  <c:v>-0.93505699637780815</c:v>
                </c:pt>
                <c:pt idx="1745">
                  <c:v>-0.93382014849900141</c:v>
                </c:pt>
                <c:pt idx="1746">
                  <c:v>-0.93258330062019468</c:v>
                </c:pt>
                <c:pt idx="1747">
                  <c:v>-0.93134645274138794</c:v>
                </c:pt>
                <c:pt idx="1748">
                  <c:v>-0.93010960486258121</c:v>
                </c:pt>
                <c:pt idx="1749">
                  <c:v>-0.92887275698377447</c:v>
                </c:pt>
                <c:pt idx="1750">
                  <c:v>-0.92763590910496774</c:v>
                </c:pt>
                <c:pt idx="1751">
                  <c:v>-0.926399061226161</c:v>
                </c:pt>
                <c:pt idx="1752">
                  <c:v>-0.92516221334735427</c:v>
                </c:pt>
                <c:pt idx="1753">
                  <c:v>-0.92392536546854753</c:v>
                </c:pt>
                <c:pt idx="1754">
                  <c:v>-0.9226885175897408</c:v>
                </c:pt>
                <c:pt idx="1755">
                  <c:v>-0.92145166971093406</c:v>
                </c:pt>
                <c:pt idx="1756">
                  <c:v>-0.92021482183212733</c:v>
                </c:pt>
                <c:pt idx="1757">
                  <c:v>-0.91897797395332059</c:v>
                </c:pt>
                <c:pt idx="1758">
                  <c:v>-0.91774112607451386</c:v>
                </c:pt>
                <c:pt idx="1759">
                  <c:v>-0.91650427819570712</c:v>
                </c:pt>
                <c:pt idx="1760">
                  <c:v>-0.91526743031690039</c:v>
                </c:pt>
                <c:pt idx="1761">
                  <c:v>-0.91403058243809365</c:v>
                </c:pt>
                <c:pt idx="1762">
                  <c:v>-0.91279373455928692</c:v>
                </c:pt>
                <c:pt idx="1763">
                  <c:v>-0.91155688668048018</c:v>
                </c:pt>
                <c:pt idx="1764">
                  <c:v>-0.91032003880167345</c:v>
                </c:pt>
                <c:pt idx="1765">
                  <c:v>-0.90908319092286671</c:v>
                </c:pt>
                <c:pt idx="1766">
                  <c:v>-0.90784634304405998</c:v>
                </c:pt>
                <c:pt idx="1767">
                  <c:v>-0.90660949516525324</c:v>
                </c:pt>
                <c:pt idx="1768">
                  <c:v>-0.90537264728644651</c:v>
                </c:pt>
                <c:pt idx="1769">
                  <c:v>-0.90413579940763977</c:v>
                </c:pt>
                <c:pt idx="1770">
                  <c:v>-0.90289895152883304</c:v>
                </c:pt>
                <c:pt idx="1771">
                  <c:v>-0.9016621036500263</c:v>
                </c:pt>
                <c:pt idx="1772">
                  <c:v>-0.90042525577121957</c:v>
                </c:pt>
                <c:pt idx="1773">
                  <c:v>-0.89918840789241283</c:v>
                </c:pt>
                <c:pt idx="1774">
                  <c:v>-0.8979515600136061</c:v>
                </c:pt>
                <c:pt idx="1775">
                  <c:v>-0.89671471213479936</c:v>
                </c:pt>
                <c:pt idx="1776">
                  <c:v>-0.89547786425599263</c:v>
                </c:pt>
                <c:pt idx="1777">
                  <c:v>-0.89424101637718589</c:v>
                </c:pt>
                <c:pt idx="1778">
                  <c:v>-0.89300416849837916</c:v>
                </c:pt>
                <c:pt idx="1779">
                  <c:v>-0.89176732061957242</c:v>
                </c:pt>
                <c:pt idx="1780">
                  <c:v>-0.89053047274076569</c:v>
                </c:pt>
                <c:pt idx="1781">
                  <c:v>-0.88929362486195895</c:v>
                </c:pt>
                <c:pt idx="1782">
                  <c:v>-0.88805677698315222</c:v>
                </c:pt>
                <c:pt idx="1783">
                  <c:v>-0.88681992910434548</c:v>
                </c:pt>
                <c:pt idx="1784">
                  <c:v>-0.88558308122553875</c:v>
                </c:pt>
                <c:pt idx="1785">
                  <c:v>-0.88434623334673201</c:v>
                </c:pt>
                <c:pt idx="1786">
                  <c:v>-0.88310938546792528</c:v>
                </c:pt>
                <c:pt idx="1787">
                  <c:v>-0.88187253758911854</c:v>
                </c:pt>
                <c:pt idx="1788">
                  <c:v>-0.88063568971031181</c:v>
                </c:pt>
                <c:pt idx="1789">
                  <c:v>-0.87939884183150507</c:v>
                </c:pt>
                <c:pt idx="1790">
                  <c:v>-0.87816199395269834</c:v>
                </c:pt>
                <c:pt idx="1791">
                  <c:v>-0.8769251460738916</c:v>
                </c:pt>
                <c:pt idx="1792">
                  <c:v>-0.87568829819508487</c:v>
                </c:pt>
                <c:pt idx="1793">
                  <c:v>-0.87445145031627813</c:v>
                </c:pt>
                <c:pt idx="1794">
                  <c:v>-0.8732146024374714</c:v>
                </c:pt>
                <c:pt idx="1795">
                  <c:v>-0.87197775455866466</c:v>
                </c:pt>
                <c:pt idx="1796">
                  <c:v>-0.87074090667985793</c:v>
                </c:pt>
                <c:pt idx="1797">
                  <c:v>-0.86950405880105119</c:v>
                </c:pt>
                <c:pt idx="1798">
                  <c:v>-0.86826721092224446</c:v>
                </c:pt>
                <c:pt idx="1799">
                  <c:v>-0.86703036304343772</c:v>
                </c:pt>
                <c:pt idx="1800">
                  <c:v>-0.86579351516463099</c:v>
                </c:pt>
                <c:pt idx="1801">
                  <c:v>-0.86455666728582425</c:v>
                </c:pt>
                <c:pt idx="1802">
                  <c:v>-0.86331981940701752</c:v>
                </c:pt>
                <c:pt idx="1803">
                  <c:v>-0.86208297152821078</c:v>
                </c:pt>
                <c:pt idx="1804">
                  <c:v>-0.86084612364940405</c:v>
                </c:pt>
                <c:pt idx="1805">
                  <c:v>-0.85960927577059731</c:v>
                </c:pt>
                <c:pt idx="1806">
                  <c:v>-0.85837242789179058</c:v>
                </c:pt>
                <c:pt idx="1807">
                  <c:v>-0.85713558001298384</c:v>
                </c:pt>
                <c:pt idx="1808">
                  <c:v>-0.85589873213417711</c:v>
                </c:pt>
                <c:pt idx="1809">
                  <c:v>-0.85466188425537037</c:v>
                </c:pt>
                <c:pt idx="1810">
                  <c:v>-0.85342503637656364</c:v>
                </c:pt>
                <c:pt idx="1811">
                  <c:v>-0.8521881884977569</c:v>
                </c:pt>
                <c:pt idx="1812">
                  <c:v>-0.85095134061895017</c:v>
                </c:pt>
                <c:pt idx="1813">
                  <c:v>-0.84971449274014343</c:v>
                </c:pt>
                <c:pt idx="1814">
                  <c:v>-0.8484776448613367</c:v>
                </c:pt>
                <c:pt idx="1815">
                  <c:v>-0.84724079698252996</c:v>
                </c:pt>
                <c:pt idx="1816">
                  <c:v>-0.84600394910372323</c:v>
                </c:pt>
                <c:pt idx="1817">
                  <c:v>-0.84476710122491649</c:v>
                </c:pt>
                <c:pt idx="1818">
                  <c:v>-0.84353025334610976</c:v>
                </c:pt>
                <c:pt idx="1819">
                  <c:v>-0.84229340546730302</c:v>
                </c:pt>
                <c:pt idx="1820">
                  <c:v>-0.84105655758849629</c:v>
                </c:pt>
                <c:pt idx="1821">
                  <c:v>-0.83981970970968955</c:v>
                </c:pt>
                <c:pt idx="1822">
                  <c:v>-0.83858286183088282</c:v>
                </c:pt>
                <c:pt idx="1823">
                  <c:v>-0.83734601395207608</c:v>
                </c:pt>
                <c:pt idx="1824">
                  <c:v>-0.83610916607326935</c:v>
                </c:pt>
                <c:pt idx="1825">
                  <c:v>-0.83487231819446261</c:v>
                </c:pt>
                <c:pt idx="1826">
                  <c:v>-0.83363547031565588</c:v>
                </c:pt>
                <c:pt idx="1827">
                  <c:v>-0.83239862243684914</c:v>
                </c:pt>
                <c:pt idx="1828">
                  <c:v>-0.83116177455804241</c:v>
                </c:pt>
                <c:pt idx="1829">
                  <c:v>-0.82992492667923567</c:v>
                </c:pt>
                <c:pt idx="1830">
                  <c:v>-0.82868807880042894</c:v>
                </c:pt>
                <c:pt idx="1831">
                  <c:v>-0.82745123092162221</c:v>
                </c:pt>
                <c:pt idx="1832">
                  <c:v>-0.82621438304281547</c:v>
                </c:pt>
                <c:pt idx="1833">
                  <c:v>-0.82497753516400874</c:v>
                </c:pt>
                <c:pt idx="1834">
                  <c:v>-0.823740687285202</c:v>
                </c:pt>
                <c:pt idx="1835">
                  <c:v>-0.82250383940639527</c:v>
                </c:pt>
                <c:pt idx="1836">
                  <c:v>-0.82126699152758853</c:v>
                </c:pt>
                <c:pt idx="1837">
                  <c:v>-0.8200301436487818</c:v>
                </c:pt>
                <c:pt idx="1838">
                  <c:v>-0.81879329576997506</c:v>
                </c:pt>
                <c:pt idx="1839">
                  <c:v>-0.81755644789116833</c:v>
                </c:pt>
                <c:pt idx="1840">
                  <c:v>-0.81631960001236159</c:v>
                </c:pt>
                <c:pt idx="1841">
                  <c:v>-0.81508275213355486</c:v>
                </c:pt>
                <c:pt idx="1842">
                  <c:v>-0.81384590425474812</c:v>
                </c:pt>
                <c:pt idx="1843">
                  <c:v>-0.81260905637594139</c:v>
                </c:pt>
                <c:pt idx="1844">
                  <c:v>-0.81137220849713465</c:v>
                </c:pt>
                <c:pt idx="1845">
                  <c:v>-0.81013536061832792</c:v>
                </c:pt>
                <c:pt idx="1846">
                  <c:v>-0.80889851273952118</c:v>
                </c:pt>
                <c:pt idx="1847">
                  <c:v>-0.80766166486071445</c:v>
                </c:pt>
                <c:pt idx="1848">
                  <c:v>-0.80642481698190771</c:v>
                </c:pt>
                <c:pt idx="1849">
                  <c:v>-0.80518796910310098</c:v>
                </c:pt>
                <c:pt idx="1850">
                  <c:v>-0.80395112122429424</c:v>
                </c:pt>
                <c:pt idx="1851">
                  <c:v>-0.80271427334548751</c:v>
                </c:pt>
                <c:pt idx="1852">
                  <c:v>-0.80147742546668077</c:v>
                </c:pt>
                <c:pt idx="1853">
                  <c:v>-0.80024057758787404</c:v>
                </c:pt>
                <c:pt idx="1854">
                  <c:v>-0.7990037297090673</c:v>
                </c:pt>
                <c:pt idx="1855">
                  <c:v>-0.79776688183026057</c:v>
                </c:pt>
                <c:pt idx="1856">
                  <c:v>-0.79653003395145383</c:v>
                </c:pt>
                <c:pt idx="1857">
                  <c:v>-0.7952931860726471</c:v>
                </c:pt>
                <c:pt idx="1858">
                  <c:v>-0.79405633819384036</c:v>
                </c:pt>
                <c:pt idx="1859">
                  <c:v>-0.79281949031503363</c:v>
                </c:pt>
                <c:pt idx="1860">
                  <c:v>-0.79158264243622689</c:v>
                </c:pt>
                <c:pt idx="1861">
                  <c:v>-0.79034579455742016</c:v>
                </c:pt>
                <c:pt idx="1862">
                  <c:v>-0.78910894667861342</c:v>
                </c:pt>
                <c:pt idx="1863">
                  <c:v>-0.78787209879980669</c:v>
                </c:pt>
                <c:pt idx="1864">
                  <c:v>-0.78663525092099995</c:v>
                </c:pt>
                <c:pt idx="1865">
                  <c:v>-0.78539840304219322</c:v>
                </c:pt>
                <c:pt idx="1866">
                  <c:v>-0.78416155516338648</c:v>
                </c:pt>
                <c:pt idx="1867">
                  <c:v>-0.78292470728457975</c:v>
                </c:pt>
                <c:pt idx="1868">
                  <c:v>-0.78168785940577301</c:v>
                </c:pt>
                <c:pt idx="1869">
                  <c:v>-0.78045101152696628</c:v>
                </c:pt>
                <c:pt idx="1870">
                  <c:v>-0.77921416364815954</c:v>
                </c:pt>
                <c:pt idx="1871">
                  <c:v>-0.77797731576935281</c:v>
                </c:pt>
                <c:pt idx="1872">
                  <c:v>-0.77674046789054607</c:v>
                </c:pt>
                <c:pt idx="1873">
                  <c:v>-0.77550362001173934</c:v>
                </c:pt>
                <c:pt idx="1874">
                  <c:v>-0.7742667721329326</c:v>
                </c:pt>
                <c:pt idx="1875">
                  <c:v>-0.77302992425412587</c:v>
                </c:pt>
                <c:pt idx="1876">
                  <c:v>-0.77179307637531913</c:v>
                </c:pt>
                <c:pt idx="1877">
                  <c:v>-0.7705562284965124</c:v>
                </c:pt>
                <c:pt idx="1878">
                  <c:v>-0.76931938061770566</c:v>
                </c:pt>
                <c:pt idx="1879">
                  <c:v>-0.76808253273889893</c:v>
                </c:pt>
                <c:pt idx="1880">
                  <c:v>-0.76684568486009219</c:v>
                </c:pt>
                <c:pt idx="1881">
                  <c:v>-0.76560883698128546</c:v>
                </c:pt>
                <c:pt idx="1882">
                  <c:v>-0.76437198910247872</c:v>
                </c:pt>
                <c:pt idx="1883">
                  <c:v>-0.76313514122367199</c:v>
                </c:pt>
                <c:pt idx="1884">
                  <c:v>-0.76189829334486525</c:v>
                </c:pt>
                <c:pt idx="1885">
                  <c:v>-0.76066144546605852</c:v>
                </c:pt>
                <c:pt idx="1886">
                  <c:v>-0.75942459758725178</c:v>
                </c:pt>
                <c:pt idx="1887">
                  <c:v>-0.75818774970844505</c:v>
                </c:pt>
                <c:pt idx="1888">
                  <c:v>-0.75695090182963831</c:v>
                </c:pt>
                <c:pt idx="1889">
                  <c:v>-0.75571405395083158</c:v>
                </c:pt>
                <c:pt idx="1890">
                  <c:v>-0.75447720607202484</c:v>
                </c:pt>
                <c:pt idx="1891">
                  <c:v>-0.75324035819321811</c:v>
                </c:pt>
                <c:pt idx="1892">
                  <c:v>-0.75200351031441137</c:v>
                </c:pt>
                <c:pt idx="1893">
                  <c:v>-0.75076666243560464</c:v>
                </c:pt>
                <c:pt idx="1894">
                  <c:v>-0.7495298145567979</c:v>
                </c:pt>
                <c:pt idx="1895">
                  <c:v>-0.74829296667799117</c:v>
                </c:pt>
                <c:pt idx="1896">
                  <c:v>-0.74705611879918443</c:v>
                </c:pt>
                <c:pt idx="1897">
                  <c:v>-0.7458192709203777</c:v>
                </c:pt>
                <c:pt idx="1898">
                  <c:v>-0.74458242304157096</c:v>
                </c:pt>
                <c:pt idx="1899">
                  <c:v>-0.74334557516276423</c:v>
                </c:pt>
                <c:pt idx="1900">
                  <c:v>-0.74210872728395749</c:v>
                </c:pt>
                <c:pt idx="1901">
                  <c:v>-0.74087187940515076</c:v>
                </c:pt>
                <c:pt idx="1902">
                  <c:v>-0.73963503152634402</c:v>
                </c:pt>
                <c:pt idx="1903">
                  <c:v>-0.73839818364753729</c:v>
                </c:pt>
                <c:pt idx="1904">
                  <c:v>-0.73716133576873055</c:v>
                </c:pt>
                <c:pt idx="1905">
                  <c:v>-0.73592448788992382</c:v>
                </c:pt>
                <c:pt idx="1906">
                  <c:v>-0.73468764001111708</c:v>
                </c:pt>
                <c:pt idx="1907">
                  <c:v>-0.73345079213231035</c:v>
                </c:pt>
                <c:pt idx="1908">
                  <c:v>-0.73221394425350361</c:v>
                </c:pt>
                <c:pt idx="1909">
                  <c:v>-0.73097709637469688</c:v>
                </c:pt>
                <c:pt idx="1910">
                  <c:v>-0.72974024849589014</c:v>
                </c:pt>
                <c:pt idx="1911">
                  <c:v>-0.72850340061708341</c:v>
                </c:pt>
                <c:pt idx="1912">
                  <c:v>-0.72726655273827667</c:v>
                </c:pt>
                <c:pt idx="1913">
                  <c:v>-0.72602970485946994</c:v>
                </c:pt>
                <c:pt idx="1914">
                  <c:v>-0.7247928569806632</c:v>
                </c:pt>
                <c:pt idx="1915">
                  <c:v>-0.72355600910185647</c:v>
                </c:pt>
                <c:pt idx="1916">
                  <c:v>-0.72231916122304973</c:v>
                </c:pt>
                <c:pt idx="1917">
                  <c:v>-0.721082313344243</c:v>
                </c:pt>
                <c:pt idx="1918">
                  <c:v>-0.71984546546543626</c:v>
                </c:pt>
                <c:pt idx="1919">
                  <c:v>-0.71860861758662953</c:v>
                </c:pt>
                <c:pt idx="1920">
                  <c:v>-0.71737176970782279</c:v>
                </c:pt>
                <c:pt idx="1921">
                  <c:v>-0.71613492182901606</c:v>
                </c:pt>
                <c:pt idx="1922">
                  <c:v>-0.71489807395020932</c:v>
                </c:pt>
                <c:pt idx="1923">
                  <c:v>-0.71366122607140259</c:v>
                </c:pt>
                <c:pt idx="1924">
                  <c:v>-0.71242437819259585</c:v>
                </c:pt>
                <c:pt idx="1925">
                  <c:v>-0.71118753031378912</c:v>
                </c:pt>
                <c:pt idx="1926">
                  <c:v>-0.70995068243498238</c:v>
                </c:pt>
                <c:pt idx="1927">
                  <c:v>-0.70871383455617565</c:v>
                </c:pt>
                <c:pt idx="1928">
                  <c:v>-0.70747698667736891</c:v>
                </c:pt>
                <c:pt idx="1929">
                  <c:v>-0.70624013879856218</c:v>
                </c:pt>
                <c:pt idx="1930">
                  <c:v>-0.70500329091975544</c:v>
                </c:pt>
                <c:pt idx="1931">
                  <c:v>-0.70376644304094871</c:v>
                </c:pt>
                <c:pt idx="1932">
                  <c:v>-0.70252959516214197</c:v>
                </c:pt>
                <c:pt idx="1933">
                  <c:v>-0.70129274728333524</c:v>
                </c:pt>
                <c:pt idx="1934">
                  <c:v>-0.7000558994045285</c:v>
                </c:pt>
                <c:pt idx="1935">
                  <c:v>-0.69881905152572177</c:v>
                </c:pt>
                <c:pt idx="1936">
                  <c:v>-0.69758220364691503</c:v>
                </c:pt>
                <c:pt idx="1937">
                  <c:v>-0.6963453557681083</c:v>
                </c:pt>
                <c:pt idx="1938">
                  <c:v>-0.69510850788930156</c:v>
                </c:pt>
                <c:pt idx="1939">
                  <c:v>-0.69387166001049483</c:v>
                </c:pt>
                <c:pt idx="1940">
                  <c:v>-0.69263481213168809</c:v>
                </c:pt>
                <c:pt idx="1941">
                  <c:v>-0.69139796425288136</c:v>
                </c:pt>
                <c:pt idx="1942">
                  <c:v>-0.69016111637407462</c:v>
                </c:pt>
                <c:pt idx="1943">
                  <c:v>-0.68892426849526789</c:v>
                </c:pt>
                <c:pt idx="1944">
                  <c:v>-0.68768742061646115</c:v>
                </c:pt>
                <c:pt idx="1945">
                  <c:v>-0.68645057273765442</c:v>
                </c:pt>
                <c:pt idx="1946">
                  <c:v>-0.68521372485884768</c:v>
                </c:pt>
                <c:pt idx="1947">
                  <c:v>-0.68397687698004095</c:v>
                </c:pt>
                <c:pt idx="1948">
                  <c:v>-0.68274002910123421</c:v>
                </c:pt>
                <c:pt idx="1949">
                  <c:v>-0.68150318122242748</c:v>
                </c:pt>
                <c:pt idx="1950">
                  <c:v>-0.68026633334362074</c:v>
                </c:pt>
                <c:pt idx="1951">
                  <c:v>-0.67902948546481401</c:v>
                </c:pt>
                <c:pt idx="1952">
                  <c:v>-0.67779263758600727</c:v>
                </c:pt>
                <c:pt idx="1953">
                  <c:v>-0.67655578970720054</c:v>
                </c:pt>
                <c:pt idx="1954">
                  <c:v>-0.6753189418283938</c:v>
                </c:pt>
                <c:pt idx="1955">
                  <c:v>-0.67408209394958707</c:v>
                </c:pt>
                <c:pt idx="1956">
                  <c:v>-0.67284524607078033</c:v>
                </c:pt>
                <c:pt idx="1957">
                  <c:v>-0.6716083981919736</c:v>
                </c:pt>
                <c:pt idx="1958">
                  <c:v>-0.67037155031316686</c:v>
                </c:pt>
                <c:pt idx="1959">
                  <c:v>-0.66913470243436013</c:v>
                </c:pt>
                <c:pt idx="1960">
                  <c:v>-0.66789785455555339</c:v>
                </c:pt>
                <c:pt idx="1961">
                  <c:v>-0.66666100667674666</c:v>
                </c:pt>
                <c:pt idx="1962">
                  <c:v>-0.66542415879793992</c:v>
                </c:pt>
                <c:pt idx="1963">
                  <c:v>-0.66418731091913319</c:v>
                </c:pt>
                <c:pt idx="1964">
                  <c:v>-0.66295046304032645</c:v>
                </c:pt>
                <c:pt idx="1965">
                  <c:v>-0.66171361516151972</c:v>
                </c:pt>
                <c:pt idx="1966">
                  <c:v>-0.66047676728271298</c:v>
                </c:pt>
                <c:pt idx="1967">
                  <c:v>-0.65923991940390625</c:v>
                </c:pt>
                <c:pt idx="1968">
                  <c:v>-0.65800307152509951</c:v>
                </c:pt>
                <c:pt idx="1969">
                  <c:v>-0.65676622364629278</c:v>
                </c:pt>
                <c:pt idx="1970">
                  <c:v>-0.65552937576748604</c:v>
                </c:pt>
                <c:pt idx="1971">
                  <c:v>-0.65429252788867931</c:v>
                </c:pt>
                <c:pt idx="1972">
                  <c:v>-0.65305568000987257</c:v>
                </c:pt>
                <c:pt idx="1973">
                  <c:v>-0.65181883213106584</c:v>
                </c:pt>
                <c:pt idx="1974">
                  <c:v>-0.6505819842522591</c:v>
                </c:pt>
                <c:pt idx="1975">
                  <c:v>-0.64934513637345237</c:v>
                </c:pt>
                <c:pt idx="1976">
                  <c:v>-0.64810828849464563</c:v>
                </c:pt>
                <c:pt idx="1977">
                  <c:v>-0.6468714406158389</c:v>
                </c:pt>
                <c:pt idx="1978">
                  <c:v>-0.64563459273703216</c:v>
                </c:pt>
                <c:pt idx="1979">
                  <c:v>-0.64439774485822543</c:v>
                </c:pt>
                <c:pt idx="1980">
                  <c:v>-0.64316089697941869</c:v>
                </c:pt>
                <c:pt idx="1981">
                  <c:v>-0.64192404910061196</c:v>
                </c:pt>
                <c:pt idx="1982">
                  <c:v>-0.64068720122180522</c:v>
                </c:pt>
                <c:pt idx="1983">
                  <c:v>-0.63945035334299849</c:v>
                </c:pt>
                <c:pt idx="1984">
                  <c:v>-0.63821350546419175</c:v>
                </c:pt>
                <c:pt idx="1985">
                  <c:v>-0.63697665758538502</c:v>
                </c:pt>
                <c:pt idx="1986">
                  <c:v>-0.63573980970657828</c:v>
                </c:pt>
                <c:pt idx="1987">
                  <c:v>-0.63450296182777155</c:v>
                </c:pt>
                <c:pt idx="1988">
                  <c:v>-0.63326611394896481</c:v>
                </c:pt>
                <c:pt idx="1989">
                  <c:v>-0.63202926607015808</c:v>
                </c:pt>
                <c:pt idx="1990">
                  <c:v>-0.63079241819135135</c:v>
                </c:pt>
                <c:pt idx="1991">
                  <c:v>-0.62955557031254461</c:v>
                </c:pt>
                <c:pt idx="1992">
                  <c:v>-0.62831872243373788</c:v>
                </c:pt>
                <c:pt idx="1993">
                  <c:v>-0.62708187455493114</c:v>
                </c:pt>
                <c:pt idx="1994">
                  <c:v>-0.62584502667612441</c:v>
                </c:pt>
                <c:pt idx="1995">
                  <c:v>-0.62460817879731767</c:v>
                </c:pt>
                <c:pt idx="1996">
                  <c:v>-0.62337133091851094</c:v>
                </c:pt>
                <c:pt idx="1997">
                  <c:v>-0.6221344830397042</c:v>
                </c:pt>
                <c:pt idx="1998">
                  <c:v>-0.62089763516089747</c:v>
                </c:pt>
                <c:pt idx="1999">
                  <c:v>-0.61966078728209073</c:v>
                </c:pt>
                <c:pt idx="2000">
                  <c:v>-0.618423939403284</c:v>
                </c:pt>
                <c:pt idx="2001">
                  <c:v>-0.61718709152447726</c:v>
                </c:pt>
                <c:pt idx="2002">
                  <c:v>-0.61595024364567053</c:v>
                </c:pt>
                <c:pt idx="2003">
                  <c:v>-0.61471339576686379</c:v>
                </c:pt>
                <c:pt idx="2004">
                  <c:v>-0.61347654788805706</c:v>
                </c:pt>
                <c:pt idx="2005">
                  <c:v>-0.61223970000925032</c:v>
                </c:pt>
                <c:pt idx="2006">
                  <c:v>-0.61100285213044359</c:v>
                </c:pt>
                <c:pt idx="2007">
                  <c:v>-0.60976600425163685</c:v>
                </c:pt>
                <c:pt idx="2008">
                  <c:v>-0.60852915637283012</c:v>
                </c:pt>
                <c:pt idx="2009">
                  <c:v>-0.60729230849402338</c:v>
                </c:pt>
                <c:pt idx="2010">
                  <c:v>-0.60605546061521665</c:v>
                </c:pt>
                <c:pt idx="2011">
                  <c:v>-0.60481861273640991</c:v>
                </c:pt>
                <c:pt idx="2012">
                  <c:v>-0.60358176485760318</c:v>
                </c:pt>
                <c:pt idx="2013">
                  <c:v>-0.60234491697879644</c:v>
                </c:pt>
                <c:pt idx="2014">
                  <c:v>-0.60110806909998971</c:v>
                </c:pt>
                <c:pt idx="2015">
                  <c:v>-0.59987122122118297</c:v>
                </c:pt>
                <c:pt idx="2016">
                  <c:v>-0.59863437334237624</c:v>
                </c:pt>
                <c:pt idx="2017">
                  <c:v>-0.5973975254635695</c:v>
                </c:pt>
                <c:pt idx="2018">
                  <c:v>-0.59616067758476277</c:v>
                </c:pt>
                <c:pt idx="2019">
                  <c:v>-0.59492382970595603</c:v>
                </c:pt>
                <c:pt idx="2020">
                  <c:v>-0.5936869818271493</c:v>
                </c:pt>
                <c:pt idx="2021">
                  <c:v>-0.59245013394834256</c:v>
                </c:pt>
                <c:pt idx="2022">
                  <c:v>-0.59121328606953583</c:v>
                </c:pt>
                <c:pt idx="2023">
                  <c:v>-0.58997643819072909</c:v>
                </c:pt>
                <c:pt idx="2024">
                  <c:v>-0.58873959031192236</c:v>
                </c:pt>
                <c:pt idx="2025">
                  <c:v>-0.58750274243311562</c:v>
                </c:pt>
                <c:pt idx="2026">
                  <c:v>-0.58626589455430889</c:v>
                </c:pt>
                <c:pt idx="2027">
                  <c:v>-0.58502904667550215</c:v>
                </c:pt>
                <c:pt idx="2028">
                  <c:v>-0.58379219879669542</c:v>
                </c:pt>
                <c:pt idx="2029">
                  <c:v>-0.58255535091788868</c:v>
                </c:pt>
                <c:pt idx="2030">
                  <c:v>-0.58131850303908195</c:v>
                </c:pt>
                <c:pt idx="2031">
                  <c:v>-0.58008165516027521</c:v>
                </c:pt>
                <c:pt idx="2032">
                  <c:v>-0.57884480728146848</c:v>
                </c:pt>
                <c:pt idx="2033">
                  <c:v>-0.57760795940266174</c:v>
                </c:pt>
                <c:pt idx="2034">
                  <c:v>-0.57637111152385501</c:v>
                </c:pt>
                <c:pt idx="2035">
                  <c:v>-0.57513426364504827</c:v>
                </c:pt>
                <c:pt idx="2036">
                  <c:v>-0.57389741576624154</c:v>
                </c:pt>
                <c:pt idx="2037">
                  <c:v>-0.5726605678874348</c:v>
                </c:pt>
                <c:pt idx="2038">
                  <c:v>-0.57142372000862807</c:v>
                </c:pt>
                <c:pt idx="2039">
                  <c:v>-0.57018687212982133</c:v>
                </c:pt>
                <c:pt idx="2040">
                  <c:v>-0.5689500242510146</c:v>
                </c:pt>
                <c:pt idx="2041">
                  <c:v>-0.56771317637220786</c:v>
                </c:pt>
                <c:pt idx="2042">
                  <c:v>-0.56647632849340113</c:v>
                </c:pt>
                <c:pt idx="2043">
                  <c:v>-0.56523948061459439</c:v>
                </c:pt>
                <c:pt idx="2044">
                  <c:v>-0.56400263273578766</c:v>
                </c:pt>
                <c:pt idx="2045">
                  <c:v>-0.56276578485698092</c:v>
                </c:pt>
                <c:pt idx="2046">
                  <c:v>-0.56152893697817419</c:v>
                </c:pt>
                <c:pt idx="2047">
                  <c:v>-0.56029208909936745</c:v>
                </c:pt>
                <c:pt idx="2048">
                  <c:v>-0.55905524122056072</c:v>
                </c:pt>
                <c:pt idx="2049">
                  <c:v>-0.55781839334175398</c:v>
                </c:pt>
                <c:pt idx="2050">
                  <c:v>-0.55658154546294725</c:v>
                </c:pt>
                <c:pt idx="2051">
                  <c:v>-0.55534469758414051</c:v>
                </c:pt>
                <c:pt idx="2052">
                  <c:v>-0.55410784970533378</c:v>
                </c:pt>
                <c:pt idx="2053">
                  <c:v>-0.55287100182652704</c:v>
                </c:pt>
                <c:pt idx="2054">
                  <c:v>-0.55163415394772031</c:v>
                </c:pt>
                <c:pt idx="2055">
                  <c:v>-0.55039730606891357</c:v>
                </c:pt>
                <c:pt idx="2056">
                  <c:v>-0.54916045819010684</c:v>
                </c:pt>
                <c:pt idx="2057">
                  <c:v>-0.5479236103113001</c:v>
                </c:pt>
                <c:pt idx="2058">
                  <c:v>-0.54668676243249337</c:v>
                </c:pt>
                <c:pt idx="2059">
                  <c:v>-0.54544991455368663</c:v>
                </c:pt>
                <c:pt idx="2060">
                  <c:v>-0.5442130666748799</c:v>
                </c:pt>
                <c:pt idx="2061">
                  <c:v>-0.54297621879607316</c:v>
                </c:pt>
                <c:pt idx="2062">
                  <c:v>-0.54173937091726643</c:v>
                </c:pt>
                <c:pt idx="2063">
                  <c:v>-0.54050252303845969</c:v>
                </c:pt>
                <c:pt idx="2064">
                  <c:v>-0.53926567515965296</c:v>
                </c:pt>
                <c:pt idx="2065">
                  <c:v>-0.53802882728084622</c:v>
                </c:pt>
                <c:pt idx="2066">
                  <c:v>-0.53679197940203949</c:v>
                </c:pt>
                <c:pt idx="2067">
                  <c:v>-0.53555513152323275</c:v>
                </c:pt>
                <c:pt idx="2068">
                  <c:v>-0.53431828364442602</c:v>
                </c:pt>
                <c:pt idx="2069">
                  <c:v>-0.53308143576561928</c:v>
                </c:pt>
                <c:pt idx="2070">
                  <c:v>-0.53184458788681255</c:v>
                </c:pt>
                <c:pt idx="2071">
                  <c:v>-0.53060774000800581</c:v>
                </c:pt>
                <c:pt idx="2072">
                  <c:v>-0.52937089212919908</c:v>
                </c:pt>
                <c:pt idx="2073">
                  <c:v>-0.52813404425039234</c:v>
                </c:pt>
                <c:pt idx="2074">
                  <c:v>-0.52689719637158561</c:v>
                </c:pt>
                <c:pt idx="2075">
                  <c:v>-0.52566034849277887</c:v>
                </c:pt>
                <c:pt idx="2076">
                  <c:v>-0.52442350061397214</c:v>
                </c:pt>
                <c:pt idx="2077">
                  <c:v>-0.5231866527351654</c:v>
                </c:pt>
                <c:pt idx="2078">
                  <c:v>-0.52194980485635867</c:v>
                </c:pt>
                <c:pt idx="2079">
                  <c:v>-0.52071295697755193</c:v>
                </c:pt>
                <c:pt idx="2080">
                  <c:v>-0.5194761090987452</c:v>
                </c:pt>
                <c:pt idx="2081">
                  <c:v>-0.51823926121993846</c:v>
                </c:pt>
                <c:pt idx="2082">
                  <c:v>-0.51700241334113173</c:v>
                </c:pt>
                <c:pt idx="2083">
                  <c:v>-0.51576556546232499</c:v>
                </c:pt>
                <c:pt idx="2084">
                  <c:v>-0.51452871758351826</c:v>
                </c:pt>
                <c:pt idx="2085">
                  <c:v>-0.51329186970471152</c:v>
                </c:pt>
                <c:pt idx="2086">
                  <c:v>-0.51205502182590479</c:v>
                </c:pt>
                <c:pt idx="2087">
                  <c:v>-0.51081817394709805</c:v>
                </c:pt>
                <c:pt idx="2088">
                  <c:v>-0.50958132606829132</c:v>
                </c:pt>
                <c:pt idx="2089">
                  <c:v>-0.50834447818948458</c:v>
                </c:pt>
                <c:pt idx="2090">
                  <c:v>-0.50710763031067785</c:v>
                </c:pt>
                <c:pt idx="2091">
                  <c:v>-0.50587078243187111</c:v>
                </c:pt>
                <c:pt idx="2092">
                  <c:v>-0.50463393455306438</c:v>
                </c:pt>
                <c:pt idx="2093">
                  <c:v>-0.50339708667425764</c:v>
                </c:pt>
                <c:pt idx="2094">
                  <c:v>-0.50216023879545091</c:v>
                </c:pt>
                <c:pt idx="2095">
                  <c:v>-0.50092339091664417</c:v>
                </c:pt>
                <c:pt idx="2096">
                  <c:v>-0.49968654303783749</c:v>
                </c:pt>
                <c:pt idx="2097">
                  <c:v>-0.49844969515903081</c:v>
                </c:pt>
                <c:pt idx="2098">
                  <c:v>-0.49721284728022414</c:v>
                </c:pt>
                <c:pt idx="2099">
                  <c:v>-0.49597599940141746</c:v>
                </c:pt>
                <c:pt idx="2100">
                  <c:v>-0.49473915152261078</c:v>
                </c:pt>
                <c:pt idx="2101">
                  <c:v>-0.4935023036438041</c:v>
                </c:pt>
                <c:pt idx="2102">
                  <c:v>-0.49226545576499742</c:v>
                </c:pt>
                <c:pt idx="2103">
                  <c:v>-0.49102860788619074</c:v>
                </c:pt>
                <c:pt idx="2104">
                  <c:v>-0.48979176000738406</c:v>
                </c:pt>
                <c:pt idx="2105">
                  <c:v>-0.48855491212857738</c:v>
                </c:pt>
                <c:pt idx="2106">
                  <c:v>-0.4873180642497707</c:v>
                </c:pt>
                <c:pt idx="2107">
                  <c:v>-0.48608121637096402</c:v>
                </c:pt>
                <c:pt idx="2108">
                  <c:v>-0.48484436849215734</c:v>
                </c:pt>
                <c:pt idx="2109">
                  <c:v>-0.48360752061335066</c:v>
                </c:pt>
                <c:pt idx="2110">
                  <c:v>-0.48237067273454398</c:v>
                </c:pt>
                <c:pt idx="2111">
                  <c:v>-0.4811338248557373</c:v>
                </c:pt>
                <c:pt idx="2112">
                  <c:v>-0.47989697697693062</c:v>
                </c:pt>
                <c:pt idx="2113">
                  <c:v>-0.47866012909812394</c:v>
                </c:pt>
                <c:pt idx="2114">
                  <c:v>-0.47742328121931726</c:v>
                </c:pt>
                <c:pt idx="2115">
                  <c:v>-0.47618643334051058</c:v>
                </c:pt>
                <c:pt idx="2116">
                  <c:v>-0.4749495854617039</c:v>
                </c:pt>
                <c:pt idx="2117">
                  <c:v>-0.47371273758289723</c:v>
                </c:pt>
                <c:pt idx="2118">
                  <c:v>-0.47247588970409055</c:v>
                </c:pt>
                <c:pt idx="2119">
                  <c:v>-0.47123904182528387</c:v>
                </c:pt>
                <c:pt idx="2120">
                  <c:v>-0.47000219394647719</c:v>
                </c:pt>
                <c:pt idx="2121">
                  <c:v>-0.46876534606767051</c:v>
                </c:pt>
                <c:pt idx="2122">
                  <c:v>-0.46752849818886383</c:v>
                </c:pt>
                <c:pt idx="2123">
                  <c:v>-0.46629165031005715</c:v>
                </c:pt>
                <c:pt idx="2124">
                  <c:v>-0.46505480243125047</c:v>
                </c:pt>
                <c:pt idx="2125">
                  <c:v>-0.46381795455244379</c:v>
                </c:pt>
                <c:pt idx="2126">
                  <c:v>-0.46258110667363711</c:v>
                </c:pt>
                <c:pt idx="2127">
                  <c:v>-0.46134425879483043</c:v>
                </c:pt>
                <c:pt idx="2128">
                  <c:v>-0.46010741091602375</c:v>
                </c:pt>
                <c:pt idx="2129">
                  <c:v>-0.45887056303721707</c:v>
                </c:pt>
                <c:pt idx="2130">
                  <c:v>-0.45763371515841039</c:v>
                </c:pt>
                <c:pt idx="2131">
                  <c:v>-0.45639686727960371</c:v>
                </c:pt>
                <c:pt idx="2132">
                  <c:v>-0.45516001940079703</c:v>
                </c:pt>
                <c:pt idx="2133">
                  <c:v>-0.45392317152199035</c:v>
                </c:pt>
                <c:pt idx="2134">
                  <c:v>-0.45268632364318367</c:v>
                </c:pt>
                <c:pt idx="2135">
                  <c:v>-0.451449475764377</c:v>
                </c:pt>
                <c:pt idx="2136">
                  <c:v>-0.45021262788557032</c:v>
                </c:pt>
                <c:pt idx="2137">
                  <c:v>-0.44897578000676364</c:v>
                </c:pt>
                <c:pt idx="2138">
                  <c:v>-0.44773893212795696</c:v>
                </c:pt>
                <c:pt idx="2139">
                  <c:v>-0.44650208424915028</c:v>
                </c:pt>
                <c:pt idx="2140">
                  <c:v>-0.4452652363703436</c:v>
                </c:pt>
                <c:pt idx="2141">
                  <c:v>-0.44402838849153692</c:v>
                </c:pt>
                <c:pt idx="2142">
                  <c:v>-0.44279154061273024</c:v>
                </c:pt>
                <c:pt idx="2143">
                  <c:v>-0.44155469273392356</c:v>
                </c:pt>
                <c:pt idx="2144">
                  <c:v>-0.44031784485511688</c:v>
                </c:pt>
                <c:pt idx="2145">
                  <c:v>-0.4390809969763102</c:v>
                </c:pt>
                <c:pt idx="2146">
                  <c:v>-0.43784414909750352</c:v>
                </c:pt>
                <c:pt idx="2147">
                  <c:v>-0.43660730121869684</c:v>
                </c:pt>
                <c:pt idx="2148">
                  <c:v>-0.43537045333989016</c:v>
                </c:pt>
                <c:pt idx="2149">
                  <c:v>-0.43413360546108348</c:v>
                </c:pt>
                <c:pt idx="2150">
                  <c:v>-0.4328967575822768</c:v>
                </c:pt>
                <c:pt idx="2151">
                  <c:v>-0.43165990970347012</c:v>
                </c:pt>
                <c:pt idx="2152">
                  <c:v>-0.43042306182466344</c:v>
                </c:pt>
                <c:pt idx="2153">
                  <c:v>-0.42918621394585676</c:v>
                </c:pt>
                <c:pt idx="2154">
                  <c:v>-0.42794936606705009</c:v>
                </c:pt>
                <c:pt idx="2155">
                  <c:v>-0.42671251818824341</c:v>
                </c:pt>
                <c:pt idx="2156">
                  <c:v>-0.42547567030943673</c:v>
                </c:pt>
                <c:pt idx="2157">
                  <c:v>-0.42423882243063005</c:v>
                </c:pt>
                <c:pt idx="2158">
                  <c:v>-0.42300197455182337</c:v>
                </c:pt>
                <c:pt idx="2159">
                  <c:v>-0.42176512667301669</c:v>
                </c:pt>
                <c:pt idx="2160">
                  <c:v>-0.42052827879421001</c:v>
                </c:pt>
                <c:pt idx="2161">
                  <c:v>-0.41929143091540333</c:v>
                </c:pt>
                <c:pt idx="2162">
                  <c:v>-0.41805458303659665</c:v>
                </c:pt>
                <c:pt idx="2163">
                  <c:v>-0.41681773515778997</c:v>
                </c:pt>
                <c:pt idx="2164">
                  <c:v>-0.41558088727898329</c:v>
                </c:pt>
                <c:pt idx="2165">
                  <c:v>-0.41434403940017661</c:v>
                </c:pt>
                <c:pt idx="2166">
                  <c:v>-0.41310719152136993</c:v>
                </c:pt>
                <c:pt idx="2167">
                  <c:v>-0.41187034364256325</c:v>
                </c:pt>
                <c:pt idx="2168">
                  <c:v>-0.41063349576375657</c:v>
                </c:pt>
                <c:pt idx="2169">
                  <c:v>-0.40939664788494989</c:v>
                </c:pt>
                <c:pt idx="2170">
                  <c:v>-0.40815980000614321</c:v>
                </c:pt>
                <c:pt idx="2171">
                  <c:v>-0.40692295212733653</c:v>
                </c:pt>
                <c:pt idx="2172">
                  <c:v>-0.40568610424852986</c:v>
                </c:pt>
                <c:pt idx="2173">
                  <c:v>-0.40444925636972318</c:v>
                </c:pt>
                <c:pt idx="2174">
                  <c:v>-0.4032124084909165</c:v>
                </c:pt>
                <c:pt idx="2175">
                  <c:v>-0.40197556061210982</c:v>
                </c:pt>
                <c:pt idx="2176">
                  <c:v>-0.40073871273330314</c:v>
                </c:pt>
                <c:pt idx="2177">
                  <c:v>-0.39950186485449646</c:v>
                </c:pt>
                <c:pt idx="2178">
                  <c:v>-0.39826501697568978</c:v>
                </c:pt>
                <c:pt idx="2179">
                  <c:v>-0.3970281690968831</c:v>
                </c:pt>
                <c:pt idx="2180">
                  <c:v>-0.39579132121807642</c:v>
                </c:pt>
                <c:pt idx="2181">
                  <c:v>-0.39455447333926974</c:v>
                </c:pt>
                <c:pt idx="2182">
                  <c:v>-0.39331762546046306</c:v>
                </c:pt>
                <c:pt idx="2183">
                  <c:v>-0.39208077758165638</c:v>
                </c:pt>
                <c:pt idx="2184">
                  <c:v>-0.3908439297028497</c:v>
                </c:pt>
                <c:pt idx="2185">
                  <c:v>-0.38960708182404302</c:v>
                </c:pt>
                <c:pt idx="2186">
                  <c:v>-0.38837023394523634</c:v>
                </c:pt>
                <c:pt idx="2187">
                  <c:v>-0.38713338606642966</c:v>
                </c:pt>
                <c:pt idx="2188">
                  <c:v>-0.38589653818762298</c:v>
                </c:pt>
                <c:pt idx="2189">
                  <c:v>-0.3846596903088163</c:v>
                </c:pt>
                <c:pt idx="2190">
                  <c:v>-0.38342284243000962</c:v>
                </c:pt>
                <c:pt idx="2191">
                  <c:v>-0.38218599455120295</c:v>
                </c:pt>
                <c:pt idx="2192">
                  <c:v>-0.38094914667239627</c:v>
                </c:pt>
                <c:pt idx="2193">
                  <c:v>-0.37971229879358959</c:v>
                </c:pt>
                <c:pt idx="2194">
                  <c:v>-0.37847545091478291</c:v>
                </c:pt>
                <c:pt idx="2195">
                  <c:v>-0.37723860303597623</c:v>
                </c:pt>
                <c:pt idx="2196">
                  <c:v>-0.37600175515716955</c:v>
                </c:pt>
                <c:pt idx="2197">
                  <c:v>-0.37476490727836287</c:v>
                </c:pt>
                <c:pt idx="2198">
                  <c:v>-0.37352805939955619</c:v>
                </c:pt>
                <c:pt idx="2199">
                  <c:v>-0.37229121152074951</c:v>
                </c:pt>
                <c:pt idx="2200">
                  <c:v>-0.37105436364194283</c:v>
                </c:pt>
                <c:pt idx="2201">
                  <c:v>-0.36981751576313615</c:v>
                </c:pt>
                <c:pt idx="2202">
                  <c:v>-0.36858066788432947</c:v>
                </c:pt>
                <c:pt idx="2203">
                  <c:v>-0.36734382000552279</c:v>
                </c:pt>
                <c:pt idx="2204">
                  <c:v>-0.36610697212671611</c:v>
                </c:pt>
                <c:pt idx="2205">
                  <c:v>-0.36487012424790943</c:v>
                </c:pt>
                <c:pt idx="2206">
                  <c:v>-0.36363327636910275</c:v>
                </c:pt>
                <c:pt idx="2207">
                  <c:v>-0.36239642849029607</c:v>
                </c:pt>
                <c:pt idx="2208">
                  <c:v>-0.36115958061148939</c:v>
                </c:pt>
                <c:pt idx="2209">
                  <c:v>-0.35992273273268272</c:v>
                </c:pt>
                <c:pt idx="2210">
                  <c:v>-0.35868588485387604</c:v>
                </c:pt>
                <c:pt idx="2211">
                  <c:v>-0.35744903697506936</c:v>
                </c:pt>
                <c:pt idx="2212">
                  <c:v>-0.35621218909626268</c:v>
                </c:pt>
                <c:pt idx="2213">
                  <c:v>-0.354975341217456</c:v>
                </c:pt>
                <c:pt idx="2214">
                  <c:v>-0.35373849333864932</c:v>
                </c:pt>
                <c:pt idx="2215">
                  <c:v>-0.35250164545984264</c:v>
                </c:pt>
                <c:pt idx="2216">
                  <c:v>-0.35126479758103596</c:v>
                </c:pt>
                <c:pt idx="2217">
                  <c:v>-0.35002794970222928</c:v>
                </c:pt>
                <c:pt idx="2218">
                  <c:v>-0.3487911018234226</c:v>
                </c:pt>
                <c:pt idx="2219">
                  <c:v>-0.34755425394461592</c:v>
                </c:pt>
                <c:pt idx="2220">
                  <c:v>-0.34631740606580924</c:v>
                </c:pt>
                <c:pt idx="2221">
                  <c:v>-0.34508055818700256</c:v>
                </c:pt>
                <c:pt idx="2222">
                  <c:v>-0.34384371030819588</c:v>
                </c:pt>
                <c:pt idx="2223">
                  <c:v>-0.3426068624293892</c:v>
                </c:pt>
                <c:pt idx="2224">
                  <c:v>-0.34137001455058252</c:v>
                </c:pt>
                <c:pt idx="2225">
                  <c:v>-0.34013316667177584</c:v>
                </c:pt>
                <c:pt idx="2226">
                  <c:v>-0.33889631879296916</c:v>
                </c:pt>
                <c:pt idx="2227">
                  <c:v>-0.33765947091416249</c:v>
                </c:pt>
                <c:pt idx="2228">
                  <c:v>-0.33642262303535581</c:v>
                </c:pt>
                <c:pt idx="2229">
                  <c:v>-0.33518577515654913</c:v>
                </c:pt>
                <c:pt idx="2230">
                  <c:v>-0.33394892727774245</c:v>
                </c:pt>
                <c:pt idx="2231">
                  <c:v>-0.33271207939893577</c:v>
                </c:pt>
                <c:pt idx="2232">
                  <c:v>-0.33147523152012909</c:v>
                </c:pt>
                <c:pt idx="2233">
                  <c:v>-0.33023838364132241</c:v>
                </c:pt>
                <c:pt idx="2234">
                  <c:v>-0.32900153576251573</c:v>
                </c:pt>
                <c:pt idx="2235">
                  <c:v>-0.32776468788370905</c:v>
                </c:pt>
                <c:pt idx="2236">
                  <c:v>-0.32652784000490237</c:v>
                </c:pt>
                <c:pt idx="2237">
                  <c:v>-0.32529099212609569</c:v>
                </c:pt>
                <c:pt idx="2238">
                  <c:v>-0.32405414424728901</c:v>
                </c:pt>
                <c:pt idx="2239">
                  <c:v>-0.32281729636848233</c:v>
                </c:pt>
                <c:pt idx="2240">
                  <c:v>-0.32158044848967565</c:v>
                </c:pt>
                <c:pt idx="2241">
                  <c:v>-0.32034360061086897</c:v>
                </c:pt>
                <c:pt idx="2242">
                  <c:v>-0.31910675273206229</c:v>
                </c:pt>
                <c:pt idx="2243">
                  <c:v>-0.31786990485325561</c:v>
                </c:pt>
                <c:pt idx="2244">
                  <c:v>-0.31663305697444893</c:v>
                </c:pt>
                <c:pt idx="2245">
                  <c:v>-0.31539620909564225</c:v>
                </c:pt>
                <c:pt idx="2246">
                  <c:v>-0.31415936121683558</c:v>
                </c:pt>
                <c:pt idx="2247">
                  <c:v>-0.3129225133380289</c:v>
                </c:pt>
                <c:pt idx="2248">
                  <c:v>-0.31168566545922222</c:v>
                </c:pt>
                <c:pt idx="2249">
                  <c:v>-0.31044881758041554</c:v>
                </c:pt>
                <c:pt idx="2250">
                  <c:v>-0.30921196970160886</c:v>
                </c:pt>
                <c:pt idx="2251">
                  <c:v>-0.30797512182280218</c:v>
                </c:pt>
                <c:pt idx="2252">
                  <c:v>-0.3067382739439955</c:v>
                </c:pt>
                <c:pt idx="2253">
                  <c:v>-0.30550142606518882</c:v>
                </c:pt>
                <c:pt idx="2254">
                  <c:v>-0.30426457818638214</c:v>
                </c:pt>
                <c:pt idx="2255">
                  <c:v>-0.30302773030757546</c:v>
                </c:pt>
                <c:pt idx="2256">
                  <c:v>-0.30179088242876878</c:v>
                </c:pt>
                <c:pt idx="2257">
                  <c:v>-0.3005540345499621</c:v>
                </c:pt>
                <c:pt idx="2258">
                  <c:v>-0.29931718667115542</c:v>
                </c:pt>
                <c:pt idx="2259">
                  <c:v>-0.29808033879234874</c:v>
                </c:pt>
                <c:pt idx="2260">
                  <c:v>-0.29684349091354206</c:v>
                </c:pt>
                <c:pt idx="2261">
                  <c:v>-0.29560664303473538</c:v>
                </c:pt>
                <c:pt idx="2262">
                  <c:v>-0.2943697951559287</c:v>
                </c:pt>
                <c:pt idx="2263">
                  <c:v>-0.29313294727712202</c:v>
                </c:pt>
                <c:pt idx="2264">
                  <c:v>-0.29189609939831535</c:v>
                </c:pt>
                <c:pt idx="2265">
                  <c:v>-0.29065925151950867</c:v>
                </c:pt>
                <c:pt idx="2266">
                  <c:v>-0.28942240364070199</c:v>
                </c:pt>
                <c:pt idx="2267">
                  <c:v>-0.28818555576189531</c:v>
                </c:pt>
                <c:pt idx="2268">
                  <c:v>-0.28694870788308863</c:v>
                </c:pt>
                <c:pt idx="2269">
                  <c:v>-0.28571186000428195</c:v>
                </c:pt>
                <c:pt idx="2270">
                  <c:v>-0.28447501212547527</c:v>
                </c:pt>
                <c:pt idx="2271">
                  <c:v>-0.28323816424666859</c:v>
                </c:pt>
                <c:pt idx="2272">
                  <c:v>-0.28200131636786191</c:v>
                </c:pt>
                <c:pt idx="2273">
                  <c:v>-0.28076446848905523</c:v>
                </c:pt>
                <c:pt idx="2274">
                  <c:v>-0.27952762061024855</c:v>
                </c:pt>
                <c:pt idx="2275">
                  <c:v>-0.27829077273144187</c:v>
                </c:pt>
                <c:pt idx="2276">
                  <c:v>-0.27705392485263519</c:v>
                </c:pt>
                <c:pt idx="2277">
                  <c:v>-0.27581707697382851</c:v>
                </c:pt>
                <c:pt idx="2278">
                  <c:v>-0.27458022909502183</c:v>
                </c:pt>
                <c:pt idx="2279">
                  <c:v>-0.27334338121621515</c:v>
                </c:pt>
                <c:pt idx="2280">
                  <c:v>-0.27210653333740847</c:v>
                </c:pt>
                <c:pt idx="2281">
                  <c:v>-0.27086968545860179</c:v>
                </c:pt>
                <c:pt idx="2282">
                  <c:v>-0.26963283757979511</c:v>
                </c:pt>
                <c:pt idx="2283">
                  <c:v>-0.26839598970098844</c:v>
                </c:pt>
                <c:pt idx="2284">
                  <c:v>-0.26715914182218176</c:v>
                </c:pt>
                <c:pt idx="2285">
                  <c:v>-0.26592229394337508</c:v>
                </c:pt>
                <c:pt idx="2286">
                  <c:v>-0.2646854460645684</c:v>
                </c:pt>
                <c:pt idx="2287">
                  <c:v>-0.26344859818576172</c:v>
                </c:pt>
                <c:pt idx="2288">
                  <c:v>-0.26221175030695504</c:v>
                </c:pt>
                <c:pt idx="2289">
                  <c:v>-0.26097490242814836</c:v>
                </c:pt>
                <c:pt idx="2290">
                  <c:v>-0.25973805454934168</c:v>
                </c:pt>
                <c:pt idx="2291">
                  <c:v>-0.258501206670535</c:v>
                </c:pt>
                <c:pt idx="2292">
                  <c:v>-0.25726435879172832</c:v>
                </c:pt>
                <c:pt idx="2293">
                  <c:v>-0.25602751091292164</c:v>
                </c:pt>
                <c:pt idx="2294">
                  <c:v>-0.25479066303411496</c:v>
                </c:pt>
                <c:pt idx="2295">
                  <c:v>-0.25355381515530828</c:v>
                </c:pt>
                <c:pt idx="2296">
                  <c:v>-0.2523169672765016</c:v>
                </c:pt>
                <c:pt idx="2297">
                  <c:v>-0.25108011939769492</c:v>
                </c:pt>
                <c:pt idx="2298">
                  <c:v>-0.24984327151888822</c:v>
                </c:pt>
                <c:pt idx="2299">
                  <c:v>-0.24860642364008151</c:v>
                </c:pt>
                <c:pt idx="2300">
                  <c:v>-0.2473695757612748</c:v>
                </c:pt>
                <c:pt idx="2301">
                  <c:v>-0.24613272788246809</c:v>
                </c:pt>
                <c:pt idx="2302">
                  <c:v>-0.24489588000366139</c:v>
                </c:pt>
                <c:pt idx="2303">
                  <c:v>-0.24365903212485468</c:v>
                </c:pt>
                <c:pt idx="2304">
                  <c:v>-0.24242218424604797</c:v>
                </c:pt>
                <c:pt idx="2305">
                  <c:v>-0.24118533636724127</c:v>
                </c:pt>
                <c:pt idx="2306">
                  <c:v>-0.23994848848843456</c:v>
                </c:pt>
                <c:pt idx="2307">
                  <c:v>-0.23871164060962785</c:v>
                </c:pt>
                <c:pt idx="2308">
                  <c:v>-0.23747479273082114</c:v>
                </c:pt>
                <c:pt idx="2309">
                  <c:v>-0.23623794485201444</c:v>
                </c:pt>
                <c:pt idx="2310">
                  <c:v>-0.23500109697320773</c:v>
                </c:pt>
                <c:pt idx="2311">
                  <c:v>-0.23376424909440102</c:v>
                </c:pt>
                <c:pt idx="2312">
                  <c:v>-0.23252740121559431</c:v>
                </c:pt>
                <c:pt idx="2313">
                  <c:v>-0.23129055333678761</c:v>
                </c:pt>
                <c:pt idx="2314">
                  <c:v>-0.2300537054579809</c:v>
                </c:pt>
                <c:pt idx="2315">
                  <c:v>-0.22881685757917419</c:v>
                </c:pt>
                <c:pt idx="2316">
                  <c:v>-0.22758000970036749</c:v>
                </c:pt>
                <c:pt idx="2317">
                  <c:v>-0.22634316182156078</c:v>
                </c:pt>
                <c:pt idx="2318">
                  <c:v>-0.22510631394275407</c:v>
                </c:pt>
                <c:pt idx="2319">
                  <c:v>-0.22386946606394736</c:v>
                </c:pt>
                <c:pt idx="2320">
                  <c:v>-0.22263261818514066</c:v>
                </c:pt>
                <c:pt idx="2321">
                  <c:v>-0.22139577030633395</c:v>
                </c:pt>
                <c:pt idx="2322">
                  <c:v>-0.22015892242752724</c:v>
                </c:pt>
                <c:pt idx="2323">
                  <c:v>-0.21892207454872054</c:v>
                </c:pt>
                <c:pt idx="2324">
                  <c:v>-0.21768522666991383</c:v>
                </c:pt>
                <c:pt idx="2325">
                  <c:v>-0.21644837879110712</c:v>
                </c:pt>
                <c:pt idx="2326">
                  <c:v>-0.21521153091230041</c:v>
                </c:pt>
                <c:pt idx="2327">
                  <c:v>-0.21397468303349371</c:v>
                </c:pt>
                <c:pt idx="2328">
                  <c:v>-0.212737835154687</c:v>
                </c:pt>
                <c:pt idx="2329">
                  <c:v>-0.21150098727588029</c:v>
                </c:pt>
                <c:pt idx="2330">
                  <c:v>-0.21026413939707359</c:v>
                </c:pt>
                <c:pt idx="2331">
                  <c:v>-0.20902729151826688</c:v>
                </c:pt>
                <c:pt idx="2332">
                  <c:v>-0.20779044363946017</c:v>
                </c:pt>
                <c:pt idx="2333">
                  <c:v>-0.20655359576065346</c:v>
                </c:pt>
                <c:pt idx="2334">
                  <c:v>-0.20531674788184676</c:v>
                </c:pt>
                <c:pt idx="2335">
                  <c:v>-0.20407990000304005</c:v>
                </c:pt>
                <c:pt idx="2336">
                  <c:v>-0.20284305212423334</c:v>
                </c:pt>
                <c:pt idx="2337">
                  <c:v>-0.20160620424542663</c:v>
                </c:pt>
                <c:pt idx="2338">
                  <c:v>-0.20036935636661993</c:v>
                </c:pt>
                <c:pt idx="2339">
                  <c:v>-0.19913250848781322</c:v>
                </c:pt>
                <c:pt idx="2340">
                  <c:v>-0.19789566060900651</c:v>
                </c:pt>
                <c:pt idx="2341">
                  <c:v>-0.19665881273019981</c:v>
                </c:pt>
                <c:pt idx="2342">
                  <c:v>-0.1954219648513931</c:v>
                </c:pt>
                <c:pt idx="2343">
                  <c:v>-0.19418511697258639</c:v>
                </c:pt>
                <c:pt idx="2344">
                  <c:v>-0.19294826909377968</c:v>
                </c:pt>
                <c:pt idx="2345">
                  <c:v>-0.19171142121497298</c:v>
                </c:pt>
                <c:pt idx="2346">
                  <c:v>-0.19047457333616627</c:v>
                </c:pt>
                <c:pt idx="2347">
                  <c:v>-0.18923772545735956</c:v>
                </c:pt>
                <c:pt idx="2348">
                  <c:v>-0.18800087757855286</c:v>
                </c:pt>
                <c:pt idx="2349">
                  <c:v>-0.18676402969974615</c:v>
                </c:pt>
                <c:pt idx="2350">
                  <c:v>-0.18552718182093944</c:v>
                </c:pt>
                <c:pt idx="2351">
                  <c:v>-0.18429033394213273</c:v>
                </c:pt>
                <c:pt idx="2352">
                  <c:v>-0.18305348606332603</c:v>
                </c:pt>
                <c:pt idx="2353">
                  <c:v>-0.18181663818451932</c:v>
                </c:pt>
                <c:pt idx="2354">
                  <c:v>-0.18057979030571261</c:v>
                </c:pt>
                <c:pt idx="2355">
                  <c:v>-0.1793429424269059</c:v>
                </c:pt>
                <c:pt idx="2356">
                  <c:v>-0.1781060945480992</c:v>
                </c:pt>
                <c:pt idx="2357">
                  <c:v>-0.17686924666929249</c:v>
                </c:pt>
                <c:pt idx="2358">
                  <c:v>-0.17563239879048578</c:v>
                </c:pt>
                <c:pt idx="2359">
                  <c:v>-0.17439555091167908</c:v>
                </c:pt>
                <c:pt idx="2360">
                  <c:v>-0.17315870303287237</c:v>
                </c:pt>
                <c:pt idx="2361">
                  <c:v>-0.17192185515406566</c:v>
                </c:pt>
                <c:pt idx="2362">
                  <c:v>-0.17068500727525895</c:v>
                </c:pt>
                <c:pt idx="2363">
                  <c:v>-0.16944815939645225</c:v>
                </c:pt>
                <c:pt idx="2364">
                  <c:v>-0.16821131151764554</c:v>
                </c:pt>
                <c:pt idx="2365">
                  <c:v>-0.16697446363883883</c:v>
                </c:pt>
                <c:pt idx="2366">
                  <c:v>-0.16573761576003213</c:v>
                </c:pt>
                <c:pt idx="2367">
                  <c:v>-0.16450076788122542</c:v>
                </c:pt>
                <c:pt idx="2368">
                  <c:v>-0.16326392000241871</c:v>
                </c:pt>
                <c:pt idx="2369">
                  <c:v>-0.162027072123612</c:v>
                </c:pt>
                <c:pt idx="2370">
                  <c:v>-0.1607902242448053</c:v>
                </c:pt>
                <c:pt idx="2371">
                  <c:v>-0.15955337636599859</c:v>
                </c:pt>
                <c:pt idx="2372">
                  <c:v>-0.15831652848719188</c:v>
                </c:pt>
                <c:pt idx="2373">
                  <c:v>-0.15707968060838517</c:v>
                </c:pt>
                <c:pt idx="2374">
                  <c:v>-0.15584283272957847</c:v>
                </c:pt>
                <c:pt idx="2375">
                  <c:v>-0.15460598485077176</c:v>
                </c:pt>
                <c:pt idx="2376">
                  <c:v>-0.15336913697196505</c:v>
                </c:pt>
                <c:pt idx="2377">
                  <c:v>-0.15213228909315835</c:v>
                </c:pt>
                <c:pt idx="2378">
                  <c:v>-0.15089544121435164</c:v>
                </c:pt>
                <c:pt idx="2379">
                  <c:v>-0.14965859333554493</c:v>
                </c:pt>
                <c:pt idx="2380">
                  <c:v>-0.14842174545673822</c:v>
                </c:pt>
                <c:pt idx="2381">
                  <c:v>-0.14718489757793152</c:v>
                </c:pt>
                <c:pt idx="2382">
                  <c:v>-0.14594804969912481</c:v>
                </c:pt>
                <c:pt idx="2383">
                  <c:v>-0.1447112018203181</c:v>
                </c:pt>
                <c:pt idx="2384">
                  <c:v>-0.1434743539415114</c:v>
                </c:pt>
                <c:pt idx="2385">
                  <c:v>-0.14223750606270469</c:v>
                </c:pt>
                <c:pt idx="2386">
                  <c:v>-0.14100065818389798</c:v>
                </c:pt>
                <c:pt idx="2387">
                  <c:v>-0.13976381030509127</c:v>
                </c:pt>
                <c:pt idx="2388">
                  <c:v>-0.13852696242628457</c:v>
                </c:pt>
                <c:pt idx="2389">
                  <c:v>-0.13729011454747786</c:v>
                </c:pt>
                <c:pt idx="2390">
                  <c:v>-0.13605326666867115</c:v>
                </c:pt>
                <c:pt idx="2391">
                  <c:v>-0.13481641878986445</c:v>
                </c:pt>
                <c:pt idx="2392">
                  <c:v>-0.13357957091105774</c:v>
                </c:pt>
                <c:pt idx="2393">
                  <c:v>-0.13234272303225103</c:v>
                </c:pt>
                <c:pt idx="2394">
                  <c:v>-0.13110587515344432</c:v>
                </c:pt>
                <c:pt idx="2395">
                  <c:v>-0.12986902727463762</c:v>
                </c:pt>
                <c:pt idx="2396">
                  <c:v>-0.12863217939583091</c:v>
                </c:pt>
                <c:pt idx="2397">
                  <c:v>-0.1273953315170242</c:v>
                </c:pt>
                <c:pt idx="2398">
                  <c:v>-0.12615848363821749</c:v>
                </c:pt>
                <c:pt idx="2399">
                  <c:v>-0.12492163575941079</c:v>
                </c:pt>
                <c:pt idx="2400">
                  <c:v>-0.12368478788060408</c:v>
                </c:pt>
                <c:pt idx="2401">
                  <c:v>-0.12244794000179737</c:v>
                </c:pt>
                <c:pt idx="2402">
                  <c:v>-0.12121109212299067</c:v>
                </c:pt>
                <c:pt idx="2403">
                  <c:v>-0.11997424424418396</c:v>
                </c:pt>
                <c:pt idx="2404">
                  <c:v>-0.11873739636537725</c:v>
                </c:pt>
                <c:pt idx="2405">
                  <c:v>-0.11750054848657054</c:v>
                </c:pt>
                <c:pt idx="2406">
                  <c:v>-0.11626370060776384</c:v>
                </c:pt>
                <c:pt idx="2407">
                  <c:v>-0.11502685272895713</c:v>
                </c:pt>
                <c:pt idx="2408">
                  <c:v>-0.11379000485015042</c:v>
                </c:pt>
                <c:pt idx="2409">
                  <c:v>-0.11255315697134372</c:v>
                </c:pt>
                <c:pt idx="2410">
                  <c:v>-0.11131630909253701</c:v>
                </c:pt>
                <c:pt idx="2411">
                  <c:v>-0.1100794612137303</c:v>
                </c:pt>
                <c:pt idx="2412">
                  <c:v>-0.10884261333492359</c:v>
                </c:pt>
                <c:pt idx="2413">
                  <c:v>-0.10760576545611689</c:v>
                </c:pt>
                <c:pt idx="2414">
                  <c:v>-0.10636891757731018</c:v>
                </c:pt>
                <c:pt idx="2415">
                  <c:v>-0.10513206969850347</c:v>
                </c:pt>
                <c:pt idx="2416">
                  <c:v>-0.10389522181969676</c:v>
                </c:pt>
                <c:pt idx="2417">
                  <c:v>-0.10265837394089006</c:v>
                </c:pt>
                <c:pt idx="2418">
                  <c:v>-0.10142152606208335</c:v>
                </c:pt>
                <c:pt idx="2419">
                  <c:v>-0.10018467818327664</c:v>
                </c:pt>
                <c:pt idx="2420">
                  <c:v>-9.8947830304469936E-2</c:v>
                </c:pt>
                <c:pt idx="2421">
                  <c:v>-9.7710982425663229E-2</c:v>
                </c:pt>
                <c:pt idx="2422">
                  <c:v>-9.6474134546856521E-2</c:v>
                </c:pt>
                <c:pt idx="2423">
                  <c:v>-9.5237286668049814E-2</c:v>
                </c:pt>
                <c:pt idx="2424">
                  <c:v>-9.4000438789243107E-2</c:v>
                </c:pt>
                <c:pt idx="2425">
                  <c:v>-9.27635909104364E-2</c:v>
                </c:pt>
                <c:pt idx="2426">
                  <c:v>-9.1526743031629693E-2</c:v>
                </c:pt>
                <c:pt idx="2427">
                  <c:v>-9.0289895152822985E-2</c:v>
                </c:pt>
                <c:pt idx="2428">
                  <c:v>-8.9053047274016278E-2</c:v>
                </c:pt>
                <c:pt idx="2429">
                  <c:v>-8.7816199395209571E-2</c:v>
                </c:pt>
                <c:pt idx="2430">
                  <c:v>-8.6579351516402864E-2</c:v>
                </c:pt>
                <c:pt idx="2431">
                  <c:v>-8.5342503637596157E-2</c:v>
                </c:pt>
                <c:pt idx="2432">
                  <c:v>-8.4105655758789449E-2</c:v>
                </c:pt>
                <c:pt idx="2433">
                  <c:v>-8.2868807879982742E-2</c:v>
                </c:pt>
                <c:pt idx="2434">
                  <c:v>-8.1631960001176035E-2</c:v>
                </c:pt>
                <c:pt idx="2435">
                  <c:v>-8.0395112122369328E-2</c:v>
                </c:pt>
                <c:pt idx="2436">
                  <c:v>-7.915826424356262E-2</c:v>
                </c:pt>
                <c:pt idx="2437">
                  <c:v>-7.7921416364755913E-2</c:v>
                </c:pt>
                <c:pt idx="2438">
                  <c:v>-7.6684568485949206E-2</c:v>
                </c:pt>
                <c:pt idx="2439">
                  <c:v>-7.5447720607142499E-2</c:v>
                </c:pt>
                <c:pt idx="2440">
                  <c:v>-7.4210872728335792E-2</c:v>
                </c:pt>
                <c:pt idx="2441">
                  <c:v>-7.2974024849529084E-2</c:v>
                </c:pt>
                <c:pt idx="2442">
                  <c:v>-7.1737176970722377E-2</c:v>
                </c:pt>
                <c:pt idx="2443">
                  <c:v>-7.050032909191567E-2</c:v>
                </c:pt>
                <c:pt idx="2444">
                  <c:v>-6.9263481213108963E-2</c:v>
                </c:pt>
                <c:pt idx="2445">
                  <c:v>-6.8026633334302256E-2</c:v>
                </c:pt>
                <c:pt idx="2446">
                  <c:v>-6.6789785455495548E-2</c:v>
                </c:pt>
                <c:pt idx="2447">
                  <c:v>-6.5552937576688841E-2</c:v>
                </c:pt>
                <c:pt idx="2448">
                  <c:v>-6.4316089697882134E-2</c:v>
                </c:pt>
                <c:pt idx="2449">
                  <c:v>-6.3079241819075427E-2</c:v>
                </c:pt>
                <c:pt idx="2450">
                  <c:v>-6.1842393940268726E-2</c:v>
                </c:pt>
                <c:pt idx="2451">
                  <c:v>-6.0605546061462026E-2</c:v>
                </c:pt>
                <c:pt idx="2452">
                  <c:v>-5.9368698182655326E-2</c:v>
                </c:pt>
                <c:pt idx="2453">
                  <c:v>-5.8131850303848626E-2</c:v>
                </c:pt>
                <c:pt idx="2454">
                  <c:v>-5.6895002425041925E-2</c:v>
                </c:pt>
                <c:pt idx="2455">
                  <c:v>-5.5658154546235225E-2</c:v>
                </c:pt>
                <c:pt idx="2456">
                  <c:v>-5.4421306667428525E-2</c:v>
                </c:pt>
                <c:pt idx="2457">
                  <c:v>-5.3184458788621825E-2</c:v>
                </c:pt>
                <c:pt idx="2458">
                  <c:v>-5.1947610909815124E-2</c:v>
                </c:pt>
                <c:pt idx="2459">
                  <c:v>-5.0710763031008424E-2</c:v>
                </c:pt>
                <c:pt idx="2460">
                  <c:v>-4.9473915152201724E-2</c:v>
                </c:pt>
                <c:pt idx="2461">
                  <c:v>-4.8237067273395023E-2</c:v>
                </c:pt>
                <c:pt idx="2462">
                  <c:v>-4.7000219394588323E-2</c:v>
                </c:pt>
                <c:pt idx="2463">
                  <c:v>-4.5763371515781623E-2</c:v>
                </c:pt>
                <c:pt idx="2464">
                  <c:v>-4.4526523636974923E-2</c:v>
                </c:pt>
                <c:pt idx="2465">
                  <c:v>-4.3289675758168222E-2</c:v>
                </c:pt>
                <c:pt idx="2466">
                  <c:v>-4.2052827879361522E-2</c:v>
                </c:pt>
                <c:pt idx="2467">
                  <c:v>-4.0815980000554822E-2</c:v>
                </c:pt>
                <c:pt idx="2468">
                  <c:v>-3.9579132121748122E-2</c:v>
                </c:pt>
                <c:pt idx="2469">
                  <c:v>-3.8342284242941421E-2</c:v>
                </c:pt>
                <c:pt idx="2470">
                  <c:v>-3.7105436364134721E-2</c:v>
                </c:pt>
                <c:pt idx="2471">
                  <c:v>-3.5868588485328021E-2</c:v>
                </c:pt>
                <c:pt idx="2472">
                  <c:v>-3.463174060652132E-2</c:v>
                </c:pt>
                <c:pt idx="2473">
                  <c:v>-3.339489272771462E-2</c:v>
                </c:pt>
                <c:pt idx="2474">
                  <c:v>-3.215804484890792E-2</c:v>
                </c:pt>
                <c:pt idx="2475">
                  <c:v>-3.092119697010122E-2</c:v>
                </c:pt>
                <c:pt idx="2476">
                  <c:v>-2.9684349091294519E-2</c:v>
                </c:pt>
                <c:pt idx="2477">
                  <c:v>-2.8447501212487819E-2</c:v>
                </c:pt>
                <c:pt idx="2478">
                  <c:v>-2.7210653333681119E-2</c:v>
                </c:pt>
                <c:pt idx="2479">
                  <c:v>-2.5973805454874418E-2</c:v>
                </c:pt>
                <c:pt idx="2480">
                  <c:v>-2.4736957576067718E-2</c:v>
                </c:pt>
                <c:pt idx="2481">
                  <c:v>-2.3500109697261018E-2</c:v>
                </c:pt>
                <c:pt idx="2482">
                  <c:v>-2.2263261818454318E-2</c:v>
                </c:pt>
                <c:pt idx="2483">
                  <c:v>-2.1026413939647617E-2</c:v>
                </c:pt>
                <c:pt idx="2484">
                  <c:v>-1.9789566060840917E-2</c:v>
                </c:pt>
                <c:pt idx="2485">
                  <c:v>-1.8552718182034217E-2</c:v>
                </c:pt>
                <c:pt idx="2486">
                  <c:v>-1.7315870303227517E-2</c:v>
                </c:pt>
                <c:pt idx="2487">
                  <c:v>-1.6079022424420816E-2</c:v>
                </c:pt>
                <c:pt idx="2488">
                  <c:v>-1.4842174545614114E-2</c:v>
                </c:pt>
                <c:pt idx="2489">
                  <c:v>-1.3605326666807412E-2</c:v>
                </c:pt>
                <c:pt idx="2490">
                  <c:v>-1.236847878800071E-2</c:v>
                </c:pt>
                <c:pt idx="2491">
                  <c:v>-1.1131630909194008E-2</c:v>
                </c:pt>
                <c:pt idx="2492">
                  <c:v>-9.8947830303873063E-3</c:v>
                </c:pt>
                <c:pt idx="2493">
                  <c:v>-8.6579351515806043E-3</c:v>
                </c:pt>
                <c:pt idx="2494">
                  <c:v>-7.4210872727739022E-3</c:v>
                </c:pt>
                <c:pt idx="2495">
                  <c:v>-6.1842393939672002E-3</c:v>
                </c:pt>
                <c:pt idx="2496">
                  <c:v>-4.9473915151604982E-3</c:v>
                </c:pt>
                <c:pt idx="2497">
                  <c:v>-3.7105436363537967E-3</c:v>
                </c:pt>
                <c:pt idx="2498">
                  <c:v>-2.4736957575470951E-3</c:v>
                </c:pt>
                <c:pt idx="2499">
                  <c:v>-1.2368478787403935E-3</c:v>
                </c:pt>
                <c:pt idx="2500">
                  <c:v>6.6308070145737474E-14</c:v>
                </c:pt>
                <c:pt idx="2501">
                  <c:v>1.2368478788730096E-3</c:v>
                </c:pt>
                <c:pt idx="2502">
                  <c:v>2.4736957576797112E-3</c:v>
                </c:pt>
                <c:pt idx="2503">
                  <c:v>3.7105436364864128E-3</c:v>
                </c:pt>
                <c:pt idx="2504">
                  <c:v>4.9473915152931144E-3</c:v>
                </c:pt>
                <c:pt idx="2505">
                  <c:v>6.1842393940998164E-3</c:v>
                </c:pt>
                <c:pt idx="2506">
                  <c:v>7.4210872729065184E-3</c:v>
                </c:pt>
                <c:pt idx="2507">
                  <c:v>8.6579351517132204E-3</c:v>
                </c:pt>
                <c:pt idx="2508">
                  <c:v>9.8947830305199224E-3</c:v>
                </c:pt>
                <c:pt idx="2509">
                  <c:v>1.1131630909326624E-2</c:v>
                </c:pt>
                <c:pt idx="2510">
                  <c:v>1.2368478788133326E-2</c:v>
                </c:pt>
                <c:pt idx="2511">
                  <c:v>1.3605326666940028E-2</c:v>
                </c:pt>
                <c:pt idx="2512">
                  <c:v>1.484217454574673E-2</c:v>
                </c:pt>
                <c:pt idx="2513">
                  <c:v>1.6079022424553432E-2</c:v>
                </c:pt>
                <c:pt idx="2514">
                  <c:v>1.7315870303360133E-2</c:v>
                </c:pt>
                <c:pt idx="2515">
                  <c:v>1.8552718182166833E-2</c:v>
                </c:pt>
                <c:pt idx="2516">
                  <c:v>1.9789566060973533E-2</c:v>
                </c:pt>
                <c:pt idx="2517">
                  <c:v>2.1026413939780234E-2</c:v>
                </c:pt>
                <c:pt idx="2518">
                  <c:v>2.2263261818586934E-2</c:v>
                </c:pt>
                <c:pt idx="2519">
                  <c:v>2.3500109697393634E-2</c:v>
                </c:pt>
                <c:pt idx="2520">
                  <c:v>2.4736957576200334E-2</c:v>
                </c:pt>
                <c:pt idx="2521">
                  <c:v>2.5973805455007035E-2</c:v>
                </c:pt>
                <c:pt idx="2522">
                  <c:v>2.7210653333813735E-2</c:v>
                </c:pt>
                <c:pt idx="2523">
                  <c:v>2.8447501212620435E-2</c:v>
                </c:pt>
                <c:pt idx="2524">
                  <c:v>2.9684349091427135E-2</c:v>
                </c:pt>
                <c:pt idx="2525">
                  <c:v>3.0921196970233836E-2</c:v>
                </c:pt>
                <c:pt idx="2526">
                  <c:v>3.2158044849040536E-2</c:v>
                </c:pt>
                <c:pt idx="2527">
                  <c:v>3.3394892727847236E-2</c:v>
                </c:pt>
                <c:pt idx="2528">
                  <c:v>3.4631740606653937E-2</c:v>
                </c:pt>
                <c:pt idx="2529">
                  <c:v>3.5868588485460637E-2</c:v>
                </c:pt>
                <c:pt idx="2530">
                  <c:v>3.7105436364267337E-2</c:v>
                </c:pt>
                <c:pt idx="2531">
                  <c:v>3.8342284243074037E-2</c:v>
                </c:pt>
                <c:pt idx="2532">
                  <c:v>3.9579132121880738E-2</c:v>
                </c:pt>
                <c:pt idx="2533">
                  <c:v>4.0815980000687438E-2</c:v>
                </c:pt>
                <c:pt idx="2534">
                  <c:v>4.2052827879494138E-2</c:v>
                </c:pt>
                <c:pt idx="2535">
                  <c:v>4.3289675758300838E-2</c:v>
                </c:pt>
                <c:pt idx="2536">
                  <c:v>4.4526523637107539E-2</c:v>
                </c:pt>
                <c:pt idx="2537">
                  <c:v>4.5763371515914239E-2</c:v>
                </c:pt>
                <c:pt idx="2538">
                  <c:v>4.7000219394720939E-2</c:v>
                </c:pt>
                <c:pt idx="2539">
                  <c:v>4.823706727352764E-2</c:v>
                </c:pt>
                <c:pt idx="2540">
                  <c:v>4.947391515233434E-2</c:v>
                </c:pt>
                <c:pt idx="2541">
                  <c:v>5.071076303114104E-2</c:v>
                </c:pt>
                <c:pt idx="2542">
                  <c:v>5.194761090994774E-2</c:v>
                </c:pt>
                <c:pt idx="2543">
                  <c:v>5.3184458788754441E-2</c:v>
                </c:pt>
                <c:pt idx="2544">
                  <c:v>5.4421306667561141E-2</c:v>
                </c:pt>
                <c:pt idx="2545">
                  <c:v>5.5658154546367841E-2</c:v>
                </c:pt>
                <c:pt idx="2546">
                  <c:v>5.6895002425174541E-2</c:v>
                </c:pt>
                <c:pt idx="2547">
                  <c:v>5.8131850303981242E-2</c:v>
                </c:pt>
                <c:pt idx="2548">
                  <c:v>5.9368698182787942E-2</c:v>
                </c:pt>
                <c:pt idx="2549">
                  <c:v>6.0605546061594642E-2</c:v>
                </c:pt>
                <c:pt idx="2550">
                  <c:v>6.1842393940401343E-2</c:v>
                </c:pt>
                <c:pt idx="2551">
                  <c:v>6.3079241819208043E-2</c:v>
                </c:pt>
                <c:pt idx="2552">
                  <c:v>6.431608969801475E-2</c:v>
                </c:pt>
                <c:pt idx="2553">
                  <c:v>6.5552937576821457E-2</c:v>
                </c:pt>
                <c:pt idx="2554">
                  <c:v>6.6789785455628164E-2</c:v>
                </c:pt>
                <c:pt idx="2555">
                  <c:v>6.8026633334434872E-2</c:v>
                </c:pt>
                <c:pt idx="2556">
                  <c:v>6.9263481213241579E-2</c:v>
                </c:pt>
                <c:pt idx="2557">
                  <c:v>7.0500329092048286E-2</c:v>
                </c:pt>
                <c:pt idx="2558">
                  <c:v>7.1737176970854993E-2</c:v>
                </c:pt>
                <c:pt idx="2559">
                  <c:v>7.2974024849661701E-2</c:v>
                </c:pt>
                <c:pt idx="2560">
                  <c:v>7.4210872728468408E-2</c:v>
                </c:pt>
                <c:pt idx="2561">
                  <c:v>7.5447720607275115E-2</c:v>
                </c:pt>
                <c:pt idx="2562">
                  <c:v>7.6684568486081822E-2</c:v>
                </c:pt>
                <c:pt idx="2563">
                  <c:v>7.7921416364888529E-2</c:v>
                </c:pt>
                <c:pt idx="2564">
                  <c:v>7.9158264243695237E-2</c:v>
                </c:pt>
                <c:pt idx="2565">
                  <c:v>8.0395112122501944E-2</c:v>
                </c:pt>
                <c:pt idx="2566">
                  <c:v>8.1631960001308651E-2</c:v>
                </c:pt>
                <c:pt idx="2567">
                  <c:v>8.2868807880115358E-2</c:v>
                </c:pt>
                <c:pt idx="2568">
                  <c:v>8.4105655758922065E-2</c:v>
                </c:pt>
                <c:pt idx="2569">
                  <c:v>8.5342503637728773E-2</c:v>
                </c:pt>
                <c:pt idx="2570">
                  <c:v>8.657935151653548E-2</c:v>
                </c:pt>
                <c:pt idx="2571">
                  <c:v>8.7816199395342187E-2</c:v>
                </c:pt>
                <c:pt idx="2572">
                  <c:v>8.9053047274148894E-2</c:v>
                </c:pt>
                <c:pt idx="2573">
                  <c:v>9.0289895152955602E-2</c:v>
                </c:pt>
                <c:pt idx="2574">
                  <c:v>9.1526743031762309E-2</c:v>
                </c:pt>
                <c:pt idx="2575">
                  <c:v>9.2763590910569016E-2</c:v>
                </c:pt>
                <c:pt idx="2576">
                  <c:v>9.4000438789375723E-2</c:v>
                </c:pt>
                <c:pt idx="2577">
                  <c:v>9.523728666818243E-2</c:v>
                </c:pt>
                <c:pt idx="2578">
                  <c:v>9.6474134546989138E-2</c:v>
                </c:pt>
                <c:pt idx="2579">
                  <c:v>9.7710982425795845E-2</c:v>
                </c:pt>
                <c:pt idx="2580">
                  <c:v>9.8947830304602552E-2</c:v>
                </c:pt>
                <c:pt idx="2581">
                  <c:v>0.10018467818340926</c:v>
                </c:pt>
                <c:pt idx="2582">
                  <c:v>0.10142152606221597</c:v>
                </c:pt>
                <c:pt idx="2583">
                  <c:v>0.10265837394102267</c:v>
                </c:pt>
                <c:pt idx="2584">
                  <c:v>0.10389522181982938</c:v>
                </c:pt>
                <c:pt idx="2585">
                  <c:v>0.10513206969863609</c:v>
                </c:pt>
                <c:pt idx="2586">
                  <c:v>0.1063689175774428</c:v>
                </c:pt>
                <c:pt idx="2587">
                  <c:v>0.1076057654562495</c:v>
                </c:pt>
                <c:pt idx="2588">
                  <c:v>0.10884261333505621</c:v>
                </c:pt>
                <c:pt idx="2589">
                  <c:v>0.11007946121386292</c:v>
                </c:pt>
                <c:pt idx="2590">
                  <c:v>0.11131630909266962</c:v>
                </c:pt>
                <c:pt idx="2591">
                  <c:v>0.11255315697147633</c:v>
                </c:pt>
                <c:pt idx="2592">
                  <c:v>0.11379000485028304</c:v>
                </c:pt>
                <c:pt idx="2593">
                  <c:v>0.11502685272908975</c:v>
                </c:pt>
                <c:pt idx="2594">
                  <c:v>0.11626370060789645</c:v>
                </c:pt>
                <c:pt idx="2595">
                  <c:v>0.11750054848670316</c:v>
                </c:pt>
                <c:pt idx="2596">
                  <c:v>0.11873739636550987</c:v>
                </c:pt>
                <c:pt idx="2597">
                  <c:v>0.11997424424431657</c:v>
                </c:pt>
                <c:pt idx="2598">
                  <c:v>0.12121109212312328</c:v>
                </c:pt>
                <c:pt idx="2599">
                  <c:v>0.12244794000192999</c:v>
                </c:pt>
                <c:pt idx="2600">
                  <c:v>0.1236847878807367</c:v>
                </c:pt>
                <c:pt idx="2601">
                  <c:v>0.1249216357595434</c:v>
                </c:pt>
                <c:pt idx="2602">
                  <c:v>0.12615848363835011</c:v>
                </c:pt>
                <c:pt idx="2603">
                  <c:v>0.12739533151715682</c:v>
                </c:pt>
                <c:pt idx="2604">
                  <c:v>0.12863217939596353</c:v>
                </c:pt>
                <c:pt idx="2605">
                  <c:v>0.12986902727477023</c:v>
                </c:pt>
                <c:pt idx="2606">
                  <c:v>0.13110587515357694</c:v>
                </c:pt>
                <c:pt idx="2607">
                  <c:v>0.13234272303238365</c:v>
                </c:pt>
                <c:pt idx="2608">
                  <c:v>0.13357957091119035</c:v>
                </c:pt>
                <c:pt idx="2609">
                  <c:v>0.13481641878999706</c:v>
                </c:pt>
                <c:pt idx="2610">
                  <c:v>0.13605326666880377</c:v>
                </c:pt>
                <c:pt idx="2611">
                  <c:v>0.13729011454761048</c:v>
                </c:pt>
                <c:pt idx="2612">
                  <c:v>0.13852696242641718</c:v>
                </c:pt>
                <c:pt idx="2613">
                  <c:v>0.13976381030522389</c:v>
                </c:pt>
                <c:pt idx="2614">
                  <c:v>0.1410006581840306</c:v>
                </c:pt>
                <c:pt idx="2615">
                  <c:v>0.1422375060628373</c:v>
                </c:pt>
                <c:pt idx="2616">
                  <c:v>0.14347435394164401</c:v>
                </c:pt>
                <c:pt idx="2617">
                  <c:v>0.14471120182045072</c:v>
                </c:pt>
                <c:pt idx="2618">
                  <c:v>0.14594804969925743</c:v>
                </c:pt>
                <c:pt idx="2619">
                  <c:v>0.14718489757806413</c:v>
                </c:pt>
                <c:pt idx="2620">
                  <c:v>0.14842174545687084</c:v>
                </c:pt>
                <c:pt idx="2621">
                  <c:v>0.14965859333567755</c:v>
                </c:pt>
                <c:pt idx="2622">
                  <c:v>0.15089544121448425</c:v>
                </c:pt>
                <c:pt idx="2623">
                  <c:v>0.15213228909329096</c:v>
                </c:pt>
                <c:pt idx="2624">
                  <c:v>0.15336913697209767</c:v>
                </c:pt>
                <c:pt idx="2625">
                  <c:v>0.15460598485090438</c:v>
                </c:pt>
                <c:pt idx="2626">
                  <c:v>0.15584283272971108</c:v>
                </c:pt>
                <c:pt idx="2627">
                  <c:v>0.15707968060851779</c:v>
                </c:pt>
                <c:pt idx="2628">
                  <c:v>0.1583165284873245</c:v>
                </c:pt>
                <c:pt idx="2629">
                  <c:v>0.15955337636613121</c:v>
                </c:pt>
                <c:pt idx="2630">
                  <c:v>0.16079022424493791</c:v>
                </c:pt>
                <c:pt idx="2631">
                  <c:v>0.16202707212374462</c:v>
                </c:pt>
                <c:pt idx="2632">
                  <c:v>0.16326392000255133</c:v>
                </c:pt>
                <c:pt idx="2633">
                  <c:v>0.16450076788135803</c:v>
                </c:pt>
                <c:pt idx="2634">
                  <c:v>0.16573761576016474</c:v>
                </c:pt>
                <c:pt idx="2635">
                  <c:v>0.16697446363897145</c:v>
                </c:pt>
                <c:pt idx="2636">
                  <c:v>0.16821131151777816</c:v>
                </c:pt>
                <c:pt idx="2637">
                  <c:v>0.16944815939658486</c:v>
                </c:pt>
                <c:pt idx="2638">
                  <c:v>0.17068500727539157</c:v>
                </c:pt>
                <c:pt idx="2639">
                  <c:v>0.17192185515419828</c:v>
                </c:pt>
                <c:pt idx="2640">
                  <c:v>0.17315870303300498</c:v>
                </c:pt>
                <c:pt idx="2641">
                  <c:v>0.17439555091181169</c:v>
                </c:pt>
                <c:pt idx="2642">
                  <c:v>0.1756323987906184</c:v>
                </c:pt>
                <c:pt idx="2643">
                  <c:v>0.17686924666942511</c:v>
                </c:pt>
                <c:pt idx="2644">
                  <c:v>0.17810609454823181</c:v>
                </c:pt>
                <c:pt idx="2645">
                  <c:v>0.17934294242703852</c:v>
                </c:pt>
                <c:pt idx="2646">
                  <c:v>0.18057979030584523</c:v>
                </c:pt>
                <c:pt idx="2647">
                  <c:v>0.18181663818465194</c:v>
                </c:pt>
                <c:pt idx="2648">
                  <c:v>0.18305348606345864</c:v>
                </c:pt>
                <c:pt idx="2649">
                  <c:v>0.18429033394226535</c:v>
                </c:pt>
                <c:pt idx="2650">
                  <c:v>0.18552718182107206</c:v>
                </c:pt>
                <c:pt idx="2651">
                  <c:v>0.18676402969987876</c:v>
                </c:pt>
                <c:pt idx="2652">
                  <c:v>0.18800087757868547</c:v>
                </c:pt>
                <c:pt idx="2653">
                  <c:v>0.18923772545749218</c:v>
                </c:pt>
                <c:pt idx="2654">
                  <c:v>0.19047457333629889</c:v>
                </c:pt>
                <c:pt idx="2655">
                  <c:v>0.19171142121510559</c:v>
                </c:pt>
                <c:pt idx="2656">
                  <c:v>0.1929482690939123</c:v>
                </c:pt>
                <c:pt idx="2657">
                  <c:v>0.19418511697271901</c:v>
                </c:pt>
                <c:pt idx="2658">
                  <c:v>0.19542196485152571</c:v>
                </c:pt>
                <c:pt idx="2659">
                  <c:v>0.19665881273033242</c:v>
                </c:pt>
                <c:pt idx="2660">
                  <c:v>0.19789566060913913</c:v>
                </c:pt>
                <c:pt idx="2661">
                  <c:v>0.19913250848794584</c:v>
                </c:pt>
                <c:pt idx="2662">
                  <c:v>0.20036935636675254</c:v>
                </c:pt>
                <c:pt idx="2663">
                  <c:v>0.20160620424555925</c:v>
                </c:pt>
                <c:pt idx="2664">
                  <c:v>0.20284305212436596</c:v>
                </c:pt>
                <c:pt idx="2665">
                  <c:v>0.20407990000317267</c:v>
                </c:pt>
                <c:pt idx="2666">
                  <c:v>0.20531674788197937</c:v>
                </c:pt>
                <c:pt idx="2667">
                  <c:v>0.20655359576078608</c:v>
                </c:pt>
                <c:pt idx="2668">
                  <c:v>0.20779044363959279</c:v>
                </c:pt>
                <c:pt idx="2669">
                  <c:v>0.20902729151839949</c:v>
                </c:pt>
                <c:pt idx="2670">
                  <c:v>0.2102641393972062</c:v>
                </c:pt>
                <c:pt idx="2671">
                  <c:v>0.21150098727601291</c:v>
                </c:pt>
                <c:pt idx="2672">
                  <c:v>0.21273783515481962</c:v>
                </c:pt>
                <c:pt idx="2673">
                  <c:v>0.21397468303362632</c:v>
                </c:pt>
                <c:pt idx="2674">
                  <c:v>0.21521153091243303</c:v>
                </c:pt>
                <c:pt idx="2675">
                  <c:v>0.21644837879123974</c:v>
                </c:pt>
                <c:pt idx="2676">
                  <c:v>0.21768522667004644</c:v>
                </c:pt>
                <c:pt idx="2677">
                  <c:v>0.21892207454885315</c:v>
                </c:pt>
                <c:pt idx="2678">
                  <c:v>0.22015892242765986</c:v>
                </c:pt>
                <c:pt idx="2679">
                  <c:v>0.22139577030646657</c:v>
                </c:pt>
                <c:pt idx="2680">
                  <c:v>0.22263261818527327</c:v>
                </c:pt>
                <c:pt idx="2681">
                  <c:v>0.22386946606407998</c:v>
                </c:pt>
                <c:pt idx="2682">
                  <c:v>0.22510631394288669</c:v>
                </c:pt>
                <c:pt idx="2683">
                  <c:v>0.22634316182169339</c:v>
                </c:pt>
                <c:pt idx="2684">
                  <c:v>0.2275800097005001</c:v>
                </c:pt>
                <c:pt idx="2685">
                  <c:v>0.22881685757930681</c:v>
                </c:pt>
                <c:pt idx="2686">
                  <c:v>0.23005370545811352</c:v>
                </c:pt>
                <c:pt idx="2687">
                  <c:v>0.23129055333692022</c:v>
                </c:pt>
                <c:pt idx="2688">
                  <c:v>0.23252740121572693</c:v>
                </c:pt>
                <c:pt idx="2689">
                  <c:v>0.23376424909453364</c:v>
                </c:pt>
                <c:pt idx="2690">
                  <c:v>0.23500109697334035</c:v>
                </c:pt>
                <c:pt idx="2691">
                  <c:v>0.23623794485214705</c:v>
                </c:pt>
                <c:pt idx="2692">
                  <c:v>0.23747479273095376</c:v>
                </c:pt>
                <c:pt idx="2693">
                  <c:v>0.23871164060976047</c:v>
                </c:pt>
                <c:pt idx="2694">
                  <c:v>0.23994848848856717</c:v>
                </c:pt>
                <c:pt idx="2695">
                  <c:v>0.24118533636737388</c:v>
                </c:pt>
                <c:pt idx="2696">
                  <c:v>0.24242218424618059</c:v>
                </c:pt>
                <c:pt idx="2697">
                  <c:v>0.2436590321249873</c:v>
                </c:pt>
                <c:pt idx="2698">
                  <c:v>0.244895880003794</c:v>
                </c:pt>
                <c:pt idx="2699">
                  <c:v>0.24613272788260071</c:v>
                </c:pt>
                <c:pt idx="2700">
                  <c:v>0.24736957576140742</c:v>
                </c:pt>
                <c:pt idx="2701">
                  <c:v>0.24860642364021412</c:v>
                </c:pt>
                <c:pt idx="2702">
                  <c:v>0.24984327151902083</c:v>
                </c:pt>
                <c:pt idx="2703">
                  <c:v>0.25108011939782754</c:v>
                </c:pt>
                <c:pt idx="2704">
                  <c:v>0.25231696727663422</c:v>
                </c:pt>
                <c:pt idx="2705">
                  <c:v>0.2535538151554409</c:v>
                </c:pt>
                <c:pt idx="2706">
                  <c:v>0.25479066303424758</c:v>
                </c:pt>
                <c:pt idx="2707">
                  <c:v>0.25602751091305426</c:v>
                </c:pt>
                <c:pt idx="2708">
                  <c:v>0.25726435879186094</c:v>
                </c:pt>
                <c:pt idx="2709">
                  <c:v>0.25850120667066762</c:v>
                </c:pt>
                <c:pt idx="2710">
                  <c:v>0.2597380545494743</c:v>
                </c:pt>
                <c:pt idx="2711">
                  <c:v>0.26097490242828097</c:v>
                </c:pt>
                <c:pt idx="2712">
                  <c:v>0.26221175030708765</c:v>
                </c:pt>
                <c:pt idx="2713">
                  <c:v>0.26344859818589433</c:v>
                </c:pt>
                <c:pt idx="2714">
                  <c:v>0.26468544606470101</c:v>
                </c:pt>
                <c:pt idx="2715">
                  <c:v>0.26592229394350769</c:v>
                </c:pt>
                <c:pt idx="2716">
                  <c:v>0.26715914182231437</c:v>
                </c:pt>
                <c:pt idx="2717">
                  <c:v>0.26839598970112105</c:v>
                </c:pt>
                <c:pt idx="2718">
                  <c:v>0.26963283757992773</c:v>
                </c:pt>
                <c:pt idx="2719">
                  <c:v>0.27086968545873441</c:v>
                </c:pt>
                <c:pt idx="2720">
                  <c:v>0.27210653333754109</c:v>
                </c:pt>
                <c:pt idx="2721">
                  <c:v>0.27334338121634777</c:v>
                </c:pt>
                <c:pt idx="2722">
                  <c:v>0.27458022909515445</c:v>
                </c:pt>
                <c:pt idx="2723">
                  <c:v>0.27581707697396113</c:v>
                </c:pt>
                <c:pt idx="2724">
                  <c:v>0.27705392485276781</c:v>
                </c:pt>
                <c:pt idx="2725">
                  <c:v>0.27829077273157449</c:v>
                </c:pt>
                <c:pt idx="2726">
                  <c:v>0.27952762061038117</c:v>
                </c:pt>
                <c:pt idx="2727">
                  <c:v>0.28076446848918785</c:v>
                </c:pt>
                <c:pt idx="2728">
                  <c:v>0.28200131636799453</c:v>
                </c:pt>
                <c:pt idx="2729">
                  <c:v>0.28323816424680121</c:v>
                </c:pt>
                <c:pt idx="2730">
                  <c:v>0.28447501212560788</c:v>
                </c:pt>
                <c:pt idx="2731">
                  <c:v>0.28571186000441456</c:v>
                </c:pt>
                <c:pt idx="2732">
                  <c:v>0.28694870788322124</c:v>
                </c:pt>
                <c:pt idx="2733">
                  <c:v>0.28818555576202792</c:v>
                </c:pt>
                <c:pt idx="2734">
                  <c:v>0.2894224036408346</c:v>
                </c:pt>
                <c:pt idx="2735">
                  <c:v>0.29065925151964128</c:v>
                </c:pt>
                <c:pt idx="2736">
                  <c:v>0.29189609939844796</c:v>
                </c:pt>
                <c:pt idx="2737">
                  <c:v>0.29313294727725464</c:v>
                </c:pt>
                <c:pt idx="2738">
                  <c:v>0.29436979515606132</c:v>
                </c:pt>
                <c:pt idx="2739">
                  <c:v>0.295606643034868</c:v>
                </c:pt>
                <c:pt idx="2740">
                  <c:v>0.29684349091367468</c:v>
                </c:pt>
                <c:pt idx="2741">
                  <c:v>0.29808033879248136</c:v>
                </c:pt>
                <c:pt idx="2742">
                  <c:v>0.29931718667128804</c:v>
                </c:pt>
                <c:pt idx="2743">
                  <c:v>0.30055403455009472</c:v>
                </c:pt>
                <c:pt idx="2744">
                  <c:v>0.3017908824289014</c:v>
                </c:pt>
                <c:pt idx="2745">
                  <c:v>0.30302773030770808</c:v>
                </c:pt>
                <c:pt idx="2746">
                  <c:v>0.30426457818651476</c:v>
                </c:pt>
                <c:pt idx="2747">
                  <c:v>0.30550142606532144</c:v>
                </c:pt>
                <c:pt idx="2748">
                  <c:v>0.30673827394412811</c:v>
                </c:pt>
                <c:pt idx="2749">
                  <c:v>0.30797512182293479</c:v>
                </c:pt>
                <c:pt idx="2750">
                  <c:v>0.30921196970174147</c:v>
                </c:pt>
                <c:pt idx="2751">
                  <c:v>0.31044881758054815</c:v>
                </c:pt>
                <c:pt idx="2752">
                  <c:v>0.31168566545935483</c:v>
                </c:pt>
                <c:pt idx="2753">
                  <c:v>0.31292251333816151</c:v>
                </c:pt>
                <c:pt idx="2754">
                  <c:v>0.31415936121696819</c:v>
                </c:pt>
                <c:pt idx="2755">
                  <c:v>0.31539620909577487</c:v>
                </c:pt>
                <c:pt idx="2756">
                  <c:v>0.31663305697458155</c:v>
                </c:pt>
                <c:pt idx="2757">
                  <c:v>0.31786990485338823</c:v>
                </c:pt>
                <c:pt idx="2758">
                  <c:v>0.31910675273219491</c:v>
                </c:pt>
                <c:pt idx="2759">
                  <c:v>0.32034360061100159</c:v>
                </c:pt>
                <c:pt idx="2760">
                  <c:v>0.32158044848980827</c:v>
                </c:pt>
                <c:pt idx="2761">
                  <c:v>0.32281729636861495</c:v>
                </c:pt>
                <c:pt idx="2762">
                  <c:v>0.32405414424742163</c:v>
                </c:pt>
                <c:pt idx="2763">
                  <c:v>0.32529099212622831</c:v>
                </c:pt>
                <c:pt idx="2764">
                  <c:v>0.32652784000503499</c:v>
                </c:pt>
                <c:pt idx="2765">
                  <c:v>0.32776468788384167</c:v>
                </c:pt>
                <c:pt idx="2766">
                  <c:v>0.32900153576264834</c:v>
                </c:pt>
                <c:pt idx="2767">
                  <c:v>0.33023838364145502</c:v>
                </c:pt>
                <c:pt idx="2768">
                  <c:v>0.3314752315202617</c:v>
                </c:pt>
                <c:pt idx="2769">
                  <c:v>0.33271207939906838</c:v>
                </c:pt>
                <c:pt idx="2770">
                  <c:v>0.33394892727787506</c:v>
                </c:pt>
                <c:pt idx="2771">
                  <c:v>0.33518577515668174</c:v>
                </c:pt>
                <c:pt idx="2772">
                  <c:v>0.33642262303548842</c:v>
                </c:pt>
                <c:pt idx="2773">
                  <c:v>0.3376594709142951</c:v>
                </c:pt>
                <c:pt idx="2774">
                  <c:v>0.33889631879310178</c:v>
                </c:pt>
                <c:pt idx="2775">
                  <c:v>0.34013316667190846</c:v>
                </c:pt>
                <c:pt idx="2776">
                  <c:v>0.34137001455071514</c:v>
                </c:pt>
                <c:pt idx="2777">
                  <c:v>0.34260686242952182</c:v>
                </c:pt>
                <c:pt idx="2778">
                  <c:v>0.3438437103083285</c:v>
                </c:pt>
                <c:pt idx="2779">
                  <c:v>0.34508055818713518</c:v>
                </c:pt>
                <c:pt idx="2780">
                  <c:v>0.34631740606594186</c:v>
                </c:pt>
                <c:pt idx="2781">
                  <c:v>0.34755425394474854</c:v>
                </c:pt>
                <c:pt idx="2782">
                  <c:v>0.34879110182355522</c:v>
                </c:pt>
                <c:pt idx="2783">
                  <c:v>0.3500279497023619</c:v>
                </c:pt>
                <c:pt idx="2784">
                  <c:v>0.35126479758116858</c:v>
                </c:pt>
                <c:pt idx="2785">
                  <c:v>0.35250164545997525</c:v>
                </c:pt>
                <c:pt idx="2786">
                  <c:v>0.35373849333878193</c:v>
                </c:pt>
                <c:pt idx="2787">
                  <c:v>0.35497534121758861</c:v>
                </c:pt>
                <c:pt idx="2788">
                  <c:v>0.35621218909639529</c:v>
                </c:pt>
                <c:pt idx="2789">
                  <c:v>0.35744903697520197</c:v>
                </c:pt>
                <c:pt idx="2790">
                  <c:v>0.35868588485400865</c:v>
                </c:pt>
                <c:pt idx="2791">
                  <c:v>0.35992273273281533</c:v>
                </c:pt>
                <c:pt idx="2792">
                  <c:v>0.36115958061162201</c:v>
                </c:pt>
                <c:pt idx="2793">
                  <c:v>0.36239642849042869</c:v>
                </c:pt>
                <c:pt idx="2794">
                  <c:v>0.36363327636923537</c:v>
                </c:pt>
                <c:pt idx="2795">
                  <c:v>0.36487012424804205</c:v>
                </c:pt>
                <c:pt idx="2796">
                  <c:v>0.36610697212684873</c:v>
                </c:pt>
                <c:pt idx="2797">
                  <c:v>0.36734382000565541</c:v>
                </c:pt>
                <c:pt idx="2798">
                  <c:v>0.36858066788446209</c:v>
                </c:pt>
                <c:pt idx="2799">
                  <c:v>0.36981751576326877</c:v>
                </c:pt>
                <c:pt idx="2800">
                  <c:v>0.37105436364207545</c:v>
                </c:pt>
                <c:pt idx="2801">
                  <c:v>0.37229121152088213</c:v>
                </c:pt>
                <c:pt idx="2802">
                  <c:v>0.37352805939968881</c:v>
                </c:pt>
                <c:pt idx="2803">
                  <c:v>0.37476490727849548</c:v>
                </c:pt>
                <c:pt idx="2804">
                  <c:v>0.37600175515730216</c:v>
                </c:pt>
                <c:pt idx="2805">
                  <c:v>0.37723860303610884</c:v>
                </c:pt>
                <c:pt idx="2806">
                  <c:v>0.37847545091491552</c:v>
                </c:pt>
                <c:pt idx="2807">
                  <c:v>0.3797122987937222</c:v>
                </c:pt>
                <c:pt idx="2808">
                  <c:v>0.38094914667252888</c:v>
                </c:pt>
                <c:pt idx="2809">
                  <c:v>0.38218599455133556</c:v>
                </c:pt>
                <c:pt idx="2810">
                  <c:v>0.38342284243014224</c:v>
                </c:pt>
                <c:pt idx="2811">
                  <c:v>0.38465969030894892</c:v>
                </c:pt>
                <c:pt idx="2812">
                  <c:v>0.3858965381877556</c:v>
                </c:pt>
                <c:pt idx="2813">
                  <c:v>0.38713338606656228</c:v>
                </c:pt>
                <c:pt idx="2814">
                  <c:v>0.38837023394536896</c:v>
                </c:pt>
                <c:pt idx="2815">
                  <c:v>0.38960708182417564</c:v>
                </c:pt>
                <c:pt idx="2816">
                  <c:v>0.39084392970298232</c:v>
                </c:pt>
                <c:pt idx="2817">
                  <c:v>0.392080777581789</c:v>
                </c:pt>
                <c:pt idx="2818">
                  <c:v>0.39331762546059568</c:v>
                </c:pt>
                <c:pt idx="2819">
                  <c:v>0.39455447333940236</c:v>
                </c:pt>
                <c:pt idx="2820">
                  <c:v>0.39579132121820904</c:v>
                </c:pt>
                <c:pt idx="2821">
                  <c:v>0.39702816909701572</c:v>
                </c:pt>
                <c:pt idx="2822">
                  <c:v>0.39826501697582239</c:v>
                </c:pt>
                <c:pt idx="2823">
                  <c:v>0.39950186485462907</c:v>
                </c:pt>
                <c:pt idx="2824">
                  <c:v>0.40073871273343575</c:v>
                </c:pt>
                <c:pt idx="2825">
                  <c:v>0.40197556061224243</c:v>
                </c:pt>
                <c:pt idx="2826">
                  <c:v>0.40321240849104911</c:v>
                </c:pt>
                <c:pt idx="2827">
                  <c:v>0.40444925636985579</c:v>
                </c:pt>
                <c:pt idx="2828">
                  <c:v>0.40568610424866247</c:v>
                </c:pt>
                <c:pt idx="2829">
                  <c:v>0.40692295212746915</c:v>
                </c:pt>
                <c:pt idx="2830">
                  <c:v>0.40815980000627583</c:v>
                </c:pt>
                <c:pt idx="2831">
                  <c:v>0.40939664788508251</c:v>
                </c:pt>
                <c:pt idx="2832">
                  <c:v>0.41063349576388919</c:v>
                </c:pt>
                <c:pt idx="2833">
                  <c:v>0.41187034364269587</c:v>
                </c:pt>
                <c:pt idx="2834">
                  <c:v>0.41310719152150255</c:v>
                </c:pt>
                <c:pt idx="2835">
                  <c:v>0.41434403940030923</c:v>
                </c:pt>
                <c:pt idx="2836">
                  <c:v>0.41558088727911591</c:v>
                </c:pt>
                <c:pt idx="2837">
                  <c:v>0.41681773515792259</c:v>
                </c:pt>
                <c:pt idx="2838">
                  <c:v>0.41805458303672927</c:v>
                </c:pt>
                <c:pt idx="2839">
                  <c:v>0.41929143091553595</c:v>
                </c:pt>
                <c:pt idx="2840">
                  <c:v>0.42052827879434262</c:v>
                </c:pt>
                <c:pt idx="2841">
                  <c:v>0.4217651266731493</c:v>
                </c:pt>
                <c:pt idx="2842">
                  <c:v>0.42300197455195598</c:v>
                </c:pt>
                <c:pt idx="2843">
                  <c:v>0.42423882243076266</c:v>
                </c:pt>
                <c:pt idx="2844">
                  <c:v>0.42547567030956934</c:v>
                </c:pt>
                <c:pt idx="2845">
                  <c:v>0.42671251818837602</c:v>
                </c:pt>
                <c:pt idx="2846">
                  <c:v>0.4279493660671827</c:v>
                </c:pt>
                <c:pt idx="2847">
                  <c:v>0.42918621394598938</c:v>
                </c:pt>
                <c:pt idx="2848">
                  <c:v>0.43042306182479606</c:v>
                </c:pt>
                <c:pt idx="2849">
                  <c:v>0.43165990970360274</c:v>
                </c:pt>
                <c:pt idx="2850">
                  <c:v>0.43289675758240942</c:v>
                </c:pt>
                <c:pt idx="2851">
                  <c:v>0.4341336054612161</c:v>
                </c:pt>
                <c:pt idx="2852">
                  <c:v>0.43537045334002278</c:v>
                </c:pt>
                <c:pt idx="2853">
                  <c:v>0.43660730121882946</c:v>
                </c:pt>
                <c:pt idx="2854">
                  <c:v>0.43784414909763614</c:v>
                </c:pt>
                <c:pt idx="2855">
                  <c:v>0.43908099697644282</c:v>
                </c:pt>
                <c:pt idx="2856">
                  <c:v>0.4403178448552495</c:v>
                </c:pt>
                <c:pt idx="2857">
                  <c:v>0.44155469273405618</c:v>
                </c:pt>
                <c:pt idx="2858">
                  <c:v>0.44279154061286286</c:v>
                </c:pt>
                <c:pt idx="2859">
                  <c:v>0.44402838849166953</c:v>
                </c:pt>
                <c:pt idx="2860">
                  <c:v>0.44526523637047621</c:v>
                </c:pt>
                <c:pt idx="2861">
                  <c:v>0.44650208424928289</c:v>
                </c:pt>
                <c:pt idx="2862">
                  <c:v>0.44773893212808957</c:v>
                </c:pt>
                <c:pt idx="2863">
                  <c:v>0.44897578000689625</c:v>
                </c:pt>
                <c:pt idx="2864">
                  <c:v>0.45021262788570293</c:v>
                </c:pt>
                <c:pt idx="2865">
                  <c:v>0.45144947576450961</c:v>
                </c:pt>
                <c:pt idx="2866">
                  <c:v>0.45268632364331629</c:v>
                </c:pt>
                <c:pt idx="2867">
                  <c:v>0.45392317152212297</c:v>
                </c:pt>
                <c:pt idx="2868">
                  <c:v>0.45516001940092965</c:v>
                </c:pt>
                <c:pt idx="2869">
                  <c:v>0.45639686727973633</c:v>
                </c:pt>
                <c:pt idx="2870">
                  <c:v>0.45763371515854301</c:v>
                </c:pt>
                <c:pt idx="2871">
                  <c:v>0.45887056303734969</c:v>
                </c:pt>
                <c:pt idx="2872">
                  <c:v>0.46010741091615637</c:v>
                </c:pt>
                <c:pt idx="2873">
                  <c:v>0.46134425879496305</c:v>
                </c:pt>
                <c:pt idx="2874">
                  <c:v>0.46258110667376973</c:v>
                </c:pt>
                <c:pt idx="2875">
                  <c:v>0.46381795455257641</c:v>
                </c:pt>
                <c:pt idx="2876">
                  <c:v>0.46505480243138309</c:v>
                </c:pt>
                <c:pt idx="2877">
                  <c:v>0.46629165031018976</c:v>
                </c:pt>
                <c:pt idx="2878">
                  <c:v>0.46752849818899644</c:v>
                </c:pt>
                <c:pt idx="2879">
                  <c:v>0.46876534606780312</c:v>
                </c:pt>
                <c:pt idx="2880">
                  <c:v>0.4700021939466098</c:v>
                </c:pt>
                <c:pt idx="2881">
                  <c:v>0.47123904182541648</c:v>
                </c:pt>
                <c:pt idx="2882">
                  <c:v>0.47247588970422316</c:v>
                </c:pt>
                <c:pt idx="2883">
                  <c:v>0.47371273758302984</c:v>
                </c:pt>
                <c:pt idx="2884">
                  <c:v>0.47494958546183652</c:v>
                </c:pt>
                <c:pt idx="2885">
                  <c:v>0.4761864333406432</c:v>
                </c:pt>
                <c:pt idx="2886">
                  <c:v>0.47742328121944988</c:v>
                </c:pt>
                <c:pt idx="2887">
                  <c:v>0.47866012909825656</c:v>
                </c:pt>
                <c:pt idx="2888">
                  <c:v>0.47989697697706324</c:v>
                </c:pt>
                <c:pt idx="2889">
                  <c:v>0.48113382485586992</c:v>
                </c:pt>
                <c:pt idx="2890">
                  <c:v>0.4823706727346766</c:v>
                </c:pt>
                <c:pt idx="2891">
                  <c:v>0.48360752061348328</c:v>
                </c:pt>
                <c:pt idx="2892">
                  <c:v>0.48484436849228996</c:v>
                </c:pt>
                <c:pt idx="2893">
                  <c:v>0.48608121637109664</c:v>
                </c:pt>
                <c:pt idx="2894">
                  <c:v>0.48731806424990332</c:v>
                </c:pt>
                <c:pt idx="2895">
                  <c:v>0.48855491212870999</c:v>
                </c:pt>
                <c:pt idx="2896">
                  <c:v>0.48979176000751667</c:v>
                </c:pt>
                <c:pt idx="2897">
                  <c:v>0.49102860788632335</c:v>
                </c:pt>
                <c:pt idx="2898">
                  <c:v>0.49226545576513003</c:v>
                </c:pt>
                <c:pt idx="2899">
                  <c:v>0.49350230364393671</c:v>
                </c:pt>
                <c:pt idx="2900">
                  <c:v>0.49473915152274339</c:v>
                </c:pt>
                <c:pt idx="2901">
                  <c:v>0.49597599940155007</c:v>
                </c:pt>
                <c:pt idx="2902">
                  <c:v>0.49721284728035675</c:v>
                </c:pt>
                <c:pt idx="2903">
                  <c:v>0.49844969515916343</c:v>
                </c:pt>
                <c:pt idx="2904">
                  <c:v>0.49968654303797011</c:v>
                </c:pt>
                <c:pt idx="2905">
                  <c:v>0.50092339091677685</c:v>
                </c:pt>
                <c:pt idx="2906">
                  <c:v>0.50216023879558358</c:v>
                </c:pt>
                <c:pt idx="2907">
                  <c:v>0.50339708667439031</c:v>
                </c:pt>
                <c:pt idx="2908">
                  <c:v>0.50463393455319705</c:v>
                </c:pt>
                <c:pt idx="2909">
                  <c:v>0.50587078243200378</c:v>
                </c:pt>
                <c:pt idx="2910">
                  <c:v>0.50710763031081052</c:v>
                </c:pt>
                <c:pt idx="2911">
                  <c:v>0.50834447818961725</c:v>
                </c:pt>
                <c:pt idx="2912">
                  <c:v>0.50958132606842399</c:v>
                </c:pt>
                <c:pt idx="2913">
                  <c:v>0.51081817394723072</c:v>
                </c:pt>
                <c:pt idx="2914">
                  <c:v>0.51205502182603746</c:v>
                </c:pt>
                <c:pt idx="2915">
                  <c:v>0.51329186970484419</c:v>
                </c:pt>
                <c:pt idx="2916">
                  <c:v>0.51452871758365093</c:v>
                </c:pt>
                <c:pt idx="2917">
                  <c:v>0.51576556546245766</c:v>
                </c:pt>
                <c:pt idx="2918">
                  <c:v>0.5170024133412644</c:v>
                </c:pt>
                <c:pt idx="2919">
                  <c:v>0.51823926122007113</c:v>
                </c:pt>
                <c:pt idx="2920">
                  <c:v>0.51947610909887787</c:v>
                </c:pt>
                <c:pt idx="2921">
                  <c:v>0.5207129569776846</c:v>
                </c:pt>
                <c:pt idx="2922">
                  <c:v>0.52194980485649134</c:v>
                </c:pt>
                <c:pt idx="2923">
                  <c:v>0.52318665273529807</c:v>
                </c:pt>
                <c:pt idx="2924">
                  <c:v>0.52442350061410481</c:v>
                </c:pt>
                <c:pt idx="2925">
                  <c:v>0.52566034849291154</c:v>
                </c:pt>
                <c:pt idx="2926">
                  <c:v>0.52689719637171828</c:v>
                </c:pt>
                <c:pt idx="2927">
                  <c:v>0.52813404425052501</c:v>
                </c:pt>
                <c:pt idx="2928">
                  <c:v>0.52937089212933175</c:v>
                </c:pt>
                <c:pt idx="2929">
                  <c:v>0.53060774000813848</c:v>
                </c:pt>
                <c:pt idx="2930">
                  <c:v>0.53184458788694522</c:v>
                </c:pt>
                <c:pt idx="2931">
                  <c:v>0.53308143576575195</c:v>
                </c:pt>
                <c:pt idx="2932">
                  <c:v>0.53431828364455869</c:v>
                </c:pt>
                <c:pt idx="2933">
                  <c:v>0.53555513152336542</c:v>
                </c:pt>
                <c:pt idx="2934">
                  <c:v>0.53679197940217216</c:v>
                </c:pt>
                <c:pt idx="2935">
                  <c:v>0.53802882728097889</c:v>
                </c:pt>
                <c:pt idx="2936">
                  <c:v>0.53926567515978563</c:v>
                </c:pt>
                <c:pt idx="2937">
                  <c:v>0.54050252303859236</c:v>
                </c:pt>
                <c:pt idx="2938">
                  <c:v>0.5417393709173991</c:v>
                </c:pt>
                <c:pt idx="2939">
                  <c:v>0.54297621879620583</c:v>
                </c:pt>
                <c:pt idx="2940">
                  <c:v>0.54421306667501257</c:v>
                </c:pt>
                <c:pt idx="2941">
                  <c:v>0.5454499145538193</c:v>
                </c:pt>
                <c:pt idx="2942">
                  <c:v>0.54668676243262604</c:v>
                </c:pt>
                <c:pt idx="2943">
                  <c:v>0.54792361031143277</c:v>
                </c:pt>
                <c:pt idx="2944">
                  <c:v>0.54916045819023951</c:v>
                </c:pt>
                <c:pt idx="2945">
                  <c:v>0.55039730606904624</c:v>
                </c:pt>
                <c:pt idx="2946">
                  <c:v>0.55163415394785298</c:v>
                </c:pt>
                <c:pt idx="2947">
                  <c:v>0.55287100182665971</c:v>
                </c:pt>
                <c:pt idx="2948">
                  <c:v>0.55410784970546645</c:v>
                </c:pt>
                <c:pt idx="2949">
                  <c:v>0.55534469758427318</c:v>
                </c:pt>
                <c:pt idx="2950">
                  <c:v>0.55658154546307992</c:v>
                </c:pt>
                <c:pt idx="2951">
                  <c:v>0.55781839334188665</c:v>
                </c:pt>
                <c:pt idx="2952">
                  <c:v>0.55905524122069339</c:v>
                </c:pt>
                <c:pt idx="2953">
                  <c:v>0.56029208909950012</c:v>
                </c:pt>
                <c:pt idx="2954">
                  <c:v>0.56152893697830686</c:v>
                </c:pt>
                <c:pt idx="2955">
                  <c:v>0.56276578485711359</c:v>
                </c:pt>
                <c:pt idx="2956">
                  <c:v>0.56400263273592033</c:v>
                </c:pt>
                <c:pt idx="2957">
                  <c:v>0.56523948061472706</c:v>
                </c:pt>
                <c:pt idx="2958">
                  <c:v>0.5664763284935338</c:v>
                </c:pt>
                <c:pt idx="2959">
                  <c:v>0.56771317637234053</c:v>
                </c:pt>
                <c:pt idx="2960">
                  <c:v>0.56895002425114727</c:v>
                </c:pt>
                <c:pt idx="2961">
                  <c:v>0.570186872129954</c:v>
                </c:pt>
                <c:pt idx="2962">
                  <c:v>0.57142372000876074</c:v>
                </c:pt>
                <c:pt idx="2963">
                  <c:v>0.57266056788756747</c:v>
                </c:pt>
                <c:pt idx="2964">
                  <c:v>0.57389741576637421</c:v>
                </c:pt>
                <c:pt idx="2965">
                  <c:v>0.57513426364518094</c:v>
                </c:pt>
                <c:pt idx="2966">
                  <c:v>0.57637111152398768</c:v>
                </c:pt>
                <c:pt idx="2967">
                  <c:v>0.57760795940279441</c:v>
                </c:pt>
                <c:pt idx="2968">
                  <c:v>0.57884480728160115</c:v>
                </c:pt>
                <c:pt idx="2969">
                  <c:v>0.58008165516040788</c:v>
                </c:pt>
                <c:pt idx="2970">
                  <c:v>0.58131850303921462</c:v>
                </c:pt>
                <c:pt idx="2971">
                  <c:v>0.58255535091802135</c:v>
                </c:pt>
                <c:pt idx="2972">
                  <c:v>0.58379219879682809</c:v>
                </c:pt>
                <c:pt idx="2973">
                  <c:v>0.58502904667563482</c:v>
                </c:pt>
                <c:pt idx="2974">
                  <c:v>0.58626589455444156</c:v>
                </c:pt>
                <c:pt idx="2975">
                  <c:v>0.58750274243324829</c:v>
                </c:pt>
                <c:pt idx="2976">
                  <c:v>0.58873959031205503</c:v>
                </c:pt>
                <c:pt idx="2977">
                  <c:v>0.58997643819086176</c:v>
                </c:pt>
                <c:pt idx="2978">
                  <c:v>0.5912132860696685</c:v>
                </c:pt>
                <c:pt idx="2979">
                  <c:v>0.59245013394847523</c:v>
                </c:pt>
                <c:pt idx="2980">
                  <c:v>0.59368698182728197</c:v>
                </c:pt>
                <c:pt idx="2981">
                  <c:v>0.5949238297060887</c:v>
                </c:pt>
                <c:pt idx="2982">
                  <c:v>0.59616067758489544</c:v>
                </c:pt>
                <c:pt idx="2983">
                  <c:v>0.59739752546370217</c:v>
                </c:pt>
                <c:pt idx="2984">
                  <c:v>0.59863437334250891</c:v>
                </c:pt>
                <c:pt idx="2985">
                  <c:v>0.59987122122131564</c:v>
                </c:pt>
                <c:pt idx="2986">
                  <c:v>0.60110806910012238</c:v>
                </c:pt>
                <c:pt idx="2987">
                  <c:v>0.60234491697892911</c:v>
                </c:pt>
                <c:pt idx="2988">
                  <c:v>0.60358176485773585</c:v>
                </c:pt>
                <c:pt idx="2989">
                  <c:v>0.60481861273654258</c:v>
                </c:pt>
                <c:pt idx="2990">
                  <c:v>0.60605546061534932</c:v>
                </c:pt>
                <c:pt idx="2991">
                  <c:v>0.60729230849415605</c:v>
                </c:pt>
                <c:pt idx="2992">
                  <c:v>0.60852915637296279</c:v>
                </c:pt>
                <c:pt idx="2993">
                  <c:v>0.60976600425176952</c:v>
                </c:pt>
                <c:pt idx="2994">
                  <c:v>0.61100285213057626</c:v>
                </c:pt>
                <c:pt idx="2995">
                  <c:v>0.61223970000938299</c:v>
                </c:pt>
                <c:pt idx="2996">
                  <c:v>0.61347654788818973</c:v>
                </c:pt>
                <c:pt idx="2997">
                  <c:v>0.61471339576699646</c:v>
                </c:pt>
                <c:pt idx="2998">
                  <c:v>0.6159502436458032</c:v>
                </c:pt>
                <c:pt idx="2999">
                  <c:v>0.61718709152460993</c:v>
                </c:pt>
                <c:pt idx="3000">
                  <c:v>0.61842393940341667</c:v>
                </c:pt>
                <c:pt idx="3001">
                  <c:v>0.6196607872822234</c:v>
                </c:pt>
                <c:pt idx="3002">
                  <c:v>0.62089763516103014</c:v>
                </c:pt>
                <c:pt idx="3003">
                  <c:v>0.62213448303983687</c:v>
                </c:pt>
                <c:pt idx="3004">
                  <c:v>0.62337133091864361</c:v>
                </c:pt>
                <c:pt idx="3005">
                  <c:v>0.62460817879745034</c:v>
                </c:pt>
                <c:pt idx="3006">
                  <c:v>0.62584502667625708</c:v>
                </c:pt>
                <c:pt idx="3007">
                  <c:v>0.62708187455506381</c:v>
                </c:pt>
                <c:pt idx="3008">
                  <c:v>0.62831872243387055</c:v>
                </c:pt>
                <c:pt idx="3009">
                  <c:v>0.62955557031267728</c:v>
                </c:pt>
                <c:pt idx="3010">
                  <c:v>0.63079241819148402</c:v>
                </c:pt>
                <c:pt idx="3011">
                  <c:v>0.63202926607029075</c:v>
                </c:pt>
                <c:pt idx="3012">
                  <c:v>0.63326611394909749</c:v>
                </c:pt>
                <c:pt idx="3013">
                  <c:v>0.63450296182790422</c:v>
                </c:pt>
                <c:pt idx="3014">
                  <c:v>0.63573980970671096</c:v>
                </c:pt>
                <c:pt idx="3015">
                  <c:v>0.63697665758551769</c:v>
                </c:pt>
                <c:pt idx="3016">
                  <c:v>0.63821350546432443</c:v>
                </c:pt>
                <c:pt idx="3017">
                  <c:v>0.63945035334313116</c:v>
                </c:pt>
                <c:pt idx="3018">
                  <c:v>0.6406872012219379</c:v>
                </c:pt>
                <c:pt idx="3019">
                  <c:v>0.64192404910074463</c:v>
                </c:pt>
                <c:pt idx="3020">
                  <c:v>0.64316089697955137</c:v>
                </c:pt>
                <c:pt idx="3021">
                  <c:v>0.6443977448583581</c:v>
                </c:pt>
                <c:pt idx="3022">
                  <c:v>0.64563459273716484</c:v>
                </c:pt>
                <c:pt idx="3023">
                  <c:v>0.64687144061597157</c:v>
                </c:pt>
                <c:pt idx="3024">
                  <c:v>0.64810828849477831</c:v>
                </c:pt>
                <c:pt idx="3025">
                  <c:v>0.64934513637358504</c:v>
                </c:pt>
                <c:pt idx="3026">
                  <c:v>0.65058198425239178</c:v>
                </c:pt>
                <c:pt idx="3027">
                  <c:v>0.65181883213119851</c:v>
                </c:pt>
                <c:pt idx="3028">
                  <c:v>0.65305568001000525</c:v>
                </c:pt>
                <c:pt idx="3029">
                  <c:v>0.65429252788881198</c:v>
                </c:pt>
                <c:pt idx="3030">
                  <c:v>0.65552937576761872</c:v>
                </c:pt>
                <c:pt idx="3031">
                  <c:v>0.65676622364642545</c:v>
                </c:pt>
                <c:pt idx="3032">
                  <c:v>0.65800307152523219</c:v>
                </c:pt>
                <c:pt idx="3033">
                  <c:v>0.65923991940403892</c:v>
                </c:pt>
                <c:pt idx="3034">
                  <c:v>0.66047676728284566</c:v>
                </c:pt>
                <c:pt idx="3035">
                  <c:v>0.66171361516165239</c:v>
                </c:pt>
                <c:pt idx="3036">
                  <c:v>0.66295046304045913</c:v>
                </c:pt>
                <c:pt idx="3037">
                  <c:v>0.66418731091926586</c:v>
                </c:pt>
                <c:pt idx="3038">
                  <c:v>0.6654241587980726</c:v>
                </c:pt>
                <c:pt idx="3039">
                  <c:v>0.66666100667687933</c:v>
                </c:pt>
                <c:pt idx="3040">
                  <c:v>0.66789785455568607</c:v>
                </c:pt>
                <c:pt idx="3041">
                  <c:v>0.6691347024344928</c:v>
                </c:pt>
                <c:pt idx="3042">
                  <c:v>0.67037155031329954</c:v>
                </c:pt>
                <c:pt idx="3043">
                  <c:v>0.67160839819210627</c:v>
                </c:pt>
                <c:pt idx="3044">
                  <c:v>0.67284524607091301</c:v>
                </c:pt>
                <c:pt idx="3045">
                  <c:v>0.67408209394971974</c:v>
                </c:pt>
                <c:pt idx="3046">
                  <c:v>0.67531894182852648</c:v>
                </c:pt>
                <c:pt idx="3047">
                  <c:v>0.67655578970733321</c:v>
                </c:pt>
                <c:pt idx="3048">
                  <c:v>0.67779263758613995</c:v>
                </c:pt>
                <c:pt idx="3049">
                  <c:v>0.67902948546494668</c:v>
                </c:pt>
                <c:pt idx="3050">
                  <c:v>0.68026633334375342</c:v>
                </c:pt>
                <c:pt idx="3051">
                  <c:v>0.68150318122256015</c:v>
                </c:pt>
                <c:pt idx="3052">
                  <c:v>0.68274002910136689</c:v>
                </c:pt>
                <c:pt idx="3053">
                  <c:v>0.68397687698017362</c:v>
                </c:pt>
                <c:pt idx="3054">
                  <c:v>0.68521372485898036</c:v>
                </c:pt>
                <c:pt idx="3055">
                  <c:v>0.68645057273778709</c:v>
                </c:pt>
                <c:pt idx="3056">
                  <c:v>0.68768742061659383</c:v>
                </c:pt>
                <c:pt idx="3057">
                  <c:v>0.68892426849540056</c:v>
                </c:pt>
                <c:pt idx="3058">
                  <c:v>0.6901611163742073</c:v>
                </c:pt>
                <c:pt idx="3059">
                  <c:v>0.69139796425301403</c:v>
                </c:pt>
                <c:pt idx="3060">
                  <c:v>0.69263481213182077</c:v>
                </c:pt>
                <c:pt idx="3061">
                  <c:v>0.6938716600106275</c:v>
                </c:pt>
                <c:pt idx="3062">
                  <c:v>0.69510850788943424</c:v>
                </c:pt>
                <c:pt idx="3063">
                  <c:v>0.69634535576824097</c:v>
                </c:pt>
                <c:pt idx="3064">
                  <c:v>0.6975822036470477</c:v>
                </c:pt>
                <c:pt idx="3065">
                  <c:v>0.69881905152585444</c:v>
                </c:pt>
                <c:pt idx="3066">
                  <c:v>0.70005589940466117</c:v>
                </c:pt>
                <c:pt idx="3067">
                  <c:v>0.70129274728346791</c:v>
                </c:pt>
                <c:pt idx="3068">
                  <c:v>0.70252959516227464</c:v>
                </c:pt>
                <c:pt idx="3069">
                  <c:v>0.70376644304108138</c:v>
                </c:pt>
                <c:pt idx="3070">
                  <c:v>0.70500329091988811</c:v>
                </c:pt>
                <c:pt idx="3071">
                  <c:v>0.70624013879869485</c:v>
                </c:pt>
                <c:pt idx="3072">
                  <c:v>0.70747698667750158</c:v>
                </c:pt>
                <c:pt idx="3073">
                  <c:v>0.70871383455630832</c:v>
                </c:pt>
                <c:pt idx="3074">
                  <c:v>0.70995068243511505</c:v>
                </c:pt>
                <c:pt idx="3075">
                  <c:v>0.71118753031392179</c:v>
                </c:pt>
                <c:pt idx="3076">
                  <c:v>0.71242437819272852</c:v>
                </c:pt>
                <c:pt idx="3077">
                  <c:v>0.71366122607153526</c:v>
                </c:pt>
                <c:pt idx="3078">
                  <c:v>0.71489807395034199</c:v>
                </c:pt>
                <c:pt idx="3079">
                  <c:v>0.71613492182914873</c:v>
                </c:pt>
                <c:pt idx="3080">
                  <c:v>0.71737176970795546</c:v>
                </c:pt>
                <c:pt idx="3081">
                  <c:v>0.7186086175867622</c:v>
                </c:pt>
                <c:pt idx="3082">
                  <c:v>0.71984546546556893</c:v>
                </c:pt>
                <c:pt idx="3083">
                  <c:v>0.72108231334437567</c:v>
                </c:pt>
                <c:pt idx="3084">
                  <c:v>0.7223191612231824</c:v>
                </c:pt>
                <c:pt idx="3085">
                  <c:v>0.72355600910198914</c:v>
                </c:pt>
                <c:pt idx="3086">
                  <c:v>0.72479285698079587</c:v>
                </c:pt>
                <c:pt idx="3087">
                  <c:v>0.72602970485960261</c:v>
                </c:pt>
                <c:pt idx="3088">
                  <c:v>0.72726655273840934</c:v>
                </c:pt>
                <c:pt idx="3089">
                  <c:v>0.72850340061721608</c:v>
                </c:pt>
                <c:pt idx="3090">
                  <c:v>0.72974024849602281</c:v>
                </c:pt>
                <c:pt idx="3091">
                  <c:v>0.73097709637482955</c:v>
                </c:pt>
                <c:pt idx="3092">
                  <c:v>0.73221394425363628</c:v>
                </c:pt>
                <c:pt idx="3093">
                  <c:v>0.73345079213244302</c:v>
                </c:pt>
                <c:pt idx="3094">
                  <c:v>0.73468764001124975</c:v>
                </c:pt>
                <c:pt idx="3095">
                  <c:v>0.73592448789005649</c:v>
                </c:pt>
                <c:pt idx="3096">
                  <c:v>0.73716133576886322</c:v>
                </c:pt>
                <c:pt idx="3097">
                  <c:v>0.73839818364766996</c:v>
                </c:pt>
                <c:pt idx="3098">
                  <c:v>0.73963503152647669</c:v>
                </c:pt>
                <c:pt idx="3099">
                  <c:v>0.74087187940528343</c:v>
                </c:pt>
                <c:pt idx="3100">
                  <c:v>0.74210872728409016</c:v>
                </c:pt>
                <c:pt idx="3101">
                  <c:v>0.7433455751628969</c:v>
                </c:pt>
                <c:pt idx="3102">
                  <c:v>0.74458242304170363</c:v>
                </c:pt>
                <c:pt idx="3103">
                  <c:v>0.74581927092051037</c:v>
                </c:pt>
                <c:pt idx="3104">
                  <c:v>0.7470561187993171</c:v>
                </c:pt>
                <c:pt idx="3105">
                  <c:v>0.74829296667812384</c:v>
                </c:pt>
                <c:pt idx="3106">
                  <c:v>0.74952981455693057</c:v>
                </c:pt>
                <c:pt idx="3107">
                  <c:v>0.75076666243573731</c:v>
                </c:pt>
                <c:pt idx="3108">
                  <c:v>0.75200351031454404</c:v>
                </c:pt>
                <c:pt idx="3109">
                  <c:v>0.75324035819335078</c:v>
                </c:pt>
                <c:pt idx="3110">
                  <c:v>0.75447720607215751</c:v>
                </c:pt>
                <c:pt idx="3111">
                  <c:v>0.75571405395096425</c:v>
                </c:pt>
                <c:pt idx="3112">
                  <c:v>0.75695090182977098</c:v>
                </c:pt>
                <c:pt idx="3113">
                  <c:v>0.75818774970857772</c:v>
                </c:pt>
                <c:pt idx="3114">
                  <c:v>0.75942459758738445</c:v>
                </c:pt>
                <c:pt idx="3115">
                  <c:v>0.76066144546619119</c:v>
                </c:pt>
                <c:pt idx="3116">
                  <c:v>0.76189829334499792</c:v>
                </c:pt>
                <c:pt idx="3117">
                  <c:v>0.76313514122380466</c:v>
                </c:pt>
                <c:pt idx="3118">
                  <c:v>0.76437198910261139</c:v>
                </c:pt>
                <c:pt idx="3119">
                  <c:v>0.76560883698141813</c:v>
                </c:pt>
                <c:pt idx="3120">
                  <c:v>0.76684568486022486</c:v>
                </c:pt>
                <c:pt idx="3121">
                  <c:v>0.7680825327390316</c:v>
                </c:pt>
                <c:pt idx="3122">
                  <c:v>0.76931938061783833</c:v>
                </c:pt>
                <c:pt idx="3123">
                  <c:v>0.77055622849664507</c:v>
                </c:pt>
                <c:pt idx="3124">
                  <c:v>0.7717930763754518</c:v>
                </c:pt>
                <c:pt idx="3125">
                  <c:v>0.77302992425425854</c:v>
                </c:pt>
                <c:pt idx="3126">
                  <c:v>0.77426677213306527</c:v>
                </c:pt>
                <c:pt idx="3127">
                  <c:v>0.77550362001187201</c:v>
                </c:pt>
                <c:pt idx="3128">
                  <c:v>0.77674046789067874</c:v>
                </c:pt>
                <c:pt idx="3129">
                  <c:v>0.77797731576948548</c:v>
                </c:pt>
                <c:pt idx="3130">
                  <c:v>0.77921416364829221</c:v>
                </c:pt>
                <c:pt idx="3131">
                  <c:v>0.78045101152709895</c:v>
                </c:pt>
                <c:pt idx="3132">
                  <c:v>0.78168785940590568</c:v>
                </c:pt>
                <c:pt idx="3133">
                  <c:v>0.78292470728471242</c:v>
                </c:pt>
                <c:pt idx="3134">
                  <c:v>0.78416155516351915</c:v>
                </c:pt>
                <c:pt idx="3135">
                  <c:v>0.78539840304232589</c:v>
                </c:pt>
                <c:pt idx="3136">
                  <c:v>0.78663525092113262</c:v>
                </c:pt>
                <c:pt idx="3137">
                  <c:v>0.78787209879993936</c:v>
                </c:pt>
                <c:pt idx="3138">
                  <c:v>0.78910894667874609</c:v>
                </c:pt>
                <c:pt idx="3139">
                  <c:v>0.79034579455755283</c:v>
                </c:pt>
                <c:pt idx="3140">
                  <c:v>0.79158264243635956</c:v>
                </c:pt>
                <c:pt idx="3141">
                  <c:v>0.7928194903151663</c:v>
                </c:pt>
                <c:pt idx="3142">
                  <c:v>0.79405633819397303</c:v>
                </c:pt>
                <c:pt idx="3143">
                  <c:v>0.79529318607277977</c:v>
                </c:pt>
                <c:pt idx="3144">
                  <c:v>0.7965300339515865</c:v>
                </c:pt>
                <c:pt idx="3145">
                  <c:v>0.79776688183039324</c:v>
                </c:pt>
                <c:pt idx="3146">
                  <c:v>0.79900372970919997</c:v>
                </c:pt>
                <c:pt idx="3147">
                  <c:v>0.80024057758800671</c:v>
                </c:pt>
                <c:pt idx="3148">
                  <c:v>0.80147742546681344</c:v>
                </c:pt>
                <c:pt idx="3149">
                  <c:v>0.80271427334562018</c:v>
                </c:pt>
                <c:pt idx="3150">
                  <c:v>0.80395112122442691</c:v>
                </c:pt>
                <c:pt idx="3151">
                  <c:v>0.80518796910323365</c:v>
                </c:pt>
                <c:pt idx="3152">
                  <c:v>0.80642481698204038</c:v>
                </c:pt>
                <c:pt idx="3153">
                  <c:v>0.80766166486084712</c:v>
                </c:pt>
                <c:pt idx="3154">
                  <c:v>0.80889851273965385</c:v>
                </c:pt>
                <c:pt idx="3155">
                  <c:v>0.81013536061846059</c:v>
                </c:pt>
                <c:pt idx="3156">
                  <c:v>0.81137220849726732</c:v>
                </c:pt>
                <c:pt idx="3157">
                  <c:v>0.81260905637607406</c:v>
                </c:pt>
                <c:pt idx="3158">
                  <c:v>0.81384590425488079</c:v>
                </c:pt>
                <c:pt idx="3159">
                  <c:v>0.81508275213368753</c:v>
                </c:pt>
                <c:pt idx="3160">
                  <c:v>0.81631960001249426</c:v>
                </c:pt>
                <c:pt idx="3161">
                  <c:v>0.817556447891301</c:v>
                </c:pt>
                <c:pt idx="3162">
                  <c:v>0.81879329577010773</c:v>
                </c:pt>
                <c:pt idx="3163">
                  <c:v>0.82003014364891447</c:v>
                </c:pt>
                <c:pt idx="3164">
                  <c:v>0.8212669915277212</c:v>
                </c:pt>
                <c:pt idx="3165">
                  <c:v>0.82250383940652794</c:v>
                </c:pt>
                <c:pt idx="3166">
                  <c:v>0.82374068728533467</c:v>
                </c:pt>
                <c:pt idx="3167">
                  <c:v>0.82497753516414141</c:v>
                </c:pt>
                <c:pt idx="3168">
                  <c:v>0.82621438304294814</c:v>
                </c:pt>
                <c:pt idx="3169">
                  <c:v>0.82745123092175488</c:v>
                </c:pt>
                <c:pt idx="3170">
                  <c:v>0.82868807880056161</c:v>
                </c:pt>
                <c:pt idx="3171">
                  <c:v>0.82992492667936835</c:v>
                </c:pt>
                <c:pt idx="3172">
                  <c:v>0.83116177455817508</c:v>
                </c:pt>
                <c:pt idx="3173">
                  <c:v>0.83239862243698182</c:v>
                </c:pt>
                <c:pt idx="3174">
                  <c:v>0.83363547031578855</c:v>
                </c:pt>
                <c:pt idx="3175">
                  <c:v>0.83487231819459529</c:v>
                </c:pt>
                <c:pt idx="3176">
                  <c:v>0.83610916607340202</c:v>
                </c:pt>
                <c:pt idx="3177">
                  <c:v>0.83734601395220876</c:v>
                </c:pt>
                <c:pt idx="3178">
                  <c:v>0.83858286183101549</c:v>
                </c:pt>
                <c:pt idx="3179">
                  <c:v>0.83981970970982223</c:v>
                </c:pt>
                <c:pt idx="3180">
                  <c:v>0.84105655758862896</c:v>
                </c:pt>
                <c:pt idx="3181">
                  <c:v>0.8422934054674357</c:v>
                </c:pt>
                <c:pt idx="3182">
                  <c:v>0.84353025334624243</c:v>
                </c:pt>
                <c:pt idx="3183">
                  <c:v>0.84476710122504917</c:v>
                </c:pt>
                <c:pt idx="3184">
                  <c:v>0.8460039491038559</c:v>
                </c:pt>
                <c:pt idx="3185">
                  <c:v>0.84724079698266264</c:v>
                </c:pt>
                <c:pt idx="3186">
                  <c:v>0.84847764486146937</c:v>
                </c:pt>
                <c:pt idx="3187">
                  <c:v>0.84971449274027611</c:v>
                </c:pt>
                <c:pt idx="3188">
                  <c:v>0.85095134061908284</c:v>
                </c:pt>
                <c:pt idx="3189">
                  <c:v>0.85218818849788958</c:v>
                </c:pt>
                <c:pt idx="3190">
                  <c:v>0.85342503637669631</c:v>
                </c:pt>
                <c:pt idx="3191">
                  <c:v>0.85466188425550305</c:v>
                </c:pt>
                <c:pt idx="3192">
                  <c:v>0.85589873213430978</c:v>
                </c:pt>
                <c:pt idx="3193">
                  <c:v>0.85713558001311652</c:v>
                </c:pt>
                <c:pt idx="3194">
                  <c:v>0.85837242789192325</c:v>
                </c:pt>
                <c:pt idx="3195">
                  <c:v>0.85960927577072999</c:v>
                </c:pt>
                <c:pt idx="3196">
                  <c:v>0.86084612364953672</c:v>
                </c:pt>
                <c:pt idx="3197">
                  <c:v>0.86208297152834346</c:v>
                </c:pt>
                <c:pt idx="3198">
                  <c:v>0.86331981940715019</c:v>
                </c:pt>
                <c:pt idx="3199">
                  <c:v>0.86455666728595693</c:v>
                </c:pt>
                <c:pt idx="3200">
                  <c:v>0.86579351516476366</c:v>
                </c:pt>
                <c:pt idx="3201">
                  <c:v>0.8670303630435704</c:v>
                </c:pt>
                <c:pt idx="3202">
                  <c:v>0.86826721092237713</c:v>
                </c:pt>
                <c:pt idx="3203">
                  <c:v>0.86950405880118387</c:v>
                </c:pt>
                <c:pt idx="3204">
                  <c:v>0.8707409066799906</c:v>
                </c:pt>
                <c:pt idx="3205">
                  <c:v>0.87197775455879734</c:v>
                </c:pt>
                <c:pt idx="3206">
                  <c:v>0.87321460243760407</c:v>
                </c:pt>
                <c:pt idx="3207">
                  <c:v>0.87445145031641081</c:v>
                </c:pt>
                <c:pt idx="3208">
                  <c:v>0.87568829819521754</c:v>
                </c:pt>
                <c:pt idx="3209">
                  <c:v>0.87692514607402428</c:v>
                </c:pt>
                <c:pt idx="3210">
                  <c:v>0.87816199395283101</c:v>
                </c:pt>
                <c:pt idx="3211">
                  <c:v>0.87939884183163775</c:v>
                </c:pt>
                <c:pt idx="3212">
                  <c:v>0.88063568971044448</c:v>
                </c:pt>
                <c:pt idx="3213">
                  <c:v>0.88187253758925122</c:v>
                </c:pt>
                <c:pt idx="3214">
                  <c:v>0.88310938546805795</c:v>
                </c:pt>
                <c:pt idx="3215">
                  <c:v>0.88434623334686469</c:v>
                </c:pt>
                <c:pt idx="3216">
                  <c:v>0.88558308122567142</c:v>
                </c:pt>
                <c:pt idx="3217">
                  <c:v>0.88681992910447816</c:v>
                </c:pt>
                <c:pt idx="3218">
                  <c:v>0.88805677698328489</c:v>
                </c:pt>
                <c:pt idx="3219">
                  <c:v>0.88929362486209163</c:v>
                </c:pt>
                <c:pt idx="3220">
                  <c:v>0.89053047274089836</c:v>
                </c:pt>
                <c:pt idx="3221">
                  <c:v>0.8917673206197051</c:v>
                </c:pt>
                <c:pt idx="3222">
                  <c:v>0.89300416849851183</c:v>
                </c:pt>
                <c:pt idx="3223">
                  <c:v>0.89424101637731856</c:v>
                </c:pt>
                <c:pt idx="3224">
                  <c:v>0.8954778642561253</c:v>
                </c:pt>
                <c:pt idx="3225">
                  <c:v>0.89671471213493203</c:v>
                </c:pt>
                <c:pt idx="3226">
                  <c:v>0.89795156001373877</c:v>
                </c:pt>
                <c:pt idx="3227">
                  <c:v>0.8991884078925455</c:v>
                </c:pt>
                <c:pt idx="3228">
                  <c:v>0.90042525577135224</c:v>
                </c:pt>
                <c:pt idx="3229">
                  <c:v>0.90166210365015897</c:v>
                </c:pt>
                <c:pt idx="3230">
                  <c:v>0.90289895152896571</c:v>
                </c:pt>
                <c:pt idx="3231">
                  <c:v>0.90413579940777244</c:v>
                </c:pt>
                <c:pt idx="3232">
                  <c:v>0.90537264728657918</c:v>
                </c:pt>
                <c:pt idx="3233">
                  <c:v>0.90660949516538591</c:v>
                </c:pt>
                <c:pt idx="3234">
                  <c:v>0.90784634304419265</c:v>
                </c:pt>
                <c:pt idx="3235">
                  <c:v>0.90908319092299938</c:v>
                </c:pt>
                <c:pt idx="3236">
                  <c:v>0.91032003880180612</c:v>
                </c:pt>
                <c:pt idx="3237">
                  <c:v>0.91155688668061285</c:v>
                </c:pt>
                <c:pt idx="3238">
                  <c:v>0.91279373455941959</c:v>
                </c:pt>
                <c:pt idx="3239">
                  <c:v>0.91403058243822632</c:v>
                </c:pt>
                <c:pt idx="3240">
                  <c:v>0.91526743031703306</c:v>
                </c:pt>
                <c:pt idx="3241">
                  <c:v>0.91650427819583979</c:v>
                </c:pt>
                <c:pt idx="3242">
                  <c:v>0.91774112607464653</c:v>
                </c:pt>
                <c:pt idx="3243">
                  <c:v>0.91897797395345326</c:v>
                </c:pt>
                <c:pt idx="3244">
                  <c:v>0.92021482183226</c:v>
                </c:pt>
                <c:pt idx="3245">
                  <c:v>0.92145166971106673</c:v>
                </c:pt>
                <c:pt idx="3246">
                  <c:v>0.92268851758987347</c:v>
                </c:pt>
                <c:pt idx="3247">
                  <c:v>0.9239253654686802</c:v>
                </c:pt>
                <c:pt idx="3248">
                  <c:v>0.92516221334748694</c:v>
                </c:pt>
                <c:pt idx="3249">
                  <c:v>0.92639906122629367</c:v>
                </c:pt>
                <c:pt idx="3250">
                  <c:v>0.92763590910510041</c:v>
                </c:pt>
                <c:pt idx="3251">
                  <c:v>0.92887275698390714</c:v>
                </c:pt>
                <c:pt idx="3252">
                  <c:v>0.93010960486271388</c:v>
                </c:pt>
                <c:pt idx="3253">
                  <c:v>0.93134645274152061</c:v>
                </c:pt>
                <c:pt idx="3254">
                  <c:v>0.93258330062032735</c:v>
                </c:pt>
                <c:pt idx="3255">
                  <c:v>0.93382014849913408</c:v>
                </c:pt>
                <c:pt idx="3256">
                  <c:v>0.93505699637794082</c:v>
                </c:pt>
                <c:pt idx="3257">
                  <c:v>0.93629384425674755</c:v>
                </c:pt>
                <c:pt idx="3258">
                  <c:v>0.93753069213555429</c:v>
                </c:pt>
                <c:pt idx="3259">
                  <c:v>0.93876754001436102</c:v>
                </c:pt>
                <c:pt idx="3260">
                  <c:v>0.94000438789316776</c:v>
                </c:pt>
                <c:pt idx="3261">
                  <c:v>0.94124123577197449</c:v>
                </c:pt>
                <c:pt idx="3262">
                  <c:v>0.94247808365078123</c:v>
                </c:pt>
                <c:pt idx="3263">
                  <c:v>0.94371493152958796</c:v>
                </c:pt>
                <c:pt idx="3264">
                  <c:v>0.9449517794083947</c:v>
                </c:pt>
                <c:pt idx="3265">
                  <c:v>0.94618862728720143</c:v>
                </c:pt>
                <c:pt idx="3266">
                  <c:v>0.94742547516600817</c:v>
                </c:pt>
                <c:pt idx="3267">
                  <c:v>0.9486623230448149</c:v>
                </c:pt>
                <c:pt idx="3268">
                  <c:v>0.94989917092362164</c:v>
                </c:pt>
                <c:pt idx="3269">
                  <c:v>0.95113601880242837</c:v>
                </c:pt>
                <c:pt idx="3270">
                  <c:v>0.95237286668123511</c:v>
                </c:pt>
                <c:pt idx="3271">
                  <c:v>0.95360971456004184</c:v>
                </c:pt>
                <c:pt idx="3272">
                  <c:v>0.95484656243884858</c:v>
                </c:pt>
                <c:pt idx="3273">
                  <c:v>0.95608341031765531</c:v>
                </c:pt>
                <c:pt idx="3274">
                  <c:v>0.95732025819646205</c:v>
                </c:pt>
                <c:pt idx="3275">
                  <c:v>0.95855710607526878</c:v>
                </c:pt>
                <c:pt idx="3276">
                  <c:v>0.95979395395407552</c:v>
                </c:pt>
                <c:pt idx="3277">
                  <c:v>0.96103080183288225</c:v>
                </c:pt>
                <c:pt idx="3278">
                  <c:v>0.96226764971168899</c:v>
                </c:pt>
                <c:pt idx="3279">
                  <c:v>0.96350449759049572</c:v>
                </c:pt>
                <c:pt idx="3280">
                  <c:v>0.96474134546930246</c:v>
                </c:pt>
                <c:pt idx="3281">
                  <c:v>0.96597819334810919</c:v>
                </c:pt>
                <c:pt idx="3282">
                  <c:v>0.96721504122691593</c:v>
                </c:pt>
                <c:pt idx="3283">
                  <c:v>0.96845188910572266</c:v>
                </c:pt>
                <c:pt idx="3284">
                  <c:v>0.9696887369845294</c:v>
                </c:pt>
                <c:pt idx="3285">
                  <c:v>0.97092558486333613</c:v>
                </c:pt>
                <c:pt idx="3286">
                  <c:v>0.97216243274214287</c:v>
                </c:pt>
                <c:pt idx="3287">
                  <c:v>0.9733992806209496</c:v>
                </c:pt>
                <c:pt idx="3288">
                  <c:v>0.97463612849975634</c:v>
                </c:pt>
                <c:pt idx="3289">
                  <c:v>0.97587297637856307</c:v>
                </c:pt>
                <c:pt idx="3290">
                  <c:v>0.97710982425736981</c:v>
                </c:pt>
                <c:pt idx="3291">
                  <c:v>0.97834667213617654</c:v>
                </c:pt>
                <c:pt idx="3292">
                  <c:v>0.97958352001498328</c:v>
                </c:pt>
                <c:pt idx="3293">
                  <c:v>0.98082036789379001</c:v>
                </c:pt>
                <c:pt idx="3294">
                  <c:v>0.98205721577259675</c:v>
                </c:pt>
                <c:pt idx="3295">
                  <c:v>0.98329406365140348</c:v>
                </c:pt>
                <c:pt idx="3296">
                  <c:v>0.98453091153021022</c:v>
                </c:pt>
                <c:pt idx="3297">
                  <c:v>0.98576775940901695</c:v>
                </c:pt>
                <c:pt idx="3298">
                  <c:v>0.98700460728782369</c:v>
                </c:pt>
                <c:pt idx="3299">
                  <c:v>0.98824145516663042</c:v>
                </c:pt>
                <c:pt idx="3300">
                  <c:v>0.98947830304543716</c:v>
                </c:pt>
                <c:pt idx="3301">
                  <c:v>0.99071515092424389</c:v>
                </c:pt>
                <c:pt idx="3302">
                  <c:v>0.99195199880305063</c:v>
                </c:pt>
                <c:pt idx="3303">
                  <c:v>0.99318884668185736</c:v>
                </c:pt>
                <c:pt idx="3304">
                  <c:v>0.9944256945606641</c:v>
                </c:pt>
                <c:pt idx="3305">
                  <c:v>0.99566254243947083</c:v>
                </c:pt>
                <c:pt idx="3306">
                  <c:v>0.99689939031827757</c:v>
                </c:pt>
                <c:pt idx="3307">
                  <c:v>0.9981362381970843</c:v>
                </c:pt>
                <c:pt idx="3308">
                  <c:v>0.99937308607589104</c:v>
                </c:pt>
                <c:pt idx="3309">
                  <c:v>1.0006099339546977</c:v>
                </c:pt>
                <c:pt idx="3310">
                  <c:v>1.0018467818335044</c:v>
                </c:pt>
                <c:pt idx="3311">
                  <c:v>1.0030836297123111</c:v>
                </c:pt>
                <c:pt idx="3312">
                  <c:v>1.0043204775911179</c:v>
                </c:pt>
                <c:pt idx="3313">
                  <c:v>1.0055573254699246</c:v>
                </c:pt>
                <c:pt idx="3314">
                  <c:v>1.0067941733487313</c:v>
                </c:pt>
                <c:pt idx="3315">
                  <c:v>1.0080310212275381</c:v>
                </c:pt>
                <c:pt idx="3316">
                  <c:v>1.0092678691063448</c:v>
                </c:pt>
                <c:pt idx="3317">
                  <c:v>1.0105047169851515</c:v>
                </c:pt>
                <c:pt idx="3318">
                  <c:v>1.0117415648639583</c:v>
                </c:pt>
                <c:pt idx="3319">
                  <c:v>1.012978412742765</c:v>
                </c:pt>
                <c:pt idx="3320">
                  <c:v>1.0142152606215717</c:v>
                </c:pt>
                <c:pt idx="3321">
                  <c:v>1.0154521085003785</c:v>
                </c:pt>
                <c:pt idx="3322">
                  <c:v>1.0166889563791852</c:v>
                </c:pt>
                <c:pt idx="3323">
                  <c:v>1.017925804257992</c:v>
                </c:pt>
                <c:pt idx="3324">
                  <c:v>1.0191626521367987</c:v>
                </c:pt>
                <c:pt idx="3325">
                  <c:v>1.0203995000156054</c:v>
                </c:pt>
                <c:pt idx="3326">
                  <c:v>1.0216363478944122</c:v>
                </c:pt>
                <c:pt idx="3327">
                  <c:v>1.0228731957732189</c:v>
                </c:pt>
                <c:pt idx="3328">
                  <c:v>1.0241100436520256</c:v>
                </c:pt>
                <c:pt idx="3329">
                  <c:v>1.0253468915308324</c:v>
                </c:pt>
                <c:pt idx="3330">
                  <c:v>1.0265837394096391</c:v>
                </c:pt>
                <c:pt idx="3331">
                  <c:v>1.0278205872884458</c:v>
                </c:pt>
                <c:pt idx="3332">
                  <c:v>1.0290574351672526</c:v>
                </c:pt>
                <c:pt idx="3333">
                  <c:v>1.0302942830460593</c:v>
                </c:pt>
                <c:pt idx="3334">
                  <c:v>1.031531130924866</c:v>
                </c:pt>
                <c:pt idx="3335">
                  <c:v>1.0327679788036728</c:v>
                </c:pt>
                <c:pt idx="3336">
                  <c:v>1.0340048266824795</c:v>
                </c:pt>
                <c:pt idx="3337">
                  <c:v>1.0352416745612862</c:v>
                </c:pt>
                <c:pt idx="3338">
                  <c:v>1.036478522440093</c:v>
                </c:pt>
                <c:pt idx="3339">
                  <c:v>1.0377153703188997</c:v>
                </c:pt>
                <c:pt idx="3340">
                  <c:v>1.0389522181977064</c:v>
                </c:pt>
                <c:pt idx="3341">
                  <c:v>1.0401890660765132</c:v>
                </c:pt>
                <c:pt idx="3342">
                  <c:v>1.0414259139553199</c:v>
                </c:pt>
                <c:pt idx="3343">
                  <c:v>1.0426627618341267</c:v>
                </c:pt>
                <c:pt idx="3344">
                  <c:v>1.0438996097129334</c:v>
                </c:pt>
                <c:pt idx="3345">
                  <c:v>1.0451364575917401</c:v>
                </c:pt>
                <c:pt idx="3346">
                  <c:v>1.0463733054705469</c:v>
                </c:pt>
                <c:pt idx="3347">
                  <c:v>1.0476101533493536</c:v>
                </c:pt>
                <c:pt idx="3348">
                  <c:v>1.0488470012281603</c:v>
                </c:pt>
                <c:pt idx="3349">
                  <c:v>1.0500838491069671</c:v>
                </c:pt>
                <c:pt idx="3350">
                  <c:v>1.0513206969857738</c:v>
                </c:pt>
                <c:pt idx="3351">
                  <c:v>1.0525575448645805</c:v>
                </c:pt>
                <c:pt idx="3352">
                  <c:v>1.0537943927433873</c:v>
                </c:pt>
                <c:pt idx="3353">
                  <c:v>1.055031240622194</c:v>
                </c:pt>
                <c:pt idx="3354">
                  <c:v>1.0562680885010007</c:v>
                </c:pt>
                <c:pt idx="3355">
                  <c:v>1.0575049363798075</c:v>
                </c:pt>
                <c:pt idx="3356">
                  <c:v>1.0587417842586142</c:v>
                </c:pt>
                <c:pt idx="3357">
                  <c:v>1.0599786321374209</c:v>
                </c:pt>
                <c:pt idx="3358">
                  <c:v>1.0612154800162277</c:v>
                </c:pt>
                <c:pt idx="3359">
                  <c:v>1.0624523278950344</c:v>
                </c:pt>
                <c:pt idx="3360">
                  <c:v>1.0636891757738411</c:v>
                </c:pt>
                <c:pt idx="3361">
                  <c:v>1.0649260236526479</c:v>
                </c:pt>
                <c:pt idx="3362">
                  <c:v>1.0661628715314546</c:v>
                </c:pt>
                <c:pt idx="3363">
                  <c:v>1.0673997194102613</c:v>
                </c:pt>
                <c:pt idx="3364">
                  <c:v>1.0686365672890681</c:v>
                </c:pt>
                <c:pt idx="3365">
                  <c:v>1.0698734151678748</c:v>
                </c:pt>
                <c:pt idx="3366">
                  <c:v>1.0711102630466816</c:v>
                </c:pt>
                <c:pt idx="3367">
                  <c:v>1.0723471109254883</c:v>
                </c:pt>
                <c:pt idx="3368">
                  <c:v>1.073583958804295</c:v>
                </c:pt>
                <c:pt idx="3369">
                  <c:v>1.0748208066831018</c:v>
                </c:pt>
                <c:pt idx="3370">
                  <c:v>1.0760576545619085</c:v>
                </c:pt>
                <c:pt idx="3371">
                  <c:v>1.0772945024407152</c:v>
                </c:pt>
                <c:pt idx="3372">
                  <c:v>1.078531350319522</c:v>
                </c:pt>
                <c:pt idx="3373">
                  <c:v>1.0797681981983287</c:v>
                </c:pt>
                <c:pt idx="3374">
                  <c:v>1.0810050460771354</c:v>
                </c:pt>
                <c:pt idx="3375">
                  <c:v>1.0822418939559422</c:v>
                </c:pt>
                <c:pt idx="3376">
                  <c:v>1.0834787418347489</c:v>
                </c:pt>
                <c:pt idx="3377">
                  <c:v>1.0847155897135556</c:v>
                </c:pt>
                <c:pt idx="3378">
                  <c:v>1.0859524375923624</c:v>
                </c:pt>
                <c:pt idx="3379">
                  <c:v>1.0871892854711691</c:v>
                </c:pt>
                <c:pt idx="3380">
                  <c:v>1.0884261333499758</c:v>
                </c:pt>
                <c:pt idx="3381">
                  <c:v>1.0896629812287826</c:v>
                </c:pt>
                <c:pt idx="3382">
                  <c:v>1.0908998291075893</c:v>
                </c:pt>
                <c:pt idx="3383">
                  <c:v>1.092136676986396</c:v>
                </c:pt>
                <c:pt idx="3384">
                  <c:v>1.0933735248652028</c:v>
                </c:pt>
                <c:pt idx="3385">
                  <c:v>1.0946103727440095</c:v>
                </c:pt>
                <c:pt idx="3386">
                  <c:v>1.0958472206228163</c:v>
                </c:pt>
                <c:pt idx="3387">
                  <c:v>1.097084068501623</c:v>
                </c:pt>
                <c:pt idx="3388">
                  <c:v>1.0983209163804297</c:v>
                </c:pt>
                <c:pt idx="3389">
                  <c:v>1.0995577642592365</c:v>
                </c:pt>
                <c:pt idx="3390">
                  <c:v>1.1007946121380432</c:v>
                </c:pt>
                <c:pt idx="3391">
                  <c:v>1.1020314600168499</c:v>
                </c:pt>
                <c:pt idx="3392">
                  <c:v>1.1032683078956567</c:v>
                </c:pt>
                <c:pt idx="3393">
                  <c:v>1.1045051557744634</c:v>
                </c:pt>
                <c:pt idx="3394">
                  <c:v>1.1057420036532701</c:v>
                </c:pt>
                <c:pt idx="3395">
                  <c:v>1.1069788515320769</c:v>
                </c:pt>
                <c:pt idx="3396">
                  <c:v>1.1082156994108836</c:v>
                </c:pt>
                <c:pt idx="3397">
                  <c:v>1.1094525472896903</c:v>
                </c:pt>
                <c:pt idx="3398">
                  <c:v>1.1106893951684971</c:v>
                </c:pt>
                <c:pt idx="3399">
                  <c:v>1.1119262430473038</c:v>
                </c:pt>
                <c:pt idx="3400">
                  <c:v>1.1131630909261105</c:v>
                </c:pt>
                <c:pt idx="3401">
                  <c:v>1.1143999388049173</c:v>
                </c:pt>
                <c:pt idx="3402">
                  <c:v>1.115636786683724</c:v>
                </c:pt>
                <c:pt idx="3403">
                  <c:v>1.1168736345625307</c:v>
                </c:pt>
                <c:pt idx="3404">
                  <c:v>1.1181104824413375</c:v>
                </c:pt>
                <c:pt idx="3405">
                  <c:v>1.1193473303201442</c:v>
                </c:pt>
                <c:pt idx="3406">
                  <c:v>1.120584178198951</c:v>
                </c:pt>
                <c:pt idx="3407">
                  <c:v>1.1218210260777577</c:v>
                </c:pt>
                <c:pt idx="3408">
                  <c:v>1.1230578739565644</c:v>
                </c:pt>
                <c:pt idx="3409">
                  <c:v>1.1242947218353712</c:v>
                </c:pt>
                <c:pt idx="3410">
                  <c:v>1.1255315697141779</c:v>
                </c:pt>
                <c:pt idx="3411">
                  <c:v>1.1267684175929846</c:v>
                </c:pt>
                <c:pt idx="3412">
                  <c:v>1.1280052654717914</c:v>
                </c:pt>
                <c:pt idx="3413">
                  <c:v>1.1292421133505981</c:v>
                </c:pt>
                <c:pt idx="3414">
                  <c:v>1.1304789612294048</c:v>
                </c:pt>
                <c:pt idx="3415">
                  <c:v>1.1317158091082116</c:v>
                </c:pt>
                <c:pt idx="3416">
                  <c:v>1.1329526569870183</c:v>
                </c:pt>
                <c:pt idx="3417">
                  <c:v>1.134189504865825</c:v>
                </c:pt>
                <c:pt idx="3418">
                  <c:v>1.1354263527446318</c:v>
                </c:pt>
                <c:pt idx="3419">
                  <c:v>1.1366632006234385</c:v>
                </c:pt>
                <c:pt idx="3420">
                  <c:v>1.1379000485022452</c:v>
                </c:pt>
                <c:pt idx="3421">
                  <c:v>1.139136896381052</c:v>
                </c:pt>
                <c:pt idx="3422">
                  <c:v>1.1403737442598587</c:v>
                </c:pt>
                <c:pt idx="3423">
                  <c:v>1.1416105921386654</c:v>
                </c:pt>
                <c:pt idx="3424">
                  <c:v>1.1428474400174722</c:v>
                </c:pt>
                <c:pt idx="3425">
                  <c:v>1.1440842878962789</c:v>
                </c:pt>
                <c:pt idx="3426">
                  <c:v>1.1453211357750857</c:v>
                </c:pt>
                <c:pt idx="3427">
                  <c:v>1.1465579836538924</c:v>
                </c:pt>
                <c:pt idx="3428">
                  <c:v>1.1477948315326991</c:v>
                </c:pt>
                <c:pt idx="3429">
                  <c:v>1.1490316794115059</c:v>
                </c:pt>
                <c:pt idx="3430">
                  <c:v>1.1502685272903126</c:v>
                </c:pt>
                <c:pt idx="3431">
                  <c:v>1.1515053751691193</c:v>
                </c:pt>
                <c:pt idx="3432">
                  <c:v>1.1527422230479261</c:v>
                </c:pt>
                <c:pt idx="3433">
                  <c:v>1.1539790709267328</c:v>
                </c:pt>
                <c:pt idx="3434">
                  <c:v>1.1552159188055395</c:v>
                </c:pt>
                <c:pt idx="3435">
                  <c:v>1.1564527666843463</c:v>
                </c:pt>
                <c:pt idx="3436">
                  <c:v>1.157689614563153</c:v>
                </c:pt>
                <c:pt idx="3437">
                  <c:v>1.1589264624419597</c:v>
                </c:pt>
                <c:pt idx="3438">
                  <c:v>1.1601633103207665</c:v>
                </c:pt>
                <c:pt idx="3439">
                  <c:v>1.1614001581995732</c:v>
                </c:pt>
                <c:pt idx="3440">
                  <c:v>1.1626370060783799</c:v>
                </c:pt>
                <c:pt idx="3441">
                  <c:v>1.1638738539571867</c:v>
                </c:pt>
                <c:pt idx="3442">
                  <c:v>1.1651107018359934</c:v>
                </c:pt>
                <c:pt idx="3443">
                  <c:v>1.1663475497148001</c:v>
                </c:pt>
                <c:pt idx="3444">
                  <c:v>1.1675843975936069</c:v>
                </c:pt>
                <c:pt idx="3445">
                  <c:v>1.1688212454724136</c:v>
                </c:pt>
                <c:pt idx="3446">
                  <c:v>1.1700580933512204</c:v>
                </c:pt>
                <c:pt idx="3447">
                  <c:v>1.1712949412300271</c:v>
                </c:pt>
                <c:pt idx="3448">
                  <c:v>1.1725317891088338</c:v>
                </c:pt>
                <c:pt idx="3449">
                  <c:v>1.1737686369876406</c:v>
                </c:pt>
                <c:pt idx="3450">
                  <c:v>1.1750054848664473</c:v>
                </c:pt>
                <c:pt idx="3451">
                  <c:v>1.176242332745254</c:v>
                </c:pt>
                <c:pt idx="3452">
                  <c:v>1.1774791806240608</c:v>
                </c:pt>
                <c:pt idx="3453">
                  <c:v>1.1787160285028675</c:v>
                </c:pt>
                <c:pt idx="3454">
                  <c:v>1.1799528763816742</c:v>
                </c:pt>
                <c:pt idx="3455">
                  <c:v>1.181189724260481</c:v>
                </c:pt>
                <c:pt idx="3456">
                  <c:v>1.1824265721392877</c:v>
                </c:pt>
                <c:pt idx="3457">
                  <c:v>1.1836634200180944</c:v>
                </c:pt>
                <c:pt idx="3458">
                  <c:v>1.1849002678969012</c:v>
                </c:pt>
                <c:pt idx="3459">
                  <c:v>1.1861371157757079</c:v>
                </c:pt>
                <c:pt idx="3460">
                  <c:v>1.1873739636545146</c:v>
                </c:pt>
                <c:pt idx="3461">
                  <c:v>1.1886108115333214</c:v>
                </c:pt>
                <c:pt idx="3462">
                  <c:v>1.1898476594121281</c:v>
                </c:pt>
                <c:pt idx="3463">
                  <c:v>1.1910845072909348</c:v>
                </c:pt>
                <c:pt idx="3464">
                  <c:v>1.1923213551697416</c:v>
                </c:pt>
                <c:pt idx="3465">
                  <c:v>1.1935582030485483</c:v>
                </c:pt>
                <c:pt idx="3466">
                  <c:v>1.1947950509273551</c:v>
                </c:pt>
                <c:pt idx="3467">
                  <c:v>1.1960318988061618</c:v>
                </c:pt>
                <c:pt idx="3468">
                  <c:v>1.1972687466849685</c:v>
                </c:pt>
                <c:pt idx="3469">
                  <c:v>1.1985055945637753</c:v>
                </c:pt>
                <c:pt idx="3470">
                  <c:v>1.199742442442582</c:v>
                </c:pt>
                <c:pt idx="3471">
                  <c:v>1.2009792903213887</c:v>
                </c:pt>
                <c:pt idx="3472">
                  <c:v>1.2022161382001955</c:v>
                </c:pt>
                <c:pt idx="3473">
                  <c:v>1.2034529860790022</c:v>
                </c:pt>
                <c:pt idx="3474">
                  <c:v>1.2046898339578089</c:v>
                </c:pt>
                <c:pt idx="3475">
                  <c:v>1.2059266818366157</c:v>
                </c:pt>
                <c:pt idx="3476">
                  <c:v>1.2071635297154224</c:v>
                </c:pt>
                <c:pt idx="3477">
                  <c:v>1.2084003775942291</c:v>
                </c:pt>
                <c:pt idx="3478">
                  <c:v>1.2096372254730359</c:v>
                </c:pt>
                <c:pt idx="3479">
                  <c:v>1.2108740733518426</c:v>
                </c:pt>
                <c:pt idx="3480">
                  <c:v>1.2121109212306493</c:v>
                </c:pt>
                <c:pt idx="3481">
                  <c:v>1.2133477691094561</c:v>
                </c:pt>
                <c:pt idx="3482">
                  <c:v>1.2145846169882628</c:v>
                </c:pt>
                <c:pt idx="3483">
                  <c:v>1.2158214648670695</c:v>
                </c:pt>
                <c:pt idx="3484">
                  <c:v>1.2170583127458763</c:v>
                </c:pt>
                <c:pt idx="3485">
                  <c:v>1.218295160624683</c:v>
                </c:pt>
                <c:pt idx="3486">
                  <c:v>1.2195320085034898</c:v>
                </c:pt>
                <c:pt idx="3487">
                  <c:v>1.2207688563822965</c:v>
                </c:pt>
                <c:pt idx="3488">
                  <c:v>1.2220057042611032</c:v>
                </c:pt>
                <c:pt idx="3489">
                  <c:v>1.22324255213991</c:v>
                </c:pt>
                <c:pt idx="3490">
                  <c:v>1.2244794000187167</c:v>
                </c:pt>
                <c:pt idx="3491">
                  <c:v>1.2257162478975234</c:v>
                </c:pt>
                <c:pt idx="3492">
                  <c:v>1.2269530957763302</c:v>
                </c:pt>
                <c:pt idx="3493">
                  <c:v>1.2281899436551369</c:v>
                </c:pt>
                <c:pt idx="3494">
                  <c:v>1.2294267915339436</c:v>
                </c:pt>
                <c:pt idx="3495">
                  <c:v>1.2306636394127504</c:v>
                </c:pt>
                <c:pt idx="3496">
                  <c:v>1.2319004872915571</c:v>
                </c:pt>
                <c:pt idx="3497">
                  <c:v>1.2331373351703638</c:v>
                </c:pt>
                <c:pt idx="3498">
                  <c:v>1.2343741830491706</c:v>
                </c:pt>
                <c:pt idx="3499">
                  <c:v>1.2356110309279773</c:v>
                </c:pt>
                <c:pt idx="3500">
                  <c:v>1.236847878806784</c:v>
                </c:pt>
                <c:pt idx="3501">
                  <c:v>1.2380847266855908</c:v>
                </c:pt>
                <c:pt idx="3502">
                  <c:v>1.2393215745643975</c:v>
                </c:pt>
                <c:pt idx="3503">
                  <c:v>1.2405584224432042</c:v>
                </c:pt>
                <c:pt idx="3504">
                  <c:v>1.241795270322011</c:v>
                </c:pt>
                <c:pt idx="3505">
                  <c:v>1.2430321182008177</c:v>
                </c:pt>
                <c:pt idx="3506">
                  <c:v>1.2442689660796244</c:v>
                </c:pt>
                <c:pt idx="3507">
                  <c:v>1.2455058139584312</c:v>
                </c:pt>
                <c:pt idx="3508">
                  <c:v>1.2467426618372379</c:v>
                </c:pt>
                <c:pt idx="3509">
                  <c:v>1.2479795097160447</c:v>
                </c:pt>
                <c:pt idx="3510">
                  <c:v>1.2492163575948514</c:v>
                </c:pt>
                <c:pt idx="3511">
                  <c:v>1.2504532054736581</c:v>
                </c:pt>
                <c:pt idx="3512">
                  <c:v>1.2516900533524649</c:v>
                </c:pt>
                <c:pt idx="3513">
                  <c:v>1.2529269012312716</c:v>
                </c:pt>
                <c:pt idx="3514">
                  <c:v>1.2541637491100783</c:v>
                </c:pt>
                <c:pt idx="3515">
                  <c:v>1.2554005969888851</c:v>
                </c:pt>
                <c:pt idx="3516">
                  <c:v>1.2566374448676918</c:v>
                </c:pt>
                <c:pt idx="3517">
                  <c:v>1.2578742927464985</c:v>
                </c:pt>
                <c:pt idx="3518">
                  <c:v>1.2591111406253053</c:v>
                </c:pt>
                <c:pt idx="3519">
                  <c:v>1.260347988504112</c:v>
                </c:pt>
                <c:pt idx="3520">
                  <c:v>1.2615848363829187</c:v>
                </c:pt>
                <c:pt idx="3521">
                  <c:v>1.2628216842617255</c:v>
                </c:pt>
                <c:pt idx="3522">
                  <c:v>1.2640585321405322</c:v>
                </c:pt>
                <c:pt idx="3523">
                  <c:v>1.2652953800193389</c:v>
                </c:pt>
                <c:pt idx="3524">
                  <c:v>1.2665322278981457</c:v>
                </c:pt>
                <c:pt idx="3525">
                  <c:v>1.2677690757769524</c:v>
                </c:pt>
                <c:pt idx="3526">
                  <c:v>1.2690059236557591</c:v>
                </c:pt>
                <c:pt idx="3527">
                  <c:v>1.2702427715345659</c:v>
                </c:pt>
                <c:pt idx="3528">
                  <c:v>1.2714796194133726</c:v>
                </c:pt>
                <c:pt idx="3529">
                  <c:v>1.2727164672921794</c:v>
                </c:pt>
                <c:pt idx="3530">
                  <c:v>1.2739533151709861</c:v>
                </c:pt>
                <c:pt idx="3531">
                  <c:v>1.2751901630497928</c:v>
                </c:pt>
                <c:pt idx="3532">
                  <c:v>1.2764270109285996</c:v>
                </c:pt>
                <c:pt idx="3533">
                  <c:v>1.2776638588074063</c:v>
                </c:pt>
                <c:pt idx="3534">
                  <c:v>1.278900706686213</c:v>
                </c:pt>
                <c:pt idx="3535">
                  <c:v>1.2801375545650198</c:v>
                </c:pt>
                <c:pt idx="3536">
                  <c:v>1.2813744024438265</c:v>
                </c:pt>
                <c:pt idx="3537">
                  <c:v>1.2826112503226332</c:v>
                </c:pt>
                <c:pt idx="3538">
                  <c:v>1.28384809820144</c:v>
                </c:pt>
                <c:pt idx="3539">
                  <c:v>1.2850849460802467</c:v>
                </c:pt>
                <c:pt idx="3540">
                  <c:v>1.2863217939590534</c:v>
                </c:pt>
                <c:pt idx="3541">
                  <c:v>1.2875586418378602</c:v>
                </c:pt>
                <c:pt idx="3542">
                  <c:v>1.2887954897166669</c:v>
                </c:pt>
                <c:pt idx="3543">
                  <c:v>1.2900323375954736</c:v>
                </c:pt>
                <c:pt idx="3544">
                  <c:v>1.2912691854742804</c:v>
                </c:pt>
                <c:pt idx="3545">
                  <c:v>1.2925060333530871</c:v>
                </c:pt>
                <c:pt idx="3546">
                  <c:v>1.2937428812318938</c:v>
                </c:pt>
                <c:pt idx="3547">
                  <c:v>1.2949797291107006</c:v>
                </c:pt>
                <c:pt idx="3548">
                  <c:v>1.2962165769895073</c:v>
                </c:pt>
                <c:pt idx="3549">
                  <c:v>1.2974534248683141</c:v>
                </c:pt>
                <c:pt idx="3550">
                  <c:v>1.2986902727471208</c:v>
                </c:pt>
                <c:pt idx="3551">
                  <c:v>1.2999271206259275</c:v>
                </c:pt>
                <c:pt idx="3552">
                  <c:v>1.3011639685047343</c:v>
                </c:pt>
                <c:pt idx="3553">
                  <c:v>1.302400816383541</c:v>
                </c:pt>
                <c:pt idx="3554">
                  <c:v>1.3036376642623477</c:v>
                </c:pt>
                <c:pt idx="3555">
                  <c:v>1.3048745121411545</c:v>
                </c:pt>
                <c:pt idx="3556">
                  <c:v>1.3061113600199612</c:v>
                </c:pt>
                <c:pt idx="3557">
                  <c:v>1.3073482078987679</c:v>
                </c:pt>
                <c:pt idx="3558">
                  <c:v>1.3085850557775747</c:v>
                </c:pt>
                <c:pt idx="3559">
                  <c:v>1.3098219036563814</c:v>
                </c:pt>
                <c:pt idx="3560">
                  <c:v>1.3110587515351881</c:v>
                </c:pt>
                <c:pt idx="3561">
                  <c:v>1.3122955994139949</c:v>
                </c:pt>
                <c:pt idx="3562">
                  <c:v>1.3135324472928016</c:v>
                </c:pt>
                <c:pt idx="3563">
                  <c:v>1.3147692951716083</c:v>
                </c:pt>
                <c:pt idx="3564">
                  <c:v>1.3160061430504151</c:v>
                </c:pt>
                <c:pt idx="3565">
                  <c:v>1.3172429909292218</c:v>
                </c:pt>
                <c:pt idx="3566">
                  <c:v>1.3184798388080285</c:v>
                </c:pt>
                <c:pt idx="3567">
                  <c:v>1.3197166866868353</c:v>
                </c:pt>
                <c:pt idx="3568">
                  <c:v>1.320953534565642</c:v>
                </c:pt>
                <c:pt idx="3569">
                  <c:v>1.3221903824444488</c:v>
                </c:pt>
                <c:pt idx="3570">
                  <c:v>1.3234272303232555</c:v>
                </c:pt>
                <c:pt idx="3571">
                  <c:v>1.3246640782020622</c:v>
                </c:pt>
                <c:pt idx="3572">
                  <c:v>1.325900926080869</c:v>
                </c:pt>
                <c:pt idx="3573">
                  <c:v>1.3271377739596757</c:v>
                </c:pt>
                <c:pt idx="3574">
                  <c:v>1.3283746218384824</c:v>
                </c:pt>
                <c:pt idx="3575">
                  <c:v>1.3296114697172892</c:v>
                </c:pt>
                <c:pt idx="3576">
                  <c:v>1.3308483175960959</c:v>
                </c:pt>
                <c:pt idx="3577">
                  <c:v>1.3320851654749026</c:v>
                </c:pt>
                <c:pt idx="3578">
                  <c:v>1.3333220133537094</c:v>
                </c:pt>
                <c:pt idx="3579">
                  <c:v>1.3345588612325161</c:v>
                </c:pt>
                <c:pt idx="3580">
                  <c:v>1.3357957091113228</c:v>
                </c:pt>
                <c:pt idx="3581">
                  <c:v>1.3370325569901296</c:v>
                </c:pt>
                <c:pt idx="3582">
                  <c:v>1.3382694048689363</c:v>
                </c:pt>
                <c:pt idx="3583">
                  <c:v>1.339506252747743</c:v>
                </c:pt>
                <c:pt idx="3584">
                  <c:v>1.3407431006265498</c:v>
                </c:pt>
                <c:pt idx="3585">
                  <c:v>1.3419799485053565</c:v>
                </c:pt>
                <c:pt idx="3586">
                  <c:v>1.3432167963841632</c:v>
                </c:pt>
                <c:pt idx="3587">
                  <c:v>1.34445364426297</c:v>
                </c:pt>
                <c:pt idx="3588">
                  <c:v>1.3456904921417767</c:v>
                </c:pt>
                <c:pt idx="3589">
                  <c:v>1.3469273400205835</c:v>
                </c:pt>
                <c:pt idx="3590">
                  <c:v>1.3481641878993902</c:v>
                </c:pt>
                <c:pt idx="3591">
                  <c:v>1.3494010357781969</c:v>
                </c:pt>
                <c:pt idx="3592">
                  <c:v>1.3506378836570037</c:v>
                </c:pt>
                <c:pt idx="3593">
                  <c:v>1.3518747315358104</c:v>
                </c:pt>
                <c:pt idx="3594">
                  <c:v>1.3531115794146171</c:v>
                </c:pt>
                <c:pt idx="3595">
                  <c:v>1.3543484272934239</c:v>
                </c:pt>
                <c:pt idx="3596">
                  <c:v>1.3555852751722306</c:v>
                </c:pt>
                <c:pt idx="3597">
                  <c:v>1.3568221230510373</c:v>
                </c:pt>
                <c:pt idx="3598">
                  <c:v>1.3580589709298441</c:v>
                </c:pt>
                <c:pt idx="3599">
                  <c:v>1.3592958188086508</c:v>
                </c:pt>
                <c:pt idx="3600">
                  <c:v>1.3605326666874575</c:v>
                </c:pt>
                <c:pt idx="3601">
                  <c:v>1.3617695145662643</c:v>
                </c:pt>
                <c:pt idx="3602">
                  <c:v>1.363006362445071</c:v>
                </c:pt>
                <c:pt idx="3603">
                  <c:v>1.3642432103238777</c:v>
                </c:pt>
                <c:pt idx="3604">
                  <c:v>1.3654800582026845</c:v>
                </c:pt>
                <c:pt idx="3605">
                  <c:v>1.3667169060814912</c:v>
                </c:pt>
                <c:pt idx="3606">
                  <c:v>1.3679537539602979</c:v>
                </c:pt>
                <c:pt idx="3607">
                  <c:v>1.3691906018391047</c:v>
                </c:pt>
                <c:pt idx="3608">
                  <c:v>1.3704274497179114</c:v>
                </c:pt>
                <c:pt idx="3609">
                  <c:v>1.3716642975967182</c:v>
                </c:pt>
                <c:pt idx="3610">
                  <c:v>1.3729011454755249</c:v>
                </c:pt>
                <c:pt idx="3611">
                  <c:v>1.3741379933543316</c:v>
                </c:pt>
                <c:pt idx="3612">
                  <c:v>1.3753748412331384</c:v>
                </c:pt>
                <c:pt idx="3613">
                  <c:v>1.3766116891119451</c:v>
                </c:pt>
                <c:pt idx="3614">
                  <c:v>1.3778485369907518</c:v>
                </c:pt>
                <c:pt idx="3615">
                  <c:v>1.3790853848695586</c:v>
                </c:pt>
                <c:pt idx="3616">
                  <c:v>1.3803222327483653</c:v>
                </c:pt>
                <c:pt idx="3617">
                  <c:v>1.381559080627172</c:v>
                </c:pt>
                <c:pt idx="3618">
                  <c:v>1.3827959285059788</c:v>
                </c:pt>
                <c:pt idx="3619">
                  <c:v>1.3840327763847855</c:v>
                </c:pt>
                <c:pt idx="3620">
                  <c:v>1.3852696242635922</c:v>
                </c:pt>
                <c:pt idx="3621">
                  <c:v>1.386506472142399</c:v>
                </c:pt>
                <c:pt idx="3622">
                  <c:v>1.3877433200212057</c:v>
                </c:pt>
                <c:pt idx="3623">
                  <c:v>1.3889801679000124</c:v>
                </c:pt>
                <c:pt idx="3624">
                  <c:v>1.3902170157788192</c:v>
                </c:pt>
                <c:pt idx="3625">
                  <c:v>1.3914538636576259</c:v>
                </c:pt>
                <c:pt idx="3626">
                  <c:v>1.3926907115364326</c:v>
                </c:pt>
                <c:pt idx="3627">
                  <c:v>1.3939275594152394</c:v>
                </c:pt>
                <c:pt idx="3628">
                  <c:v>1.3951644072940461</c:v>
                </c:pt>
                <c:pt idx="3629">
                  <c:v>1.3964012551728529</c:v>
                </c:pt>
                <c:pt idx="3630">
                  <c:v>1.3976381030516596</c:v>
                </c:pt>
                <c:pt idx="3631">
                  <c:v>1.3988749509304663</c:v>
                </c:pt>
                <c:pt idx="3632">
                  <c:v>1.4001117988092731</c:v>
                </c:pt>
                <c:pt idx="3633">
                  <c:v>1.4013486466880798</c:v>
                </c:pt>
                <c:pt idx="3634">
                  <c:v>1.4025854945668865</c:v>
                </c:pt>
                <c:pt idx="3635">
                  <c:v>1.4038223424456933</c:v>
                </c:pt>
                <c:pt idx="3636">
                  <c:v>1.4050591903245</c:v>
                </c:pt>
                <c:pt idx="3637">
                  <c:v>1.4062960382033067</c:v>
                </c:pt>
                <c:pt idx="3638">
                  <c:v>1.4075328860821135</c:v>
                </c:pt>
                <c:pt idx="3639">
                  <c:v>1.4087697339609202</c:v>
                </c:pt>
                <c:pt idx="3640">
                  <c:v>1.4100065818397269</c:v>
                </c:pt>
                <c:pt idx="3641">
                  <c:v>1.4112434297185337</c:v>
                </c:pt>
                <c:pt idx="3642">
                  <c:v>1.4124802775973404</c:v>
                </c:pt>
                <c:pt idx="3643">
                  <c:v>1.4137171254761471</c:v>
                </c:pt>
                <c:pt idx="3644">
                  <c:v>1.4149539733549539</c:v>
                </c:pt>
                <c:pt idx="3645">
                  <c:v>1.4161908212337606</c:v>
                </c:pt>
                <c:pt idx="3646">
                  <c:v>1.4174276691125673</c:v>
                </c:pt>
                <c:pt idx="3647">
                  <c:v>1.4186645169913741</c:v>
                </c:pt>
                <c:pt idx="3648">
                  <c:v>1.4199013648701808</c:v>
                </c:pt>
                <c:pt idx="3649">
                  <c:v>1.4211382127489876</c:v>
                </c:pt>
                <c:pt idx="3650">
                  <c:v>1.4223750606277943</c:v>
                </c:pt>
                <c:pt idx="3651">
                  <c:v>1.423611908506601</c:v>
                </c:pt>
                <c:pt idx="3652">
                  <c:v>1.4248487563854078</c:v>
                </c:pt>
                <c:pt idx="3653">
                  <c:v>1.4260856042642145</c:v>
                </c:pt>
                <c:pt idx="3654">
                  <c:v>1.4273224521430212</c:v>
                </c:pt>
                <c:pt idx="3655">
                  <c:v>1.428559300021828</c:v>
                </c:pt>
                <c:pt idx="3656">
                  <c:v>1.4297961479006347</c:v>
                </c:pt>
                <c:pt idx="3657">
                  <c:v>1.4310329957794414</c:v>
                </c:pt>
                <c:pt idx="3658">
                  <c:v>1.4322698436582482</c:v>
                </c:pt>
                <c:pt idx="3659">
                  <c:v>1.4335066915370549</c:v>
                </c:pt>
                <c:pt idx="3660">
                  <c:v>1.4347435394158616</c:v>
                </c:pt>
                <c:pt idx="3661">
                  <c:v>1.4359803872946684</c:v>
                </c:pt>
                <c:pt idx="3662">
                  <c:v>1.4372172351734751</c:v>
                </c:pt>
                <c:pt idx="3663">
                  <c:v>1.4384540830522818</c:v>
                </c:pt>
                <c:pt idx="3664">
                  <c:v>1.4396909309310886</c:v>
                </c:pt>
                <c:pt idx="3665">
                  <c:v>1.4409277788098953</c:v>
                </c:pt>
                <c:pt idx="3666">
                  <c:v>1.442164626688702</c:v>
                </c:pt>
                <c:pt idx="3667">
                  <c:v>1.4434014745675088</c:v>
                </c:pt>
                <c:pt idx="3668">
                  <c:v>1.4446383224463155</c:v>
                </c:pt>
                <c:pt idx="3669">
                  <c:v>1.4458751703251222</c:v>
                </c:pt>
                <c:pt idx="3670">
                  <c:v>1.447112018203929</c:v>
                </c:pt>
                <c:pt idx="3671">
                  <c:v>1.4483488660827357</c:v>
                </c:pt>
                <c:pt idx="3672">
                  <c:v>1.4495857139615425</c:v>
                </c:pt>
                <c:pt idx="3673">
                  <c:v>1.4508225618403492</c:v>
                </c:pt>
                <c:pt idx="3674">
                  <c:v>1.4520594097191559</c:v>
                </c:pt>
                <c:pt idx="3675">
                  <c:v>1.4532962575979627</c:v>
                </c:pt>
                <c:pt idx="3676">
                  <c:v>1.4545331054767694</c:v>
                </c:pt>
                <c:pt idx="3677">
                  <c:v>1.4557699533555761</c:v>
                </c:pt>
                <c:pt idx="3678">
                  <c:v>1.4570068012343829</c:v>
                </c:pt>
                <c:pt idx="3679">
                  <c:v>1.4582436491131896</c:v>
                </c:pt>
                <c:pt idx="3680">
                  <c:v>1.4594804969919963</c:v>
                </c:pt>
                <c:pt idx="3681">
                  <c:v>1.4607173448708031</c:v>
                </c:pt>
                <c:pt idx="3682">
                  <c:v>1.4619541927496098</c:v>
                </c:pt>
                <c:pt idx="3683">
                  <c:v>1.4631910406284165</c:v>
                </c:pt>
                <c:pt idx="3684">
                  <c:v>1.4644278885072233</c:v>
                </c:pt>
                <c:pt idx="3685">
                  <c:v>1.46566473638603</c:v>
                </c:pt>
                <c:pt idx="3686">
                  <c:v>1.4669015842648367</c:v>
                </c:pt>
                <c:pt idx="3687">
                  <c:v>1.4681384321436435</c:v>
                </c:pt>
                <c:pt idx="3688">
                  <c:v>1.4693752800224502</c:v>
                </c:pt>
                <c:pt idx="3689">
                  <c:v>1.4706121279012569</c:v>
                </c:pt>
                <c:pt idx="3690">
                  <c:v>1.4718489757800637</c:v>
                </c:pt>
                <c:pt idx="3691">
                  <c:v>1.4730858236588704</c:v>
                </c:pt>
                <c:pt idx="3692">
                  <c:v>1.4743226715376772</c:v>
                </c:pt>
                <c:pt idx="3693">
                  <c:v>1.4755595194164839</c:v>
                </c:pt>
                <c:pt idx="3694">
                  <c:v>1.4767963672952906</c:v>
                </c:pt>
                <c:pt idx="3695">
                  <c:v>1.4780332151740974</c:v>
                </c:pt>
                <c:pt idx="3696">
                  <c:v>1.4792700630529041</c:v>
                </c:pt>
                <c:pt idx="3697">
                  <c:v>1.4805069109317108</c:v>
                </c:pt>
                <c:pt idx="3698">
                  <c:v>1.4817437588105176</c:v>
                </c:pt>
                <c:pt idx="3699">
                  <c:v>1.4829806066893243</c:v>
                </c:pt>
                <c:pt idx="3700">
                  <c:v>1.484217454568131</c:v>
                </c:pt>
                <c:pt idx="3701">
                  <c:v>1.4854543024469378</c:v>
                </c:pt>
                <c:pt idx="3702">
                  <c:v>1.4866911503257445</c:v>
                </c:pt>
                <c:pt idx="3703">
                  <c:v>1.4879279982045512</c:v>
                </c:pt>
                <c:pt idx="3704">
                  <c:v>1.489164846083358</c:v>
                </c:pt>
                <c:pt idx="3705">
                  <c:v>1.4904016939621647</c:v>
                </c:pt>
                <c:pt idx="3706">
                  <c:v>1.4916385418409714</c:v>
                </c:pt>
                <c:pt idx="3707">
                  <c:v>1.4928753897197782</c:v>
                </c:pt>
                <c:pt idx="3708">
                  <c:v>1.4941122375985849</c:v>
                </c:pt>
                <c:pt idx="3709">
                  <c:v>1.4953490854773916</c:v>
                </c:pt>
                <c:pt idx="3710">
                  <c:v>1.4965859333561984</c:v>
                </c:pt>
                <c:pt idx="3711">
                  <c:v>1.4978227812350051</c:v>
                </c:pt>
                <c:pt idx="3712">
                  <c:v>1.4990596291138119</c:v>
                </c:pt>
                <c:pt idx="3713">
                  <c:v>1.5002964769926186</c:v>
                </c:pt>
                <c:pt idx="3714">
                  <c:v>1.5015333248714253</c:v>
                </c:pt>
                <c:pt idx="3715">
                  <c:v>1.5027701727502321</c:v>
                </c:pt>
                <c:pt idx="3716">
                  <c:v>1.5040070206290388</c:v>
                </c:pt>
                <c:pt idx="3717">
                  <c:v>1.5052438685078455</c:v>
                </c:pt>
                <c:pt idx="3718">
                  <c:v>1.5064807163866523</c:v>
                </c:pt>
                <c:pt idx="3719">
                  <c:v>1.507717564265459</c:v>
                </c:pt>
                <c:pt idx="3720">
                  <c:v>1.5089544121442657</c:v>
                </c:pt>
                <c:pt idx="3721">
                  <c:v>1.5101912600230725</c:v>
                </c:pt>
                <c:pt idx="3722">
                  <c:v>1.5114281079018792</c:v>
                </c:pt>
                <c:pt idx="3723">
                  <c:v>1.5126649557806859</c:v>
                </c:pt>
                <c:pt idx="3724">
                  <c:v>1.5139018036594927</c:v>
                </c:pt>
                <c:pt idx="3725">
                  <c:v>1.5151386515382994</c:v>
                </c:pt>
                <c:pt idx="3726">
                  <c:v>1.5163754994171061</c:v>
                </c:pt>
                <c:pt idx="3727">
                  <c:v>1.5176123472959129</c:v>
                </c:pt>
                <c:pt idx="3728">
                  <c:v>1.5188491951747196</c:v>
                </c:pt>
                <c:pt idx="3729">
                  <c:v>1.5200860430535263</c:v>
                </c:pt>
                <c:pt idx="3730">
                  <c:v>1.5213228909323331</c:v>
                </c:pt>
                <c:pt idx="3731">
                  <c:v>1.5225597388111398</c:v>
                </c:pt>
                <c:pt idx="3732">
                  <c:v>1.5237965866899466</c:v>
                </c:pt>
                <c:pt idx="3733">
                  <c:v>1.5250334345687533</c:v>
                </c:pt>
                <c:pt idx="3734">
                  <c:v>1.52627028244756</c:v>
                </c:pt>
                <c:pt idx="3735">
                  <c:v>1.5275071303263668</c:v>
                </c:pt>
                <c:pt idx="3736">
                  <c:v>1.5287439782051735</c:v>
                </c:pt>
                <c:pt idx="3737">
                  <c:v>1.5299808260839802</c:v>
                </c:pt>
                <c:pt idx="3738">
                  <c:v>1.531217673962787</c:v>
                </c:pt>
                <c:pt idx="3739">
                  <c:v>1.5324545218415937</c:v>
                </c:pt>
                <c:pt idx="3740">
                  <c:v>1.5336913697204004</c:v>
                </c:pt>
                <c:pt idx="3741">
                  <c:v>1.5349282175992072</c:v>
                </c:pt>
                <c:pt idx="3742">
                  <c:v>1.5361650654780139</c:v>
                </c:pt>
                <c:pt idx="3743">
                  <c:v>1.5374019133568206</c:v>
                </c:pt>
                <c:pt idx="3744">
                  <c:v>1.5386387612356274</c:v>
                </c:pt>
                <c:pt idx="3745">
                  <c:v>1.5398756091144341</c:v>
                </c:pt>
                <c:pt idx="3746">
                  <c:v>1.5411124569932408</c:v>
                </c:pt>
                <c:pt idx="3747">
                  <c:v>1.5423493048720476</c:v>
                </c:pt>
                <c:pt idx="3748">
                  <c:v>1.5435861527508543</c:v>
                </c:pt>
                <c:pt idx="3749">
                  <c:v>1.544823000629661</c:v>
                </c:pt>
                <c:pt idx="3750">
                  <c:v>1.5460598485084678</c:v>
                </c:pt>
                <c:pt idx="3751">
                  <c:v>1.5472966963872745</c:v>
                </c:pt>
                <c:pt idx="3752">
                  <c:v>1.5485335442660813</c:v>
                </c:pt>
                <c:pt idx="3753">
                  <c:v>1.549770392144888</c:v>
                </c:pt>
                <c:pt idx="3754">
                  <c:v>1.5510072400236947</c:v>
                </c:pt>
                <c:pt idx="3755">
                  <c:v>1.5522440879025015</c:v>
                </c:pt>
                <c:pt idx="3756">
                  <c:v>1.5534809357813082</c:v>
                </c:pt>
                <c:pt idx="3757">
                  <c:v>1.5547177836601149</c:v>
                </c:pt>
                <c:pt idx="3758">
                  <c:v>1.5559546315389217</c:v>
                </c:pt>
                <c:pt idx="3759">
                  <c:v>1.5571914794177284</c:v>
                </c:pt>
                <c:pt idx="3760">
                  <c:v>1.5584283272965351</c:v>
                </c:pt>
                <c:pt idx="3761">
                  <c:v>1.5596651751753419</c:v>
                </c:pt>
                <c:pt idx="3762">
                  <c:v>1.5609020230541486</c:v>
                </c:pt>
                <c:pt idx="3763">
                  <c:v>1.5621388709329553</c:v>
                </c:pt>
                <c:pt idx="3764">
                  <c:v>1.5633757188117621</c:v>
                </c:pt>
                <c:pt idx="3765">
                  <c:v>1.5646125666905688</c:v>
                </c:pt>
                <c:pt idx="3766">
                  <c:v>1.5658494145693755</c:v>
                </c:pt>
                <c:pt idx="3767">
                  <c:v>1.5670862624481823</c:v>
                </c:pt>
                <c:pt idx="3768">
                  <c:v>1.568323110326989</c:v>
                </c:pt>
                <c:pt idx="3769">
                  <c:v>1.5695599582057957</c:v>
                </c:pt>
                <c:pt idx="3770">
                  <c:v>1.5707968060846025</c:v>
                </c:pt>
                <c:pt idx="3771">
                  <c:v>1.5720336539634092</c:v>
                </c:pt>
                <c:pt idx="3772">
                  <c:v>1.573270501842216</c:v>
                </c:pt>
                <c:pt idx="3773">
                  <c:v>1.5745073497210227</c:v>
                </c:pt>
                <c:pt idx="3774">
                  <c:v>1.5757441975998294</c:v>
                </c:pt>
                <c:pt idx="3775">
                  <c:v>1.5769810454786362</c:v>
                </c:pt>
                <c:pt idx="3776">
                  <c:v>1.5782178933574429</c:v>
                </c:pt>
                <c:pt idx="3777">
                  <c:v>1.5794547412362496</c:v>
                </c:pt>
                <c:pt idx="3778">
                  <c:v>1.5806915891150564</c:v>
                </c:pt>
                <c:pt idx="3779">
                  <c:v>1.5819284369938631</c:v>
                </c:pt>
                <c:pt idx="3780">
                  <c:v>1.5831652848726698</c:v>
                </c:pt>
                <c:pt idx="3781">
                  <c:v>1.5844021327514766</c:v>
                </c:pt>
                <c:pt idx="3782">
                  <c:v>1.5856389806302833</c:v>
                </c:pt>
                <c:pt idx="3783">
                  <c:v>1.58687582850909</c:v>
                </c:pt>
                <c:pt idx="3784">
                  <c:v>1.5881126763878968</c:v>
                </c:pt>
                <c:pt idx="3785">
                  <c:v>1.5893495242667035</c:v>
                </c:pt>
                <c:pt idx="3786">
                  <c:v>1.5905863721455102</c:v>
                </c:pt>
                <c:pt idx="3787">
                  <c:v>1.591823220024317</c:v>
                </c:pt>
                <c:pt idx="3788">
                  <c:v>1.5930600679031237</c:v>
                </c:pt>
                <c:pt idx="3789">
                  <c:v>1.5942969157819304</c:v>
                </c:pt>
                <c:pt idx="3790">
                  <c:v>1.5955337636607372</c:v>
                </c:pt>
                <c:pt idx="3791">
                  <c:v>1.5967706115395439</c:v>
                </c:pt>
                <c:pt idx="3792">
                  <c:v>1.5980074594183507</c:v>
                </c:pt>
                <c:pt idx="3793">
                  <c:v>1.5992443072971574</c:v>
                </c:pt>
                <c:pt idx="3794">
                  <c:v>1.6004811551759641</c:v>
                </c:pt>
                <c:pt idx="3795">
                  <c:v>1.6017180030547709</c:v>
                </c:pt>
                <c:pt idx="3796">
                  <c:v>1.6029548509335776</c:v>
                </c:pt>
                <c:pt idx="3797">
                  <c:v>1.6041916988123843</c:v>
                </c:pt>
                <c:pt idx="3798">
                  <c:v>1.6054285466911911</c:v>
                </c:pt>
                <c:pt idx="3799">
                  <c:v>1.6066653945699978</c:v>
                </c:pt>
                <c:pt idx="3800">
                  <c:v>1.6079022424488045</c:v>
                </c:pt>
                <c:pt idx="3801">
                  <c:v>1.6091390903276113</c:v>
                </c:pt>
                <c:pt idx="3802">
                  <c:v>1.610375938206418</c:v>
                </c:pt>
                <c:pt idx="3803">
                  <c:v>1.6116127860852247</c:v>
                </c:pt>
                <c:pt idx="3804">
                  <c:v>1.6128496339640315</c:v>
                </c:pt>
                <c:pt idx="3805">
                  <c:v>1.6140864818428382</c:v>
                </c:pt>
                <c:pt idx="3806">
                  <c:v>1.6153233297216449</c:v>
                </c:pt>
                <c:pt idx="3807">
                  <c:v>1.6165601776004517</c:v>
                </c:pt>
                <c:pt idx="3808">
                  <c:v>1.6177970254792584</c:v>
                </c:pt>
                <c:pt idx="3809">
                  <c:v>1.6190338733580651</c:v>
                </c:pt>
                <c:pt idx="3810">
                  <c:v>1.6202707212368719</c:v>
                </c:pt>
                <c:pt idx="3811">
                  <c:v>1.6215075691156786</c:v>
                </c:pt>
                <c:pt idx="3812">
                  <c:v>1.6227444169944854</c:v>
                </c:pt>
                <c:pt idx="3813">
                  <c:v>1.6239812648732921</c:v>
                </c:pt>
                <c:pt idx="3814">
                  <c:v>1.6252181127520988</c:v>
                </c:pt>
                <c:pt idx="3815">
                  <c:v>1.6264549606309056</c:v>
                </c:pt>
                <c:pt idx="3816">
                  <c:v>1.6276918085097123</c:v>
                </c:pt>
                <c:pt idx="3817">
                  <c:v>1.628928656388519</c:v>
                </c:pt>
                <c:pt idx="3818">
                  <c:v>1.6301655042673258</c:v>
                </c:pt>
                <c:pt idx="3819">
                  <c:v>1.6314023521461325</c:v>
                </c:pt>
                <c:pt idx="3820">
                  <c:v>1.6326392000249392</c:v>
                </c:pt>
                <c:pt idx="3821">
                  <c:v>1.633876047903746</c:v>
                </c:pt>
                <c:pt idx="3822">
                  <c:v>1.6351128957825527</c:v>
                </c:pt>
                <c:pt idx="3823">
                  <c:v>1.6363497436613594</c:v>
                </c:pt>
                <c:pt idx="3824">
                  <c:v>1.6375865915401662</c:v>
                </c:pt>
                <c:pt idx="3825">
                  <c:v>1.6388234394189729</c:v>
                </c:pt>
                <c:pt idx="3826">
                  <c:v>1.6400602872977796</c:v>
                </c:pt>
                <c:pt idx="3827">
                  <c:v>1.6412971351765864</c:v>
                </c:pt>
                <c:pt idx="3828">
                  <c:v>1.6425339830553931</c:v>
                </c:pt>
                <c:pt idx="3829">
                  <c:v>1.6437708309341998</c:v>
                </c:pt>
                <c:pt idx="3830">
                  <c:v>1.6450076788130066</c:v>
                </c:pt>
                <c:pt idx="3831">
                  <c:v>1.6462445266918133</c:v>
                </c:pt>
                <c:pt idx="3832">
                  <c:v>1.64748137457062</c:v>
                </c:pt>
                <c:pt idx="3833">
                  <c:v>1.6487182224494268</c:v>
                </c:pt>
                <c:pt idx="3834">
                  <c:v>1.6499550703282335</c:v>
                </c:pt>
                <c:pt idx="3835">
                  <c:v>1.6511919182070403</c:v>
                </c:pt>
                <c:pt idx="3836">
                  <c:v>1.652428766085847</c:v>
                </c:pt>
                <c:pt idx="3837">
                  <c:v>1.6536656139646537</c:v>
                </c:pt>
                <c:pt idx="3838">
                  <c:v>1.6549024618434605</c:v>
                </c:pt>
                <c:pt idx="3839">
                  <c:v>1.6561393097222672</c:v>
                </c:pt>
                <c:pt idx="3840">
                  <c:v>1.6573761576010739</c:v>
                </c:pt>
                <c:pt idx="3841">
                  <c:v>1.6586130054798807</c:v>
                </c:pt>
                <c:pt idx="3842">
                  <c:v>1.6598498533586874</c:v>
                </c:pt>
                <c:pt idx="3843">
                  <c:v>1.6610867012374941</c:v>
                </c:pt>
                <c:pt idx="3844">
                  <c:v>1.6623235491163009</c:v>
                </c:pt>
                <c:pt idx="3845">
                  <c:v>1.6635603969951076</c:v>
                </c:pt>
                <c:pt idx="3846">
                  <c:v>1.6647972448739143</c:v>
                </c:pt>
                <c:pt idx="3847">
                  <c:v>1.6660340927527211</c:v>
                </c:pt>
                <c:pt idx="3848">
                  <c:v>1.6672709406315278</c:v>
                </c:pt>
                <c:pt idx="3849">
                  <c:v>1.6685077885103345</c:v>
                </c:pt>
                <c:pt idx="3850">
                  <c:v>1.6697446363891413</c:v>
                </c:pt>
                <c:pt idx="3851">
                  <c:v>1.670981484267948</c:v>
                </c:pt>
                <c:pt idx="3852">
                  <c:v>1.6722183321467547</c:v>
                </c:pt>
                <c:pt idx="3853">
                  <c:v>1.6734551800255615</c:v>
                </c:pt>
                <c:pt idx="3854">
                  <c:v>1.6746920279043682</c:v>
                </c:pt>
                <c:pt idx="3855">
                  <c:v>1.675928875783175</c:v>
                </c:pt>
                <c:pt idx="3856">
                  <c:v>1.6771657236619817</c:v>
                </c:pt>
                <c:pt idx="3857">
                  <c:v>1.6784025715407884</c:v>
                </c:pt>
                <c:pt idx="3858">
                  <c:v>1.6796394194195952</c:v>
                </c:pt>
                <c:pt idx="3859">
                  <c:v>1.6808762672984019</c:v>
                </c:pt>
                <c:pt idx="3860">
                  <c:v>1.6821131151772086</c:v>
                </c:pt>
                <c:pt idx="3861">
                  <c:v>1.6833499630560154</c:v>
                </c:pt>
                <c:pt idx="3862">
                  <c:v>1.6845868109348221</c:v>
                </c:pt>
                <c:pt idx="3863">
                  <c:v>1.6858236588136288</c:v>
                </c:pt>
                <c:pt idx="3864">
                  <c:v>1.6870605066924356</c:v>
                </c:pt>
                <c:pt idx="3865">
                  <c:v>1.6882973545712423</c:v>
                </c:pt>
                <c:pt idx="3866">
                  <c:v>1.689534202450049</c:v>
                </c:pt>
                <c:pt idx="3867">
                  <c:v>1.6907710503288558</c:v>
                </c:pt>
                <c:pt idx="3868">
                  <c:v>1.6920078982076625</c:v>
                </c:pt>
                <c:pt idx="3869">
                  <c:v>1.6932447460864692</c:v>
                </c:pt>
                <c:pt idx="3870">
                  <c:v>1.694481593965276</c:v>
                </c:pt>
                <c:pt idx="3871">
                  <c:v>1.6957184418440827</c:v>
                </c:pt>
                <c:pt idx="3872">
                  <c:v>1.6969552897228894</c:v>
                </c:pt>
                <c:pt idx="3873">
                  <c:v>1.6981921376016962</c:v>
                </c:pt>
                <c:pt idx="3874">
                  <c:v>1.6994289854805029</c:v>
                </c:pt>
                <c:pt idx="3875">
                  <c:v>1.7006658333593097</c:v>
                </c:pt>
                <c:pt idx="3876">
                  <c:v>1.7019026812381164</c:v>
                </c:pt>
                <c:pt idx="3877">
                  <c:v>1.7031395291169231</c:v>
                </c:pt>
                <c:pt idx="3878">
                  <c:v>1.7043763769957299</c:v>
                </c:pt>
                <c:pt idx="3879">
                  <c:v>1.7056132248745366</c:v>
                </c:pt>
                <c:pt idx="3880">
                  <c:v>1.7068500727533433</c:v>
                </c:pt>
                <c:pt idx="3881">
                  <c:v>1.7080869206321501</c:v>
                </c:pt>
                <c:pt idx="3882">
                  <c:v>1.7093237685109568</c:v>
                </c:pt>
                <c:pt idx="3883">
                  <c:v>1.7105606163897635</c:v>
                </c:pt>
                <c:pt idx="3884">
                  <c:v>1.7117974642685703</c:v>
                </c:pt>
                <c:pt idx="3885">
                  <c:v>1.713034312147377</c:v>
                </c:pt>
                <c:pt idx="3886">
                  <c:v>1.7142711600261837</c:v>
                </c:pt>
                <c:pt idx="3887">
                  <c:v>1.7155080079049905</c:v>
                </c:pt>
                <c:pt idx="3888">
                  <c:v>1.7167448557837972</c:v>
                </c:pt>
                <c:pt idx="3889">
                  <c:v>1.7179817036626039</c:v>
                </c:pt>
                <c:pt idx="3890">
                  <c:v>1.7192185515414107</c:v>
                </c:pt>
                <c:pt idx="3891">
                  <c:v>1.7204553994202174</c:v>
                </c:pt>
                <c:pt idx="3892">
                  <c:v>1.7216922472990241</c:v>
                </c:pt>
                <c:pt idx="3893">
                  <c:v>1.7229290951778309</c:v>
                </c:pt>
                <c:pt idx="3894">
                  <c:v>1.7241659430566376</c:v>
                </c:pt>
                <c:pt idx="3895">
                  <c:v>1.7254027909354444</c:v>
                </c:pt>
                <c:pt idx="3896">
                  <c:v>1.7266396388142511</c:v>
                </c:pt>
                <c:pt idx="3897">
                  <c:v>1.7278764866930578</c:v>
                </c:pt>
                <c:pt idx="3898">
                  <c:v>1.7291133345718646</c:v>
                </c:pt>
                <c:pt idx="3899">
                  <c:v>1.7303501824506713</c:v>
                </c:pt>
                <c:pt idx="3900">
                  <c:v>1.731587030329478</c:v>
                </c:pt>
                <c:pt idx="3901">
                  <c:v>1.7328238782082848</c:v>
                </c:pt>
                <c:pt idx="3902">
                  <c:v>1.7340607260870915</c:v>
                </c:pt>
                <c:pt idx="3903">
                  <c:v>1.7352975739658982</c:v>
                </c:pt>
                <c:pt idx="3904">
                  <c:v>1.736534421844705</c:v>
                </c:pt>
                <c:pt idx="3905">
                  <c:v>1.7377712697235117</c:v>
                </c:pt>
                <c:pt idx="3906">
                  <c:v>1.7390081176023184</c:v>
                </c:pt>
                <c:pt idx="3907">
                  <c:v>1.7402449654811252</c:v>
                </c:pt>
                <c:pt idx="3908">
                  <c:v>1.7414818133599319</c:v>
                </c:pt>
                <c:pt idx="3909">
                  <c:v>1.7427186612387386</c:v>
                </c:pt>
                <c:pt idx="3910">
                  <c:v>1.7439555091175454</c:v>
                </c:pt>
                <c:pt idx="3911">
                  <c:v>1.7451923569963521</c:v>
                </c:pt>
                <c:pt idx="3912">
                  <c:v>1.7464292048751588</c:v>
                </c:pt>
                <c:pt idx="3913">
                  <c:v>1.7476660527539656</c:v>
                </c:pt>
                <c:pt idx="3914">
                  <c:v>1.7489029006327723</c:v>
                </c:pt>
                <c:pt idx="3915">
                  <c:v>1.7501397485115791</c:v>
                </c:pt>
                <c:pt idx="3916">
                  <c:v>1.7513765963903858</c:v>
                </c:pt>
                <c:pt idx="3917">
                  <c:v>1.7526134442691925</c:v>
                </c:pt>
                <c:pt idx="3918">
                  <c:v>1.7538502921479993</c:v>
                </c:pt>
                <c:pt idx="3919">
                  <c:v>1.755087140026806</c:v>
                </c:pt>
                <c:pt idx="3920">
                  <c:v>1.7563239879056127</c:v>
                </c:pt>
                <c:pt idx="3921">
                  <c:v>1.7575608357844195</c:v>
                </c:pt>
                <c:pt idx="3922">
                  <c:v>1.7587976836632262</c:v>
                </c:pt>
                <c:pt idx="3923">
                  <c:v>1.7600345315420329</c:v>
                </c:pt>
                <c:pt idx="3924">
                  <c:v>1.7612713794208397</c:v>
                </c:pt>
                <c:pt idx="3925">
                  <c:v>1.7625082272996464</c:v>
                </c:pt>
                <c:pt idx="3926">
                  <c:v>1.7637450751784531</c:v>
                </c:pt>
                <c:pt idx="3927">
                  <c:v>1.7649819230572599</c:v>
                </c:pt>
                <c:pt idx="3928">
                  <c:v>1.7662187709360666</c:v>
                </c:pt>
                <c:pt idx="3929">
                  <c:v>1.7674556188148733</c:v>
                </c:pt>
                <c:pt idx="3930">
                  <c:v>1.7686924666936801</c:v>
                </c:pt>
                <c:pt idx="3931">
                  <c:v>1.7699293145724868</c:v>
                </c:pt>
                <c:pt idx="3932">
                  <c:v>1.7711661624512935</c:v>
                </c:pt>
                <c:pt idx="3933">
                  <c:v>1.7724030103301003</c:v>
                </c:pt>
                <c:pt idx="3934">
                  <c:v>1.773639858208907</c:v>
                </c:pt>
                <c:pt idx="3935">
                  <c:v>1.7748767060877138</c:v>
                </c:pt>
                <c:pt idx="3936">
                  <c:v>1.7761135539665205</c:v>
                </c:pt>
                <c:pt idx="3937">
                  <c:v>1.7773504018453272</c:v>
                </c:pt>
                <c:pt idx="3938">
                  <c:v>1.778587249724134</c:v>
                </c:pt>
                <c:pt idx="3939">
                  <c:v>1.7798240976029407</c:v>
                </c:pt>
                <c:pt idx="3940">
                  <c:v>1.7810609454817474</c:v>
                </c:pt>
                <c:pt idx="3941">
                  <c:v>1.7822977933605542</c:v>
                </c:pt>
                <c:pt idx="3942">
                  <c:v>1.7835346412393609</c:v>
                </c:pt>
                <c:pt idx="3943">
                  <c:v>1.7847714891181676</c:v>
                </c:pt>
                <c:pt idx="3944">
                  <c:v>1.7860083369969744</c:v>
                </c:pt>
                <c:pt idx="3945">
                  <c:v>1.7872451848757811</c:v>
                </c:pt>
                <c:pt idx="3946">
                  <c:v>1.7884820327545878</c:v>
                </c:pt>
                <c:pt idx="3947">
                  <c:v>1.7897188806333946</c:v>
                </c:pt>
                <c:pt idx="3948">
                  <c:v>1.7909557285122013</c:v>
                </c:pt>
                <c:pt idx="3949">
                  <c:v>1.792192576391008</c:v>
                </c:pt>
                <c:pt idx="3950">
                  <c:v>1.7934294242698148</c:v>
                </c:pt>
                <c:pt idx="3951">
                  <c:v>1.7946662721486215</c:v>
                </c:pt>
                <c:pt idx="3952">
                  <c:v>1.7959031200274282</c:v>
                </c:pt>
                <c:pt idx="3953">
                  <c:v>1.797139967906235</c:v>
                </c:pt>
                <c:pt idx="3954">
                  <c:v>1.7983768157850417</c:v>
                </c:pt>
                <c:pt idx="3955">
                  <c:v>1.7996136636638485</c:v>
                </c:pt>
                <c:pt idx="3956">
                  <c:v>1.8008505115426552</c:v>
                </c:pt>
                <c:pt idx="3957">
                  <c:v>1.8020873594214619</c:v>
                </c:pt>
                <c:pt idx="3958">
                  <c:v>1.8033242073002687</c:v>
                </c:pt>
                <c:pt idx="3959">
                  <c:v>1.8045610551790754</c:v>
                </c:pt>
                <c:pt idx="3960">
                  <c:v>1.8057979030578821</c:v>
                </c:pt>
                <c:pt idx="3961">
                  <c:v>1.8070347509366889</c:v>
                </c:pt>
                <c:pt idx="3962">
                  <c:v>1.8082715988154956</c:v>
                </c:pt>
                <c:pt idx="3963">
                  <c:v>1.8095084466943023</c:v>
                </c:pt>
                <c:pt idx="3964">
                  <c:v>1.8107452945731091</c:v>
                </c:pt>
                <c:pt idx="3965">
                  <c:v>1.8119821424519158</c:v>
                </c:pt>
                <c:pt idx="3966">
                  <c:v>1.8132189903307225</c:v>
                </c:pt>
                <c:pt idx="3967">
                  <c:v>1.8144558382095293</c:v>
                </c:pt>
                <c:pt idx="3968">
                  <c:v>1.815692686088336</c:v>
                </c:pt>
                <c:pt idx="3969">
                  <c:v>1.8169295339671427</c:v>
                </c:pt>
                <c:pt idx="3970">
                  <c:v>1.8181663818459495</c:v>
                </c:pt>
                <c:pt idx="3971">
                  <c:v>1.8194032297247562</c:v>
                </c:pt>
                <c:pt idx="3972">
                  <c:v>1.8206400776035629</c:v>
                </c:pt>
                <c:pt idx="3973">
                  <c:v>1.8218769254823697</c:v>
                </c:pt>
                <c:pt idx="3974">
                  <c:v>1.8231137733611764</c:v>
                </c:pt>
                <c:pt idx="3975">
                  <c:v>1.8243506212399832</c:v>
                </c:pt>
                <c:pt idx="3976">
                  <c:v>1.8255874691187899</c:v>
                </c:pt>
                <c:pt idx="3977">
                  <c:v>1.8268243169975966</c:v>
                </c:pt>
                <c:pt idx="3978">
                  <c:v>1.8280611648764034</c:v>
                </c:pt>
                <c:pt idx="3979">
                  <c:v>1.8292980127552101</c:v>
                </c:pt>
                <c:pt idx="3980">
                  <c:v>1.8305348606340168</c:v>
                </c:pt>
                <c:pt idx="3981">
                  <c:v>1.8317717085128236</c:v>
                </c:pt>
                <c:pt idx="3982">
                  <c:v>1.8330085563916303</c:v>
                </c:pt>
                <c:pt idx="3983">
                  <c:v>1.834245404270437</c:v>
                </c:pt>
                <c:pt idx="3984">
                  <c:v>1.8354822521492438</c:v>
                </c:pt>
                <c:pt idx="3985">
                  <c:v>1.8367191000280505</c:v>
                </c:pt>
                <c:pt idx="3986">
                  <c:v>1.8379559479068572</c:v>
                </c:pt>
                <c:pt idx="3987">
                  <c:v>1.839192795785664</c:v>
                </c:pt>
                <c:pt idx="3988">
                  <c:v>1.8404296436644707</c:v>
                </c:pt>
                <c:pt idx="3989">
                  <c:v>1.8416664915432774</c:v>
                </c:pt>
                <c:pt idx="3990">
                  <c:v>1.8429033394220842</c:v>
                </c:pt>
                <c:pt idx="3991">
                  <c:v>1.8441401873008909</c:v>
                </c:pt>
                <c:pt idx="3992">
                  <c:v>1.8453770351796976</c:v>
                </c:pt>
                <c:pt idx="3993">
                  <c:v>1.8466138830585044</c:v>
                </c:pt>
                <c:pt idx="3994">
                  <c:v>1.8478507309373111</c:v>
                </c:pt>
                <c:pt idx="3995">
                  <c:v>1.8490875788161178</c:v>
                </c:pt>
                <c:pt idx="3996">
                  <c:v>1.8503244266949246</c:v>
                </c:pt>
                <c:pt idx="3997">
                  <c:v>1.8515612745737313</c:v>
                </c:pt>
                <c:pt idx="3998">
                  <c:v>1.8527981224525381</c:v>
                </c:pt>
                <c:pt idx="3999">
                  <c:v>1.8540349703313448</c:v>
                </c:pt>
                <c:pt idx="4000">
                  <c:v>1.8552718182101515</c:v>
                </c:pt>
                <c:pt idx="4001">
                  <c:v>1.8565086660889583</c:v>
                </c:pt>
                <c:pt idx="4002">
                  <c:v>1.857745513967765</c:v>
                </c:pt>
                <c:pt idx="4003">
                  <c:v>1.8589823618465717</c:v>
                </c:pt>
                <c:pt idx="4004">
                  <c:v>1.8602192097253785</c:v>
                </c:pt>
                <c:pt idx="4005">
                  <c:v>1.8614560576041852</c:v>
                </c:pt>
                <c:pt idx="4006">
                  <c:v>1.8626929054829919</c:v>
                </c:pt>
                <c:pt idx="4007">
                  <c:v>1.8639297533617987</c:v>
                </c:pt>
                <c:pt idx="4008">
                  <c:v>1.8651666012406054</c:v>
                </c:pt>
                <c:pt idx="4009">
                  <c:v>1.8664034491194121</c:v>
                </c:pt>
                <c:pt idx="4010">
                  <c:v>1.8676402969982189</c:v>
                </c:pt>
                <c:pt idx="4011">
                  <c:v>1.8688771448770256</c:v>
                </c:pt>
                <c:pt idx="4012">
                  <c:v>1.8701139927558323</c:v>
                </c:pt>
                <c:pt idx="4013">
                  <c:v>1.8713508406346391</c:v>
                </c:pt>
                <c:pt idx="4014">
                  <c:v>1.8725876885134458</c:v>
                </c:pt>
                <c:pt idx="4015">
                  <c:v>1.8738245363922525</c:v>
                </c:pt>
                <c:pt idx="4016">
                  <c:v>1.8750613842710593</c:v>
                </c:pt>
                <c:pt idx="4017">
                  <c:v>1.876298232149866</c:v>
                </c:pt>
                <c:pt idx="4018">
                  <c:v>1.8775350800286728</c:v>
                </c:pt>
                <c:pt idx="4019">
                  <c:v>1.8787719279074795</c:v>
                </c:pt>
                <c:pt idx="4020">
                  <c:v>1.8800087757862862</c:v>
                </c:pt>
                <c:pt idx="4021">
                  <c:v>1.881245623665093</c:v>
                </c:pt>
                <c:pt idx="4022">
                  <c:v>1.8824824715438997</c:v>
                </c:pt>
                <c:pt idx="4023">
                  <c:v>1.8837193194227064</c:v>
                </c:pt>
                <c:pt idx="4024">
                  <c:v>1.8849561673015132</c:v>
                </c:pt>
                <c:pt idx="4025">
                  <c:v>1.8861930151803199</c:v>
                </c:pt>
                <c:pt idx="4026">
                  <c:v>1.8874298630591266</c:v>
                </c:pt>
                <c:pt idx="4027">
                  <c:v>1.8886667109379334</c:v>
                </c:pt>
                <c:pt idx="4028">
                  <c:v>1.8899035588167401</c:v>
                </c:pt>
                <c:pt idx="4029">
                  <c:v>1.8911404066955468</c:v>
                </c:pt>
                <c:pt idx="4030">
                  <c:v>1.8923772545743536</c:v>
                </c:pt>
                <c:pt idx="4031">
                  <c:v>1.8936141024531603</c:v>
                </c:pt>
                <c:pt idx="4032">
                  <c:v>1.894850950331967</c:v>
                </c:pt>
                <c:pt idx="4033">
                  <c:v>1.8960877982107738</c:v>
                </c:pt>
                <c:pt idx="4034">
                  <c:v>1.8973246460895805</c:v>
                </c:pt>
                <c:pt idx="4035">
                  <c:v>1.8985614939683872</c:v>
                </c:pt>
                <c:pt idx="4036">
                  <c:v>1.899798341847194</c:v>
                </c:pt>
                <c:pt idx="4037">
                  <c:v>1.9010351897260007</c:v>
                </c:pt>
                <c:pt idx="4038">
                  <c:v>1.9022720376048075</c:v>
                </c:pt>
                <c:pt idx="4039">
                  <c:v>1.9035088854836142</c:v>
                </c:pt>
                <c:pt idx="4040">
                  <c:v>1.9047457333624209</c:v>
                </c:pt>
                <c:pt idx="4041">
                  <c:v>1.9059825812412277</c:v>
                </c:pt>
                <c:pt idx="4042">
                  <c:v>1.9072194291200344</c:v>
                </c:pt>
                <c:pt idx="4043">
                  <c:v>1.9084562769988411</c:v>
                </c:pt>
                <c:pt idx="4044">
                  <c:v>1.9096931248776479</c:v>
                </c:pt>
                <c:pt idx="4045">
                  <c:v>1.9109299727564546</c:v>
                </c:pt>
                <c:pt idx="4046">
                  <c:v>1.9121668206352613</c:v>
                </c:pt>
                <c:pt idx="4047">
                  <c:v>1.9134036685140681</c:v>
                </c:pt>
                <c:pt idx="4048">
                  <c:v>1.9146405163928748</c:v>
                </c:pt>
                <c:pt idx="4049">
                  <c:v>1.9158773642716815</c:v>
                </c:pt>
                <c:pt idx="4050">
                  <c:v>1.9171142121504883</c:v>
                </c:pt>
                <c:pt idx="4051">
                  <c:v>1.918351060029295</c:v>
                </c:pt>
                <c:pt idx="4052">
                  <c:v>1.9195879079081017</c:v>
                </c:pt>
                <c:pt idx="4053">
                  <c:v>1.9208247557869085</c:v>
                </c:pt>
                <c:pt idx="4054">
                  <c:v>1.9220616036657152</c:v>
                </c:pt>
                <c:pt idx="4055">
                  <c:v>1.9232984515445219</c:v>
                </c:pt>
                <c:pt idx="4056">
                  <c:v>1.9245352994233287</c:v>
                </c:pt>
                <c:pt idx="4057">
                  <c:v>1.9257721473021354</c:v>
                </c:pt>
                <c:pt idx="4058">
                  <c:v>1.9270089951809422</c:v>
                </c:pt>
                <c:pt idx="4059">
                  <c:v>1.9282458430597489</c:v>
                </c:pt>
                <c:pt idx="4060">
                  <c:v>1.9294826909385556</c:v>
                </c:pt>
                <c:pt idx="4061">
                  <c:v>1.9307195388173624</c:v>
                </c:pt>
                <c:pt idx="4062">
                  <c:v>1.9319563866961691</c:v>
                </c:pt>
                <c:pt idx="4063">
                  <c:v>1.9331932345749758</c:v>
                </c:pt>
                <c:pt idx="4064">
                  <c:v>1.9344300824537826</c:v>
                </c:pt>
                <c:pt idx="4065">
                  <c:v>1.9356669303325893</c:v>
                </c:pt>
                <c:pt idx="4066">
                  <c:v>1.936903778211396</c:v>
                </c:pt>
                <c:pt idx="4067">
                  <c:v>1.9381406260902028</c:v>
                </c:pt>
                <c:pt idx="4068">
                  <c:v>1.9393774739690095</c:v>
                </c:pt>
                <c:pt idx="4069">
                  <c:v>1.9406143218478162</c:v>
                </c:pt>
                <c:pt idx="4070">
                  <c:v>1.941851169726623</c:v>
                </c:pt>
                <c:pt idx="4071">
                  <c:v>1.9430880176054297</c:v>
                </c:pt>
                <c:pt idx="4072">
                  <c:v>1.9443248654842364</c:v>
                </c:pt>
                <c:pt idx="4073">
                  <c:v>1.9455617133630432</c:v>
                </c:pt>
                <c:pt idx="4074">
                  <c:v>1.9467985612418499</c:v>
                </c:pt>
                <c:pt idx="4075">
                  <c:v>1.9480354091206566</c:v>
                </c:pt>
                <c:pt idx="4076">
                  <c:v>1.9492722569994634</c:v>
                </c:pt>
                <c:pt idx="4077">
                  <c:v>1.9505091048782701</c:v>
                </c:pt>
                <c:pt idx="4078">
                  <c:v>1.9517459527570769</c:v>
                </c:pt>
                <c:pt idx="4079">
                  <c:v>1.9529828006358836</c:v>
                </c:pt>
                <c:pt idx="4080">
                  <c:v>1.9542196485146903</c:v>
                </c:pt>
                <c:pt idx="4081">
                  <c:v>1.9554564963934971</c:v>
                </c:pt>
                <c:pt idx="4082">
                  <c:v>1.9566933442723038</c:v>
                </c:pt>
                <c:pt idx="4083">
                  <c:v>1.9579301921511105</c:v>
                </c:pt>
                <c:pt idx="4084">
                  <c:v>1.9591670400299173</c:v>
                </c:pt>
                <c:pt idx="4085">
                  <c:v>1.960403887908724</c:v>
                </c:pt>
                <c:pt idx="4086">
                  <c:v>1.9616407357875307</c:v>
                </c:pt>
                <c:pt idx="4087">
                  <c:v>1.9628775836663375</c:v>
                </c:pt>
                <c:pt idx="4088">
                  <c:v>1.9641144315451442</c:v>
                </c:pt>
                <c:pt idx="4089">
                  <c:v>1.9653512794239509</c:v>
                </c:pt>
                <c:pt idx="4090">
                  <c:v>1.9665881273027577</c:v>
                </c:pt>
                <c:pt idx="4091">
                  <c:v>1.9678249751815644</c:v>
                </c:pt>
                <c:pt idx="4092">
                  <c:v>1.9690618230603711</c:v>
                </c:pt>
                <c:pt idx="4093">
                  <c:v>1.9702986709391779</c:v>
                </c:pt>
                <c:pt idx="4094">
                  <c:v>1.9715355188179846</c:v>
                </c:pt>
                <c:pt idx="4095">
                  <c:v>1.9727723666967913</c:v>
                </c:pt>
                <c:pt idx="4096">
                  <c:v>1.9740092145755981</c:v>
                </c:pt>
                <c:pt idx="4097">
                  <c:v>1.9752460624544048</c:v>
                </c:pt>
                <c:pt idx="4098">
                  <c:v>1.9764829103332116</c:v>
                </c:pt>
                <c:pt idx="4099">
                  <c:v>1.9777197582120183</c:v>
                </c:pt>
                <c:pt idx="4100">
                  <c:v>1.978956606090825</c:v>
                </c:pt>
                <c:pt idx="4101">
                  <c:v>1.9801934539696318</c:v>
                </c:pt>
                <c:pt idx="4102">
                  <c:v>1.9814303018484385</c:v>
                </c:pt>
                <c:pt idx="4103">
                  <c:v>1.9826671497272452</c:v>
                </c:pt>
                <c:pt idx="4104">
                  <c:v>1.983903997606052</c:v>
                </c:pt>
                <c:pt idx="4105">
                  <c:v>1.9851408454848587</c:v>
                </c:pt>
                <c:pt idx="4106">
                  <c:v>1.9863776933636654</c:v>
                </c:pt>
                <c:pt idx="4107">
                  <c:v>1.9876145412424722</c:v>
                </c:pt>
                <c:pt idx="4108">
                  <c:v>1.9888513891212789</c:v>
                </c:pt>
                <c:pt idx="4109">
                  <c:v>1.9900882370000856</c:v>
                </c:pt>
                <c:pt idx="4110">
                  <c:v>1.9913250848788924</c:v>
                </c:pt>
                <c:pt idx="4111">
                  <c:v>1.9925619327576991</c:v>
                </c:pt>
                <c:pt idx="4112">
                  <c:v>1.9937987806365058</c:v>
                </c:pt>
                <c:pt idx="4113">
                  <c:v>1.9950356285153126</c:v>
                </c:pt>
                <c:pt idx="4114">
                  <c:v>1.9962724763941193</c:v>
                </c:pt>
                <c:pt idx="4115">
                  <c:v>1.997509324272926</c:v>
                </c:pt>
                <c:pt idx="4116">
                  <c:v>1.9987461721517328</c:v>
                </c:pt>
                <c:pt idx="4117">
                  <c:v>1.9999830200305395</c:v>
                </c:pt>
                <c:pt idx="4118">
                  <c:v>2.001219867909346</c:v>
                </c:pt>
                <c:pt idx="4119">
                  <c:v>2.0024567157881528</c:v>
                </c:pt>
                <c:pt idx="4120">
                  <c:v>2.0036935636669595</c:v>
                </c:pt>
                <c:pt idx="4121">
                  <c:v>2.0049304115457662</c:v>
                </c:pt>
                <c:pt idx="4122">
                  <c:v>2.006167259424573</c:v>
                </c:pt>
                <c:pt idx="4123">
                  <c:v>2.0074041073033797</c:v>
                </c:pt>
                <c:pt idx="4124">
                  <c:v>2.0086409551821864</c:v>
                </c:pt>
                <c:pt idx="4125">
                  <c:v>2.0098778030609932</c:v>
                </c:pt>
                <c:pt idx="4126">
                  <c:v>2.0111146509397999</c:v>
                </c:pt>
                <c:pt idx="4127">
                  <c:v>2.0123514988186066</c:v>
                </c:pt>
                <c:pt idx="4128">
                  <c:v>2.0135883466974134</c:v>
                </c:pt>
                <c:pt idx="4129">
                  <c:v>2.0148251945762201</c:v>
                </c:pt>
                <c:pt idx="4130">
                  <c:v>2.0160620424550268</c:v>
                </c:pt>
                <c:pt idx="4131">
                  <c:v>2.0172988903338336</c:v>
                </c:pt>
                <c:pt idx="4132">
                  <c:v>2.0185357382126403</c:v>
                </c:pt>
                <c:pt idx="4133">
                  <c:v>2.0197725860914471</c:v>
                </c:pt>
                <c:pt idx="4134">
                  <c:v>2.0210094339702538</c:v>
                </c:pt>
                <c:pt idx="4135">
                  <c:v>2.0222462818490605</c:v>
                </c:pt>
                <c:pt idx="4136">
                  <c:v>2.0234831297278673</c:v>
                </c:pt>
                <c:pt idx="4137">
                  <c:v>2.024719977606674</c:v>
                </c:pt>
                <c:pt idx="4138">
                  <c:v>2.0259568254854807</c:v>
                </c:pt>
                <c:pt idx="4139">
                  <c:v>2.0271936733642875</c:v>
                </c:pt>
                <c:pt idx="4140">
                  <c:v>2.0284305212430942</c:v>
                </c:pt>
                <c:pt idx="4141">
                  <c:v>2.0296673691219009</c:v>
                </c:pt>
                <c:pt idx="4142">
                  <c:v>2.0309042170007077</c:v>
                </c:pt>
                <c:pt idx="4143">
                  <c:v>2.0321410648795144</c:v>
                </c:pt>
                <c:pt idx="4144">
                  <c:v>2.0333779127583211</c:v>
                </c:pt>
                <c:pt idx="4145">
                  <c:v>2.0346147606371279</c:v>
                </c:pt>
                <c:pt idx="4146">
                  <c:v>2.0358516085159346</c:v>
                </c:pt>
                <c:pt idx="4147">
                  <c:v>2.0370884563947413</c:v>
                </c:pt>
                <c:pt idx="4148">
                  <c:v>2.0383253042735481</c:v>
                </c:pt>
                <c:pt idx="4149">
                  <c:v>2.0395621521523548</c:v>
                </c:pt>
                <c:pt idx="4150">
                  <c:v>2.0407990000311615</c:v>
                </c:pt>
                <c:pt idx="4151">
                  <c:v>2.0420358479099683</c:v>
                </c:pt>
                <c:pt idx="4152">
                  <c:v>2.043272695788775</c:v>
                </c:pt>
                <c:pt idx="4153">
                  <c:v>2.0445095436675818</c:v>
                </c:pt>
                <c:pt idx="4154">
                  <c:v>2.0457463915463885</c:v>
                </c:pt>
                <c:pt idx="4155">
                  <c:v>2.0469832394251952</c:v>
                </c:pt>
                <c:pt idx="4156">
                  <c:v>2.048220087304002</c:v>
                </c:pt>
                <c:pt idx="4157">
                  <c:v>2.0494569351828087</c:v>
                </c:pt>
                <c:pt idx="4158">
                  <c:v>2.0506937830616154</c:v>
                </c:pt>
                <c:pt idx="4159">
                  <c:v>2.0519306309404222</c:v>
                </c:pt>
                <c:pt idx="4160">
                  <c:v>2.0531674788192289</c:v>
                </c:pt>
                <c:pt idx="4161">
                  <c:v>2.0544043266980356</c:v>
                </c:pt>
                <c:pt idx="4162">
                  <c:v>2.0556411745768424</c:v>
                </c:pt>
                <c:pt idx="4163">
                  <c:v>2.0568780224556491</c:v>
                </c:pt>
                <c:pt idx="4164">
                  <c:v>2.0581148703344558</c:v>
                </c:pt>
                <c:pt idx="4165">
                  <c:v>2.0593517182132626</c:v>
                </c:pt>
                <c:pt idx="4166">
                  <c:v>2.0605885660920693</c:v>
                </c:pt>
                <c:pt idx="4167">
                  <c:v>2.061825413970876</c:v>
                </c:pt>
                <c:pt idx="4168">
                  <c:v>2.0630622618496828</c:v>
                </c:pt>
                <c:pt idx="4169">
                  <c:v>2.0642991097284895</c:v>
                </c:pt>
                <c:pt idx="4170">
                  <c:v>2.0655359576072962</c:v>
                </c:pt>
                <c:pt idx="4171">
                  <c:v>2.066772805486103</c:v>
                </c:pt>
                <c:pt idx="4172">
                  <c:v>2.0680096533649097</c:v>
                </c:pt>
                <c:pt idx="4173">
                  <c:v>2.0692465012437165</c:v>
                </c:pt>
                <c:pt idx="4174">
                  <c:v>2.0704833491225232</c:v>
                </c:pt>
                <c:pt idx="4175">
                  <c:v>2.0717201970013299</c:v>
                </c:pt>
                <c:pt idx="4176">
                  <c:v>2.0729570448801367</c:v>
                </c:pt>
                <c:pt idx="4177">
                  <c:v>2.0741938927589434</c:v>
                </c:pt>
                <c:pt idx="4178">
                  <c:v>2.0754307406377501</c:v>
                </c:pt>
                <c:pt idx="4179">
                  <c:v>2.0766675885165569</c:v>
                </c:pt>
                <c:pt idx="4180">
                  <c:v>2.0779044363953636</c:v>
                </c:pt>
                <c:pt idx="4181">
                  <c:v>2.0791412842741703</c:v>
                </c:pt>
                <c:pt idx="4182">
                  <c:v>2.0803781321529771</c:v>
                </c:pt>
                <c:pt idx="4183">
                  <c:v>2.0816149800317838</c:v>
                </c:pt>
                <c:pt idx="4184">
                  <c:v>2.0828518279105905</c:v>
                </c:pt>
                <c:pt idx="4185">
                  <c:v>2.0840886757893973</c:v>
                </c:pt>
                <c:pt idx="4186">
                  <c:v>2.085325523668204</c:v>
                </c:pt>
                <c:pt idx="4187">
                  <c:v>2.0865623715470107</c:v>
                </c:pt>
                <c:pt idx="4188">
                  <c:v>2.0877992194258175</c:v>
                </c:pt>
                <c:pt idx="4189">
                  <c:v>2.0890360673046242</c:v>
                </c:pt>
                <c:pt idx="4190">
                  <c:v>2.0902729151834309</c:v>
                </c:pt>
                <c:pt idx="4191">
                  <c:v>2.0915097630622377</c:v>
                </c:pt>
                <c:pt idx="4192">
                  <c:v>2.0927466109410444</c:v>
                </c:pt>
                <c:pt idx="4193">
                  <c:v>2.0939834588198512</c:v>
                </c:pt>
                <c:pt idx="4194">
                  <c:v>2.0952203066986579</c:v>
                </c:pt>
                <c:pt idx="4195">
                  <c:v>2.0964571545774646</c:v>
                </c:pt>
                <c:pt idx="4196">
                  <c:v>2.0976940024562714</c:v>
                </c:pt>
                <c:pt idx="4197">
                  <c:v>2.0989308503350781</c:v>
                </c:pt>
                <c:pt idx="4198">
                  <c:v>2.1001676982138848</c:v>
                </c:pt>
                <c:pt idx="4199">
                  <c:v>2.1014045460926916</c:v>
                </c:pt>
                <c:pt idx="4200">
                  <c:v>2.1026413939714983</c:v>
                </c:pt>
                <c:pt idx="4201">
                  <c:v>2.103878241850305</c:v>
                </c:pt>
                <c:pt idx="4202">
                  <c:v>2.1051150897291118</c:v>
                </c:pt>
                <c:pt idx="4203">
                  <c:v>2.1063519376079185</c:v>
                </c:pt>
                <c:pt idx="4204">
                  <c:v>2.1075887854867252</c:v>
                </c:pt>
                <c:pt idx="4205">
                  <c:v>2.108825633365532</c:v>
                </c:pt>
                <c:pt idx="4206">
                  <c:v>2.1100624812443387</c:v>
                </c:pt>
                <c:pt idx="4207">
                  <c:v>2.1112993291231454</c:v>
                </c:pt>
                <c:pt idx="4208">
                  <c:v>2.1125361770019522</c:v>
                </c:pt>
                <c:pt idx="4209">
                  <c:v>2.1137730248807589</c:v>
                </c:pt>
                <c:pt idx="4210">
                  <c:v>2.1150098727595656</c:v>
                </c:pt>
                <c:pt idx="4211">
                  <c:v>2.1162467206383724</c:v>
                </c:pt>
                <c:pt idx="4212">
                  <c:v>2.1174835685171791</c:v>
                </c:pt>
                <c:pt idx="4213">
                  <c:v>2.1187204163959859</c:v>
                </c:pt>
                <c:pt idx="4214">
                  <c:v>2.1199572642747926</c:v>
                </c:pt>
                <c:pt idx="4215">
                  <c:v>2.1211941121535993</c:v>
                </c:pt>
                <c:pt idx="4216">
                  <c:v>2.1224309600324061</c:v>
                </c:pt>
                <c:pt idx="4217">
                  <c:v>2.1236678079112128</c:v>
                </c:pt>
                <c:pt idx="4218">
                  <c:v>2.1249046557900195</c:v>
                </c:pt>
                <c:pt idx="4219">
                  <c:v>2.1261415036688263</c:v>
                </c:pt>
                <c:pt idx="4220">
                  <c:v>2.127378351547633</c:v>
                </c:pt>
                <c:pt idx="4221">
                  <c:v>2.1286151994264397</c:v>
                </c:pt>
                <c:pt idx="4222">
                  <c:v>2.1298520473052465</c:v>
                </c:pt>
                <c:pt idx="4223">
                  <c:v>2.1310888951840532</c:v>
                </c:pt>
                <c:pt idx="4224">
                  <c:v>2.1323257430628599</c:v>
                </c:pt>
                <c:pt idx="4225">
                  <c:v>2.1335625909416667</c:v>
                </c:pt>
                <c:pt idx="4226">
                  <c:v>2.1347994388204734</c:v>
                </c:pt>
                <c:pt idx="4227">
                  <c:v>2.1360362866992801</c:v>
                </c:pt>
                <c:pt idx="4228">
                  <c:v>2.1372731345780869</c:v>
                </c:pt>
                <c:pt idx="4229">
                  <c:v>2.1385099824568936</c:v>
                </c:pt>
                <c:pt idx="4230">
                  <c:v>2.1397468303357003</c:v>
                </c:pt>
                <c:pt idx="4231">
                  <c:v>2.1409836782145071</c:v>
                </c:pt>
                <c:pt idx="4232">
                  <c:v>2.1422205260933138</c:v>
                </c:pt>
                <c:pt idx="4233">
                  <c:v>2.1434573739721205</c:v>
                </c:pt>
                <c:pt idx="4234">
                  <c:v>2.1446942218509273</c:v>
                </c:pt>
                <c:pt idx="4235">
                  <c:v>2.145931069729734</c:v>
                </c:pt>
                <c:pt idx="4236">
                  <c:v>2.1471679176085408</c:v>
                </c:pt>
                <c:pt idx="4237">
                  <c:v>2.1484047654873475</c:v>
                </c:pt>
                <c:pt idx="4238">
                  <c:v>2.1496416133661542</c:v>
                </c:pt>
                <c:pt idx="4239">
                  <c:v>2.150878461244961</c:v>
                </c:pt>
                <c:pt idx="4240">
                  <c:v>2.1521153091237677</c:v>
                </c:pt>
                <c:pt idx="4241">
                  <c:v>2.1533521570025744</c:v>
                </c:pt>
                <c:pt idx="4242">
                  <c:v>2.1545890048813812</c:v>
                </c:pt>
                <c:pt idx="4243">
                  <c:v>2.1558258527601879</c:v>
                </c:pt>
                <c:pt idx="4244">
                  <c:v>2.1570627006389946</c:v>
                </c:pt>
                <c:pt idx="4245">
                  <c:v>2.1582995485178014</c:v>
                </c:pt>
                <c:pt idx="4246">
                  <c:v>2.1595363963966081</c:v>
                </c:pt>
                <c:pt idx="4247">
                  <c:v>2.1607732442754148</c:v>
                </c:pt>
                <c:pt idx="4248">
                  <c:v>2.1620100921542216</c:v>
                </c:pt>
                <c:pt idx="4249">
                  <c:v>2.1632469400330283</c:v>
                </c:pt>
                <c:pt idx="4250">
                  <c:v>2.164483787911835</c:v>
                </c:pt>
                <c:pt idx="4251">
                  <c:v>2.1657206357906418</c:v>
                </c:pt>
                <c:pt idx="4252">
                  <c:v>2.1669574836694485</c:v>
                </c:pt>
                <c:pt idx="4253">
                  <c:v>2.1681943315482552</c:v>
                </c:pt>
                <c:pt idx="4254">
                  <c:v>2.169431179427062</c:v>
                </c:pt>
                <c:pt idx="4255">
                  <c:v>2.1706680273058687</c:v>
                </c:pt>
                <c:pt idx="4256">
                  <c:v>2.1719048751846755</c:v>
                </c:pt>
                <c:pt idx="4257">
                  <c:v>2.1731417230634822</c:v>
                </c:pt>
                <c:pt idx="4258">
                  <c:v>2.1743785709422889</c:v>
                </c:pt>
                <c:pt idx="4259">
                  <c:v>2.1756154188210957</c:v>
                </c:pt>
                <c:pt idx="4260">
                  <c:v>2.1768522666999024</c:v>
                </c:pt>
                <c:pt idx="4261">
                  <c:v>2.1780891145787091</c:v>
                </c:pt>
                <c:pt idx="4262">
                  <c:v>2.1793259624575159</c:v>
                </c:pt>
                <c:pt idx="4263">
                  <c:v>2.1805628103363226</c:v>
                </c:pt>
                <c:pt idx="4264">
                  <c:v>2.1817996582151293</c:v>
                </c:pt>
                <c:pt idx="4265">
                  <c:v>2.1830365060939361</c:v>
                </c:pt>
                <c:pt idx="4266">
                  <c:v>2.1842733539727428</c:v>
                </c:pt>
                <c:pt idx="4267">
                  <c:v>2.1855102018515495</c:v>
                </c:pt>
                <c:pt idx="4268">
                  <c:v>2.1867470497303563</c:v>
                </c:pt>
                <c:pt idx="4269">
                  <c:v>2.187983897609163</c:v>
                </c:pt>
                <c:pt idx="4270">
                  <c:v>2.1892207454879697</c:v>
                </c:pt>
                <c:pt idx="4271">
                  <c:v>2.1904575933667765</c:v>
                </c:pt>
                <c:pt idx="4272">
                  <c:v>2.1916944412455832</c:v>
                </c:pt>
                <c:pt idx="4273">
                  <c:v>2.1929312891243899</c:v>
                </c:pt>
                <c:pt idx="4274">
                  <c:v>2.1941681370031967</c:v>
                </c:pt>
                <c:pt idx="4275">
                  <c:v>2.1954049848820034</c:v>
                </c:pt>
                <c:pt idx="4276">
                  <c:v>2.1966418327608102</c:v>
                </c:pt>
                <c:pt idx="4277">
                  <c:v>2.1978786806396169</c:v>
                </c:pt>
                <c:pt idx="4278">
                  <c:v>2.1991155285184236</c:v>
                </c:pt>
                <c:pt idx="4279">
                  <c:v>2.2003523763972304</c:v>
                </c:pt>
                <c:pt idx="4280">
                  <c:v>2.2015892242760371</c:v>
                </c:pt>
                <c:pt idx="4281">
                  <c:v>2.2028260721548438</c:v>
                </c:pt>
                <c:pt idx="4282">
                  <c:v>2.2040629200336506</c:v>
                </c:pt>
                <c:pt idx="4283">
                  <c:v>2.2052997679124573</c:v>
                </c:pt>
                <c:pt idx="4284">
                  <c:v>2.206536615791264</c:v>
                </c:pt>
                <c:pt idx="4285">
                  <c:v>2.2077734636700708</c:v>
                </c:pt>
                <c:pt idx="4286">
                  <c:v>2.2090103115488775</c:v>
                </c:pt>
                <c:pt idx="4287">
                  <c:v>2.2102471594276842</c:v>
                </c:pt>
                <c:pt idx="4288">
                  <c:v>2.211484007306491</c:v>
                </c:pt>
                <c:pt idx="4289">
                  <c:v>2.2127208551852977</c:v>
                </c:pt>
                <c:pt idx="4290">
                  <c:v>2.2139577030641044</c:v>
                </c:pt>
                <c:pt idx="4291">
                  <c:v>2.2151945509429112</c:v>
                </c:pt>
                <c:pt idx="4292">
                  <c:v>2.2164313988217179</c:v>
                </c:pt>
                <c:pt idx="4293">
                  <c:v>2.2176682467005246</c:v>
                </c:pt>
                <c:pt idx="4294">
                  <c:v>2.2189050945793314</c:v>
                </c:pt>
                <c:pt idx="4295">
                  <c:v>2.2201419424581381</c:v>
                </c:pt>
                <c:pt idx="4296">
                  <c:v>2.2213787903369449</c:v>
                </c:pt>
                <c:pt idx="4297">
                  <c:v>2.2226156382157516</c:v>
                </c:pt>
                <c:pt idx="4298">
                  <c:v>2.2238524860945583</c:v>
                </c:pt>
                <c:pt idx="4299">
                  <c:v>2.2250893339733651</c:v>
                </c:pt>
                <c:pt idx="4300">
                  <c:v>2.2263261818521718</c:v>
                </c:pt>
                <c:pt idx="4301">
                  <c:v>2.2275630297309785</c:v>
                </c:pt>
                <c:pt idx="4302">
                  <c:v>2.2287998776097853</c:v>
                </c:pt>
                <c:pt idx="4303">
                  <c:v>2.230036725488592</c:v>
                </c:pt>
                <c:pt idx="4304">
                  <c:v>2.2312735733673987</c:v>
                </c:pt>
                <c:pt idx="4305">
                  <c:v>2.2325104212462055</c:v>
                </c:pt>
                <c:pt idx="4306">
                  <c:v>2.2337472691250122</c:v>
                </c:pt>
                <c:pt idx="4307">
                  <c:v>2.2349841170038189</c:v>
                </c:pt>
                <c:pt idx="4308">
                  <c:v>2.2362209648826257</c:v>
                </c:pt>
                <c:pt idx="4309">
                  <c:v>2.2374578127614324</c:v>
                </c:pt>
                <c:pt idx="4310">
                  <c:v>2.2386946606402391</c:v>
                </c:pt>
                <c:pt idx="4311">
                  <c:v>2.2399315085190459</c:v>
                </c:pt>
                <c:pt idx="4312">
                  <c:v>2.2411683563978526</c:v>
                </c:pt>
                <c:pt idx="4313">
                  <c:v>2.2424052042766593</c:v>
                </c:pt>
                <c:pt idx="4314">
                  <c:v>2.2436420521554661</c:v>
                </c:pt>
                <c:pt idx="4315">
                  <c:v>2.2448789000342728</c:v>
                </c:pt>
                <c:pt idx="4316">
                  <c:v>2.2461157479130796</c:v>
                </c:pt>
                <c:pt idx="4317">
                  <c:v>2.2473525957918863</c:v>
                </c:pt>
                <c:pt idx="4318">
                  <c:v>2.248589443670693</c:v>
                </c:pt>
                <c:pt idx="4319">
                  <c:v>2.2498262915494998</c:v>
                </c:pt>
                <c:pt idx="4320">
                  <c:v>2.2510631394283065</c:v>
                </c:pt>
                <c:pt idx="4321">
                  <c:v>2.2522999873071132</c:v>
                </c:pt>
                <c:pt idx="4322">
                  <c:v>2.25353683518592</c:v>
                </c:pt>
                <c:pt idx="4323">
                  <c:v>2.2547736830647267</c:v>
                </c:pt>
                <c:pt idx="4324">
                  <c:v>2.2560105309435334</c:v>
                </c:pt>
                <c:pt idx="4325">
                  <c:v>2.2572473788223402</c:v>
                </c:pt>
                <c:pt idx="4326">
                  <c:v>2.2584842267011469</c:v>
                </c:pt>
                <c:pt idx="4327">
                  <c:v>2.2597210745799536</c:v>
                </c:pt>
                <c:pt idx="4328">
                  <c:v>2.2609579224587604</c:v>
                </c:pt>
                <c:pt idx="4329">
                  <c:v>2.2621947703375671</c:v>
                </c:pt>
                <c:pt idx="4330">
                  <c:v>2.2634316182163738</c:v>
                </c:pt>
                <c:pt idx="4331">
                  <c:v>2.2646684660951806</c:v>
                </c:pt>
                <c:pt idx="4332">
                  <c:v>2.2659053139739873</c:v>
                </c:pt>
                <c:pt idx="4333">
                  <c:v>2.267142161852794</c:v>
                </c:pt>
                <c:pt idx="4334">
                  <c:v>2.2683790097316008</c:v>
                </c:pt>
                <c:pt idx="4335">
                  <c:v>2.2696158576104075</c:v>
                </c:pt>
                <c:pt idx="4336">
                  <c:v>2.2708527054892143</c:v>
                </c:pt>
                <c:pt idx="4337">
                  <c:v>2.272089553368021</c:v>
                </c:pt>
                <c:pt idx="4338">
                  <c:v>2.2733264012468277</c:v>
                </c:pt>
                <c:pt idx="4339">
                  <c:v>2.2745632491256345</c:v>
                </c:pt>
                <c:pt idx="4340">
                  <c:v>2.2758000970044412</c:v>
                </c:pt>
                <c:pt idx="4341">
                  <c:v>2.2770369448832479</c:v>
                </c:pt>
                <c:pt idx="4342">
                  <c:v>2.2782737927620547</c:v>
                </c:pt>
                <c:pt idx="4343">
                  <c:v>2.2795106406408614</c:v>
                </c:pt>
                <c:pt idx="4344">
                  <c:v>2.2807474885196681</c:v>
                </c:pt>
                <c:pt idx="4345">
                  <c:v>2.2819843363984749</c:v>
                </c:pt>
                <c:pt idx="4346">
                  <c:v>2.2832211842772816</c:v>
                </c:pt>
                <c:pt idx="4347">
                  <c:v>2.2844580321560883</c:v>
                </c:pt>
                <c:pt idx="4348">
                  <c:v>2.2856948800348951</c:v>
                </c:pt>
                <c:pt idx="4349">
                  <c:v>2.2869317279137018</c:v>
                </c:pt>
                <c:pt idx="4350">
                  <c:v>2.2881685757925085</c:v>
                </c:pt>
                <c:pt idx="4351">
                  <c:v>2.2894054236713153</c:v>
                </c:pt>
                <c:pt idx="4352">
                  <c:v>2.290642271550122</c:v>
                </c:pt>
                <c:pt idx="4353">
                  <c:v>2.2918791194289287</c:v>
                </c:pt>
                <c:pt idx="4354">
                  <c:v>2.2931159673077355</c:v>
                </c:pt>
                <c:pt idx="4355">
                  <c:v>2.2943528151865422</c:v>
                </c:pt>
                <c:pt idx="4356">
                  <c:v>2.295589663065349</c:v>
                </c:pt>
                <c:pt idx="4357">
                  <c:v>2.2968265109441557</c:v>
                </c:pt>
                <c:pt idx="4358">
                  <c:v>2.2980633588229624</c:v>
                </c:pt>
                <c:pt idx="4359">
                  <c:v>2.2993002067017692</c:v>
                </c:pt>
                <c:pt idx="4360">
                  <c:v>2.3005370545805759</c:v>
                </c:pt>
                <c:pt idx="4361">
                  <c:v>2.3017739024593826</c:v>
                </c:pt>
                <c:pt idx="4362">
                  <c:v>2.3030107503381894</c:v>
                </c:pt>
                <c:pt idx="4363">
                  <c:v>2.3042475982169961</c:v>
                </c:pt>
                <c:pt idx="4364">
                  <c:v>2.3054844460958028</c:v>
                </c:pt>
                <c:pt idx="4365">
                  <c:v>2.3067212939746096</c:v>
                </c:pt>
                <c:pt idx="4366">
                  <c:v>2.3079581418534163</c:v>
                </c:pt>
                <c:pt idx="4367">
                  <c:v>2.309194989732223</c:v>
                </c:pt>
                <c:pt idx="4368">
                  <c:v>2.3104318376110298</c:v>
                </c:pt>
                <c:pt idx="4369">
                  <c:v>2.3116686854898365</c:v>
                </c:pt>
                <c:pt idx="4370">
                  <c:v>2.3129055333686432</c:v>
                </c:pt>
                <c:pt idx="4371">
                  <c:v>2.31414238124745</c:v>
                </c:pt>
                <c:pt idx="4372">
                  <c:v>2.3153792291262567</c:v>
                </c:pt>
                <c:pt idx="4373">
                  <c:v>2.3166160770050634</c:v>
                </c:pt>
                <c:pt idx="4374">
                  <c:v>2.3178529248838702</c:v>
                </c:pt>
                <c:pt idx="4375">
                  <c:v>2.3190897727626769</c:v>
                </c:pt>
                <c:pt idx="4376">
                  <c:v>2.3203266206414837</c:v>
                </c:pt>
                <c:pt idx="4377">
                  <c:v>2.3215634685202904</c:v>
                </c:pt>
                <c:pt idx="4378">
                  <c:v>2.3228003163990971</c:v>
                </c:pt>
                <c:pt idx="4379">
                  <c:v>2.3240371642779039</c:v>
                </c:pt>
                <c:pt idx="4380">
                  <c:v>2.3252740121567106</c:v>
                </c:pt>
                <c:pt idx="4381">
                  <c:v>2.3265108600355173</c:v>
                </c:pt>
                <c:pt idx="4382">
                  <c:v>2.3277477079143241</c:v>
                </c:pt>
                <c:pt idx="4383">
                  <c:v>2.3289845557931308</c:v>
                </c:pt>
                <c:pt idx="4384">
                  <c:v>2.3302214036719375</c:v>
                </c:pt>
                <c:pt idx="4385">
                  <c:v>2.3314582515507443</c:v>
                </c:pt>
                <c:pt idx="4386">
                  <c:v>2.332695099429551</c:v>
                </c:pt>
                <c:pt idx="4387">
                  <c:v>2.3339319473083577</c:v>
                </c:pt>
                <c:pt idx="4388">
                  <c:v>2.3351687951871645</c:v>
                </c:pt>
                <c:pt idx="4389">
                  <c:v>2.3364056430659712</c:v>
                </c:pt>
                <c:pt idx="4390">
                  <c:v>2.3376424909447779</c:v>
                </c:pt>
                <c:pt idx="4391">
                  <c:v>2.3388793388235847</c:v>
                </c:pt>
                <c:pt idx="4392">
                  <c:v>2.3401161867023914</c:v>
                </c:pt>
                <c:pt idx="4393">
                  <c:v>2.3413530345811981</c:v>
                </c:pt>
                <c:pt idx="4394">
                  <c:v>2.3425898824600049</c:v>
                </c:pt>
                <c:pt idx="4395">
                  <c:v>2.3438267303388116</c:v>
                </c:pt>
                <c:pt idx="4396">
                  <c:v>2.3450635782176183</c:v>
                </c:pt>
                <c:pt idx="4397">
                  <c:v>2.3463004260964251</c:v>
                </c:pt>
                <c:pt idx="4398">
                  <c:v>2.3475372739752318</c:v>
                </c:pt>
                <c:pt idx="4399">
                  <c:v>2.3487741218540386</c:v>
                </c:pt>
                <c:pt idx="4400">
                  <c:v>2.3500109697328453</c:v>
                </c:pt>
                <c:pt idx="4401">
                  <c:v>2.351247817611652</c:v>
                </c:pt>
                <c:pt idx="4402">
                  <c:v>2.3524846654904588</c:v>
                </c:pt>
                <c:pt idx="4403">
                  <c:v>2.3537215133692655</c:v>
                </c:pt>
                <c:pt idx="4404">
                  <c:v>2.3549583612480722</c:v>
                </c:pt>
                <c:pt idx="4405">
                  <c:v>2.356195209126879</c:v>
                </c:pt>
                <c:pt idx="4406">
                  <c:v>2.3574320570056857</c:v>
                </c:pt>
                <c:pt idx="4407">
                  <c:v>2.3586689048844924</c:v>
                </c:pt>
                <c:pt idx="4408">
                  <c:v>2.3599057527632992</c:v>
                </c:pt>
                <c:pt idx="4409">
                  <c:v>2.3611426006421059</c:v>
                </c:pt>
                <c:pt idx="4410">
                  <c:v>2.3623794485209126</c:v>
                </c:pt>
                <c:pt idx="4411">
                  <c:v>2.3636162963997194</c:v>
                </c:pt>
                <c:pt idx="4412">
                  <c:v>2.3648531442785261</c:v>
                </c:pt>
                <c:pt idx="4413">
                  <c:v>2.3660899921573328</c:v>
                </c:pt>
                <c:pt idx="4414">
                  <c:v>2.3673268400361396</c:v>
                </c:pt>
                <c:pt idx="4415">
                  <c:v>2.3685636879149463</c:v>
                </c:pt>
                <c:pt idx="4416">
                  <c:v>2.369800535793753</c:v>
                </c:pt>
                <c:pt idx="4417">
                  <c:v>2.3710373836725598</c:v>
                </c:pt>
                <c:pt idx="4418">
                  <c:v>2.3722742315513665</c:v>
                </c:pt>
                <c:pt idx="4419">
                  <c:v>2.3735110794301733</c:v>
                </c:pt>
                <c:pt idx="4420">
                  <c:v>2.37474792730898</c:v>
                </c:pt>
                <c:pt idx="4421">
                  <c:v>2.3759847751877867</c:v>
                </c:pt>
                <c:pt idx="4422">
                  <c:v>2.3772216230665935</c:v>
                </c:pt>
                <c:pt idx="4423">
                  <c:v>2.3784584709454002</c:v>
                </c:pt>
                <c:pt idx="4424">
                  <c:v>2.3796953188242069</c:v>
                </c:pt>
                <c:pt idx="4425">
                  <c:v>2.3809321667030137</c:v>
                </c:pt>
                <c:pt idx="4426">
                  <c:v>2.3821690145818204</c:v>
                </c:pt>
                <c:pt idx="4427">
                  <c:v>2.3834058624606271</c:v>
                </c:pt>
                <c:pt idx="4428">
                  <c:v>2.3846427103394339</c:v>
                </c:pt>
                <c:pt idx="4429">
                  <c:v>2.3858795582182406</c:v>
                </c:pt>
                <c:pt idx="4430">
                  <c:v>2.3871164060970473</c:v>
                </c:pt>
                <c:pt idx="4431">
                  <c:v>2.3883532539758541</c:v>
                </c:pt>
                <c:pt idx="4432">
                  <c:v>2.3895901018546608</c:v>
                </c:pt>
                <c:pt idx="4433">
                  <c:v>2.3908269497334675</c:v>
                </c:pt>
                <c:pt idx="4434">
                  <c:v>2.3920637976122743</c:v>
                </c:pt>
                <c:pt idx="4435">
                  <c:v>2.393300645491081</c:v>
                </c:pt>
                <c:pt idx="4436">
                  <c:v>2.3945374933698877</c:v>
                </c:pt>
                <c:pt idx="4437">
                  <c:v>2.3957743412486945</c:v>
                </c:pt>
                <c:pt idx="4438">
                  <c:v>2.3970111891275012</c:v>
                </c:pt>
                <c:pt idx="4439">
                  <c:v>2.398248037006308</c:v>
                </c:pt>
                <c:pt idx="4440">
                  <c:v>2.3994848848851147</c:v>
                </c:pt>
                <c:pt idx="4441">
                  <c:v>2.4007217327639214</c:v>
                </c:pt>
                <c:pt idx="4442">
                  <c:v>2.4019585806427282</c:v>
                </c:pt>
                <c:pt idx="4443">
                  <c:v>2.4031954285215349</c:v>
                </c:pt>
                <c:pt idx="4444">
                  <c:v>2.4044322764003416</c:v>
                </c:pt>
                <c:pt idx="4445">
                  <c:v>2.4056691242791484</c:v>
                </c:pt>
                <c:pt idx="4446">
                  <c:v>2.4069059721579551</c:v>
                </c:pt>
                <c:pt idx="4447">
                  <c:v>2.4081428200367618</c:v>
                </c:pt>
                <c:pt idx="4448">
                  <c:v>2.4093796679155686</c:v>
                </c:pt>
                <c:pt idx="4449">
                  <c:v>2.4106165157943753</c:v>
                </c:pt>
                <c:pt idx="4450">
                  <c:v>2.411853363673182</c:v>
                </c:pt>
                <c:pt idx="4451">
                  <c:v>2.4130902115519888</c:v>
                </c:pt>
                <c:pt idx="4452">
                  <c:v>2.4143270594307955</c:v>
                </c:pt>
                <c:pt idx="4453">
                  <c:v>2.4155639073096022</c:v>
                </c:pt>
                <c:pt idx="4454">
                  <c:v>2.416800755188409</c:v>
                </c:pt>
                <c:pt idx="4455">
                  <c:v>2.4180376030672157</c:v>
                </c:pt>
                <c:pt idx="4456">
                  <c:v>2.4192744509460224</c:v>
                </c:pt>
                <c:pt idx="4457">
                  <c:v>2.4205112988248292</c:v>
                </c:pt>
                <c:pt idx="4458">
                  <c:v>2.4217481467036359</c:v>
                </c:pt>
                <c:pt idx="4459">
                  <c:v>2.4229849945824427</c:v>
                </c:pt>
                <c:pt idx="4460">
                  <c:v>2.4242218424612494</c:v>
                </c:pt>
                <c:pt idx="4461">
                  <c:v>2.4254586903400561</c:v>
                </c:pt>
                <c:pt idx="4462">
                  <c:v>2.4266955382188629</c:v>
                </c:pt>
                <c:pt idx="4463">
                  <c:v>2.4279323860976696</c:v>
                </c:pt>
                <c:pt idx="4464">
                  <c:v>2.4291692339764763</c:v>
                </c:pt>
                <c:pt idx="4465">
                  <c:v>2.4304060818552831</c:v>
                </c:pt>
                <c:pt idx="4466">
                  <c:v>2.4316429297340898</c:v>
                </c:pt>
                <c:pt idx="4467">
                  <c:v>2.4328797776128965</c:v>
                </c:pt>
                <c:pt idx="4468">
                  <c:v>2.4341166254917033</c:v>
                </c:pt>
                <c:pt idx="4469">
                  <c:v>2.43535347337051</c:v>
                </c:pt>
                <c:pt idx="4470">
                  <c:v>2.4365903212493167</c:v>
                </c:pt>
                <c:pt idx="4471">
                  <c:v>2.4378271691281235</c:v>
                </c:pt>
                <c:pt idx="4472">
                  <c:v>2.4390640170069302</c:v>
                </c:pt>
                <c:pt idx="4473">
                  <c:v>2.4403008648857369</c:v>
                </c:pt>
                <c:pt idx="4474">
                  <c:v>2.4415377127645437</c:v>
                </c:pt>
                <c:pt idx="4475">
                  <c:v>2.4427745606433504</c:v>
                </c:pt>
                <c:pt idx="4476">
                  <c:v>2.4440114085221571</c:v>
                </c:pt>
                <c:pt idx="4477">
                  <c:v>2.4452482564009639</c:v>
                </c:pt>
                <c:pt idx="4478">
                  <c:v>2.4464851042797706</c:v>
                </c:pt>
                <c:pt idx="4479">
                  <c:v>2.4477219521585774</c:v>
                </c:pt>
                <c:pt idx="4480">
                  <c:v>2.4489588000373841</c:v>
                </c:pt>
                <c:pt idx="4481">
                  <c:v>2.4501956479161908</c:v>
                </c:pt>
                <c:pt idx="4482">
                  <c:v>2.4514324957949976</c:v>
                </c:pt>
                <c:pt idx="4483">
                  <c:v>2.4526693436738043</c:v>
                </c:pt>
                <c:pt idx="4484">
                  <c:v>2.453906191552611</c:v>
                </c:pt>
                <c:pt idx="4485">
                  <c:v>2.4551430394314178</c:v>
                </c:pt>
                <c:pt idx="4486">
                  <c:v>2.4563798873102245</c:v>
                </c:pt>
                <c:pt idx="4487">
                  <c:v>2.4576167351890312</c:v>
                </c:pt>
                <c:pt idx="4488">
                  <c:v>2.458853583067838</c:v>
                </c:pt>
                <c:pt idx="4489">
                  <c:v>2.4600904309466447</c:v>
                </c:pt>
                <c:pt idx="4490">
                  <c:v>2.4613272788254514</c:v>
                </c:pt>
                <c:pt idx="4491">
                  <c:v>2.4625641267042582</c:v>
                </c:pt>
                <c:pt idx="4492">
                  <c:v>2.4638009745830649</c:v>
                </c:pt>
                <c:pt idx="4493">
                  <c:v>2.4650378224618716</c:v>
                </c:pt>
                <c:pt idx="4494">
                  <c:v>2.4662746703406784</c:v>
                </c:pt>
                <c:pt idx="4495">
                  <c:v>2.4675115182194851</c:v>
                </c:pt>
                <c:pt idx="4496">
                  <c:v>2.4687483660982918</c:v>
                </c:pt>
                <c:pt idx="4497">
                  <c:v>2.4699852139770986</c:v>
                </c:pt>
                <c:pt idx="4498">
                  <c:v>2.4712220618559053</c:v>
                </c:pt>
                <c:pt idx="4499">
                  <c:v>2.4724589097347121</c:v>
                </c:pt>
                <c:pt idx="4500">
                  <c:v>2.4736957576135188</c:v>
                </c:pt>
                <c:pt idx="4501">
                  <c:v>2.4749326054923255</c:v>
                </c:pt>
                <c:pt idx="4502">
                  <c:v>2.4761694533711323</c:v>
                </c:pt>
                <c:pt idx="4503">
                  <c:v>2.477406301249939</c:v>
                </c:pt>
                <c:pt idx="4504">
                  <c:v>2.4786431491287457</c:v>
                </c:pt>
                <c:pt idx="4505">
                  <c:v>2.4798799970075525</c:v>
                </c:pt>
                <c:pt idx="4506">
                  <c:v>2.4811168448863592</c:v>
                </c:pt>
                <c:pt idx="4507">
                  <c:v>2.4823536927651659</c:v>
                </c:pt>
                <c:pt idx="4508">
                  <c:v>2.4835905406439727</c:v>
                </c:pt>
                <c:pt idx="4509">
                  <c:v>2.4848273885227794</c:v>
                </c:pt>
                <c:pt idx="4510">
                  <c:v>2.4860642364015861</c:v>
                </c:pt>
                <c:pt idx="4511">
                  <c:v>2.4873010842803929</c:v>
                </c:pt>
                <c:pt idx="4512">
                  <c:v>2.4885379321591996</c:v>
                </c:pt>
                <c:pt idx="4513">
                  <c:v>2.4897747800380063</c:v>
                </c:pt>
                <c:pt idx="4514">
                  <c:v>2.4910116279168131</c:v>
                </c:pt>
                <c:pt idx="4515">
                  <c:v>2.4922484757956198</c:v>
                </c:pt>
                <c:pt idx="4516">
                  <c:v>2.4934853236744265</c:v>
                </c:pt>
                <c:pt idx="4517">
                  <c:v>2.4947221715532333</c:v>
                </c:pt>
                <c:pt idx="4518">
                  <c:v>2.49595901943204</c:v>
                </c:pt>
                <c:pt idx="4519">
                  <c:v>2.4971958673108468</c:v>
                </c:pt>
                <c:pt idx="4520">
                  <c:v>2.4984327151896535</c:v>
                </c:pt>
                <c:pt idx="4521">
                  <c:v>2.4996695630684602</c:v>
                </c:pt>
                <c:pt idx="4522">
                  <c:v>2.500906410947267</c:v>
                </c:pt>
                <c:pt idx="4523">
                  <c:v>2.5021432588260737</c:v>
                </c:pt>
                <c:pt idx="4524">
                  <c:v>2.5033801067048804</c:v>
                </c:pt>
                <c:pt idx="4525">
                  <c:v>2.5046169545836872</c:v>
                </c:pt>
                <c:pt idx="4526">
                  <c:v>2.5058538024624939</c:v>
                </c:pt>
                <c:pt idx="4527">
                  <c:v>2.5070906503413006</c:v>
                </c:pt>
                <c:pt idx="4528">
                  <c:v>2.5083274982201074</c:v>
                </c:pt>
                <c:pt idx="4529">
                  <c:v>2.5095643460989141</c:v>
                </c:pt>
                <c:pt idx="4530">
                  <c:v>2.5108011939777208</c:v>
                </c:pt>
                <c:pt idx="4531">
                  <c:v>2.5120380418565276</c:v>
                </c:pt>
                <c:pt idx="4532">
                  <c:v>2.5132748897353343</c:v>
                </c:pt>
                <c:pt idx="4533">
                  <c:v>2.514511737614141</c:v>
                </c:pt>
                <c:pt idx="4534">
                  <c:v>2.5157485854929478</c:v>
                </c:pt>
                <c:pt idx="4535">
                  <c:v>2.5169854333717545</c:v>
                </c:pt>
                <c:pt idx="4536">
                  <c:v>2.5182222812505612</c:v>
                </c:pt>
                <c:pt idx="4537">
                  <c:v>2.519459129129368</c:v>
                </c:pt>
                <c:pt idx="4538">
                  <c:v>2.5206959770081747</c:v>
                </c:pt>
                <c:pt idx="4539">
                  <c:v>2.5219328248869815</c:v>
                </c:pt>
                <c:pt idx="4540">
                  <c:v>2.5231696727657882</c:v>
                </c:pt>
                <c:pt idx="4541">
                  <c:v>2.5244065206445949</c:v>
                </c:pt>
                <c:pt idx="4542">
                  <c:v>2.5256433685234017</c:v>
                </c:pt>
                <c:pt idx="4543">
                  <c:v>2.5268802164022084</c:v>
                </c:pt>
                <c:pt idx="4544">
                  <c:v>2.5281170642810151</c:v>
                </c:pt>
                <c:pt idx="4545">
                  <c:v>2.5293539121598219</c:v>
                </c:pt>
                <c:pt idx="4546">
                  <c:v>2.5305907600386286</c:v>
                </c:pt>
                <c:pt idx="4547">
                  <c:v>2.5318276079174353</c:v>
                </c:pt>
                <c:pt idx="4548">
                  <c:v>2.5330644557962421</c:v>
                </c:pt>
                <c:pt idx="4549">
                  <c:v>2.5343013036750488</c:v>
                </c:pt>
                <c:pt idx="4550">
                  <c:v>2.5355381515538555</c:v>
                </c:pt>
                <c:pt idx="4551">
                  <c:v>2.5367749994326623</c:v>
                </c:pt>
                <c:pt idx="4552">
                  <c:v>2.538011847311469</c:v>
                </c:pt>
                <c:pt idx="4553">
                  <c:v>2.5392486951902757</c:v>
                </c:pt>
                <c:pt idx="4554">
                  <c:v>2.5404855430690825</c:v>
                </c:pt>
                <c:pt idx="4555">
                  <c:v>2.5417223909478892</c:v>
                </c:pt>
                <c:pt idx="4556">
                  <c:v>2.5429592388266959</c:v>
                </c:pt>
                <c:pt idx="4557">
                  <c:v>2.5441960867055027</c:v>
                </c:pt>
                <c:pt idx="4558">
                  <c:v>2.5454329345843094</c:v>
                </c:pt>
                <c:pt idx="4559">
                  <c:v>2.5466697824631161</c:v>
                </c:pt>
                <c:pt idx="4560">
                  <c:v>2.5479066303419229</c:v>
                </c:pt>
                <c:pt idx="4561">
                  <c:v>2.5491434782207296</c:v>
                </c:pt>
                <c:pt idx="4562">
                  <c:v>2.5503803260995364</c:v>
                </c:pt>
                <c:pt idx="4563">
                  <c:v>2.5516171739783431</c:v>
                </c:pt>
                <c:pt idx="4564">
                  <c:v>2.5528540218571498</c:v>
                </c:pt>
                <c:pt idx="4565">
                  <c:v>2.5540908697359566</c:v>
                </c:pt>
                <c:pt idx="4566">
                  <c:v>2.5553277176147633</c:v>
                </c:pt>
                <c:pt idx="4567">
                  <c:v>2.55656456549357</c:v>
                </c:pt>
                <c:pt idx="4568">
                  <c:v>2.5578014133723768</c:v>
                </c:pt>
                <c:pt idx="4569">
                  <c:v>2.5590382612511835</c:v>
                </c:pt>
                <c:pt idx="4570">
                  <c:v>2.5602751091299902</c:v>
                </c:pt>
                <c:pt idx="4571">
                  <c:v>2.561511957008797</c:v>
                </c:pt>
                <c:pt idx="4572">
                  <c:v>2.5627488048876037</c:v>
                </c:pt>
                <c:pt idx="4573">
                  <c:v>2.5639856527664104</c:v>
                </c:pt>
                <c:pt idx="4574">
                  <c:v>2.5652225006452172</c:v>
                </c:pt>
                <c:pt idx="4575">
                  <c:v>2.5664593485240239</c:v>
                </c:pt>
                <c:pt idx="4576">
                  <c:v>2.5676961964028306</c:v>
                </c:pt>
                <c:pt idx="4577">
                  <c:v>2.5689330442816374</c:v>
                </c:pt>
                <c:pt idx="4578">
                  <c:v>2.5701698921604441</c:v>
                </c:pt>
                <c:pt idx="4579">
                  <c:v>2.5714067400392508</c:v>
                </c:pt>
                <c:pt idx="4580">
                  <c:v>2.5726435879180576</c:v>
                </c:pt>
                <c:pt idx="4581">
                  <c:v>2.5738804357968643</c:v>
                </c:pt>
                <c:pt idx="4582">
                  <c:v>2.5751172836756711</c:v>
                </c:pt>
                <c:pt idx="4583">
                  <c:v>2.5763541315544778</c:v>
                </c:pt>
                <c:pt idx="4584">
                  <c:v>2.5775909794332845</c:v>
                </c:pt>
                <c:pt idx="4585">
                  <c:v>2.5788278273120913</c:v>
                </c:pt>
                <c:pt idx="4586">
                  <c:v>2.580064675190898</c:v>
                </c:pt>
                <c:pt idx="4587">
                  <c:v>2.5813015230697047</c:v>
                </c:pt>
                <c:pt idx="4588">
                  <c:v>2.5825383709485115</c:v>
                </c:pt>
                <c:pt idx="4589">
                  <c:v>2.5837752188273182</c:v>
                </c:pt>
                <c:pt idx="4590">
                  <c:v>2.5850120667061249</c:v>
                </c:pt>
                <c:pt idx="4591">
                  <c:v>2.5862489145849317</c:v>
                </c:pt>
                <c:pt idx="4592">
                  <c:v>2.5874857624637384</c:v>
                </c:pt>
                <c:pt idx="4593">
                  <c:v>2.5887226103425451</c:v>
                </c:pt>
                <c:pt idx="4594">
                  <c:v>2.5899594582213519</c:v>
                </c:pt>
                <c:pt idx="4595">
                  <c:v>2.5911963061001586</c:v>
                </c:pt>
                <c:pt idx="4596">
                  <c:v>2.5924331539789653</c:v>
                </c:pt>
                <c:pt idx="4597">
                  <c:v>2.5936700018577721</c:v>
                </c:pt>
                <c:pt idx="4598">
                  <c:v>2.5949068497365788</c:v>
                </c:pt>
                <c:pt idx="4599">
                  <c:v>2.5961436976153855</c:v>
                </c:pt>
                <c:pt idx="4600">
                  <c:v>2.5973805454941923</c:v>
                </c:pt>
                <c:pt idx="4601">
                  <c:v>2.598617393372999</c:v>
                </c:pt>
                <c:pt idx="4602">
                  <c:v>2.5998542412518058</c:v>
                </c:pt>
                <c:pt idx="4603">
                  <c:v>2.6010910891306125</c:v>
                </c:pt>
                <c:pt idx="4604">
                  <c:v>2.6023279370094192</c:v>
                </c:pt>
                <c:pt idx="4605">
                  <c:v>2.603564784888226</c:v>
                </c:pt>
                <c:pt idx="4606">
                  <c:v>2.6048016327670327</c:v>
                </c:pt>
                <c:pt idx="4607">
                  <c:v>2.6060384806458394</c:v>
                </c:pt>
                <c:pt idx="4608">
                  <c:v>2.6072753285246462</c:v>
                </c:pt>
                <c:pt idx="4609">
                  <c:v>2.6085121764034529</c:v>
                </c:pt>
                <c:pt idx="4610">
                  <c:v>2.6097490242822596</c:v>
                </c:pt>
                <c:pt idx="4611">
                  <c:v>2.6109858721610664</c:v>
                </c:pt>
                <c:pt idx="4612">
                  <c:v>2.6122227200398731</c:v>
                </c:pt>
                <c:pt idx="4613">
                  <c:v>2.6134595679186798</c:v>
                </c:pt>
                <c:pt idx="4614">
                  <c:v>2.6146964157974866</c:v>
                </c:pt>
                <c:pt idx="4615">
                  <c:v>2.6159332636762933</c:v>
                </c:pt>
                <c:pt idx="4616">
                  <c:v>2.6171701115551</c:v>
                </c:pt>
                <c:pt idx="4617">
                  <c:v>2.6184069594339068</c:v>
                </c:pt>
                <c:pt idx="4618">
                  <c:v>2.6196438073127135</c:v>
                </c:pt>
                <c:pt idx="4619">
                  <c:v>2.6208806551915202</c:v>
                </c:pt>
                <c:pt idx="4620">
                  <c:v>2.622117503070327</c:v>
                </c:pt>
                <c:pt idx="4621">
                  <c:v>2.6233543509491337</c:v>
                </c:pt>
                <c:pt idx="4622">
                  <c:v>2.6245911988279405</c:v>
                </c:pt>
                <c:pt idx="4623">
                  <c:v>2.6258280467067472</c:v>
                </c:pt>
                <c:pt idx="4624">
                  <c:v>2.6270648945855539</c:v>
                </c:pt>
                <c:pt idx="4625">
                  <c:v>2.6283017424643607</c:v>
                </c:pt>
                <c:pt idx="4626">
                  <c:v>2.6295385903431674</c:v>
                </c:pt>
                <c:pt idx="4627">
                  <c:v>2.6307754382219741</c:v>
                </c:pt>
                <c:pt idx="4628">
                  <c:v>2.6320122861007809</c:v>
                </c:pt>
                <c:pt idx="4629">
                  <c:v>2.6332491339795876</c:v>
                </c:pt>
                <c:pt idx="4630">
                  <c:v>2.6344859818583943</c:v>
                </c:pt>
                <c:pt idx="4631">
                  <c:v>2.6357228297372011</c:v>
                </c:pt>
                <c:pt idx="4632">
                  <c:v>2.6369596776160078</c:v>
                </c:pt>
                <c:pt idx="4633">
                  <c:v>2.6381965254948145</c:v>
                </c:pt>
                <c:pt idx="4634">
                  <c:v>2.6394333733736213</c:v>
                </c:pt>
                <c:pt idx="4635">
                  <c:v>2.640670221252428</c:v>
                </c:pt>
                <c:pt idx="4636">
                  <c:v>2.6419070691312347</c:v>
                </c:pt>
                <c:pt idx="4637">
                  <c:v>2.6431439170100415</c:v>
                </c:pt>
                <c:pt idx="4638">
                  <c:v>2.6443807648888482</c:v>
                </c:pt>
                <c:pt idx="4639">
                  <c:v>2.6456176127676549</c:v>
                </c:pt>
                <c:pt idx="4640">
                  <c:v>2.6468544606464617</c:v>
                </c:pt>
                <c:pt idx="4641">
                  <c:v>2.6480913085252684</c:v>
                </c:pt>
                <c:pt idx="4642">
                  <c:v>2.6493281564040752</c:v>
                </c:pt>
                <c:pt idx="4643">
                  <c:v>2.6505650042828819</c:v>
                </c:pt>
                <c:pt idx="4644">
                  <c:v>2.6518018521616886</c:v>
                </c:pt>
                <c:pt idx="4645">
                  <c:v>2.6530387000404954</c:v>
                </c:pt>
                <c:pt idx="4646">
                  <c:v>2.6542755479193021</c:v>
                </c:pt>
                <c:pt idx="4647">
                  <c:v>2.6555123957981088</c:v>
                </c:pt>
                <c:pt idx="4648">
                  <c:v>2.6567492436769156</c:v>
                </c:pt>
                <c:pt idx="4649">
                  <c:v>2.6579860915557223</c:v>
                </c:pt>
                <c:pt idx="4650">
                  <c:v>2.659222939434529</c:v>
                </c:pt>
                <c:pt idx="4651">
                  <c:v>2.6604597873133358</c:v>
                </c:pt>
                <c:pt idx="4652">
                  <c:v>2.6616966351921425</c:v>
                </c:pt>
                <c:pt idx="4653">
                  <c:v>2.6629334830709492</c:v>
                </c:pt>
                <c:pt idx="4654">
                  <c:v>2.664170330949756</c:v>
                </c:pt>
                <c:pt idx="4655">
                  <c:v>2.6654071788285627</c:v>
                </c:pt>
                <c:pt idx="4656">
                  <c:v>2.6666440267073694</c:v>
                </c:pt>
                <c:pt idx="4657">
                  <c:v>2.6678808745861762</c:v>
                </c:pt>
                <c:pt idx="4658">
                  <c:v>2.6691177224649829</c:v>
                </c:pt>
                <c:pt idx="4659">
                  <c:v>2.6703545703437896</c:v>
                </c:pt>
                <c:pt idx="4660">
                  <c:v>2.6715914182225964</c:v>
                </c:pt>
                <c:pt idx="4661">
                  <c:v>2.6728282661014031</c:v>
                </c:pt>
                <c:pt idx="4662">
                  <c:v>2.6740651139802099</c:v>
                </c:pt>
                <c:pt idx="4663">
                  <c:v>2.6753019618590166</c:v>
                </c:pt>
                <c:pt idx="4664">
                  <c:v>2.6765388097378233</c:v>
                </c:pt>
                <c:pt idx="4665">
                  <c:v>2.6777756576166301</c:v>
                </c:pt>
                <c:pt idx="4666">
                  <c:v>2.6790125054954368</c:v>
                </c:pt>
                <c:pt idx="4667">
                  <c:v>2.6802493533742435</c:v>
                </c:pt>
                <c:pt idx="4668">
                  <c:v>2.6814862012530503</c:v>
                </c:pt>
                <c:pt idx="4669">
                  <c:v>2.682723049131857</c:v>
                </c:pt>
                <c:pt idx="4670">
                  <c:v>2.6839598970106637</c:v>
                </c:pt>
                <c:pt idx="4671">
                  <c:v>2.6851967448894705</c:v>
                </c:pt>
                <c:pt idx="4672">
                  <c:v>2.6864335927682772</c:v>
                </c:pt>
                <c:pt idx="4673">
                  <c:v>2.6876704406470839</c:v>
                </c:pt>
                <c:pt idx="4674">
                  <c:v>2.6889072885258907</c:v>
                </c:pt>
                <c:pt idx="4675">
                  <c:v>2.6901441364046974</c:v>
                </c:pt>
                <c:pt idx="4676">
                  <c:v>2.6913809842835041</c:v>
                </c:pt>
                <c:pt idx="4677">
                  <c:v>2.6926178321623109</c:v>
                </c:pt>
                <c:pt idx="4678">
                  <c:v>2.6938546800411176</c:v>
                </c:pt>
                <c:pt idx="4679">
                  <c:v>2.6950915279199243</c:v>
                </c:pt>
                <c:pt idx="4680">
                  <c:v>2.6963283757987311</c:v>
                </c:pt>
                <c:pt idx="4681">
                  <c:v>2.6975652236775378</c:v>
                </c:pt>
                <c:pt idx="4682">
                  <c:v>2.6988020715563446</c:v>
                </c:pt>
                <c:pt idx="4683">
                  <c:v>2.7000389194351513</c:v>
                </c:pt>
                <c:pt idx="4684">
                  <c:v>2.701275767313958</c:v>
                </c:pt>
                <c:pt idx="4685">
                  <c:v>2.7025126151927648</c:v>
                </c:pt>
                <c:pt idx="4686">
                  <c:v>2.7037494630715715</c:v>
                </c:pt>
                <c:pt idx="4687">
                  <c:v>2.7049863109503782</c:v>
                </c:pt>
                <c:pt idx="4688">
                  <c:v>2.706223158829185</c:v>
                </c:pt>
                <c:pt idx="4689">
                  <c:v>2.7074600067079917</c:v>
                </c:pt>
                <c:pt idx="4690">
                  <c:v>2.7086968545867984</c:v>
                </c:pt>
                <c:pt idx="4691">
                  <c:v>2.7099337024656052</c:v>
                </c:pt>
                <c:pt idx="4692">
                  <c:v>2.7111705503444119</c:v>
                </c:pt>
                <c:pt idx="4693">
                  <c:v>2.7124073982232186</c:v>
                </c:pt>
                <c:pt idx="4694">
                  <c:v>2.7136442461020254</c:v>
                </c:pt>
                <c:pt idx="4695">
                  <c:v>2.7148810939808321</c:v>
                </c:pt>
                <c:pt idx="4696">
                  <c:v>2.7161179418596388</c:v>
                </c:pt>
                <c:pt idx="4697">
                  <c:v>2.7173547897384456</c:v>
                </c:pt>
                <c:pt idx="4698">
                  <c:v>2.7185916376172523</c:v>
                </c:pt>
                <c:pt idx="4699">
                  <c:v>2.719828485496059</c:v>
                </c:pt>
                <c:pt idx="4700">
                  <c:v>2.7210653333748658</c:v>
                </c:pt>
                <c:pt idx="4701">
                  <c:v>2.7223021812536725</c:v>
                </c:pt>
                <c:pt idx="4702">
                  <c:v>2.7235390291324792</c:v>
                </c:pt>
                <c:pt idx="4703">
                  <c:v>2.724775877011286</c:v>
                </c:pt>
                <c:pt idx="4704">
                  <c:v>2.7260127248900927</c:v>
                </c:pt>
                <c:pt idx="4705">
                  <c:v>2.7272495727688995</c:v>
                </c:pt>
                <c:pt idx="4706">
                  <c:v>2.7284864206477062</c:v>
                </c:pt>
                <c:pt idx="4707">
                  <c:v>2.7297232685265129</c:v>
                </c:pt>
                <c:pt idx="4708">
                  <c:v>2.7309601164053197</c:v>
                </c:pt>
                <c:pt idx="4709">
                  <c:v>2.7321969642841264</c:v>
                </c:pt>
                <c:pt idx="4710">
                  <c:v>2.7334338121629331</c:v>
                </c:pt>
                <c:pt idx="4711">
                  <c:v>2.7346706600417399</c:v>
                </c:pt>
                <c:pt idx="4712">
                  <c:v>2.7359075079205466</c:v>
                </c:pt>
                <c:pt idx="4713">
                  <c:v>2.7371443557993533</c:v>
                </c:pt>
                <c:pt idx="4714">
                  <c:v>2.7383812036781601</c:v>
                </c:pt>
                <c:pt idx="4715">
                  <c:v>2.7396180515569668</c:v>
                </c:pt>
                <c:pt idx="4716">
                  <c:v>2.7408548994357735</c:v>
                </c:pt>
                <c:pt idx="4717">
                  <c:v>2.7420917473145803</c:v>
                </c:pt>
                <c:pt idx="4718">
                  <c:v>2.743328595193387</c:v>
                </c:pt>
                <c:pt idx="4719">
                  <c:v>2.7445654430721937</c:v>
                </c:pt>
                <c:pt idx="4720">
                  <c:v>2.7458022909510005</c:v>
                </c:pt>
                <c:pt idx="4721">
                  <c:v>2.7470391388298072</c:v>
                </c:pt>
                <c:pt idx="4722">
                  <c:v>2.7482759867086139</c:v>
                </c:pt>
                <c:pt idx="4723">
                  <c:v>2.7495128345874207</c:v>
                </c:pt>
                <c:pt idx="4724">
                  <c:v>2.7507496824662274</c:v>
                </c:pt>
                <c:pt idx="4725">
                  <c:v>2.7519865303450342</c:v>
                </c:pt>
                <c:pt idx="4726">
                  <c:v>2.7532233782238409</c:v>
                </c:pt>
                <c:pt idx="4727">
                  <c:v>2.7544602261026476</c:v>
                </c:pt>
                <c:pt idx="4728">
                  <c:v>2.7556970739814544</c:v>
                </c:pt>
                <c:pt idx="4729">
                  <c:v>2.7569339218602611</c:v>
                </c:pt>
                <c:pt idx="4730">
                  <c:v>2.7581707697390678</c:v>
                </c:pt>
                <c:pt idx="4731">
                  <c:v>2.7594076176178746</c:v>
                </c:pt>
                <c:pt idx="4732">
                  <c:v>2.7606444654966813</c:v>
                </c:pt>
                <c:pt idx="4733">
                  <c:v>2.761881313375488</c:v>
                </c:pt>
                <c:pt idx="4734">
                  <c:v>2.7631181612542948</c:v>
                </c:pt>
                <c:pt idx="4735">
                  <c:v>2.7643550091331015</c:v>
                </c:pt>
                <c:pt idx="4736">
                  <c:v>2.7655918570119082</c:v>
                </c:pt>
                <c:pt idx="4737">
                  <c:v>2.766828704890715</c:v>
                </c:pt>
                <c:pt idx="4738">
                  <c:v>2.7680655527695217</c:v>
                </c:pt>
                <c:pt idx="4739">
                  <c:v>2.7693024006483284</c:v>
                </c:pt>
                <c:pt idx="4740">
                  <c:v>2.7705392485271352</c:v>
                </c:pt>
                <c:pt idx="4741">
                  <c:v>2.7717760964059419</c:v>
                </c:pt>
                <c:pt idx="4742">
                  <c:v>2.7730129442847486</c:v>
                </c:pt>
                <c:pt idx="4743">
                  <c:v>2.7742497921635554</c:v>
                </c:pt>
                <c:pt idx="4744">
                  <c:v>2.7754866400423621</c:v>
                </c:pt>
                <c:pt idx="4745">
                  <c:v>2.7767234879211689</c:v>
                </c:pt>
                <c:pt idx="4746">
                  <c:v>2.7779603357999756</c:v>
                </c:pt>
                <c:pt idx="4747">
                  <c:v>2.7791971836787823</c:v>
                </c:pt>
                <c:pt idx="4748">
                  <c:v>2.7804340315575891</c:v>
                </c:pt>
                <c:pt idx="4749">
                  <c:v>2.7816708794363958</c:v>
                </c:pt>
                <c:pt idx="4750">
                  <c:v>2.7829077273152025</c:v>
                </c:pt>
                <c:pt idx="4751">
                  <c:v>2.7841445751940093</c:v>
                </c:pt>
                <c:pt idx="4752">
                  <c:v>2.785381423072816</c:v>
                </c:pt>
                <c:pt idx="4753">
                  <c:v>2.7866182709516227</c:v>
                </c:pt>
                <c:pt idx="4754">
                  <c:v>2.7878551188304295</c:v>
                </c:pt>
                <c:pt idx="4755">
                  <c:v>2.7890919667092362</c:v>
                </c:pt>
                <c:pt idx="4756">
                  <c:v>2.7903288145880429</c:v>
                </c:pt>
                <c:pt idx="4757">
                  <c:v>2.7915656624668497</c:v>
                </c:pt>
                <c:pt idx="4758">
                  <c:v>2.7928025103456564</c:v>
                </c:pt>
                <c:pt idx="4759">
                  <c:v>2.7940393582244631</c:v>
                </c:pt>
                <c:pt idx="4760">
                  <c:v>2.7952762061032699</c:v>
                </c:pt>
                <c:pt idx="4761">
                  <c:v>2.7965130539820766</c:v>
                </c:pt>
                <c:pt idx="4762">
                  <c:v>2.7977499018608833</c:v>
                </c:pt>
                <c:pt idx="4763">
                  <c:v>2.7989867497396901</c:v>
                </c:pt>
                <c:pt idx="4764">
                  <c:v>2.8002235976184968</c:v>
                </c:pt>
                <c:pt idx="4765">
                  <c:v>2.8014604454973036</c:v>
                </c:pt>
                <c:pt idx="4766">
                  <c:v>2.8026972933761103</c:v>
                </c:pt>
                <c:pt idx="4767">
                  <c:v>2.803934141254917</c:v>
                </c:pt>
                <c:pt idx="4768">
                  <c:v>2.8051709891337238</c:v>
                </c:pt>
                <c:pt idx="4769">
                  <c:v>2.8064078370125305</c:v>
                </c:pt>
                <c:pt idx="4770">
                  <c:v>2.8076446848913372</c:v>
                </c:pt>
                <c:pt idx="4771">
                  <c:v>2.808881532770144</c:v>
                </c:pt>
                <c:pt idx="4772">
                  <c:v>2.8101183806489507</c:v>
                </c:pt>
                <c:pt idx="4773">
                  <c:v>2.8113552285277574</c:v>
                </c:pt>
                <c:pt idx="4774">
                  <c:v>2.8125920764065642</c:v>
                </c:pt>
                <c:pt idx="4775">
                  <c:v>2.8138289242853709</c:v>
                </c:pt>
                <c:pt idx="4776">
                  <c:v>2.8150657721641776</c:v>
                </c:pt>
                <c:pt idx="4777">
                  <c:v>2.8163026200429844</c:v>
                </c:pt>
                <c:pt idx="4778">
                  <c:v>2.8175394679217911</c:v>
                </c:pt>
                <c:pt idx="4779">
                  <c:v>2.8187763158005978</c:v>
                </c:pt>
                <c:pt idx="4780">
                  <c:v>2.8200131636794046</c:v>
                </c:pt>
                <c:pt idx="4781">
                  <c:v>2.8212500115582113</c:v>
                </c:pt>
                <c:pt idx="4782">
                  <c:v>2.822486859437018</c:v>
                </c:pt>
                <c:pt idx="4783">
                  <c:v>2.8237237073158248</c:v>
                </c:pt>
                <c:pt idx="4784">
                  <c:v>2.8249605551946315</c:v>
                </c:pt>
                <c:pt idx="4785">
                  <c:v>2.8261974030734383</c:v>
                </c:pt>
                <c:pt idx="4786">
                  <c:v>2.827434250952245</c:v>
                </c:pt>
                <c:pt idx="4787">
                  <c:v>2.8286710988310517</c:v>
                </c:pt>
                <c:pt idx="4788">
                  <c:v>2.8299079467098585</c:v>
                </c:pt>
                <c:pt idx="4789">
                  <c:v>2.8311447945886652</c:v>
                </c:pt>
                <c:pt idx="4790">
                  <c:v>2.8323816424674719</c:v>
                </c:pt>
                <c:pt idx="4791">
                  <c:v>2.8336184903462787</c:v>
                </c:pt>
                <c:pt idx="4792">
                  <c:v>2.8348553382250854</c:v>
                </c:pt>
                <c:pt idx="4793">
                  <c:v>2.8360921861038921</c:v>
                </c:pt>
                <c:pt idx="4794">
                  <c:v>2.8373290339826989</c:v>
                </c:pt>
                <c:pt idx="4795">
                  <c:v>2.8385658818615056</c:v>
                </c:pt>
                <c:pt idx="4796">
                  <c:v>2.8398027297403123</c:v>
                </c:pt>
                <c:pt idx="4797">
                  <c:v>2.8410395776191191</c:v>
                </c:pt>
                <c:pt idx="4798">
                  <c:v>2.8422764254979258</c:v>
                </c:pt>
                <c:pt idx="4799">
                  <c:v>2.8435132733767325</c:v>
                </c:pt>
                <c:pt idx="4800">
                  <c:v>2.8447501212555393</c:v>
                </c:pt>
                <c:pt idx="4801">
                  <c:v>2.845986969134346</c:v>
                </c:pt>
                <c:pt idx="4802">
                  <c:v>2.8472238170131527</c:v>
                </c:pt>
                <c:pt idx="4803">
                  <c:v>2.8484606648919595</c:v>
                </c:pt>
                <c:pt idx="4804">
                  <c:v>2.8496975127707662</c:v>
                </c:pt>
                <c:pt idx="4805">
                  <c:v>2.850934360649573</c:v>
                </c:pt>
                <c:pt idx="4806">
                  <c:v>2.8521712085283797</c:v>
                </c:pt>
                <c:pt idx="4807">
                  <c:v>2.8534080564071864</c:v>
                </c:pt>
                <c:pt idx="4808">
                  <c:v>2.8546449042859932</c:v>
                </c:pt>
                <c:pt idx="4809">
                  <c:v>2.8558817521647999</c:v>
                </c:pt>
                <c:pt idx="4810">
                  <c:v>2.8571186000436066</c:v>
                </c:pt>
                <c:pt idx="4811">
                  <c:v>2.8583554479224134</c:v>
                </c:pt>
                <c:pt idx="4812">
                  <c:v>2.8595922958012201</c:v>
                </c:pt>
                <c:pt idx="4813">
                  <c:v>2.8608291436800268</c:v>
                </c:pt>
                <c:pt idx="4814">
                  <c:v>2.8620659915588336</c:v>
                </c:pt>
                <c:pt idx="4815">
                  <c:v>2.8633028394376403</c:v>
                </c:pt>
                <c:pt idx="4816">
                  <c:v>2.864539687316447</c:v>
                </c:pt>
                <c:pt idx="4817">
                  <c:v>2.8657765351952538</c:v>
                </c:pt>
                <c:pt idx="4818">
                  <c:v>2.8670133830740605</c:v>
                </c:pt>
                <c:pt idx="4819">
                  <c:v>2.8682502309528672</c:v>
                </c:pt>
                <c:pt idx="4820">
                  <c:v>2.869487078831674</c:v>
                </c:pt>
                <c:pt idx="4821">
                  <c:v>2.8707239267104807</c:v>
                </c:pt>
                <c:pt idx="4822">
                  <c:v>2.8719607745892874</c:v>
                </c:pt>
                <c:pt idx="4823">
                  <c:v>2.8731976224680942</c:v>
                </c:pt>
                <c:pt idx="4824">
                  <c:v>2.8744344703469009</c:v>
                </c:pt>
                <c:pt idx="4825">
                  <c:v>2.8756713182257077</c:v>
                </c:pt>
                <c:pt idx="4826">
                  <c:v>2.8769081661045144</c:v>
                </c:pt>
                <c:pt idx="4827">
                  <c:v>2.8781450139833211</c:v>
                </c:pt>
                <c:pt idx="4828">
                  <c:v>2.8793818618621279</c:v>
                </c:pt>
                <c:pt idx="4829">
                  <c:v>2.8806187097409346</c:v>
                </c:pt>
                <c:pt idx="4830">
                  <c:v>2.8818555576197413</c:v>
                </c:pt>
                <c:pt idx="4831">
                  <c:v>2.8830924054985481</c:v>
                </c:pt>
                <c:pt idx="4832">
                  <c:v>2.8843292533773548</c:v>
                </c:pt>
                <c:pt idx="4833">
                  <c:v>2.8855661012561615</c:v>
                </c:pt>
                <c:pt idx="4834">
                  <c:v>2.8868029491349683</c:v>
                </c:pt>
                <c:pt idx="4835">
                  <c:v>2.888039797013775</c:v>
                </c:pt>
                <c:pt idx="4836">
                  <c:v>2.8892766448925817</c:v>
                </c:pt>
                <c:pt idx="4837">
                  <c:v>2.8905134927713885</c:v>
                </c:pt>
                <c:pt idx="4838">
                  <c:v>2.8917503406501952</c:v>
                </c:pt>
                <c:pt idx="4839">
                  <c:v>2.8929871885290019</c:v>
                </c:pt>
                <c:pt idx="4840">
                  <c:v>2.8942240364078087</c:v>
                </c:pt>
                <c:pt idx="4841">
                  <c:v>2.8954608842866154</c:v>
                </c:pt>
                <c:pt idx="4842">
                  <c:v>2.8966977321654221</c:v>
                </c:pt>
                <c:pt idx="4843">
                  <c:v>2.8979345800442289</c:v>
                </c:pt>
                <c:pt idx="4844">
                  <c:v>2.8991714279230356</c:v>
                </c:pt>
                <c:pt idx="4845">
                  <c:v>2.9004082758018424</c:v>
                </c:pt>
                <c:pt idx="4846">
                  <c:v>2.9016451236806491</c:v>
                </c:pt>
                <c:pt idx="4847">
                  <c:v>2.9028819715594558</c:v>
                </c:pt>
                <c:pt idx="4848">
                  <c:v>2.9041188194382626</c:v>
                </c:pt>
                <c:pt idx="4849">
                  <c:v>2.9053556673170693</c:v>
                </c:pt>
                <c:pt idx="4850">
                  <c:v>2.906592515195876</c:v>
                </c:pt>
                <c:pt idx="4851">
                  <c:v>2.9078293630746828</c:v>
                </c:pt>
                <c:pt idx="4852">
                  <c:v>2.9090662109534895</c:v>
                </c:pt>
                <c:pt idx="4853">
                  <c:v>2.9103030588322962</c:v>
                </c:pt>
                <c:pt idx="4854">
                  <c:v>2.911539906711103</c:v>
                </c:pt>
                <c:pt idx="4855">
                  <c:v>2.9127767545899097</c:v>
                </c:pt>
                <c:pt idx="4856">
                  <c:v>2.9140136024687164</c:v>
                </c:pt>
                <c:pt idx="4857">
                  <c:v>2.9152504503475232</c:v>
                </c:pt>
                <c:pt idx="4858">
                  <c:v>2.9164872982263299</c:v>
                </c:pt>
                <c:pt idx="4859">
                  <c:v>2.9177241461051366</c:v>
                </c:pt>
                <c:pt idx="4860">
                  <c:v>2.9189609939839434</c:v>
                </c:pt>
                <c:pt idx="4861">
                  <c:v>2.9201978418627501</c:v>
                </c:pt>
                <c:pt idx="4862">
                  <c:v>2.9214346897415568</c:v>
                </c:pt>
                <c:pt idx="4863">
                  <c:v>2.9226715376203636</c:v>
                </c:pt>
                <c:pt idx="4864">
                  <c:v>2.9239083854991703</c:v>
                </c:pt>
                <c:pt idx="4865">
                  <c:v>2.925145233377977</c:v>
                </c:pt>
                <c:pt idx="4866">
                  <c:v>2.9263820812567838</c:v>
                </c:pt>
                <c:pt idx="4867">
                  <c:v>2.9276189291355905</c:v>
                </c:pt>
                <c:pt idx="4868">
                  <c:v>2.9288557770143973</c:v>
                </c:pt>
                <c:pt idx="4869">
                  <c:v>2.930092624893204</c:v>
                </c:pt>
                <c:pt idx="4870">
                  <c:v>2.9313294727720107</c:v>
                </c:pt>
                <c:pt idx="4871">
                  <c:v>2.9325663206508175</c:v>
                </c:pt>
                <c:pt idx="4872">
                  <c:v>2.9338031685296242</c:v>
                </c:pt>
                <c:pt idx="4873">
                  <c:v>2.9350400164084309</c:v>
                </c:pt>
                <c:pt idx="4874">
                  <c:v>2.9362768642872377</c:v>
                </c:pt>
                <c:pt idx="4875">
                  <c:v>2.9375137121660444</c:v>
                </c:pt>
                <c:pt idx="4876">
                  <c:v>2.9387505600448511</c:v>
                </c:pt>
                <c:pt idx="4877">
                  <c:v>2.9399874079236579</c:v>
                </c:pt>
                <c:pt idx="4878">
                  <c:v>2.9412242558024646</c:v>
                </c:pt>
                <c:pt idx="4879">
                  <c:v>2.9424611036812713</c:v>
                </c:pt>
                <c:pt idx="4880">
                  <c:v>2.9436979515600781</c:v>
                </c:pt>
                <c:pt idx="4881">
                  <c:v>2.9449347994388848</c:v>
                </c:pt>
                <c:pt idx="4882">
                  <c:v>2.9461716473176915</c:v>
                </c:pt>
                <c:pt idx="4883">
                  <c:v>2.9474084951964983</c:v>
                </c:pt>
                <c:pt idx="4884">
                  <c:v>2.948645343075305</c:v>
                </c:pt>
                <c:pt idx="4885">
                  <c:v>2.9498821909541117</c:v>
                </c:pt>
                <c:pt idx="4886">
                  <c:v>2.9511190388329185</c:v>
                </c:pt>
                <c:pt idx="4887">
                  <c:v>2.9523558867117252</c:v>
                </c:pt>
                <c:pt idx="4888">
                  <c:v>2.953592734590532</c:v>
                </c:pt>
                <c:pt idx="4889">
                  <c:v>2.9548295824693387</c:v>
                </c:pt>
                <c:pt idx="4890">
                  <c:v>2.9560664303481454</c:v>
                </c:pt>
                <c:pt idx="4891">
                  <c:v>2.9573032782269522</c:v>
                </c:pt>
                <c:pt idx="4892">
                  <c:v>2.9585401261057589</c:v>
                </c:pt>
                <c:pt idx="4893">
                  <c:v>2.9597769739845656</c:v>
                </c:pt>
                <c:pt idx="4894">
                  <c:v>2.9610138218633724</c:v>
                </c:pt>
                <c:pt idx="4895">
                  <c:v>2.9622506697421791</c:v>
                </c:pt>
                <c:pt idx="4896">
                  <c:v>2.9634875176209858</c:v>
                </c:pt>
                <c:pt idx="4897">
                  <c:v>2.9647243654997926</c:v>
                </c:pt>
                <c:pt idx="4898">
                  <c:v>2.9659612133785993</c:v>
                </c:pt>
                <c:pt idx="4899">
                  <c:v>2.967198061257406</c:v>
                </c:pt>
                <c:pt idx="4900">
                  <c:v>2.9684349091362128</c:v>
                </c:pt>
                <c:pt idx="4901">
                  <c:v>2.9696717570150195</c:v>
                </c:pt>
                <c:pt idx="4902">
                  <c:v>2.9709086048938262</c:v>
                </c:pt>
                <c:pt idx="4903">
                  <c:v>2.972145452772633</c:v>
                </c:pt>
                <c:pt idx="4904">
                  <c:v>2.9733823006514397</c:v>
                </c:pt>
                <c:pt idx="4905">
                  <c:v>2.9746191485302464</c:v>
                </c:pt>
                <c:pt idx="4906">
                  <c:v>2.9758559964090532</c:v>
                </c:pt>
                <c:pt idx="4907">
                  <c:v>2.9770928442878599</c:v>
                </c:pt>
                <c:pt idx="4908">
                  <c:v>2.9783296921666667</c:v>
                </c:pt>
                <c:pt idx="4909">
                  <c:v>2.9795665400454734</c:v>
                </c:pt>
                <c:pt idx="4910">
                  <c:v>2.9808033879242801</c:v>
                </c:pt>
                <c:pt idx="4911">
                  <c:v>2.9820402358030869</c:v>
                </c:pt>
                <c:pt idx="4912">
                  <c:v>2.9832770836818936</c:v>
                </c:pt>
                <c:pt idx="4913">
                  <c:v>2.9845139315607003</c:v>
                </c:pt>
                <c:pt idx="4914">
                  <c:v>2.9857507794395071</c:v>
                </c:pt>
                <c:pt idx="4915">
                  <c:v>2.9869876273183138</c:v>
                </c:pt>
                <c:pt idx="4916">
                  <c:v>2.9882244751971205</c:v>
                </c:pt>
                <c:pt idx="4917">
                  <c:v>2.9894613230759273</c:v>
                </c:pt>
                <c:pt idx="4918">
                  <c:v>2.990698170954734</c:v>
                </c:pt>
                <c:pt idx="4919">
                  <c:v>2.9919350188335407</c:v>
                </c:pt>
                <c:pt idx="4920">
                  <c:v>2.9931718667123475</c:v>
                </c:pt>
                <c:pt idx="4921">
                  <c:v>2.9944087145911542</c:v>
                </c:pt>
                <c:pt idx="4922">
                  <c:v>2.9956455624699609</c:v>
                </c:pt>
                <c:pt idx="4923">
                  <c:v>2.9968824103487677</c:v>
                </c:pt>
                <c:pt idx="4924">
                  <c:v>2.9981192582275744</c:v>
                </c:pt>
                <c:pt idx="4925">
                  <c:v>2.9993561061063811</c:v>
                </c:pt>
                <c:pt idx="4926">
                  <c:v>3.0005929539851879</c:v>
                </c:pt>
                <c:pt idx="4927">
                  <c:v>3.0018298018639946</c:v>
                </c:pt>
                <c:pt idx="4928">
                  <c:v>3.0030666497428014</c:v>
                </c:pt>
                <c:pt idx="4929">
                  <c:v>3.0043034976216081</c:v>
                </c:pt>
                <c:pt idx="4930">
                  <c:v>3.0055403455004148</c:v>
                </c:pt>
                <c:pt idx="4931">
                  <c:v>3.0067771933792216</c:v>
                </c:pt>
                <c:pt idx="4932">
                  <c:v>3.0080140412580283</c:v>
                </c:pt>
                <c:pt idx="4933">
                  <c:v>3.009250889136835</c:v>
                </c:pt>
                <c:pt idx="4934">
                  <c:v>3.0104877370156418</c:v>
                </c:pt>
                <c:pt idx="4935">
                  <c:v>3.0117245848944485</c:v>
                </c:pt>
                <c:pt idx="4936">
                  <c:v>3.0129614327732552</c:v>
                </c:pt>
                <c:pt idx="4937">
                  <c:v>3.014198280652062</c:v>
                </c:pt>
                <c:pt idx="4938">
                  <c:v>3.0154351285308687</c:v>
                </c:pt>
                <c:pt idx="4939">
                  <c:v>3.0166719764096754</c:v>
                </c:pt>
                <c:pt idx="4940">
                  <c:v>3.0179088242884822</c:v>
                </c:pt>
                <c:pt idx="4941">
                  <c:v>3.0191456721672889</c:v>
                </c:pt>
                <c:pt idx="4942">
                  <c:v>3.0203825200460956</c:v>
                </c:pt>
                <c:pt idx="4943">
                  <c:v>3.0216193679249024</c:v>
                </c:pt>
                <c:pt idx="4944">
                  <c:v>3.0228562158037091</c:v>
                </c:pt>
                <c:pt idx="4945">
                  <c:v>3.0240930636825158</c:v>
                </c:pt>
                <c:pt idx="4946">
                  <c:v>3.0253299115613226</c:v>
                </c:pt>
                <c:pt idx="4947">
                  <c:v>3.0265667594401293</c:v>
                </c:pt>
                <c:pt idx="4948">
                  <c:v>3.0278036073189361</c:v>
                </c:pt>
                <c:pt idx="4949">
                  <c:v>3.0290404551977428</c:v>
                </c:pt>
                <c:pt idx="4950">
                  <c:v>3.0302773030765495</c:v>
                </c:pt>
                <c:pt idx="4951">
                  <c:v>3.0315141509553563</c:v>
                </c:pt>
                <c:pt idx="4952">
                  <c:v>3.032750998834163</c:v>
                </c:pt>
                <c:pt idx="4953">
                  <c:v>3.0339878467129697</c:v>
                </c:pt>
                <c:pt idx="4954">
                  <c:v>3.0352246945917765</c:v>
                </c:pt>
                <c:pt idx="4955">
                  <c:v>3.0364615424705832</c:v>
                </c:pt>
                <c:pt idx="4956">
                  <c:v>3.0376983903493899</c:v>
                </c:pt>
                <c:pt idx="4957">
                  <c:v>3.0389352382281967</c:v>
                </c:pt>
                <c:pt idx="4958">
                  <c:v>3.0401720861070034</c:v>
                </c:pt>
                <c:pt idx="4959">
                  <c:v>3.0414089339858101</c:v>
                </c:pt>
                <c:pt idx="4960">
                  <c:v>3.0426457818646169</c:v>
                </c:pt>
                <c:pt idx="4961">
                  <c:v>3.0438826297434236</c:v>
                </c:pt>
                <c:pt idx="4962">
                  <c:v>3.0451194776222303</c:v>
                </c:pt>
                <c:pt idx="4963">
                  <c:v>3.0463563255010371</c:v>
                </c:pt>
                <c:pt idx="4964">
                  <c:v>3.0475931733798438</c:v>
                </c:pt>
                <c:pt idx="4965">
                  <c:v>3.0488300212586505</c:v>
                </c:pt>
                <c:pt idx="4966">
                  <c:v>3.0500668691374573</c:v>
                </c:pt>
                <c:pt idx="4967">
                  <c:v>3.051303717016264</c:v>
                </c:pt>
                <c:pt idx="4968">
                  <c:v>3.0525405648950708</c:v>
                </c:pt>
                <c:pt idx="4969">
                  <c:v>3.0537774127738775</c:v>
                </c:pt>
                <c:pt idx="4970">
                  <c:v>3.0550142606526842</c:v>
                </c:pt>
                <c:pt idx="4971">
                  <c:v>3.056251108531491</c:v>
                </c:pt>
                <c:pt idx="4972">
                  <c:v>3.0574879564102977</c:v>
                </c:pt>
                <c:pt idx="4973">
                  <c:v>3.0587248042891044</c:v>
                </c:pt>
                <c:pt idx="4974">
                  <c:v>3.0599616521679112</c:v>
                </c:pt>
                <c:pt idx="4975">
                  <c:v>3.0611985000467179</c:v>
                </c:pt>
                <c:pt idx="4976">
                  <c:v>3.0624353479255246</c:v>
                </c:pt>
                <c:pt idx="4977">
                  <c:v>3.0636721958043314</c:v>
                </c:pt>
                <c:pt idx="4978">
                  <c:v>3.0649090436831381</c:v>
                </c:pt>
                <c:pt idx="4979">
                  <c:v>3.0661458915619448</c:v>
                </c:pt>
                <c:pt idx="4980">
                  <c:v>3.0673827394407516</c:v>
                </c:pt>
                <c:pt idx="4981">
                  <c:v>3.0686195873195583</c:v>
                </c:pt>
                <c:pt idx="4982">
                  <c:v>3.069856435198365</c:v>
                </c:pt>
                <c:pt idx="4983">
                  <c:v>3.0710932830771718</c:v>
                </c:pt>
                <c:pt idx="4984">
                  <c:v>3.0723301309559785</c:v>
                </c:pt>
                <c:pt idx="4985">
                  <c:v>3.0735669788347852</c:v>
                </c:pt>
                <c:pt idx="4986">
                  <c:v>3.074803826713592</c:v>
                </c:pt>
                <c:pt idx="4987">
                  <c:v>3.0760406745923987</c:v>
                </c:pt>
                <c:pt idx="4988">
                  <c:v>3.0772775224712055</c:v>
                </c:pt>
                <c:pt idx="4989">
                  <c:v>3.0785143703500122</c:v>
                </c:pt>
                <c:pt idx="4990">
                  <c:v>3.0797512182288189</c:v>
                </c:pt>
                <c:pt idx="4991">
                  <c:v>3.0809880661076257</c:v>
                </c:pt>
                <c:pt idx="4992">
                  <c:v>3.0822249139864324</c:v>
                </c:pt>
                <c:pt idx="4993">
                  <c:v>3.0834617618652391</c:v>
                </c:pt>
                <c:pt idx="4994">
                  <c:v>3.0846986097440459</c:v>
                </c:pt>
                <c:pt idx="4995">
                  <c:v>3.0859354576228526</c:v>
                </c:pt>
                <c:pt idx="4996">
                  <c:v>3.0871723055016593</c:v>
                </c:pt>
                <c:pt idx="4997">
                  <c:v>3.0884091533804661</c:v>
                </c:pt>
                <c:pt idx="4998">
                  <c:v>3.0896460012592728</c:v>
                </c:pt>
                <c:pt idx="4999">
                  <c:v>3.0908828491380795</c:v>
                </c:pt>
                <c:pt idx="5000">
                  <c:v>3.0921196970168863</c:v>
                </c:pt>
              </c:numCache>
            </c:numRef>
          </c:xVal>
          <c:yVal>
            <c:numRef>
              <c:f>ECMAG_Lattice!$P$3:$P$10000</c:f>
              <c:numCache>
                <c:formatCode>0.000</c:formatCode>
                <c:ptCount val="9998"/>
                <c:pt idx="0">
                  <c:v>-0.34030211845046748</c:v>
                </c:pt>
                <c:pt idx="1">
                  <c:v>-0.35578138179912588</c:v>
                </c:pt>
                <c:pt idx="2">
                  <c:v>-0.36211133998194023</c:v>
                </c:pt>
                <c:pt idx="3">
                  <c:v>-0.3669353089792472</c:v>
                </c:pt>
                <c:pt idx="4">
                  <c:v>-0.37097947518533059</c:v>
                </c:pt>
                <c:pt idx="5">
                  <c:v>-0.37452515145637111</c:v>
                </c:pt>
                <c:pt idx="6">
                  <c:v>-0.37771662719615362</c:v>
                </c:pt>
                <c:pt idx="7">
                  <c:v>-0.38063962570923954</c:v>
                </c:pt>
                <c:pt idx="8">
                  <c:v>-0.38335000613927545</c:v>
                </c:pt>
                <c:pt idx="9">
                  <c:v>-0.38588657229546425</c:v>
                </c:pt>
                <c:pt idx="10">
                  <c:v>-0.38827757983540867</c:v>
                </c:pt>
                <c:pt idx="11">
                  <c:v>-0.39054436163672379</c:v>
                </c:pt>
                <c:pt idx="12">
                  <c:v>-0.39270349288126633</c:v>
                </c:pt>
                <c:pt idx="13">
                  <c:v>-0.39476815625740708</c:v>
                </c:pt>
                <c:pt idx="14">
                  <c:v>-0.39674904130404121</c:v>
                </c:pt>
                <c:pt idx="15">
                  <c:v>-0.39865495861126909</c:v>
                </c:pt>
                <c:pt idx="16">
                  <c:v>-0.40049327216014596</c:v>
                </c:pt>
                <c:pt idx="17">
                  <c:v>-0.40227021158351189</c:v>
                </c:pt>
                <c:pt idx="18">
                  <c:v>-0.40399110275800576</c:v>
                </c:pt>
                <c:pt idx="19">
                  <c:v>-0.40566054140975305</c:v>
                </c:pt>
                <c:pt idx="20">
                  <c:v>-0.4072825260564652</c:v>
                </c:pt>
                <c:pt idx="21">
                  <c:v>-0.40886056135503185</c:v>
                </c:pt>
                <c:pt idx="22">
                  <c:v>-0.41039773952965225</c:v>
                </c:pt>
                <c:pt idx="23">
                  <c:v>-0.41189680530851347</c:v>
                </c:pt>
                <c:pt idx="24">
                  <c:v>-0.41336020827649628</c:v>
                </c:pt>
                <c:pt idx="25">
                  <c:v>-0.41479014550217619</c:v>
                </c:pt>
                <c:pt idx="26">
                  <c:v>-0.41618859656039042</c:v>
                </c:pt>
                <c:pt idx="27">
                  <c:v>-0.41755735254559329</c:v>
                </c:pt>
                <c:pt idx="28">
                  <c:v>-0.41889804029019206</c:v>
                </c:pt>
                <c:pt idx="29">
                  <c:v>-0.42021214272233698</c:v>
                </c:pt>
                <c:pt idx="30">
                  <c:v>-0.42150101608974755</c:v>
                </c:pt>
                <c:pt idx="31">
                  <c:v>-0.42276590461985397</c:v>
                </c:pt>
                <c:pt idx="32">
                  <c:v>-0.42400795306780276</c:v>
                </c:pt>
                <c:pt idx="33">
                  <c:v>-0.42522821751280149</c:v>
                </c:pt>
                <c:pt idx="34">
                  <c:v>-0.42642767469271531</c:v>
                </c:pt>
                <c:pt idx="35">
                  <c:v>-0.42760723011180202</c:v>
                </c:pt>
                <c:pt idx="36">
                  <c:v>-0.4287677251130993</c:v>
                </c:pt>
                <c:pt idx="37">
                  <c:v>-0.42990994307264224</c:v>
                </c:pt>
                <c:pt idx="38">
                  <c:v>-0.43103461484521588</c:v>
                </c:pt>
                <c:pt idx="39">
                  <c:v>-0.43214242356931815</c:v>
                </c:pt>
                <c:pt idx="40">
                  <c:v>-0.43323400892115732</c:v>
                </c:pt>
                <c:pt idx="41">
                  <c:v>-0.43430997089299272</c:v>
                </c:pt>
                <c:pt idx="42">
                  <c:v>-0.43537087315925649</c:v>
                </c:pt>
                <c:pt idx="43">
                  <c:v>-0.43641724608414406</c:v>
                </c:pt>
                <c:pt idx="44">
                  <c:v>-0.43744958941626089</c:v>
                </c:pt>
                <c:pt idx="45">
                  <c:v>-0.43846837470924532</c:v>
                </c:pt>
                <c:pt idx="46">
                  <c:v>-0.43947404750166824</c:v>
                </c:pt>
                <c:pt idx="47">
                  <c:v>-0.4404670292848536</c:v>
                </c:pt>
                <c:pt idx="48">
                  <c:v>-0.44144771928329801</c:v>
                </c:pt>
                <c:pt idx="49">
                  <c:v>-0.44241649606905592</c:v>
                </c:pt>
                <c:pt idx="50">
                  <c:v>-0.44337371902864425</c:v>
                </c:pt>
                <c:pt idx="51">
                  <c:v>-0.44431972969859379</c:v>
                </c:pt>
                <c:pt idx="52">
                  <c:v>-0.44525485298375689</c:v>
                </c:pt>
                <c:pt idx="53">
                  <c:v>-0.44617939827070507</c:v>
                </c:pt>
                <c:pt idx="54">
                  <c:v>-0.44709366044706284</c:v>
                </c:pt>
                <c:pt idx="55">
                  <c:v>-0.44799792083630113</c:v>
                </c:pt>
                <c:pt idx="56">
                  <c:v>-0.44889244805641337</c:v>
                </c:pt>
                <c:pt idx="57">
                  <c:v>-0.44977749880992002</c:v>
                </c:pt>
                <c:pt idx="58">
                  <c:v>-0.45065331861178926</c:v>
                </c:pt>
                <c:pt idx="59">
                  <c:v>-0.45152014246114119</c:v>
                </c:pt>
                <c:pt idx="60">
                  <c:v>-0.45237819546195568</c:v>
                </c:pt>
                <c:pt idx="61">
                  <c:v>-0.45322769339743058</c:v>
                </c:pt>
                <c:pt idx="62">
                  <c:v>-0.45406884326216168</c:v>
                </c:pt>
                <c:pt idx="63">
                  <c:v>-0.45490184375586035</c:v>
                </c:pt>
                <c:pt idx="64">
                  <c:v>-0.45572688574196463</c:v>
                </c:pt>
                <c:pt idx="65">
                  <c:v>-0.45654415267413778</c:v>
                </c:pt>
                <c:pt idx="66">
                  <c:v>-0.45735382099336463</c:v>
                </c:pt>
                <c:pt idx="67">
                  <c:v>-0.45815606049809049</c:v>
                </c:pt>
                <c:pt idx="68">
                  <c:v>-0.4589510346896008</c:v>
                </c:pt>
                <c:pt idx="69">
                  <c:v>-0.45973890109463805</c:v>
                </c:pt>
                <c:pt idx="70">
                  <c:v>-0.46051981156706445</c:v>
                </c:pt>
                <c:pt idx="71">
                  <c:v>-0.46129391257021302</c:v>
                </c:pt>
                <c:pt idx="72">
                  <c:v>-0.46206134544141098</c:v>
                </c:pt>
                <c:pt idx="73">
                  <c:v>-0.46282224664003718</c:v>
                </c:pt>
                <c:pt idx="74">
                  <c:v>-0.46357674798034998</c:v>
                </c:pt>
                <c:pt idx="75">
                  <c:v>-0.46432497685020907</c:v>
                </c:pt>
                <c:pt idx="76">
                  <c:v>-0.46506705641672613</c:v>
                </c:pt>
                <c:pt idx="77">
                  <c:v>-0.46580310581978723</c:v>
                </c:pt>
                <c:pt idx="78">
                  <c:v>-0.46653324035430427</c:v>
                </c:pt>
                <c:pt idx="79">
                  <c:v>-0.46725757164199577</c:v>
                </c:pt>
                <c:pt idx="80">
                  <c:v>-0.46797620779341581</c:v>
                </c:pt>
                <c:pt idx="81">
                  <c:v>-0.46868925356090607</c:v>
                </c:pt>
                <c:pt idx="82">
                  <c:v>-0.46939681048307941</c:v>
                </c:pt>
                <c:pt idx="83">
                  <c:v>-0.47009897702140441</c:v>
                </c:pt>
                <c:pt idx="84">
                  <c:v>-0.47079584868941116</c:v>
                </c:pt>
                <c:pt idx="85">
                  <c:v>-0.47148751817500267</c:v>
                </c:pt>
                <c:pt idx="86">
                  <c:v>-0.47217407545630929</c:v>
                </c:pt>
                <c:pt idx="87">
                  <c:v>-0.47285560791150938</c:v>
                </c:pt>
                <c:pt idx="88">
                  <c:v>-0.47353220042298277</c:v>
                </c:pt>
                <c:pt idx="89">
                  <c:v>-0.47420393547616368</c:v>
                </c:pt>
                <c:pt idx="90">
                  <c:v>-0.47487089325340542</c:v>
                </c:pt>
                <c:pt idx="91">
                  <c:v>-0.47553315172317628</c:v>
                </c:pt>
                <c:pt idx="92">
                  <c:v>-0.4761907867248556</c:v>
                </c:pt>
                <c:pt idx="93">
                  <c:v>-0.47684387204939388</c:v>
                </c:pt>
                <c:pt idx="94">
                  <c:v>-0.47749247951609031</c:v>
                </c:pt>
                <c:pt idx="95">
                  <c:v>-0.47813667904570178</c:v>
                </c:pt>
                <c:pt idx="96">
                  <c:v>-0.47877653873010284</c:v>
                </c:pt>
                <c:pt idx="97">
                  <c:v>-0.47941212489868934</c:v>
                </c:pt>
                <c:pt idx="98">
                  <c:v>-0.48004350218171637</c:v>
                </c:pt>
                <c:pt idx="99">
                  <c:v>-0.48067073357073276</c:v>
                </c:pt>
                <c:pt idx="100">
                  <c:v>-0.48129388047627897</c:v>
                </c:pt>
                <c:pt idx="101">
                  <c:v>-0.48191300278299948</c:v>
                </c:pt>
                <c:pt idx="102">
                  <c:v>-0.48252815890230583</c:v>
                </c:pt>
                <c:pt idx="103">
                  <c:v>-0.4831394058227228</c:v>
                </c:pt>
                <c:pt idx="104">
                  <c:v>-0.48374679915804569</c:v>
                </c:pt>
                <c:pt idx="105">
                  <c:v>-0.48435039319341699</c:v>
                </c:pt>
                <c:pt idx="106">
                  <c:v>-0.48495024092943834</c:v>
                </c:pt>
                <c:pt idx="107">
                  <c:v>-0.48554639412441092</c:v>
                </c:pt>
                <c:pt idx="108">
                  <c:v>-0.48613890333481197</c:v>
                </c:pt>
                <c:pt idx="109">
                  <c:v>-0.48672781795408387</c:v>
                </c:pt>
                <c:pt idx="110">
                  <c:v>-0.48731318624982967</c:v>
                </c:pt>
                <c:pt idx="111">
                  <c:v>-0.48789505539949302</c:v>
                </c:pt>
                <c:pt idx="112">
                  <c:v>-0.48847347152459447</c:v>
                </c:pt>
                <c:pt idx="113">
                  <c:v>-0.48904847972359577</c:v>
                </c:pt>
                <c:pt idx="114">
                  <c:v>-0.48962012410346267</c:v>
                </c:pt>
                <c:pt idx="115">
                  <c:v>-0.49018844780998339</c:v>
                </c:pt>
                <c:pt idx="116">
                  <c:v>-0.49075349305690397</c:v>
                </c:pt>
                <c:pt idx="117">
                  <c:v>-0.49131530115393901</c:v>
                </c:pt>
                <c:pt idx="118">
                  <c:v>-0.49187391253370727</c:v>
                </c:pt>
                <c:pt idx="119">
                  <c:v>-0.49242936677764387</c:v>
                </c:pt>
                <c:pt idx="120">
                  <c:v>-0.49298170264093261</c:v>
                </c:pt>
                <c:pt idx="121">
                  <c:v>-0.49353095807651287</c:v>
                </c:pt>
                <c:pt idx="122">
                  <c:v>-0.49407717025818959</c:v>
                </c:pt>
                <c:pt idx="123">
                  <c:v>-0.49462037560289746</c:v>
                </c:pt>
                <c:pt idx="124">
                  <c:v>-0.49516060979215026</c:v>
                </c:pt>
                <c:pt idx="125">
                  <c:v>-0.49569790779271872</c:v>
                </c:pt>
                <c:pt idx="126">
                  <c:v>-0.49623230387656164</c:v>
                </c:pt>
                <c:pt idx="127">
                  <c:v>-0.49676383164004817</c:v>
                </c:pt>
                <c:pt idx="128">
                  <c:v>-0.49729252402250501</c:v>
                </c:pt>
                <c:pt idx="129">
                  <c:v>-0.49781841332410798</c:v>
                </c:pt>
                <c:pt idx="130">
                  <c:v>-0.49834153122315444</c:v>
                </c:pt>
                <c:pt idx="131">
                  <c:v>-0.498861908792741</c:v>
                </c:pt>
                <c:pt idx="132">
                  <c:v>-0.49937957651686604</c:v>
                </c:pt>
                <c:pt idx="133">
                  <c:v>-0.49989456430598889</c:v>
                </c:pt>
                <c:pt idx="134">
                  <c:v>-0.50040690151206024</c:v>
                </c:pt>
                <c:pt idx="135">
                  <c:v>-0.50091661694305467</c:v>
                </c:pt>
                <c:pt idx="136">
                  <c:v>-0.5014237388770153</c:v>
                </c:pt>
                <c:pt idx="137">
                  <c:v>-0.50192829507563586</c:v>
                </c:pt>
                <c:pt idx="138">
                  <c:v>-0.50243031279740169</c:v>
                </c:pt>
                <c:pt idx="139">
                  <c:v>-0.50292981881029974</c:v>
                </c:pt>
                <c:pt idx="140">
                  <c:v>-0.50342683940411836</c:v>
                </c:pt>
                <c:pt idx="141">
                  <c:v>-0.50392140040235578</c:v>
                </c:pt>
                <c:pt idx="142">
                  <c:v>-0.50441352717374732</c:v>
                </c:pt>
                <c:pt idx="143">
                  <c:v>-0.50490324464342895</c:v>
                </c:pt>
                <c:pt idx="144">
                  <c:v>-0.5053905773037507</c:v>
                </c:pt>
                <c:pt idx="145">
                  <c:v>-0.50587554922475364</c:v>
                </c:pt>
                <c:pt idx="146">
                  <c:v>-0.50635818406432187</c:v>
                </c:pt>
                <c:pt idx="147">
                  <c:v>-0.50683850507802208</c:v>
                </c:pt>
                <c:pt idx="148">
                  <c:v>-0.50731653512864594</c:v>
                </c:pt>
                <c:pt idx="149">
                  <c:v>-0.507792296695458</c:v>
                </c:pt>
                <c:pt idx="150">
                  <c:v>-0.50826581188317077</c:v>
                </c:pt>
                <c:pt idx="151">
                  <c:v>-0.50873710243064618</c:v>
                </c:pt>
                <c:pt idx="152">
                  <c:v>-0.50920618971934262</c:v>
                </c:pt>
                <c:pt idx="153">
                  <c:v>-0.50967309478151035</c:v>
                </c:pt>
                <c:pt idx="154">
                  <c:v>-0.51013783830814707</c:v>
                </c:pt>
                <c:pt idx="155">
                  <c:v>-0.51060044065672228</c:v>
                </c:pt>
                <c:pt idx="156">
                  <c:v>-0.51106092185867746</c:v>
                </c:pt>
                <c:pt idx="157">
                  <c:v>-0.51151930162670989</c:v>
                </c:pt>
                <c:pt idx="158">
                  <c:v>-0.51197559936185044</c:v>
                </c:pt>
                <c:pt idx="159">
                  <c:v>-0.51242983416033883</c:v>
                </c:pt>
                <c:pt idx="160">
                  <c:v>-0.51288202482030409</c:v>
                </c:pt>
                <c:pt idx="161">
                  <c:v>-0.51333218984825957</c:v>
                </c:pt>
                <c:pt idx="162">
                  <c:v>-0.51378034746541601</c:v>
                </c:pt>
                <c:pt idx="163">
                  <c:v>-0.51422651561382071</c:v>
                </c:pt>
                <c:pt idx="164">
                  <c:v>-0.51467071196232428</c:v>
                </c:pt>
                <c:pt idx="165">
                  <c:v>-0.51511295391238998</c:v>
                </c:pt>
                <c:pt idx="166">
                  <c:v>-0.51555325860373991</c:v>
                </c:pt>
                <c:pt idx="167">
                  <c:v>-0.51599164291985111</c:v>
                </c:pt>
                <c:pt idx="168">
                  <c:v>-0.51642812349330292</c:v>
                </c:pt>
                <c:pt idx="169">
                  <c:v>-0.51686271671098349</c:v>
                </c:pt>
                <c:pt idx="170">
                  <c:v>-0.5172954387191554</c:v>
                </c:pt>
                <c:pt idx="171">
                  <c:v>-0.51772630542838849</c:v>
                </c:pt>
                <c:pt idx="172">
                  <c:v>-0.5181553325183651</c:v>
                </c:pt>
                <c:pt idx="173">
                  <c:v>-0.51858253544255739</c:v>
                </c:pt>
                <c:pt idx="174">
                  <c:v>-0.51900792943278462</c:v>
                </c:pt>
                <c:pt idx="175">
                  <c:v>-0.51943152950365301</c:v>
                </c:pt>
                <c:pt idx="176">
                  <c:v>-0.51985335045688152</c:v>
                </c:pt>
                <c:pt idx="177">
                  <c:v>-0.52027340688551738</c:v>
                </c:pt>
                <c:pt idx="178">
                  <c:v>-0.52069171317804364</c:v>
                </c:pt>
                <c:pt idx="179">
                  <c:v>-0.52110828352238625</c:v>
                </c:pt>
                <c:pt idx="180">
                  <c:v>-0.52152313190981781</c:v>
                </c:pt>
                <c:pt idx="181">
                  <c:v>-0.52193627213876403</c:v>
                </c:pt>
                <c:pt idx="182">
                  <c:v>-0.52234771781851774</c:v>
                </c:pt>
                <c:pt idx="183">
                  <c:v>-0.52275748237286179</c:v>
                </c:pt>
                <c:pt idx="184">
                  <c:v>-0.52316557904359773</c:v>
                </c:pt>
                <c:pt idx="185">
                  <c:v>-0.52357202089399635</c:v>
                </c:pt>
                <c:pt idx="186">
                  <c:v>-0.52397682081215946</c:v>
                </c:pt>
                <c:pt idx="187">
                  <c:v>-0.52437999151430059</c:v>
                </c:pt>
                <c:pt idx="188">
                  <c:v>-0.52478154554794898</c:v>
                </c:pt>
                <c:pt idx="189">
                  <c:v>-0.52518149529507663</c:v>
                </c:pt>
                <c:pt idx="190">
                  <c:v>-0.52557985297515053</c:v>
                </c:pt>
                <c:pt idx="191">
                  <c:v>-0.52597663064811184</c:v>
                </c:pt>
                <c:pt idx="192">
                  <c:v>-0.52637184021728856</c:v>
                </c:pt>
                <c:pt idx="193">
                  <c:v>-0.52676549343223622</c:v>
                </c:pt>
                <c:pt idx="194">
                  <c:v>-0.52715760189151406</c:v>
                </c:pt>
                <c:pt idx="195">
                  <c:v>-0.52754817704539814</c:v>
                </c:pt>
                <c:pt idx="196">
                  <c:v>-0.52793723019853078</c:v>
                </c:pt>
                <c:pt idx="197">
                  <c:v>-0.52832477251250909</c:v>
                </c:pt>
                <c:pt idx="198">
                  <c:v>-0.5287108150084151</c:v>
                </c:pt>
                <c:pt idx="199">
                  <c:v>-0.52909536856928951</c:v>
                </c:pt>
                <c:pt idx="200">
                  <c:v>-0.52947844394254751</c:v>
                </c:pt>
                <c:pt idx="201">
                  <c:v>-0.52986005174234141</c:v>
                </c:pt>
                <c:pt idx="202">
                  <c:v>-0.53024020245187264</c:v>
                </c:pt>
                <c:pt idx="203">
                  <c:v>-0.53061890642564813</c:v>
                </c:pt>
                <c:pt idx="204">
                  <c:v>-0.53099617389169129</c:v>
                </c:pt>
                <c:pt idx="205">
                  <c:v>-0.53137201495369923</c:v>
                </c:pt>
                <c:pt idx="206">
                  <c:v>-0.53174643959315993</c:v>
                </c:pt>
                <c:pt idx="207">
                  <c:v>-0.532119457671416</c:v>
                </c:pt>
                <c:pt idx="208">
                  <c:v>-0.5324910789316869</c:v>
                </c:pt>
                <c:pt idx="209">
                  <c:v>-0.53286131300104977</c:v>
                </c:pt>
                <c:pt idx="210">
                  <c:v>-0.53323016939237411</c:v>
                </c:pt>
                <c:pt idx="211">
                  <c:v>-0.53359765750621546</c:v>
                </c:pt>
                <c:pt idx="212">
                  <c:v>-0.53396378663267174</c:v>
                </c:pt>
                <c:pt idx="213">
                  <c:v>-0.53432856595319789</c:v>
                </c:pt>
                <c:pt idx="214">
                  <c:v>-0.53469200454238197</c:v>
                </c:pt>
                <c:pt idx="215">
                  <c:v>-0.53505411136968561</c:v>
                </c:pt>
                <c:pt idx="216">
                  <c:v>-0.53541489530114761</c:v>
                </c:pt>
                <c:pt idx="217">
                  <c:v>-0.5357743651010517</c:v>
                </c:pt>
                <c:pt idx="218">
                  <c:v>-0.53613252943355971</c:v>
                </c:pt>
                <c:pt idx="219">
                  <c:v>-0.5364893968643123</c:v>
                </c:pt>
                <c:pt idx="220">
                  <c:v>-0.53684497586199553</c:v>
                </c:pt>
                <c:pt idx="221">
                  <c:v>-0.5371992747998765</c:v>
                </c:pt>
                <c:pt idx="222">
                  <c:v>-0.53755230195730652</c:v>
                </c:pt>
                <c:pt idx="223">
                  <c:v>-0.53790406552119618</c:v>
                </c:pt>
                <c:pt idx="224">
                  <c:v>-0.53825457358745843</c:v>
                </c:pt>
                <c:pt idx="225">
                  <c:v>-0.5386038341624233</c:v>
                </c:pt>
                <c:pt idx="226">
                  <c:v>-0.53895185516422583</c:v>
                </c:pt>
                <c:pt idx="227">
                  <c:v>-0.53929864442416497</c:v>
                </c:pt>
                <c:pt idx="228">
                  <c:v>-0.5396442096880355</c:v>
                </c:pt>
                <c:pt idx="229">
                  <c:v>-0.53998855861743555</c:v>
                </c:pt>
                <c:pt idx="230">
                  <c:v>-0.54033169879104592</c:v>
                </c:pt>
                <c:pt idx="231">
                  <c:v>-0.54067363770588683</c:v>
                </c:pt>
                <c:pt idx="232">
                  <c:v>-0.54101438277854841</c:v>
                </c:pt>
                <c:pt idx="233">
                  <c:v>-0.54135394134639891</c:v>
                </c:pt>
                <c:pt idx="234">
                  <c:v>-0.54169232066876916</c:v>
                </c:pt>
                <c:pt idx="235">
                  <c:v>-0.54202952792811243</c:v>
                </c:pt>
                <c:pt idx="236">
                  <c:v>-0.54236557023114629</c:v>
                </c:pt>
                <c:pt idx="237">
                  <c:v>-0.54270045460996863</c:v>
                </c:pt>
                <c:pt idx="238">
                  <c:v>-0.54303418802315462</c:v>
                </c:pt>
                <c:pt idx="239">
                  <c:v>-0.54336677735683281</c:v>
                </c:pt>
                <c:pt idx="240">
                  <c:v>-0.54369822942574086</c:v>
                </c:pt>
                <c:pt idx="241">
                  <c:v>-0.54402855097426162</c:v>
                </c:pt>
                <c:pt idx="242">
                  <c:v>-0.54435774867743913</c:v>
                </c:pt>
                <c:pt idx="243">
                  <c:v>-0.5446858291419775</c:v>
                </c:pt>
                <c:pt idx="244">
                  <c:v>-0.54501279890721988</c:v>
                </c:pt>
                <c:pt idx="245">
                  <c:v>-0.54533866444610923</c:v>
                </c:pt>
                <c:pt idx="246">
                  <c:v>-0.54566343216613367</c:v>
                </c:pt>
                <c:pt idx="247">
                  <c:v>-0.54598710841025178</c:v>
                </c:pt>
                <c:pt idx="248">
                  <c:v>-0.54630969945780306</c:v>
                </c:pt>
                <c:pt idx="249">
                  <c:v>-0.54663121152540084</c:v>
                </c:pt>
                <c:pt idx="250">
                  <c:v>-0.54695165076780961</c:v>
                </c:pt>
                <c:pt idx="251">
                  <c:v>-0.54727102327880728</c:v>
                </c:pt>
                <c:pt idx="252">
                  <c:v>-0.54758933509203034</c:v>
                </c:pt>
                <c:pt idx="253">
                  <c:v>-0.54790659218180515</c:v>
                </c:pt>
                <c:pt idx="254">
                  <c:v>-0.54822280046396499</c:v>
                </c:pt>
                <c:pt idx="255">
                  <c:v>-0.54853796579665037</c:v>
                </c:pt>
                <c:pt idx="256">
                  <c:v>-0.54885209398109869</c:v>
                </c:pt>
                <c:pt idx="257">
                  <c:v>-0.54916519076241699</c:v>
                </c:pt>
                <c:pt idx="258">
                  <c:v>-0.54947726183034318</c:v>
                </c:pt>
                <c:pt idx="259">
                  <c:v>-0.54978831281999241</c:v>
                </c:pt>
                <c:pt idx="260">
                  <c:v>-0.55009834931259227</c:v>
                </c:pt>
                <c:pt idx="261">
                  <c:v>-0.55040737683620466</c:v>
                </c:pt>
                <c:pt idx="262">
                  <c:v>-0.55071540086643322</c:v>
                </c:pt>
                <c:pt idx="263">
                  <c:v>-0.55102242682712299</c:v>
                </c:pt>
                <c:pt idx="264">
                  <c:v>-0.55132846009104408</c:v>
                </c:pt>
                <c:pt idx="265">
                  <c:v>-0.55163350598056493</c:v>
                </c:pt>
                <c:pt idx="266">
                  <c:v>-0.55193756976831621</c:v>
                </c:pt>
                <c:pt idx="267">
                  <c:v>-0.55224065667783984</c:v>
                </c:pt>
                <c:pt idx="268">
                  <c:v>-0.55254277188423107</c:v>
                </c:pt>
                <c:pt idx="269">
                  <c:v>-0.55284392051476561</c:v>
                </c:pt>
                <c:pt idx="270">
                  <c:v>-0.5531441076495206</c:v>
                </c:pt>
                <c:pt idx="271">
                  <c:v>-0.55344333832198223</c:v>
                </c:pt>
                <c:pt idx="272">
                  <c:v>-0.55374161751964379</c:v>
                </c:pt>
                <c:pt idx="273">
                  <c:v>-0.55403895018459559</c:v>
                </c:pt>
                <c:pt idx="274">
                  <c:v>-0.55433534121410299</c:v>
                </c:pt>
                <c:pt idx="275">
                  <c:v>-0.55463079546117655</c:v>
                </c:pt>
                <c:pt idx="276">
                  <c:v>-0.55492531773513099</c:v>
                </c:pt>
                <c:pt idx="277">
                  <c:v>-0.55521891280213831</c:v>
                </c:pt>
                <c:pt idx="278">
                  <c:v>-0.55551158538576839</c:v>
                </c:pt>
                <c:pt idx="279">
                  <c:v>-0.55580334016752297</c:v>
                </c:pt>
                <c:pt idx="280">
                  <c:v>-0.55609418178736059</c:v>
                </c:pt>
                <c:pt idx="281">
                  <c:v>-0.55638411484421324</c:v>
                </c:pt>
                <c:pt idx="282">
                  <c:v>-0.55667314389649381</c:v>
                </c:pt>
                <c:pt idx="283">
                  <c:v>-0.55696127346259716</c:v>
                </c:pt>
                <c:pt idx="284">
                  <c:v>-0.55724850802139203</c:v>
                </c:pt>
                <c:pt idx="285">
                  <c:v>-0.55753485201270547</c:v>
                </c:pt>
                <c:pt idx="286">
                  <c:v>-0.55782030983779907</c:v>
                </c:pt>
                <c:pt idx="287">
                  <c:v>-0.55810488585983942</c:v>
                </c:pt>
                <c:pt idx="288">
                  <c:v>-0.55838858440435968</c:v>
                </c:pt>
                <c:pt idx="289">
                  <c:v>-0.5586714097597133</c:v>
                </c:pt>
                <c:pt idx="290">
                  <c:v>-0.55895336617752389</c:v>
                </c:pt>
                <c:pt idx="291">
                  <c:v>-0.55923445787312465</c:v>
                </c:pt>
                <c:pt idx="292">
                  <c:v>-0.55951468902599211</c:v>
                </c:pt>
                <c:pt idx="293">
                  <c:v>-0.55979406378017482</c:v>
                </c:pt>
                <c:pt idx="294">
                  <c:v>-0.56007258624471312</c:v>
                </c:pt>
                <c:pt idx="295">
                  <c:v>-0.56035026049405445</c:v>
                </c:pt>
                <c:pt idx="296">
                  <c:v>-0.56062709056845972</c:v>
                </c:pt>
                <c:pt idx="297">
                  <c:v>-0.56090308047440773</c:v>
                </c:pt>
                <c:pt idx="298">
                  <c:v>-0.56117823418498958</c:v>
                </c:pt>
                <c:pt idx="299">
                  <c:v>-0.56145255564029772</c:v>
                </c:pt>
                <c:pt idx="300">
                  <c:v>-0.5617260487478124</c:v>
                </c:pt>
                <c:pt idx="301">
                  <c:v>-0.56199871738277818</c:v>
                </c:pt>
                <c:pt idx="302">
                  <c:v>-0.56227056538857678</c:v>
                </c:pt>
                <c:pt idx="303">
                  <c:v>-0.56254159657709502</c:v>
                </c:pt>
                <c:pt idx="304">
                  <c:v>-0.5628118147290857</c:v>
                </c:pt>
                <c:pt idx="305">
                  <c:v>-0.56308122359452495</c:v>
                </c:pt>
                <c:pt idx="306">
                  <c:v>-0.56334982689296209</c:v>
                </c:pt>
                <c:pt idx="307">
                  <c:v>-0.56361762831386675</c:v>
                </c:pt>
                <c:pt idx="308">
                  <c:v>-0.56388463151696977</c:v>
                </c:pt>
                <c:pt idx="309">
                  <c:v>-0.56415084013259764</c:v>
                </c:pt>
                <c:pt idx="310">
                  <c:v>-0.5644162577620061</c:v>
                </c:pt>
                <c:pt idx="311">
                  <c:v>-0.56468088797770444</c:v>
                </c:pt>
                <c:pt idx="312">
                  <c:v>-0.56494473432377801</c:v>
                </c:pt>
                <c:pt idx="313">
                  <c:v>-0.56520780031620488</c:v>
                </c:pt>
                <c:pt idx="314">
                  <c:v>-0.56547008944316879</c:v>
                </c:pt>
                <c:pt idx="315">
                  <c:v>-0.56573160516536636</c:v>
                </c:pt>
                <c:pt idx="316">
                  <c:v>-0.56599235091631128</c:v>
                </c:pt>
                <c:pt idx="317">
                  <c:v>-0.56625233010263365</c:v>
                </c:pt>
                <c:pt idx="318">
                  <c:v>-0.56651154610437471</c:v>
                </c:pt>
                <c:pt idx="319">
                  <c:v>-0.56677000227527763</c:v>
                </c:pt>
                <c:pt idx="320">
                  <c:v>-0.56702770194307495</c:v>
                </c:pt>
                <c:pt idx="321">
                  <c:v>-0.56728464840977089</c:v>
                </c:pt>
                <c:pt idx="322">
                  <c:v>-0.56754084495192036</c:v>
                </c:pt>
                <c:pt idx="323">
                  <c:v>-0.56779629482090355</c:v>
                </c:pt>
                <c:pt idx="324">
                  <c:v>-0.56805100124319785</c:v>
                </c:pt>
                <c:pt idx="325">
                  <c:v>-0.56830496742064462</c:v>
                </c:pt>
                <c:pt idx="326">
                  <c:v>-0.56855819653071293</c:v>
                </c:pt>
                <c:pt idx="327">
                  <c:v>-0.56881069172676002</c:v>
                </c:pt>
                <c:pt idx="328">
                  <c:v>-0.56906245613828743</c:v>
                </c:pt>
                <c:pt idx="329">
                  <c:v>-0.56931349287119448</c:v>
                </c:pt>
                <c:pt idx="330">
                  <c:v>-0.56956380500802672</c:v>
                </c:pt>
                <c:pt idx="331">
                  <c:v>-0.56981339560822386</c:v>
                </c:pt>
                <c:pt idx="332">
                  <c:v>-0.5700622677083611</c:v>
                </c:pt>
                <c:pt idx="333">
                  <c:v>-0.5703104243223891</c:v>
                </c:pt>
                <c:pt idx="334">
                  <c:v>-0.57055786844187084</c:v>
                </c:pt>
                <c:pt idx="335">
                  <c:v>-0.57080460303621428</c:v>
                </c:pt>
                <c:pt idx="336">
                  <c:v>-0.57105063105290199</c:v>
                </c:pt>
                <c:pt idx="337">
                  <c:v>-0.57129595541771927</c:v>
                </c:pt>
                <c:pt idx="338">
                  <c:v>-0.57154057903497724</c:v>
                </c:pt>
                <c:pt idx="339">
                  <c:v>-0.57178450478773413</c:v>
                </c:pt>
                <c:pt idx="340">
                  <c:v>-0.57202773553801278</c:v>
                </c:pt>
                <c:pt idx="341">
                  <c:v>-0.57227027412701659</c:v>
                </c:pt>
                <c:pt idx="342">
                  <c:v>-0.57251212337534185</c:v>
                </c:pt>
                <c:pt idx="343">
                  <c:v>-0.57275328608318654</c:v>
                </c:pt>
                <c:pt idx="344">
                  <c:v>-0.57299376503055777</c:v>
                </c:pt>
                <c:pt idx="345">
                  <c:v>-0.57323356297747607</c:v>
                </c:pt>
                <c:pt idx="346">
                  <c:v>-0.57347268266417617</c:v>
                </c:pt>
                <c:pt idx="347">
                  <c:v>-0.57371112681130665</c:v>
                </c:pt>
                <c:pt idx="348">
                  <c:v>-0.57394889812012551</c:v>
                </c:pt>
                <c:pt idx="349">
                  <c:v>-0.57418599927269509</c:v>
                </c:pt>
                <c:pt idx="350">
                  <c:v>-0.5744224329320714</c:v>
                </c:pt>
                <c:pt idx="351">
                  <c:v>-0.57465820174249505</c:v>
                </c:pt>
                <c:pt idx="352">
                  <c:v>-0.57489330832957675</c:v>
                </c:pt>
                <c:pt idx="353">
                  <c:v>-0.57512775530048066</c:v>
                </c:pt>
                <c:pt idx="354">
                  <c:v>-0.57536154524410754</c:v>
                </c:pt>
                <c:pt idx="355">
                  <c:v>-0.57559468073127329</c:v>
                </c:pt>
                <c:pt idx="356">
                  <c:v>-0.57582716431488601</c:v>
                </c:pt>
                <c:pt idx="357">
                  <c:v>-0.57605899853012121</c:v>
                </c:pt>
                <c:pt idx="358">
                  <c:v>-0.57629018589459469</c:v>
                </c:pt>
                <c:pt idx="359">
                  <c:v>-0.57652072890853279</c:v>
                </c:pt>
                <c:pt idx="360">
                  <c:v>-0.57675063005494054</c:v>
                </c:pt>
                <c:pt idx="361">
                  <c:v>-0.57697989179976883</c:v>
                </c:pt>
                <c:pt idx="362">
                  <c:v>-0.57720851659207828</c:v>
                </c:pt>
                <c:pt idx="363">
                  <c:v>-0.57743650686420078</c:v>
                </c:pt>
                <c:pt idx="364">
                  <c:v>-0.57766386503190081</c:v>
                </c:pt>
                <c:pt idx="365">
                  <c:v>-0.5778905934945332</c:v>
                </c:pt>
                <c:pt idx="366">
                  <c:v>-0.57811669463519955</c:v>
                </c:pt>
                <c:pt idx="367">
                  <c:v>-0.57834217082090178</c:v>
                </c:pt>
                <c:pt idx="368">
                  <c:v>-0.57856702440269636</c:v>
                </c:pt>
                <c:pt idx="369">
                  <c:v>-0.57879125771584361</c:v>
                </c:pt>
                <c:pt idx="370">
                  <c:v>-0.57901487307995658</c:v>
                </c:pt>
                <c:pt idx="371">
                  <c:v>-0.57923787279914896</c:v>
                </c:pt>
                <c:pt idx="372">
                  <c:v>-0.57946025916217947</c:v>
                </c:pt>
                <c:pt idx="373">
                  <c:v>-0.57968203444259592</c:v>
                </c:pt>
                <c:pt idx="374">
                  <c:v>-0.57990320089887604</c:v>
                </c:pt>
                <c:pt idx="375">
                  <c:v>-0.58012376077456895</c:v>
                </c:pt>
                <c:pt idx="376">
                  <c:v>-0.58034371629843273</c:v>
                </c:pt>
                <c:pt idx="377">
                  <c:v>-0.58056306968457061</c:v>
                </c:pt>
                <c:pt idx="378">
                  <c:v>-0.58078182313256754</c:v>
                </c:pt>
                <c:pt idx="379">
                  <c:v>-0.58099997882762278</c:v>
                </c:pt>
                <c:pt idx="380">
                  <c:v>-0.5812175389406814</c:v>
                </c:pt>
                <c:pt idx="381">
                  <c:v>-0.58143450562856602</c:v>
                </c:pt>
                <c:pt idx="382">
                  <c:v>-0.58165088103410434</c:v>
                </c:pt>
                <c:pt idx="383">
                  <c:v>-0.58186666728625747</c:v>
                </c:pt>
                <c:pt idx="384">
                  <c:v>-0.58208186650024474</c:v>
                </c:pt>
                <c:pt idx="385">
                  <c:v>-0.58229648077766916</c:v>
                </c:pt>
                <c:pt idx="386">
                  <c:v>-0.58251051220663996</c:v>
                </c:pt>
                <c:pt idx="387">
                  <c:v>-0.58272396286189343</c:v>
                </c:pt>
                <c:pt idx="388">
                  <c:v>-0.58293683480491409</c:v>
                </c:pt>
                <c:pt idx="389">
                  <c:v>-0.58314913008405278</c:v>
                </c:pt>
                <c:pt idx="390">
                  <c:v>-0.58336085073464405</c:v>
                </c:pt>
                <c:pt idx="391">
                  <c:v>-0.58357199877912214</c:v>
                </c:pt>
                <c:pt idx="392">
                  <c:v>-0.58378257622713603</c:v>
                </c:pt>
                <c:pt idx="393">
                  <c:v>-0.58399258507566254</c:v>
                </c:pt>
                <c:pt idx="394">
                  <c:v>-0.58420202730911774</c:v>
                </c:pt>
                <c:pt idx="395">
                  <c:v>-0.58441090489946901</c:v>
                </c:pt>
                <c:pt idx="396">
                  <c:v>-0.58461921980634379</c:v>
                </c:pt>
                <c:pt idx="397">
                  <c:v>-0.58482697397713768</c:v>
                </c:pt>
                <c:pt idx="398">
                  <c:v>-0.58503416934712194</c:v>
                </c:pt>
                <c:pt idx="399">
                  <c:v>-0.58524080783954946</c:v>
                </c:pt>
                <c:pt idx="400">
                  <c:v>-0.585446891365759</c:v>
                </c:pt>
                <c:pt idx="401">
                  <c:v>-0.58565242182527899</c:v>
                </c:pt>
                <c:pt idx="402">
                  <c:v>-0.58585740110592976</c:v>
                </c:pt>
                <c:pt idx="403">
                  <c:v>-0.58606183108392473</c:v>
                </c:pt>
                <c:pt idx="404">
                  <c:v>-0.58626571362397051</c:v>
                </c:pt>
                <c:pt idx="405">
                  <c:v>-0.58646905057936594</c:v>
                </c:pt>
                <c:pt idx="406">
                  <c:v>-0.58667184379209991</c:v>
                </c:pt>
                <c:pt idx="407">
                  <c:v>-0.58687409509294808</c:v>
                </c:pt>
                <c:pt idx="408">
                  <c:v>-0.58707580630156886</c:v>
                </c:pt>
                <c:pt idx="409">
                  <c:v>-0.58727697922659738</c:v>
                </c:pt>
                <c:pt idx="410">
                  <c:v>-0.58747761566574086</c:v>
                </c:pt>
                <c:pt idx="411">
                  <c:v>-0.58767771740586838</c:v>
                </c:pt>
                <c:pt idx="412">
                  <c:v>-0.58787728622310542</c:v>
                </c:pt>
                <c:pt idx="413">
                  <c:v>-0.58807632388292264</c:v>
                </c:pt>
                <c:pt idx="414">
                  <c:v>-0.58827483214022602</c:v>
                </c:pt>
                <c:pt idx="415">
                  <c:v>-0.58847281273944552</c:v>
                </c:pt>
                <c:pt idx="416">
                  <c:v>-0.58867026741462325</c:v>
                </c:pt>
                <c:pt idx="417">
                  <c:v>-0.58886719788949915</c:v>
                </c:pt>
                <c:pt idx="418">
                  <c:v>-0.58906360587759776</c:v>
                </c:pt>
                <c:pt idx="419">
                  <c:v>-0.58925949308231262</c:v>
                </c:pt>
                <c:pt idx="420">
                  <c:v>-0.58945486119699109</c:v>
                </c:pt>
                <c:pt idx="421">
                  <c:v>-0.58964971190501569</c:v>
                </c:pt>
                <c:pt idx="422">
                  <c:v>-0.58984404687988834</c:v>
                </c:pt>
                <c:pt idx="423">
                  <c:v>-0.59003786778531042</c:v>
                </c:pt>
                <c:pt idx="424">
                  <c:v>-0.59023117627526345</c:v>
                </c:pt>
                <c:pt idx="425">
                  <c:v>-0.59042397399408919</c:v>
                </c:pt>
                <c:pt idx="426">
                  <c:v>-0.59061626257656807</c:v>
                </c:pt>
                <c:pt idx="427">
                  <c:v>-0.59080804364799733</c:v>
                </c:pt>
                <c:pt idx="428">
                  <c:v>-0.59099931882426748</c:v>
                </c:pt>
                <c:pt idx="429">
                  <c:v>-0.59119008971193987</c:v>
                </c:pt>
                <c:pt idx="430">
                  <c:v>-0.59138035790832111</c:v>
                </c:pt>
                <c:pt idx="431">
                  <c:v>-0.59157012500153838</c:v>
                </c:pt>
                <c:pt idx="432">
                  <c:v>-0.59175939257061339</c:v>
                </c:pt>
                <c:pt idx="433">
                  <c:v>-0.59194816218553536</c:v>
                </c:pt>
                <c:pt idx="434">
                  <c:v>-0.59213643540733374</c:v>
                </c:pt>
                <c:pt idx="435">
                  <c:v>-0.59232421378814948</c:v>
                </c:pt>
                <c:pt idx="436">
                  <c:v>-0.5925114988713065</c:v>
                </c:pt>
                <c:pt idx="437">
                  <c:v>-0.59269829219138204</c:v>
                </c:pt>
                <c:pt idx="438">
                  <c:v>-0.59288459527427473</c:v>
                </c:pt>
                <c:pt idx="439">
                  <c:v>-0.59307040963727575</c:v>
                </c:pt>
                <c:pt idx="440">
                  <c:v>-0.59325573678913512</c:v>
                </c:pt>
                <c:pt idx="441">
                  <c:v>-0.59344057823012952</c:v>
                </c:pt>
                <c:pt idx="442">
                  <c:v>-0.59362493545212935</c:v>
                </c:pt>
                <c:pt idx="443">
                  <c:v>-0.59380880993866481</c:v>
                </c:pt>
                <c:pt idx="444">
                  <c:v>-0.59399220316499046</c:v>
                </c:pt>
                <c:pt idx="445">
                  <c:v>-0.59417511659815114</c:v>
                </c:pt>
                <c:pt idx="446">
                  <c:v>-0.59435755169704496</c:v>
                </c:pt>
                <c:pt idx="447">
                  <c:v>-0.59453950991248772</c:v>
                </c:pt>
                <c:pt idx="448">
                  <c:v>-0.59472099268727463</c:v>
                </c:pt>
                <c:pt idx="449">
                  <c:v>-0.59490200145624317</c:v>
                </c:pt>
                <c:pt idx="450">
                  <c:v>-0.59508253764633501</c:v>
                </c:pt>
                <c:pt idx="451">
                  <c:v>-0.59526260267665521</c:v>
                </c:pt>
                <c:pt idx="452">
                  <c:v>-0.59544219795853504</c:v>
                </c:pt>
                <c:pt idx="453">
                  <c:v>-0.5956213248955895</c:v>
                </c:pt>
                <c:pt idx="454">
                  <c:v>-0.59579998488377794</c:v>
                </c:pt>
                <c:pt idx="455">
                  <c:v>-0.59597817931146146</c:v>
                </c:pt>
                <c:pt idx="456">
                  <c:v>-0.59615590955946174</c:v>
                </c:pt>
                <c:pt idx="457">
                  <c:v>-0.59633317700111843</c:v>
                </c:pt>
                <c:pt idx="458">
                  <c:v>-0.59650998300234492</c:v>
                </c:pt>
                <c:pt idx="459">
                  <c:v>-0.59668632892168638</c:v>
                </c:pt>
                <c:pt idx="460">
                  <c:v>-0.59686221611037393</c:v>
                </c:pt>
                <c:pt idx="461">
                  <c:v>-0.59703764591238029</c:v>
                </c:pt>
                <c:pt idx="462">
                  <c:v>-0.59721261966447514</c:v>
                </c:pt>
                <c:pt idx="463">
                  <c:v>-0.59738713869627835</c:v>
                </c:pt>
                <c:pt idx="464">
                  <c:v>-0.59756120433031412</c:v>
                </c:pt>
                <c:pt idx="465">
                  <c:v>-0.59773481788206351</c:v>
                </c:pt>
                <c:pt idx="466">
                  <c:v>-0.5979079806600176</c:v>
                </c:pt>
                <c:pt idx="467">
                  <c:v>-0.59808069396572971</c:v>
                </c:pt>
                <c:pt idx="468">
                  <c:v>-0.59825295909386578</c:v>
                </c:pt>
                <c:pt idx="469">
                  <c:v>-0.59842477733225674</c:v>
                </c:pt>
                <c:pt idx="470">
                  <c:v>-0.5985961499619491</c:v>
                </c:pt>
                <c:pt idx="471">
                  <c:v>-0.5987670782572535</c:v>
                </c:pt>
                <c:pt idx="472">
                  <c:v>-0.59893756348579619</c:v>
                </c:pt>
                <c:pt idx="473">
                  <c:v>-0.59910760690856735</c:v>
                </c:pt>
                <c:pt idx="474">
                  <c:v>-0.59927720977996968</c:v>
                </c:pt>
                <c:pt idx="475">
                  <c:v>-0.59944637334786666</c:v>
                </c:pt>
                <c:pt idx="476">
                  <c:v>-0.59961509885363085</c:v>
                </c:pt>
                <c:pt idx="477">
                  <c:v>-0.59978338753219074</c:v>
                </c:pt>
                <c:pt idx="478">
                  <c:v>-0.59995124061207739</c:v>
                </c:pt>
                <c:pt idx="479">
                  <c:v>-0.6001186593154717</c:v>
                </c:pt>
                <c:pt idx="480">
                  <c:v>-0.60028564485824976</c:v>
                </c:pt>
                <c:pt idx="481">
                  <c:v>-0.60045219845002851</c:v>
                </c:pt>
                <c:pt idx="482">
                  <c:v>-0.60061832129421111</c:v>
                </c:pt>
                <c:pt idx="483">
                  <c:v>-0.60078401458803155</c:v>
                </c:pt>
                <c:pt idx="484">
                  <c:v>-0.60094927952259913</c:v>
                </c:pt>
                <c:pt idx="485">
                  <c:v>-0.60111411728294206</c:v>
                </c:pt>
                <c:pt idx="486">
                  <c:v>-0.60127852904805112</c:v>
                </c:pt>
                <c:pt idx="487">
                  <c:v>-0.60144251599092302</c:v>
                </c:pt>
                <c:pt idx="488">
                  <c:v>-0.60160607927860266</c:v>
                </c:pt>
                <c:pt idx="489">
                  <c:v>-0.60176922007222577</c:v>
                </c:pt>
                <c:pt idx="490">
                  <c:v>-0.60193193952706081</c:v>
                </c:pt>
                <c:pt idx="491">
                  <c:v>-0.60209423879255042</c:v>
                </c:pt>
                <c:pt idx="492">
                  <c:v>-0.60225611901235243</c:v>
                </c:pt>
                <c:pt idx="493">
                  <c:v>-0.60241758132438106</c:v>
                </c:pt>
                <c:pt idx="494">
                  <c:v>-0.60257862686084729</c:v>
                </c:pt>
                <c:pt idx="495">
                  <c:v>-0.60273925674829798</c:v>
                </c:pt>
                <c:pt idx="496">
                  <c:v>-0.60289947210765737</c:v>
                </c:pt>
                <c:pt idx="497">
                  <c:v>-0.60305927405426463</c:v>
                </c:pt>
                <c:pt idx="498">
                  <c:v>-0.60321866369791399</c:v>
                </c:pt>
                <c:pt idx="499">
                  <c:v>-0.60337764214289291</c:v>
                </c:pt>
                <c:pt idx="500">
                  <c:v>-0.60353621048802009</c:v>
                </c:pt>
                <c:pt idx="501">
                  <c:v>-0.60369436982668445</c:v>
                </c:pt>
                <c:pt idx="502">
                  <c:v>-0.60385212124688126</c:v>
                </c:pt>
                <c:pt idx="503">
                  <c:v>-0.60400946583125059</c:v>
                </c:pt>
                <c:pt idx="504">
                  <c:v>-0.60416640465711402</c:v>
                </c:pt>
                <c:pt idx="505">
                  <c:v>-0.60432293879651056</c:v>
                </c:pt>
                <c:pt idx="506">
                  <c:v>-0.60447906931623374</c:v>
                </c:pt>
                <c:pt idx="507">
                  <c:v>-0.60463479727786718</c:v>
                </c:pt>
                <c:pt idx="508">
                  <c:v>-0.60479012373782071</c:v>
                </c:pt>
                <c:pt idx="509">
                  <c:v>-0.60494504974736452</c:v>
                </c:pt>
                <c:pt idx="510">
                  <c:v>-0.60509957635266554</c:v>
                </c:pt>
                <c:pt idx="511">
                  <c:v>-0.60525370459482175</c:v>
                </c:pt>
                <c:pt idx="512">
                  <c:v>-0.60540743550989573</c:v>
                </c:pt>
                <c:pt idx="513">
                  <c:v>-0.60556077012894993</c:v>
                </c:pt>
                <c:pt idx="514">
                  <c:v>-0.60571370947808012</c:v>
                </c:pt>
                <c:pt idx="515">
                  <c:v>-0.60586625457844823</c:v>
                </c:pt>
                <c:pt idx="516">
                  <c:v>-0.60601840644631677</c:v>
                </c:pt>
                <c:pt idx="517">
                  <c:v>-0.60617016609308061</c:v>
                </c:pt>
                <c:pt idx="518">
                  <c:v>-0.60632153452530058</c:v>
                </c:pt>
                <c:pt idx="519">
                  <c:v>-0.6064725127447349</c:v>
                </c:pt>
                <c:pt idx="520">
                  <c:v>-0.6066231017483722</c:v>
                </c:pt>
                <c:pt idx="521">
                  <c:v>-0.60677330252846262</c:v>
                </c:pt>
                <c:pt idx="522">
                  <c:v>-0.6069231160725499</c:v>
                </c:pt>
                <c:pt idx="523">
                  <c:v>-0.60707254336350192</c:v>
                </c:pt>
                <c:pt idx="524">
                  <c:v>-0.60722158537954263</c:v>
                </c:pt>
                <c:pt idx="525">
                  <c:v>-0.60737024309428211</c:v>
                </c:pt>
                <c:pt idx="526">
                  <c:v>-0.60751851747674701</c:v>
                </c:pt>
                <c:pt idx="527">
                  <c:v>-0.60766640949141149</c:v>
                </c:pt>
                <c:pt idx="528">
                  <c:v>-0.60781392009822632</c:v>
                </c:pt>
                <c:pt idx="529">
                  <c:v>-0.60796105025264868</c:v>
                </c:pt>
                <c:pt idx="530">
                  <c:v>-0.60810780090567262</c:v>
                </c:pt>
                <c:pt idx="531">
                  <c:v>-0.60825417300385698</c:v>
                </c:pt>
                <c:pt idx="532">
                  <c:v>-0.60840016748935488</c:v>
                </c:pt>
                <c:pt idx="533">
                  <c:v>-0.60854578529994252</c:v>
                </c:pt>
                <c:pt idx="534">
                  <c:v>-0.60869102736904768</c:v>
                </c:pt>
                <c:pt idx="535">
                  <c:v>-0.60883589462577781</c:v>
                </c:pt>
                <c:pt idx="536">
                  <c:v>-0.60898038799494769</c:v>
                </c:pt>
                <c:pt idx="537">
                  <c:v>-0.60912450839710808</c:v>
                </c:pt>
                <c:pt idx="538">
                  <c:v>-0.60926825674857255</c:v>
                </c:pt>
                <c:pt idx="539">
                  <c:v>-0.6094116339614446</c:v>
                </c:pt>
                <c:pt idx="540">
                  <c:v>-0.60955464094364553</c:v>
                </c:pt>
                <c:pt idx="541">
                  <c:v>-0.60969727859894085</c:v>
                </c:pt>
                <c:pt idx="542">
                  <c:v>-0.60983954782696648</c:v>
                </c:pt>
                <c:pt idx="543">
                  <c:v>-0.60998144952325595</c:v>
                </c:pt>
                <c:pt idx="544">
                  <c:v>-0.61012298457926617</c:v>
                </c:pt>
                <c:pt idx="545">
                  <c:v>-0.61026415388240352</c:v>
                </c:pt>
                <c:pt idx="546">
                  <c:v>-0.61040495831604935</c:v>
                </c:pt>
                <c:pt idx="547">
                  <c:v>-0.6105453987595858</c:v>
                </c:pt>
                <c:pt idx="548">
                  <c:v>-0.6106854760884215</c:v>
                </c:pt>
                <c:pt idx="549">
                  <c:v>-0.61082519117401546</c:v>
                </c:pt>
                <c:pt idx="550">
                  <c:v>-0.61096454488390339</c:v>
                </c:pt>
                <c:pt idx="551">
                  <c:v>-0.61110353808172191</c:v>
                </c:pt>
                <c:pt idx="552">
                  <c:v>-0.61124217162723282</c:v>
                </c:pt>
                <c:pt idx="553">
                  <c:v>-0.61138044637634759</c:v>
                </c:pt>
                <c:pt idx="554">
                  <c:v>-0.6115183631811516</c:v>
                </c:pt>
                <c:pt idx="555">
                  <c:v>-0.61165592288992809</c:v>
                </c:pt>
                <c:pt idx="556">
                  <c:v>-0.61179312634718164</c:v>
                </c:pt>
                <c:pt idx="557">
                  <c:v>-0.61192997439366204</c:v>
                </c:pt>
                <c:pt idx="558">
                  <c:v>-0.61206646786638763</c:v>
                </c:pt>
                <c:pt idx="559">
                  <c:v>-0.61220260759866807</c:v>
                </c:pt>
                <c:pt idx="560">
                  <c:v>-0.61233839442012761</c:v>
                </c:pt>
                <c:pt idx="561">
                  <c:v>-0.6124738291567281</c:v>
                </c:pt>
                <c:pt idx="562">
                  <c:v>-0.61260891263079154</c:v>
                </c:pt>
                <c:pt idx="563">
                  <c:v>-0.61274364566102191</c:v>
                </c:pt>
                <c:pt idx="564">
                  <c:v>-0.61287802906252808</c:v>
                </c:pt>
                <c:pt idx="565">
                  <c:v>-0.61301206364684635</c:v>
                </c:pt>
                <c:pt idx="566">
                  <c:v>-0.61314575022196072</c:v>
                </c:pt>
                <c:pt idx="567">
                  <c:v>-0.61327908959232647</c:v>
                </c:pt>
                <c:pt idx="568">
                  <c:v>-0.61341208255889046</c:v>
                </c:pt>
                <c:pt idx="569">
                  <c:v>-0.61354472991911324</c:v>
                </c:pt>
                <c:pt idx="570">
                  <c:v>-0.61367703246698968</c:v>
                </c:pt>
                <c:pt idx="571">
                  <c:v>-0.61380899099307085</c:v>
                </c:pt>
                <c:pt idx="572">
                  <c:v>-0.61394060628448421</c:v>
                </c:pt>
                <c:pt idx="573">
                  <c:v>-0.6140718791249542</c:v>
                </c:pt>
                <c:pt idx="574">
                  <c:v>-0.61420281029482404</c:v>
                </c:pt>
                <c:pt idx="575">
                  <c:v>-0.61433340057107444</c:v>
                </c:pt>
                <c:pt idx="576">
                  <c:v>-0.6144636507273451</c:v>
                </c:pt>
                <c:pt idx="577">
                  <c:v>-0.61459356153395428</c:v>
                </c:pt>
                <c:pt idx="578">
                  <c:v>-0.61472313375791887</c:v>
                </c:pt>
                <c:pt idx="579">
                  <c:v>-0.61485236816297473</c:v>
                </c:pt>
                <c:pt idx="580">
                  <c:v>-0.61498126550959464</c:v>
                </c:pt>
                <c:pt idx="581">
                  <c:v>-0.61510982655500968</c:v>
                </c:pt>
                <c:pt idx="582">
                  <c:v>-0.6152380520532279</c:v>
                </c:pt>
                <c:pt idx="583">
                  <c:v>-0.61536594275505274</c:v>
                </c:pt>
                <c:pt idx="584">
                  <c:v>-0.61549349940810316</c:v>
                </c:pt>
                <c:pt idx="585">
                  <c:v>-0.61562072275683222</c:v>
                </c:pt>
                <c:pt idx="586">
                  <c:v>-0.61574761354254504</c:v>
                </c:pt>
                <c:pt idx="587">
                  <c:v>-0.61587417250341858</c:v>
                </c:pt>
                <c:pt idx="588">
                  <c:v>-0.61600040037451953</c:v>
                </c:pt>
                <c:pt idx="589">
                  <c:v>-0.61612629788782258</c:v>
                </c:pt>
                <c:pt idx="590">
                  <c:v>-0.61625186577222857</c:v>
                </c:pt>
                <c:pt idx="591">
                  <c:v>-0.61637710475358243</c:v>
                </c:pt>
                <c:pt idx="592">
                  <c:v>-0.6165020155546922</c:v>
                </c:pt>
                <c:pt idx="593">
                  <c:v>-0.61662659889534466</c:v>
                </c:pt>
                <c:pt idx="594">
                  <c:v>-0.616750855492325</c:v>
                </c:pt>
                <c:pt idx="595">
                  <c:v>-0.61687478605943369</c:v>
                </c:pt>
                <c:pt idx="596">
                  <c:v>-0.61699839130750278</c:v>
                </c:pt>
                <c:pt idx="597">
                  <c:v>-0.61712167194441492</c:v>
                </c:pt>
                <c:pt idx="598">
                  <c:v>-0.61724462867511898</c:v>
                </c:pt>
                <c:pt idx="599">
                  <c:v>-0.61736726220164839</c:v>
                </c:pt>
                <c:pt idx="600">
                  <c:v>-0.61748957322313647</c:v>
                </c:pt>
                <c:pt idx="601">
                  <c:v>-0.61761156243583426</c:v>
                </c:pt>
                <c:pt idx="602">
                  <c:v>-0.6177332305331269</c:v>
                </c:pt>
                <c:pt idx="603">
                  <c:v>-0.61785457820555001</c:v>
                </c:pt>
                <c:pt idx="604">
                  <c:v>-0.61797560614080571</c:v>
                </c:pt>
                <c:pt idx="605">
                  <c:v>-0.61809631502377982</c:v>
                </c:pt>
                <c:pt idx="606">
                  <c:v>-0.61821670553655705</c:v>
                </c:pt>
                <c:pt idx="607">
                  <c:v>-0.61833677835843703</c:v>
                </c:pt>
                <c:pt idx="608">
                  <c:v>-0.61845653416595092</c:v>
                </c:pt>
                <c:pt idx="609">
                  <c:v>-0.61857597363287697</c:v>
                </c:pt>
                <c:pt idx="610">
                  <c:v>-0.61869509743025475</c:v>
                </c:pt>
                <c:pt idx="611">
                  <c:v>-0.61881390622640331</c:v>
                </c:pt>
                <c:pt idx="612">
                  <c:v>-0.61893240068693445</c:v>
                </c:pt>
                <c:pt idx="613">
                  <c:v>-0.61905058147476866</c:v>
                </c:pt>
                <c:pt idx="614">
                  <c:v>-0.61916844925015058</c:v>
                </c:pt>
                <c:pt idx="615">
                  <c:v>-0.61928600467066397</c:v>
                </c:pt>
                <c:pt idx="616">
                  <c:v>-0.6194032483912465</c:v>
                </c:pt>
                <c:pt idx="617">
                  <c:v>-0.6195201810642047</c:v>
                </c:pt>
                <c:pt idx="618">
                  <c:v>-0.61963680333922888</c:v>
                </c:pt>
                <c:pt idx="619">
                  <c:v>-0.61975311586340753</c:v>
                </c:pt>
                <c:pt idx="620">
                  <c:v>-0.61986911928124211</c:v>
                </c:pt>
                <c:pt idx="621">
                  <c:v>-0.61998481423466123</c:v>
                </c:pt>
                <c:pt idx="622">
                  <c:v>-0.62010020136303534</c:v>
                </c:pt>
                <c:pt idx="623">
                  <c:v>-0.62021528130319059</c:v>
                </c:pt>
                <c:pt idx="624">
                  <c:v>-0.62033005468942293</c:v>
                </c:pt>
                <c:pt idx="625">
                  <c:v>-0.62044452215351287</c:v>
                </c:pt>
                <c:pt idx="626">
                  <c:v>-0.62055868432473849</c:v>
                </c:pt>
                <c:pt idx="627">
                  <c:v>-0.62067254182988962</c:v>
                </c:pt>
                <c:pt idx="628">
                  <c:v>-0.62078609529328188</c:v>
                </c:pt>
                <c:pt idx="629">
                  <c:v>-0.62089934533676983</c:v>
                </c:pt>
                <c:pt idx="630">
                  <c:v>-0.62101229257976065</c:v>
                </c:pt>
                <c:pt idx="631">
                  <c:v>-0.62112493763922794</c:v>
                </c:pt>
                <c:pt idx="632">
                  <c:v>-0.62123728112972454</c:v>
                </c:pt>
                <c:pt idx="633">
                  <c:v>-0.62134932366339612</c:v>
                </c:pt>
                <c:pt idx="634">
                  <c:v>-0.62146106584999417</c:v>
                </c:pt>
                <c:pt idx="635">
                  <c:v>-0.62157250829688904</c:v>
                </c:pt>
                <c:pt idx="636">
                  <c:v>-0.62168365160908345</c:v>
                </c:pt>
                <c:pt idx="637">
                  <c:v>-0.62179449638922424</c:v>
                </c:pt>
                <c:pt idx="638">
                  <c:v>-0.62190504323761631</c:v>
                </c:pt>
                <c:pt idx="639">
                  <c:v>-0.62201529275223488</c:v>
                </c:pt>
                <c:pt idx="640">
                  <c:v>-0.6221252455287376</c:v>
                </c:pt>
                <c:pt idx="641">
                  <c:v>-0.62223490216047816</c:v>
                </c:pt>
                <c:pt idx="642">
                  <c:v>-0.62234426323851766</c:v>
                </c:pt>
                <c:pt idx="643">
                  <c:v>-0.62245332935163777</c:v>
                </c:pt>
                <c:pt idx="644">
                  <c:v>-0.62256210108635235</c:v>
                </c:pt>
                <c:pt idx="645">
                  <c:v>-0.6226705790269198</c:v>
                </c:pt>
                <c:pt idx="646">
                  <c:v>-0.62277876375535601</c:v>
                </c:pt>
                <c:pt idx="647">
                  <c:v>-0.62288665585144454</c:v>
                </c:pt>
                <c:pt idx="648">
                  <c:v>-0.62299425589275059</c:v>
                </c:pt>
                <c:pt idx="649">
                  <c:v>-0.62310156445463138</c:v>
                </c:pt>
                <c:pt idx="650">
                  <c:v>-0.62320858211024854</c:v>
                </c:pt>
                <c:pt idx="651">
                  <c:v>-0.62331530943057978</c:v>
                </c:pt>
                <c:pt idx="652">
                  <c:v>-0.62342174698443031</c:v>
                </c:pt>
                <c:pt idx="653">
                  <c:v>-0.62352789533844455</c:v>
                </c:pt>
                <c:pt idx="654">
                  <c:v>-0.62363375505711705</c:v>
                </c:pt>
                <c:pt idx="655">
                  <c:v>-0.62373932670280485</c:v>
                </c:pt>
                <c:pt idx="656">
                  <c:v>-0.62384461083573794</c:v>
                </c:pt>
                <c:pt idx="657">
                  <c:v>-0.62394960801403054</c:v>
                </c:pt>
                <c:pt idx="658">
                  <c:v>-0.62405431879369277</c:v>
                </c:pt>
                <c:pt idx="659">
                  <c:v>-0.624158743728641</c:v>
                </c:pt>
                <c:pt idx="660">
                  <c:v>-0.62426288337070968</c:v>
                </c:pt>
                <c:pt idx="661">
                  <c:v>-0.62436673826966105</c:v>
                </c:pt>
                <c:pt idx="662">
                  <c:v>-0.62447030897319733</c:v>
                </c:pt>
                <c:pt idx="663">
                  <c:v>-0.62457359602697049</c:v>
                </c:pt>
                <c:pt idx="664">
                  <c:v>-0.62467659997459335</c:v>
                </c:pt>
                <c:pt idx="665">
                  <c:v>-0.62477932135765024</c:v>
                </c:pt>
                <c:pt idx="666">
                  <c:v>-0.62488176071570734</c:v>
                </c:pt>
                <c:pt idx="667">
                  <c:v>-0.62498391858632307</c:v>
                </c:pt>
                <c:pt idx="668">
                  <c:v>-0.62508579550505905</c:v>
                </c:pt>
                <c:pt idx="669">
                  <c:v>-0.62518739200548989</c:v>
                </c:pt>
                <c:pt idx="670">
                  <c:v>-0.6252887086192136</c:v>
                </c:pt>
                <c:pt idx="671">
                  <c:v>-0.62538974587586171</c:v>
                </c:pt>
                <c:pt idx="672">
                  <c:v>-0.62549050430310982</c:v>
                </c:pt>
                <c:pt idx="673">
                  <c:v>-0.62559098442668726</c:v>
                </c:pt>
                <c:pt idx="674">
                  <c:v>-0.62569118677038671</c:v>
                </c:pt>
                <c:pt idx="675">
                  <c:v>-0.62579111185607506</c:v>
                </c:pt>
                <c:pt idx="676">
                  <c:v>-0.62589076020370293</c:v>
                </c:pt>
                <c:pt idx="677">
                  <c:v>-0.62599013233131395</c:v>
                </c:pt>
                <c:pt idx="678">
                  <c:v>-0.62608922875505502</c:v>
                </c:pt>
                <c:pt idx="679">
                  <c:v>-0.62618804998918598</c:v>
                </c:pt>
                <c:pt idx="680">
                  <c:v>-0.62628659654608898</c:v>
                </c:pt>
                <c:pt idx="681">
                  <c:v>-0.62638486893627809</c:v>
                </c:pt>
                <c:pt idx="682">
                  <c:v>-0.62648286766840855</c:v>
                </c:pt>
                <c:pt idx="683">
                  <c:v>-0.62658059324928728</c:v>
                </c:pt>
                <c:pt idx="684">
                  <c:v>-0.62667804618388046</c:v>
                </c:pt>
                <c:pt idx="685">
                  <c:v>-0.62677522697532428</c:v>
                </c:pt>
                <c:pt idx="686">
                  <c:v>-0.62687213612493364</c:v>
                </c:pt>
                <c:pt idx="687">
                  <c:v>-0.62696877413221119</c:v>
                </c:pt>
                <c:pt idx="688">
                  <c:v>-0.62706514149485659</c:v>
                </c:pt>
                <c:pt idx="689">
                  <c:v>-0.62716123870877571</c:v>
                </c:pt>
                <c:pt idx="690">
                  <c:v>-0.62725706626808975</c:v>
                </c:pt>
                <c:pt idx="691">
                  <c:v>-0.62735262466514297</c:v>
                </c:pt>
                <c:pt idx="692">
                  <c:v>-0.62744791439051362</c:v>
                </c:pt>
                <c:pt idx="693">
                  <c:v>-0.62754293593302113</c:v>
                </c:pt>
                <c:pt idx="694">
                  <c:v>-0.62763768977973522</c:v>
                </c:pt>
                <c:pt idx="695">
                  <c:v>-0.62773217641598511</c:v>
                </c:pt>
                <c:pt idx="696">
                  <c:v>-0.62782639632536807</c:v>
                </c:pt>
                <c:pt idx="697">
                  <c:v>-0.62792034998975721</c:v>
                </c:pt>
                <c:pt idx="698">
                  <c:v>-0.62801403788931087</c:v>
                </c:pt>
                <c:pt idx="699">
                  <c:v>-0.62810746050248101</c:v>
                </c:pt>
                <c:pt idx="700">
                  <c:v>-0.62820061830602147</c:v>
                </c:pt>
                <c:pt idx="701">
                  <c:v>-0.62829351177499604</c:v>
                </c:pt>
                <c:pt idx="702">
                  <c:v>-0.62838614138278737</c:v>
                </c:pt>
                <c:pt idx="703">
                  <c:v>-0.62847850760110502</c:v>
                </c:pt>
                <c:pt idx="704">
                  <c:v>-0.62857061089999355</c:v>
                </c:pt>
                <c:pt idx="705">
                  <c:v>-0.62866245174784074</c:v>
                </c:pt>
                <c:pt idx="706">
                  <c:v>-0.62875403061138568</c:v>
                </c:pt>
                <c:pt idx="707">
                  <c:v>-0.62884534795572733</c:v>
                </c:pt>
                <c:pt idx="708">
                  <c:v>-0.62893640424433128</c:v>
                </c:pt>
                <c:pt idx="709">
                  <c:v>-0.62902719993903944</c:v>
                </c:pt>
                <c:pt idx="710">
                  <c:v>-0.62911773550007644</c:v>
                </c:pt>
                <c:pt idx="711">
                  <c:v>-0.62920801138605831</c:v>
                </c:pt>
                <c:pt idx="712">
                  <c:v>-0.62929802805400004</c:v>
                </c:pt>
                <c:pt idx="713">
                  <c:v>-0.62938778595932343</c:v>
                </c:pt>
                <c:pt idx="714">
                  <c:v>-0.62947728555586491</c:v>
                </c:pt>
                <c:pt idx="715">
                  <c:v>-0.62956652729588258</c:v>
                </c:pt>
                <c:pt idx="716">
                  <c:v>-0.62965551163006472</c:v>
                </c:pt>
                <c:pt idx="717">
                  <c:v>-0.62974423900753707</c:v>
                </c:pt>
                <c:pt idx="718">
                  <c:v>-0.6298327098758697</c:v>
                </c:pt>
                <c:pt idx="719">
                  <c:v>-0.6299209246810854</c:v>
                </c:pt>
                <c:pt idx="720">
                  <c:v>-0.63000888386766685</c:v>
                </c:pt>
                <c:pt idx="721">
                  <c:v>-0.63009658787856326</c:v>
                </c:pt>
                <c:pt idx="722">
                  <c:v>-0.63018403715519922</c:v>
                </c:pt>
                <c:pt idx="723">
                  <c:v>-0.63027123213748038</c:v>
                </c:pt>
                <c:pt idx="724">
                  <c:v>-0.63035817326380184</c:v>
                </c:pt>
                <c:pt idx="725">
                  <c:v>-0.63044486097105479</c:v>
                </c:pt>
                <c:pt idx="726">
                  <c:v>-0.63053129569463362</c:v>
                </c:pt>
                <c:pt idx="727">
                  <c:v>-0.6306174778684438</c:v>
                </c:pt>
                <c:pt idx="728">
                  <c:v>-0.63070340792490787</c:v>
                </c:pt>
                <c:pt idx="729">
                  <c:v>-0.63078908629497288</c:v>
                </c:pt>
                <c:pt idx="730">
                  <c:v>-0.63087451340811806</c:v>
                </c:pt>
                <c:pt idx="731">
                  <c:v>-0.63095968969236094</c:v>
                </c:pt>
                <c:pt idx="732">
                  <c:v>-0.63104461557426417</c:v>
                </c:pt>
                <c:pt idx="733">
                  <c:v>-0.63112929147894281</c:v>
                </c:pt>
                <c:pt idx="734">
                  <c:v>-0.63121371783007163</c:v>
                </c:pt>
                <c:pt idx="735">
                  <c:v>-0.63129789504989042</c:v>
                </c:pt>
                <c:pt idx="736">
                  <c:v>-0.63138182355921202</c:v>
                </c:pt>
                <c:pt idx="737">
                  <c:v>-0.63146550377742883</c:v>
                </c:pt>
                <c:pt idx="738">
                  <c:v>-0.6315489361225185</c:v>
                </c:pt>
                <c:pt idx="739">
                  <c:v>-0.63163212101105204</c:v>
                </c:pt>
                <c:pt idx="740">
                  <c:v>-0.63171505885819901</c:v>
                </c:pt>
                <c:pt idx="741">
                  <c:v>-0.63179775007773509</c:v>
                </c:pt>
                <c:pt idx="742">
                  <c:v>-0.63188019508204774</c:v>
                </c:pt>
                <c:pt idx="743">
                  <c:v>-0.63196239428214318</c:v>
                </c:pt>
                <c:pt idx="744">
                  <c:v>-0.63204434808765297</c:v>
                </c:pt>
                <c:pt idx="745">
                  <c:v>-0.63212605690683954</c:v>
                </c:pt>
                <c:pt idx="746">
                  <c:v>-0.63220752114660328</c:v>
                </c:pt>
                <c:pt idx="747">
                  <c:v>-0.6322887412124889</c:v>
                </c:pt>
                <c:pt idx="748">
                  <c:v>-0.63236971750869109</c:v>
                </c:pt>
                <c:pt idx="749">
                  <c:v>-0.63245045043806103</c:v>
                </c:pt>
                <c:pt idx="750">
                  <c:v>-0.63253094040211288</c:v>
                </c:pt>
                <c:pt idx="751">
                  <c:v>-0.63261118780102976</c:v>
                </c:pt>
                <c:pt idx="752">
                  <c:v>-0.63269119303366916</c:v>
                </c:pt>
                <c:pt idx="753">
                  <c:v>-0.6327709564975702</c:v>
                </c:pt>
                <c:pt idx="754">
                  <c:v>-0.63285047858895882</c:v>
                </c:pt>
                <c:pt idx="755">
                  <c:v>-0.63292975970275434</c:v>
                </c:pt>
                <c:pt idx="756">
                  <c:v>-0.63300880023257466</c:v>
                </c:pt>
                <c:pt idx="757">
                  <c:v>-0.63308760057074331</c:v>
                </c:pt>
                <c:pt idx="758">
                  <c:v>-0.63316616110829438</c:v>
                </c:pt>
                <c:pt idx="759">
                  <c:v>-0.63324448223497842</c:v>
                </c:pt>
                <c:pt idx="760">
                  <c:v>-0.63332256433926915</c:v>
                </c:pt>
                <c:pt idx="761">
                  <c:v>-0.63340040780836848</c:v>
                </c:pt>
                <c:pt idx="762">
                  <c:v>-0.63347801302821227</c:v>
                </c:pt>
                <c:pt idx="763">
                  <c:v>-0.63355538038347659</c:v>
                </c:pt>
                <c:pt idx="764">
                  <c:v>-0.63363251025758294</c:v>
                </c:pt>
                <c:pt idx="765">
                  <c:v>-0.63370940303270373</c:v>
                </c:pt>
                <c:pt idx="766">
                  <c:v>-0.63378605908976893</c:v>
                </c:pt>
                <c:pt idx="767">
                  <c:v>-0.63386247880847024</c:v>
                </c:pt>
                <c:pt idx="768">
                  <c:v>-0.63393866256726816</c:v>
                </c:pt>
                <c:pt idx="769">
                  <c:v>-0.63401461074339593</c:v>
                </c:pt>
                <c:pt idx="770">
                  <c:v>-0.63409032371286622</c:v>
                </c:pt>
                <c:pt idx="771">
                  <c:v>-0.63416580185047644</c:v>
                </c:pt>
                <c:pt idx="772">
                  <c:v>-0.63424104552981353</c:v>
                </c:pt>
                <c:pt idx="773">
                  <c:v>-0.63431605512325984</c:v>
                </c:pt>
                <c:pt idx="774">
                  <c:v>-0.63439083100199889</c:v>
                </c:pt>
                <c:pt idx="775">
                  <c:v>-0.63446537353601973</c:v>
                </c:pt>
                <c:pt idx="776">
                  <c:v>-0.63453968309412301</c:v>
                </c:pt>
                <c:pt idx="777">
                  <c:v>-0.634613760043926</c:v>
                </c:pt>
                <c:pt idx="778">
                  <c:v>-0.63468760475186803</c:v>
                </c:pt>
                <c:pt idx="779">
                  <c:v>-0.63476121758321502</c:v>
                </c:pt>
                <c:pt idx="780">
                  <c:v>-0.63483459890206595</c:v>
                </c:pt>
                <c:pt idx="781">
                  <c:v>-0.63490774907135672</c:v>
                </c:pt>
                <c:pt idx="782">
                  <c:v>-0.63498066845286572</c:v>
                </c:pt>
                <c:pt idx="783">
                  <c:v>-0.63505335740721969</c:v>
                </c:pt>
                <c:pt idx="784">
                  <c:v>-0.63512581629389742</c:v>
                </c:pt>
                <c:pt idx="785">
                  <c:v>-0.63519804547123604</c:v>
                </c:pt>
                <c:pt idx="786">
                  <c:v>-0.63527004529643505</c:v>
                </c:pt>
                <c:pt idx="787">
                  <c:v>-0.63534181612556218</c:v>
                </c:pt>
                <c:pt idx="788">
                  <c:v>-0.6354133583135575</c:v>
                </c:pt>
                <c:pt idx="789">
                  <c:v>-0.6354846722142391</c:v>
                </c:pt>
                <c:pt idx="790">
                  <c:v>-0.63555575818030741</c:v>
                </c:pt>
                <c:pt idx="791">
                  <c:v>-0.63562661656335062</c:v>
                </c:pt>
                <c:pt idx="792">
                  <c:v>-0.63569724771384872</c:v>
                </c:pt>
                <c:pt idx="793">
                  <c:v>-0.63576765198117946</c:v>
                </c:pt>
                <c:pt idx="794">
                  <c:v>-0.6358378297136219</c:v>
                </c:pt>
                <c:pt idx="795">
                  <c:v>-0.63590778125836223</c:v>
                </c:pt>
                <c:pt idx="796">
                  <c:v>-0.63597750696149757</c:v>
                </c:pt>
                <c:pt idx="797">
                  <c:v>-0.63604700716804163</c:v>
                </c:pt>
                <c:pt idx="798">
                  <c:v>-0.63611628222192895</c:v>
                </c:pt>
                <c:pt idx="799">
                  <c:v>-0.63618533246601894</c:v>
                </c:pt>
                <c:pt idx="800">
                  <c:v>-0.63625415824210163</c:v>
                </c:pt>
                <c:pt idx="801">
                  <c:v>-0.6363227598909017</c:v>
                </c:pt>
                <c:pt idx="802">
                  <c:v>-0.63639113775208267</c:v>
                </c:pt>
                <c:pt idx="803">
                  <c:v>-0.63645929216425257</c:v>
                </c:pt>
                <c:pt idx="804">
                  <c:v>-0.63652722346496715</c:v>
                </c:pt>
                <c:pt idx="805">
                  <c:v>-0.63659493199073558</c:v>
                </c:pt>
                <c:pt idx="806">
                  <c:v>-0.63666241807702373</c:v>
                </c:pt>
                <c:pt idx="807">
                  <c:v>-0.63672968205825997</c:v>
                </c:pt>
                <c:pt idx="808">
                  <c:v>-0.6367967242678384</c:v>
                </c:pt>
                <c:pt idx="809">
                  <c:v>-0.63686354503812381</c:v>
                </c:pt>
                <c:pt idx="810">
                  <c:v>-0.63693014470045617</c:v>
                </c:pt>
                <c:pt idx="811">
                  <c:v>-0.63699652358515457</c:v>
                </c:pt>
                <c:pt idx="812">
                  <c:v>-0.63706268202152228</c:v>
                </c:pt>
                <c:pt idx="813">
                  <c:v>-0.63712862033784989</c:v>
                </c:pt>
                <c:pt idx="814">
                  <c:v>-0.63719433886142074</c:v>
                </c:pt>
                <c:pt idx="815">
                  <c:v>-0.6372598379185147</c:v>
                </c:pt>
                <c:pt idx="816">
                  <c:v>-0.63732511783441215</c:v>
                </c:pt>
                <c:pt idx="817">
                  <c:v>-0.63739017893339878</c:v>
                </c:pt>
                <c:pt idx="818">
                  <c:v>-0.63745502153876921</c:v>
                </c:pt>
                <c:pt idx="819">
                  <c:v>-0.63751964597283162</c:v>
                </c:pt>
                <c:pt idx="820">
                  <c:v>-0.63758405255691153</c:v>
                </c:pt>
                <c:pt idx="821">
                  <c:v>-0.63764824161135625</c:v>
                </c:pt>
                <c:pt idx="822">
                  <c:v>-0.63771221345553875</c:v>
                </c:pt>
                <c:pt idx="823">
                  <c:v>-0.63777596840786188</c:v>
                </c:pt>
                <c:pt idx="824">
                  <c:v>-0.63783950678576196</c:v>
                </c:pt>
                <c:pt idx="825">
                  <c:v>-0.63790282890571381</c:v>
                </c:pt>
                <c:pt idx="826">
                  <c:v>-0.63796593508323363</c:v>
                </c:pt>
                <c:pt idx="827">
                  <c:v>-0.63802882563288388</c:v>
                </c:pt>
                <c:pt idx="828">
                  <c:v>-0.63809150086827682</c:v>
                </c:pt>
                <c:pt idx="829">
                  <c:v>-0.63815396110207834</c:v>
                </c:pt>
                <c:pt idx="830">
                  <c:v>-0.6382162066460122</c:v>
                </c:pt>
                <c:pt idx="831">
                  <c:v>-0.63827823781086368</c:v>
                </c:pt>
                <c:pt idx="832">
                  <c:v>-0.63834005490648393</c:v>
                </c:pt>
                <c:pt idx="833">
                  <c:v>-0.63840165824179307</c:v>
                </c:pt>
                <c:pt idx="834">
                  <c:v>-0.63846304812478472</c:v>
                </c:pt>
                <c:pt idx="835">
                  <c:v>-0.63852422486252958</c:v>
                </c:pt>
                <c:pt idx="836">
                  <c:v>-0.63858518876117898</c:v>
                </c:pt>
                <c:pt idx="837">
                  <c:v>-0.63864594012596898</c:v>
                </c:pt>
                <c:pt idx="838">
                  <c:v>-0.63870647926122415</c:v>
                </c:pt>
                <c:pt idx="839">
                  <c:v>-0.6387668064703611</c:v>
                </c:pt>
                <c:pt idx="840">
                  <c:v>-0.63882692205589242</c:v>
                </c:pt>
                <c:pt idx="841">
                  <c:v>-0.63888682631942995</c:v>
                </c:pt>
                <c:pt idx="842">
                  <c:v>-0.63894651956168935</c:v>
                </c:pt>
                <c:pt idx="843">
                  <c:v>-0.63900600208249247</c:v>
                </c:pt>
                <c:pt idx="844">
                  <c:v>-0.63906527418077219</c:v>
                </c:pt>
                <c:pt idx="845">
                  <c:v>-0.63912433615457553</c:v>
                </c:pt>
                <c:pt idx="846">
                  <c:v>-0.63918318830106713</c:v>
                </c:pt>
                <c:pt idx="847">
                  <c:v>-0.63924183091653286</c:v>
                </c:pt>
                <c:pt idx="848">
                  <c:v>-0.63930026429638398</c:v>
                </c:pt>
                <c:pt idx="849">
                  <c:v>-0.63935848873515988</c:v>
                </c:pt>
                <c:pt idx="850">
                  <c:v>-0.63941650452653176</c:v>
                </c:pt>
                <c:pt idx="851">
                  <c:v>-0.63947431196330695</c:v>
                </c:pt>
                <c:pt idx="852">
                  <c:v>-0.63953191133743126</c:v>
                </c:pt>
                <c:pt idx="853">
                  <c:v>-0.63958930293999294</c:v>
                </c:pt>
                <c:pt idx="854">
                  <c:v>-0.63964648706122662</c:v>
                </c:pt>
                <c:pt idx="855">
                  <c:v>-0.63970346399051592</c:v>
                </c:pt>
                <c:pt idx="856">
                  <c:v>-0.63976023401639748</c:v>
                </c:pt>
                <c:pt idx="857">
                  <c:v>-0.63981679742656361</c:v>
                </c:pt>
                <c:pt idx="858">
                  <c:v>-0.63987315450786708</c:v>
                </c:pt>
                <c:pt idx="859">
                  <c:v>-0.63992930554632288</c:v>
                </c:pt>
                <c:pt idx="860">
                  <c:v>-0.63998525082711255</c:v>
                </c:pt>
                <c:pt idx="861">
                  <c:v>-0.64004099063458697</c:v>
                </c:pt>
                <c:pt idx="862">
                  <c:v>-0.64009652525227045</c:v>
                </c:pt>
                <c:pt idx="863">
                  <c:v>-0.6401518549628632</c:v>
                </c:pt>
                <c:pt idx="864">
                  <c:v>-0.64020698004824483</c:v>
                </c:pt>
                <c:pt idx="865">
                  <c:v>-0.64026190078947798</c:v>
                </c:pt>
                <c:pt idx="866">
                  <c:v>-0.64031661746681112</c:v>
                </c:pt>
                <c:pt idx="867">
                  <c:v>-0.64037113035968196</c:v>
                </c:pt>
                <c:pt idx="868">
                  <c:v>-0.64042543974672095</c:v>
                </c:pt>
                <c:pt idx="869">
                  <c:v>-0.64047954590575384</c:v>
                </c:pt>
                <c:pt idx="870">
                  <c:v>-0.64053344911380505</c:v>
                </c:pt>
                <c:pt idx="871">
                  <c:v>-0.64058714964710173</c:v>
                </c:pt>
                <c:pt idx="872">
                  <c:v>-0.64064064778107532</c:v>
                </c:pt>
                <c:pt idx="873">
                  <c:v>-0.64069394379036604</c:v>
                </c:pt>
                <c:pt idx="874">
                  <c:v>-0.64074703794882526</c:v>
                </c:pt>
                <c:pt idx="875">
                  <c:v>-0.640799930529519</c:v>
                </c:pt>
                <c:pt idx="876">
                  <c:v>-0.64085262180473079</c:v>
                </c:pt>
                <c:pt idx="877">
                  <c:v>-0.64090511204596456</c:v>
                </c:pt>
                <c:pt idx="878">
                  <c:v>-0.64095740152394809</c:v>
                </c:pt>
                <c:pt idx="879">
                  <c:v>-0.6410094905086362</c:v>
                </c:pt>
                <c:pt idx="880">
                  <c:v>-0.64106137926921269</c:v>
                </c:pt>
                <c:pt idx="881">
                  <c:v>-0.64111306807409474</c:v>
                </c:pt>
                <c:pt idx="882">
                  <c:v>-0.64116455719093501</c:v>
                </c:pt>
                <c:pt idx="883">
                  <c:v>-0.64121584688662503</c:v>
                </c:pt>
                <c:pt idx="884">
                  <c:v>-0.64126693742729768</c:v>
                </c:pt>
                <c:pt idx="885">
                  <c:v>-0.64131782907833057</c:v>
                </c:pt>
                <c:pt idx="886">
                  <c:v>-0.64136852210434903</c:v>
                </c:pt>
                <c:pt idx="887">
                  <c:v>-0.64141901676922863</c:v>
                </c:pt>
                <c:pt idx="888">
                  <c:v>-0.64146931333609836</c:v>
                </c:pt>
                <c:pt idx="889">
                  <c:v>-0.64151941206734342</c:v>
                </c:pt>
                <c:pt idx="890">
                  <c:v>-0.6415693132246082</c:v>
                </c:pt>
                <c:pt idx="891">
                  <c:v>-0.64161901706879876</c:v>
                </c:pt>
                <c:pt idx="892">
                  <c:v>-0.64166852386008644</c:v>
                </c:pt>
                <c:pt idx="893">
                  <c:v>-0.64171783385790993</c:v>
                </c:pt>
                <c:pt idx="894">
                  <c:v>-0.64176694732097828</c:v>
                </c:pt>
                <c:pt idx="895">
                  <c:v>-0.6418158645072739</c:v>
                </c:pt>
                <c:pt idx="896">
                  <c:v>-0.64186458567405535</c:v>
                </c:pt>
                <c:pt idx="897">
                  <c:v>-0.64191311107785964</c:v>
                </c:pt>
                <c:pt idx="898">
                  <c:v>-0.6419614409745058</c:v>
                </c:pt>
                <c:pt idx="899">
                  <c:v>-0.64200957561909666</c:v>
                </c:pt>
                <c:pt idx="900">
                  <c:v>-0.64205751526602262</c:v>
                </c:pt>
                <c:pt idx="901">
                  <c:v>-0.6421052601689633</c:v>
                </c:pt>
                <c:pt idx="902">
                  <c:v>-0.64215281058089124</c:v>
                </c:pt>
                <c:pt idx="903">
                  <c:v>-0.64220016675407399</c:v>
                </c:pt>
                <c:pt idx="904">
                  <c:v>-0.64224732894007652</c:v>
                </c:pt>
                <c:pt idx="905">
                  <c:v>-0.64229429738976485</c:v>
                </c:pt>
                <c:pt idx="906">
                  <c:v>-0.64234107235330795</c:v>
                </c:pt>
                <c:pt idx="907">
                  <c:v>-0.64238765408018028</c:v>
                </c:pt>
                <c:pt idx="908">
                  <c:v>-0.64243404281916516</c:v>
                </c:pt>
                <c:pt idx="909">
                  <c:v>-0.64248023881835659</c:v>
                </c:pt>
                <c:pt idx="910">
                  <c:v>-0.6425262423251622</c:v>
                </c:pt>
                <c:pt idx="911">
                  <c:v>-0.64257205358630598</c:v>
                </c:pt>
                <c:pt idx="912">
                  <c:v>-0.64261767284783056</c:v>
                </c:pt>
                <c:pt idx="913">
                  <c:v>-0.6426631003551001</c:v>
                </c:pt>
                <c:pt idx="914">
                  <c:v>-0.64270833635280211</c:v>
                </c:pt>
                <c:pt idx="915">
                  <c:v>-0.64275338108495106</c:v>
                </c:pt>
                <c:pt idx="916">
                  <c:v>-0.64279823479489029</c:v>
                </c:pt>
                <c:pt idx="917">
                  <c:v>-0.64284289772529413</c:v>
                </c:pt>
                <c:pt idx="918">
                  <c:v>-0.64288737011817143</c:v>
                </c:pt>
                <c:pt idx="919">
                  <c:v>-0.64293165221486692</c:v>
                </c:pt>
                <c:pt idx="920">
                  <c:v>-0.64297574425606507</c:v>
                </c:pt>
                <c:pt idx="921">
                  <c:v>-0.64301964648179055</c:v>
                </c:pt>
                <c:pt idx="922">
                  <c:v>-0.64306335913141277</c:v>
                </c:pt>
                <c:pt idx="923">
                  <c:v>-0.64310688244364711</c:v>
                </c:pt>
                <c:pt idx="924">
                  <c:v>-0.64315021665655747</c:v>
                </c:pt>
                <c:pt idx="925">
                  <c:v>-0.64319336200755883</c:v>
                </c:pt>
                <c:pt idx="926">
                  <c:v>-0.64323631873342024</c:v>
                </c:pt>
                <c:pt idx="927">
                  <c:v>-0.64327908707026593</c:v>
                </c:pt>
                <c:pt idx="928">
                  <c:v>-0.64332166725357853</c:v>
                </c:pt>
                <c:pt idx="929">
                  <c:v>-0.64336405951820197</c:v>
                </c:pt>
                <c:pt idx="930">
                  <c:v>-0.64340626409834212</c:v>
                </c:pt>
                <c:pt idx="931">
                  <c:v>-0.64344828122757103</c:v>
                </c:pt>
                <c:pt idx="932">
                  <c:v>-0.64349011113882815</c:v>
                </c:pt>
                <c:pt idx="933">
                  <c:v>-0.64353175406442276</c:v>
                </c:pt>
                <c:pt idx="934">
                  <c:v>-0.64357321023603675</c:v>
                </c:pt>
                <c:pt idx="935">
                  <c:v>-0.6436144798847262</c:v>
                </c:pt>
                <c:pt idx="936">
                  <c:v>-0.64365556324092477</c:v>
                </c:pt>
                <c:pt idx="937">
                  <c:v>-0.64369646053444463</c:v>
                </c:pt>
                <c:pt idx="938">
                  <c:v>-0.64373717199447955</c:v>
                </c:pt>
                <c:pt idx="939">
                  <c:v>-0.64377769784960759</c:v>
                </c:pt>
                <c:pt idx="940">
                  <c:v>-0.64381803832779183</c:v>
                </c:pt>
                <c:pt idx="941">
                  <c:v>-0.64385819365638419</c:v>
                </c:pt>
                <c:pt idx="942">
                  <c:v>-0.64389816406212697</c:v>
                </c:pt>
                <c:pt idx="943">
                  <c:v>-0.64393794977115471</c:v>
                </c:pt>
                <c:pt idx="944">
                  <c:v>-0.64397755100899712</c:v>
                </c:pt>
                <c:pt idx="945">
                  <c:v>-0.64401696800058084</c:v>
                </c:pt>
                <c:pt idx="946">
                  <c:v>-0.64405620097023175</c:v>
                </c:pt>
                <c:pt idx="947">
                  <c:v>-0.64409525014167712</c:v>
                </c:pt>
                <c:pt idx="948">
                  <c:v>-0.6441341157380478</c:v>
                </c:pt>
                <c:pt idx="949">
                  <c:v>-0.64417279798188021</c:v>
                </c:pt>
                <c:pt idx="950">
                  <c:v>-0.6442112970951186</c:v>
                </c:pt>
                <c:pt idx="951">
                  <c:v>-0.64424961329911756</c:v>
                </c:pt>
                <c:pt idx="952">
                  <c:v>-0.64428774681464329</c:v>
                </c:pt>
                <c:pt idx="953">
                  <c:v>-0.64432569786187643</c:v>
                </c:pt>
                <c:pt idx="954">
                  <c:v>-0.644363466660414</c:v>
                </c:pt>
                <c:pt idx="955">
                  <c:v>-0.64440105342927134</c:v>
                </c:pt>
                <c:pt idx="956">
                  <c:v>-0.64443845838688418</c:v>
                </c:pt>
                <c:pt idx="957">
                  <c:v>-0.64447568175111114</c:v>
                </c:pt>
                <c:pt idx="958">
                  <c:v>-0.64451272373923507</c:v>
                </c:pt>
                <c:pt idx="959">
                  <c:v>-0.64454958456796585</c:v>
                </c:pt>
                <c:pt idx="960">
                  <c:v>-0.64458626445344169</c:v>
                </c:pt>
                <c:pt idx="961">
                  <c:v>-0.64462276361123205</c:v>
                </c:pt>
                <c:pt idx="962">
                  <c:v>-0.64465908225633872</c:v>
                </c:pt>
                <c:pt idx="963">
                  <c:v>-0.64469522060319862</c:v>
                </c:pt>
                <c:pt idx="964">
                  <c:v>-0.64473117886568521</c:v>
                </c:pt>
                <c:pt idx="965">
                  <c:v>-0.64476695725711108</c:v>
                </c:pt>
                <c:pt idx="966">
                  <c:v>-0.64480255599022929</c:v>
                </c:pt>
                <c:pt idx="967">
                  <c:v>-0.64483797527723574</c:v>
                </c:pt>
                <c:pt idx="968">
                  <c:v>-0.64487321532977138</c:v>
                </c:pt>
                <c:pt idx="969">
                  <c:v>-0.64490827635892334</c:v>
                </c:pt>
                <c:pt idx="970">
                  <c:v>-0.64494315857522799</c:v>
                </c:pt>
                <c:pt idx="971">
                  <c:v>-0.6449778621886717</c:v>
                </c:pt>
                <c:pt idx="972">
                  <c:v>-0.64501238740869371</c:v>
                </c:pt>
                <c:pt idx="973">
                  <c:v>-0.64504673444418803</c:v>
                </c:pt>
                <c:pt idx="974">
                  <c:v>-0.64508090350350411</c:v>
                </c:pt>
                <c:pt idx="975">
                  <c:v>-0.64511489479445072</c:v>
                </c:pt>
                <c:pt idx="976">
                  <c:v>-0.64514870852429607</c:v>
                </c:pt>
                <c:pt idx="977">
                  <c:v>-0.64518234489977078</c:v>
                </c:pt>
                <c:pt idx="978">
                  <c:v>-0.64521580412706936</c:v>
                </c:pt>
                <c:pt idx="979">
                  <c:v>-0.64524908641185208</c:v>
                </c:pt>
                <c:pt idx="980">
                  <c:v>-0.64528219195924685</c:v>
                </c:pt>
                <c:pt idx="981">
                  <c:v>-0.64531512097385135</c:v>
                </c:pt>
                <c:pt idx="982">
                  <c:v>-0.64534787365973445</c:v>
                </c:pt>
                <c:pt idx="983">
                  <c:v>-0.64538045022043811</c:v>
                </c:pt>
                <c:pt idx="984">
                  <c:v>-0.6454128508589797</c:v>
                </c:pt>
                <c:pt idx="985">
                  <c:v>-0.64544507577785337</c:v>
                </c:pt>
                <c:pt idx="986">
                  <c:v>-0.64547712517903155</c:v>
                </c:pt>
                <c:pt idx="987">
                  <c:v>-0.64550899926396765</c:v>
                </c:pt>
                <c:pt idx="988">
                  <c:v>-0.64554069823359728</c:v>
                </c:pt>
                <c:pt idx="989">
                  <c:v>-0.64557222228833988</c:v>
                </c:pt>
                <c:pt idx="990">
                  <c:v>-0.64560357162810111</c:v>
                </c:pt>
                <c:pt idx="991">
                  <c:v>-0.64563474645227403</c:v>
                </c:pt>
                <c:pt idx="992">
                  <c:v>-0.6456657469597411</c:v>
                </c:pt>
                <c:pt idx="993">
                  <c:v>-0.64569657334887587</c:v>
                </c:pt>
                <c:pt idx="994">
                  <c:v>-0.64572722581754505</c:v>
                </c:pt>
                <c:pt idx="995">
                  <c:v>-0.64575770456310988</c:v>
                </c:pt>
                <c:pt idx="996">
                  <c:v>-0.64578800978242779</c:v>
                </c:pt>
                <c:pt idx="997">
                  <c:v>-0.6458181416718547</c:v>
                </c:pt>
                <c:pt idx="998">
                  <c:v>-0.64584810042724572</c:v>
                </c:pt>
                <c:pt idx="999">
                  <c:v>-0.64587788624395825</c:v>
                </c:pt>
                <c:pt idx="1000">
                  <c:v>-0.64590749931685254</c:v>
                </c:pt>
                <c:pt idx="1001">
                  <c:v>-0.64593693984029354</c:v>
                </c:pt>
                <c:pt idx="1002">
                  <c:v>-0.64596620800815341</c:v>
                </c:pt>
                <c:pt idx="1003">
                  <c:v>-0.645995304013812</c:v>
                </c:pt>
                <c:pt idx="1004">
                  <c:v>-0.64602422805015947</c:v>
                </c:pt>
                <c:pt idx="1005">
                  <c:v>-0.64605298030959757</c:v>
                </c:pt>
                <c:pt idx="1006">
                  <c:v>-0.64608156098404124</c:v>
                </c:pt>
                <c:pt idx="1007">
                  <c:v>-0.64610997026492045</c:v>
                </c:pt>
                <c:pt idx="1008">
                  <c:v>-0.6461382083431817</c:v>
                </c:pt>
                <c:pt idx="1009">
                  <c:v>-0.64616627540928973</c:v>
                </c:pt>
                <c:pt idx="1010">
                  <c:v>-0.64619417165322912</c:v>
                </c:pt>
                <c:pt idx="1011">
                  <c:v>-0.64622189726450585</c:v>
                </c:pt>
                <c:pt idx="1012">
                  <c:v>-0.64624945243214926</c:v>
                </c:pt>
                <c:pt idx="1013">
                  <c:v>-0.64627683734471297</c:v>
                </c:pt>
                <c:pt idx="1014">
                  <c:v>-0.64630405219027709</c:v>
                </c:pt>
                <c:pt idx="1015">
                  <c:v>-0.64633109715644976</c:v>
                </c:pt>
                <c:pt idx="1016">
                  <c:v>-0.64635797243036819</c:v>
                </c:pt>
                <c:pt idx="1017">
                  <c:v>-0.64638467819870093</c:v>
                </c:pt>
                <c:pt idx="1018">
                  <c:v>-0.64641121464764917</c:v>
                </c:pt>
                <c:pt idx="1019">
                  <c:v>-0.64643758196294809</c:v>
                </c:pt>
                <c:pt idx="1020">
                  <c:v>-0.64646378032986873</c:v>
                </c:pt>
                <c:pt idx="1021">
                  <c:v>-0.64648980993321936</c:v>
                </c:pt>
                <c:pt idx="1022">
                  <c:v>-0.64651567095734708</c:v>
                </c:pt>
                <c:pt idx="1023">
                  <c:v>-0.64654136358613934</c:v>
                </c:pt>
                <c:pt idx="1024">
                  <c:v>-0.64656688800302564</c:v>
                </c:pt>
                <c:pt idx="1025">
                  <c:v>-0.64659224439097873</c:v>
                </c:pt>
                <c:pt idx="1026">
                  <c:v>-0.64661743293251628</c:v>
                </c:pt>
                <c:pt idx="1027">
                  <c:v>-0.64664245380970264</c:v>
                </c:pt>
                <c:pt idx="1028">
                  <c:v>-0.64666730720414978</c:v>
                </c:pt>
                <c:pt idx="1029">
                  <c:v>-0.64669199329701932</c:v>
                </c:pt>
                <c:pt idx="1030">
                  <c:v>-0.64671651226902394</c:v>
                </c:pt>
                <c:pt idx="1031">
                  <c:v>-0.64674086430042843</c:v>
                </c:pt>
                <c:pt idx="1032">
                  <c:v>-0.64676504957105174</c:v>
                </c:pt>
                <c:pt idx="1033">
                  <c:v>-0.64678906826026816</c:v>
                </c:pt>
                <c:pt idx="1034">
                  <c:v>-0.64681292054700867</c:v>
                </c:pt>
                <c:pt idx="1035">
                  <c:v>-0.64683660660976272</c:v>
                </c:pt>
                <c:pt idx="1036">
                  <c:v>-0.64686012662657943</c:v>
                </c:pt>
                <c:pt idx="1037">
                  <c:v>-0.64688348077506919</c:v>
                </c:pt>
                <c:pt idx="1038">
                  <c:v>-0.64690666923240481</c:v>
                </c:pt>
                <c:pt idx="1039">
                  <c:v>-0.64692969217532348</c:v>
                </c:pt>
                <c:pt idx="1040">
                  <c:v>-0.64695254978012773</c:v>
                </c:pt>
                <c:pt idx="1041">
                  <c:v>-0.64697524222268687</c:v>
                </c:pt>
                <c:pt idx="1042">
                  <c:v>-0.64699776967843892</c:v>
                </c:pt>
                <c:pt idx="1043">
                  <c:v>-0.64702013232239119</c:v>
                </c:pt>
                <c:pt idx="1044">
                  <c:v>-0.64704233032912273</c:v>
                </c:pt>
                <c:pt idx="1045">
                  <c:v>-0.64706436387278443</c:v>
                </c:pt>
                <c:pt idx="1046">
                  <c:v>-0.64708623312710178</c:v>
                </c:pt>
                <c:pt idx="1047">
                  <c:v>-0.64710793826537505</c:v>
                </c:pt>
                <c:pt idx="1048">
                  <c:v>-0.64712947946048149</c:v>
                </c:pt>
                <c:pt idx="1049">
                  <c:v>-0.64715085688487661</c:v>
                </c:pt>
                <c:pt idx="1050">
                  <c:v>-0.64717207071059479</c:v>
                </c:pt>
                <c:pt idx="1051">
                  <c:v>-0.64719312110925187</c:v>
                </c:pt>
                <c:pt idx="1052">
                  <c:v>-0.64721400825204545</c:v>
                </c:pt>
                <c:pt idx="1053">
                  <c:v>-0.64723473230975659</c:v>
                </c:pt>
                <c:pt idx="1054">
                  <c:v>-0.64725529345275168</c:v>
                </c:pt>
                <c:pt idx="1055">
                  <c:v>-0.64727569185098277</c:v>
                </c:pt>
                <c:pt idx="1056">
                  <c:v>-0.64729592767398969</c:v>
                </c:pt>
                <c:pt idx="1057">
                  <c:v>-0.64731600109090115</c:v>
                </c:pt>
                <c:pt idx="1058">
                  <c:v>-0.64733591227043585</c:v>
                </c:pt>
                <c:pt idx="1059">
                  <c:v>-0.64735566138090439</c:v>
                </c:pt>
                <c:pt idx="1060">
                  <c:v>-0.64737524859020967</c:v>
                </c:pt>
                <c:pt idx="1061">
                  <c:v>-0.64739467406584905</c:v>
                </c:pt>
                <c:pt idx="1062">
                  <c:v>-0.6474139379749152</c:v>
                </c:pt>
                <c:pt idx="1063">
                  <c:v>-0.64743304048409733</c:v>
                </c:pt>
                <c:pt idx="1064">
                  <c:v>-0.64745198175968299</c:v>
                </c:pt>
                <c:pt idx="1065">
                  <c:v>-0.64747076196755871</c:v>
                </c:pt>
                <c:pt idx="1066">
                  <c:v>-0.64748938127321165</c:v>
                </c:pt>
                <c:pt idx="1067">
                  <c:v>-0.64750783984173099</c:v>
                </c:pt>
                <c:pt idx="1068">
                  <c:v>-0.64752613783780866</c:v>
                </c:pt>
                <c:pt idx="1069">
                  <c:v>-0.64754427542574122</c:v>
                </c:pt>
                <c:pt idx="1070">
                  <c:v>-0.64756225276943069</c:v>
                </c:pt>
                <c:pt idx="1071">
                  <c:v>-0.64758007003238616</c:v>
                </c:pt>
                <c:pt idx="1072">
                  <c:v>-0.64759772737772447</c:v>
                </c:pt>
                <c:pt idx="1073">
                  <c:v>-0.64761522496817225</c:v>
                </c:pt>
                <c:pt idx="1074">
                  <c:v>-0.64763256296606653</c:v>
                </c:pt>
                <c:pt idx="1075">
                  <c:v>-0.64764974153335586</c:v>
                </c:pt>
                <c:pt idx="1076">
                  <c:v>-0.64766676083160235</c:v>
                </c:pt>
                <c:pt idx="1077">
                  <c:v>-0.64768362102198196</c:v>
                </c:pt>
                <c:pt idx="1078">
                  <c:v>-0.64770032226528629</c:v>
                </c:pt>
                <c:pt idx="1079">
                  <c:v>-0.6477168647219238</c:v>
                </c:pt>
                <c:pt idx="1080">
                  <c:v>-0.64773324855192072</c:v>
                </c:pt>
                <c:pt idx="1081">
                  <c:v>-0.64774947391492199</c:v>
                </c:pt>
                <c:pt idx="1082">
                  <c:v>-0.64776554097019357</c:v>
                </c:pt>
                <c:pt idx="1083">
                  <c:v>-0.64778144987662245</c:v>
                </c:pt>
                <c:pt idx="1084">
                  <c:v>-0.64779720079271819</c:v>
                </c:pt>
                <c:pt idx="1085">
                  <c:v>-0.64781279387661439</c:v>
                </c:pt>
                <c:pt idx="1086">
                  <c:v>-0.64782822928606976</c:v>
                </c:pt>
                <c:pt idx="1087">
                  <c:v>-0.64784350717846906</c:v>
                </c:pt>
                <c:pt idx="1088">
                  <c:v>-0.64785862771082448</c:v>
                </c:pt>
                <c:pt idx="1089">
                  <c:v>-0.6478735910397766</c:v>
                </c:pt>
                <c:pt idx="1090">
                  <c:v>-0.64788839732159575</c:v>
                </c:pt>
                <c:pt idx="1091">
                  <c:v>-0.64790304671218324</c:v>
                </c:pt>
                <c:pt idx="1092">
                  <c:v>-0.6479175393670723</c:v>
                </c:pt>
                <c:pt idx="1093">
                  <c:v>-0.64793187544142894</c:v>
                </c:pt>
                <c:pt idx="1094">
                  <c:v>-0.64794605509005376</c:v>
                </c:pt>
                <c:pt idx="1095">
                  <c:v>-0.64796007846738268</c:v>
                </c:pt>
                <c:pt idx="1096">
                  <c:v>-0.64797394572748834</c:v>
                </c:pt>
                <c:pt idx="1097">
                  <c:v>-0.64798765702408068</c:v>
                </c:pt>
                <c:pt idx="1098">
                  <c:v>-0.64800121251050846</c:v>
                </c:pt>
                <c:pt idx="1099">
                  <c:v>-0.64801461233976054</c:v>
                </c:pt>
                <c:pt idx="1100">
                  <c:v>-0.6480278566644665</c:v>
                </c:pt>
                <c:pt idx="1101">
                  <c:v>-0.64804094563689818</c:v>
                </c:pt>
                <c:pt idx="1102">
                  <c:v>-0.64805387940897052</c:v>
                </c:pt>
                <c:pt idx="1103">
                  <c:v>-0.64806665813224285</c:v>
                </c:pt>
                <c:pt idx="1104">
                  <c:v>-0.64807928195791964</c:v>
                </c:pt>
                <c:pt idx="1105">
                  <c:v>-0.64809175103685224</c:v>
                </c:pt>
                <c:pt idx="1106">
                  <c:v>-0.64810406551953925</c:v>
                </c:pt>
                <c:pt idx="1107">
                  <c:v>-0.64811622555612769</c:v>
                </c:pt>
                <c:pt idx="1108">
                  <c:v>-0.64812823129641495</c:v>
                </c:pt>
                <c:pt idx="1109">
                  <c:v>-0.64814008288984848</c:v>
                </c:pt>
                <c:pt idx="1110">
                  <c:v>-0.64815178048552813</c:v>
                </c:pt>
                <c:pt idx="1111">
                  <c:v>-0.64816332423220635</c:v>
                </c:pt>
                <c:pt idx="1112">
                  <c:v>-0.64817471427828943</c:v>
                </c:pt>
                <c:pt idx="1113">
                  <c:v>-0.64818595077183905</c:v>
                </c:pt>
                <c:pt idx="1114">
                  <c:v>-0.64819703386057248</c:v>
                </c:pt>
                <c:pt idx="1115">
                  <c:v>-0.64820796369186473</c:v>
                </c:pt>
                <c:pt idx="1116">
                  <c:v>-0.6482187404127483</c:v>
                </c:pt>
                <c:pt idx="1117">
                  <c:v>-0.64822936416991528</c:v>
                </c:pt>
                <c:pt idx="1118">
                  <c:v>-0.64823983510971772</c:v>
                </c:pt>
                <c:pt idx="1119">
                  <c:v>-0.64825015337816916</c:v>
                </c:pt>
                <c:pt idx="1120">
                  <c:v>-0.64826031912094517</c:v>
                </c:pt>
                <c:pt idx="1121">
                  <c:v>-0.64827033248338484</c:v>
                </c:pt>
                <c:pt idx="1122">
                  <c:v>-0.64828019361049138</c:v>
                </c:pt>
                <c:pt idx="1123">
                  <c:v>-0.6482899026469332</c:v>
                </c:pt>
                <c:pt idx="1124">
                  <c:v>-0.64829945973704539</c:v>
                </c:pt>
                <c:pt idx="1125">
                  <c:v>-0.64830886502483021</c:v>
                </c:pt>
                <c:pt idx="1126">
                  <c:v>-0.64831811865395794</c:v>
                </c:pt>
                <c:pt idx="1127">
                  <c:v>-0.64832722076776872</c:v>
                </c:pt>
                <c:pt idx="1128">
                  <c:v>-0.64833617150927236</c:v>
                </c:pt>
                <c:pt idx="1129">
                  <c:v>-0.64834497102115074</c:v>
                </c:pt>
                <c:pt idx="1130">
                  <c:v>-0.6483536194457572</c:v>
                </c:pt>
                <c:pt idx="1131">
                  <c:v>-0.6483621169251188</c:v>
                </c:pt>
                <c:pt idx="1132">
                  <c:v>-0.64837046360093686</c:v>
                </c:pt>
                <c:pt idx="1133">
                  <c:v>-0.64837865961458796</c:v>
                </c:pt>
                <c:pt idx="1134">
                  <c:v>-0.64838670510712426</c:v>
                </c:pt>
                <c:pt idx="1135">
                  <c:v>-0.64839460021927586</c:v>
                </c:pt>
                <c:pt idx="1136">
                  <c:v>-0.64840234509145056</c:v>
                </c:pt>
                <c:pt idx="1137">
                  <c:v>-0.64840993986373519</c:v>
                </c:pt>
                <c:pt idx="1138">
                  <c:v>-0.6484173846758966</c:v>
                </c:pt>
                <c:pt idx="1139">
                  <c:v>-0.64842467966738271</c:v>
                </c:pt>
                <c:pt idx="1140">
                  <c:v>-0.64843182497732332</c:v>
                </c:pt>
                <c:pt idx="1141">
                  <c:v>-0.64843882074453096</c:v>
                </c:pt>
                <c:pt idx="1142">
                  <c:v>-0.64844566710750207</c:v>
                </c:pt>
                <c:pt idx="1143">
                  <c:v>-0.64845236420441787</c:v>
                </c:pt>
                <c:pt idx="1144">
                  <c:v>-0.64845891217314477</c:v>
                </c:pt>
                <c:pt idx="1145">
                  <c:v>-0.64846531115123662</c:v>
                </c:pt>
                <c:pt idx="1146">
                  <c:v>-0.64847156127593375</c:v>
                </c:pt>
                <c:pt idx="1147">
                  <c:v>-0.64847766268416585</c:v>
                </c:pt>
                <c:pt idx="1148">
                  <c:v>-0.64848361551255107</c:v>
                </c:pt>
                <c:pt idx="1149">
                  <c:v>-0.64848941989739872</c:v>
                </c:pt>
                <c:pt idx="1150">
                  <c:v>-0.64849507597470846</c:v>
                </c:pt>
                <c:pt idx="1151">
                  <c:v>-0.6485005838801724</c:v>
                </c:pt>
                <c:pt idx="1152">
                  <c:v>-0.64850594374917558</c:v>
                </c:pt>
                <c:pt idx="1153">
                  <c:v>-0.64851115571679685</c:v>
                </c:pt>
                <c:pt idx="1154">
                  <c:v>-0.64851621991781006</c:v>
                </c:pt>
                <c:pt idx="1155">
                  <c:v>-0.64852113648668408</c:v>
                </c:pt>
                <c:pt idx="1156">
                  <c:v>-0.64852590555758516</c:v>
                </c:pt>
                <c:pt idx="1157">
                  <c:v>-0.64853052726437643</c:v>
                </c:pt>
                <c:pt idx="1158">
                  <c:v>-0.64853500174061918</c:v>
                </c:pt>
                <c:pt idx="1159">
                  <c:v>-0.64853932911957446</c:v>
                </c:pt>
                <c:pt idx="1160">
                  <c:v>-0.64854350953420292</c:v>
                </c:pt>
                <c:pt idx="1161">
                  <c:v>-0.64854754311716623</c:v>
                </c:pt>
                <c:pt idx="1162">
                  <c:v>-0.64855143000082793</c:v>
                </c:pt>
                <c:pt idx="1163">
                  <c:v>-0.64855517031725429</c:v>
                </c:pt>
                <c:pt idx="1164">
                  <c:v>-0.6485587641982149</c:v>
                </c:pt>
                <c:pt idx="1165">
                  <c:v>-0.64856221177518369</c:v>
                </c:pt>
                <c:pt idx="1166">
                  <c:v>-0.64856551317934019</c:v>
                </c:pt>
                <c:pt idx="1167">
                  <c:v>-0.64856866854156958</c:v>
                </c:pt>
                <c:pt idx="1168">
                  <c:v>-0.64857167799246429</c:v>
                </c:pt>
                <c:pt idx="1169">
                  <c:v>-0.64857454166232431</c:v>
                </c:pt>
                <c:pt idx="1170">
                  <c:v>-0.64857725968115831</c:v>
                </c:pt>
                <c:pt idx="1171">
                  <c:v>-0.64857983217868465</c:v>
                </c:pt>
                <c:pt idx="1172">
                  <c:v>-0.64858225928433133</c:v>
                </c:pt>
                <c:pt idx="1173">
                  <c:v>-0.64858454112723829</c:v>
                </c:pt>
                <c:pt idx="1174">
                  <c:v>-0.64858667783625701</c:v>
                </c:pt>
                <c:pt idx="1175">
                  <c:v>-0.64858866953995153</c:v>
                </c:pt>
                <c:pt idx="1176">
                  <c:v>-0.64859051636659981</c:v>
                </c:pt>
                <c:pt idx="1177">
                  <c:v>-0.64859221844419424</c:v>
                </c:pt>
                <c:pt idx="1178">
                  <c:v>-0.6485937759004422</c:v>
                </c:pt>
                <c:pt idx="1179">
                  <c:v>-0.64859518886276735</c:v>
                </c:pt>
                <c:pt idx="1180">
                  <c:v>-0.64859645745831007</c:v>
                </c:pt>
                <c:pt idx="1181">
                  <c:v>-0.64859758181392835</c:v>
                </c:pt>
                <c:pt idx="1182">
                  <c:v>-0.64859856205619892</c:v>
                </c:pt>
                <c:pt idx="1183">
                  <c:v>-0.64859939831141733</c:v>
                </c:pt>
                <c:pt idx="1184">
                  <c:v>-0.64860009070559954</c:v>
                </c:pt>
                <c:pt idx="1185">
                  <c:v>-0.64860063936448231</c:v>
                </c:pt>
                <c:pt idx="1186">
                  <c:v>-0.64860104441352395</c:v>
                </c:pt>
                <c:pt idx="1187">
                  <c:v>-0.64860130597790544</c:v>
                </c:pt>
                <c:pt idx="1188">
                  <c:v>-0.64860142418253053</c:v>
                </c:pt>
                <c:pt idx="1189">
                  <c:v>-0.6486013991520273</c:v>
                </c:pt>
                <c:pt idx="1190">
                  <c:v>-0.64860123101074862</c:v>
                </c:pt>
                <c:pt idx="1191">
                  <c:v>-0.64860091988277291</c:v>
                </c:pt>
                <c:pt idx="1192">
                  <c:v>-0.64860046589190479</c:v>
                </c:pt>
                <c:pt idx="1193">
                  <c:v>-0.648599869161676</c:v>
                </c:pt>
                <c:pt idx="1194">
                  <c:v>-0.64859912981534629</c:v>
                </c:pt>
                <c:pt idx="1195">
                  <c:v>-0.64859824797590404</c:v>
                </c:pt>
                <c:pt idx="1196">
                  <c:v>-0.64859722376606677</c:v>
                </c:pt>
                <c:pt idx="1197">
                  <c:v>-0.64859605730828251</c:v>
                </c:pt>
                <c:pt idx="1198">
                  <c:v>-0.64859474872473</c:v>
                </c:pt>
                <c:pt idx="1199">
                  <c:v>-0.6485932981373197</c:v>
                </c:pt>
                <c:pt idx="1200">
                  <c:v>-0.64859170566769442</c:v>
                </c:pt>
                <c:pt idx="1201">
                  <c:v>-0.64858997143723018</c:v>
                </c:pt>
                <c:pt idx="1202">
                  <c:v>-0.648588095567037</c:v>
                </c:pt>
                <c:pt idx="1203">
                  <c:v>-0.64858607817795944</c:v>
                </c:pt>
                <c:pt idx="1204">
                  <c:v>-0.64858391939057758</c:v>
                </c:pt>
                <c:pt idx="1205">
                  <c:v>-0.6485816193252073</c:v>
                </c:pt>
                <c:pt idx="1206">
                  <c:v>-0.6485791781019018</c:v>
                </c:pt>
                <c:pt idx="1207">
                  <c:v>-0.64857659584045169</c:v>
                </c:pt>
                <c:pt idx="1208">
                  <c:v>-0.6485738726603858</c:v>
                </c:pt>
                <c:pt idx="1209">
                  <c:v>-0.64857100868097217</c:v>
                </c:pt>
                <c:pt idx="1210">
                  <c:v>-0.64856800402121828</c:v>
                </c:pt>
                <c:pt idx="1211">
                  <c:v>-0.64856485879987269</c:v>
                </c:pt>
                <c:pt idx="1212">
                  <c:v>-0.64856157313542451</c:v>
                </c:pt>
                <c:pt idx="1213">
                  <c:v>-0.64855814714610549</c:v>
                </c:pt>
                <c:pt idx="1214">
                  <c:v>-0.64855458094988927</c:v>
                </c:pt>
                <c:pt idx="1215">
                  <c:v>-0.64855087466449335</c:v>
                </c:pt>
                <c:pt idx="1216">
                  <c:v>-0.64854702840737921</c:v>
                </c:pt>
                <c:pt idx="1217">
                  <c:v>-0.64854304229575277</c:v>
                </c:pt>
                <c:pt idx="1218">
                  <c:v>-0.64853891644656603</c:v>
                </c:pt>
                <c:pt idx="1219">
                  <c:v>-0.64853465097651652</c:v>
                </c:pt>
                <c:pt idx="1220">
                  <c:v>-0.64853024600204912</c:v>
                </c:pt>
                <c:pt idx="1221">
                  <c:v>-0.64852570163935574</c:v>
                </c:pt>
                <c:pt idx="1222">
                  <c:v>-0.648521018004377</c:v>
                </c:pt>
                <c:pt idx="1223">
                  <c:v>-0.64851619521280235</c:v>
                </c:pt>
                <c:pt idx="1224">
                  <c:v>-0.64851123338007066</c:v>
                </c:pt>
                <c:pt idx="1225">
                  <c:v>-0.64850613262137136</c:v>
                </c:pt>
                <c:pt idx="1226">
                  <c:v>-0.64850089305164482</c:v>
                </c:pt>
                <c:pt idx="1227">
                  <c:v>-0.64849551478558276</c:v>
                </c:pt>
                <c:pt idx="1228">
                  <c:v>-0.64848999793762974</c:v>
                </c:pt>
                <c:pt idx="1229">
                  <c:v>-0.64848434262198296</c:v>
                </c:pt>
                <c:pt idx="1230">
                  <c:v>-0.64847854895259349</c:v>
                </c:pt>
                <c:pt idx="1231">
                  <c:v>-0.64847261704316672</c:v>
                </c:pt>
                <c:pt idx="1232">
                  <c:v>-0.648466547007163</c:v>
                </c:pt>
                <c:pt idx="1233">
                  <c:v>-0.64846033895779853</c:v>
                </c:pt>
                <c:pt idx="1234">
                  <c:v>-0.64845399300804563</c:v>
                </c:pt>
                <c:pt idx="1235">
                  <c:v>-0.64844750927063388</c:v>
                </c:pt>
                <c:pt idx="1236">
                  <c:v>-0.64844088785805043</c:v>
                </c:pt>
                <c:pt idx="1237">
                  <c:v>-0.64843412888254048</c:v>
                </c:pt>
                <c:pt idx="1238">
                  <c:v>-0.64842723245610878</c:v>
                </c:pt>
                <c:pt idx="1239">
                  <c:v>-0.64842019869051903</c:v>
                </c:pt>
                <c:pt idx="1240">
                  <c:v>-0.64841302769729592</c:v>
                </c:pt>
                <c:pt idx="1241">
                  <c:v>-0.64840571958772453</c:v>
                </c:pt>
                <c:pt idx="1242">
                  <c:v>-0.64839827447285159</c:v>
                </c:pt>
                <c:pt idx="1243">
                  <c:v>-0.64839069246348624</c:v>
                </c:pt>
                <c:pt idx="1244">
                  <c:v>-0.64838297367020015</c:v>
                </c:pt>
                <c:pt idx="1245">
                  <c:v>-0.64837511820332905</c:v>
                </c:pt>
                <c:pt idx="1246">
                  <c:v>-0.64836712617297187</c:v>
                </c:pt>
                <c:pt idx="1247">
                  <c:v>-0.64835899768899286</c:v>
                </c:pt>
                <c:pt idx="1248">
                  <c:v>-0.64835073286102196</c:v>
                </c:pt>
                <c:pt idx="1249">
                  <c:v>-0.64834233179845435</c:v>
                </c:pt>
                <c:pt idx="1250">
                  <c:v>-0.64833379461045226</c:v>
                </c:pt>
                <c:pt idx="1251">
                  <c:v>-0.64832512140594523</c:v>
                </c:pt>
                <c:pt idx="1252">
                  <c:v>-0.6483163122936304</c:v>
                </c:pt>
                <c:pt idx="1253">
                  <c:v>-0.64830736738197359</c:v>
                </c:pt>
                <c:pt idx="1254">
                  <c:v>-0.64829828677920964</c:v>
                </c:pt>
                <c:pt idx="1255">
                  <c:v>-0.64828907059334318</c:v>
                </c:pt>
                <c:pt idx="1256">
                  <c:v>-0.64827971893214908</c:v>
                </c:pt>
                <c:pt idx="1257">
                  <c:v>-0.64827023190317301</c:v>
                </c:pt>
                <c:pt idx="1258">
                  <c:v>-0.64826060961373255</c:v>
                </c:pt>
                <c:pt idx="1259">
                  <c:v>-0.64825085217091705</c:v>
                </c:pt>
                <c:pt idx="1260">
                  <c:v>-0.64824095968158879</c:v>
                </c:pt>
                <c:pt idx="1261">
                  <c:v>-0.64823093225238348</c:v>
                </c:pt>
                <c:pt idx="1262">
                  <c:v>-0.64822076998971057</c:v>
                </c:pt>
                <c:pt idx="1263">
                  <c:v>-0.64821047299975421</c:v>
                </c:pt>
                <c:pt idx="1264">
                  <c:v>-0.64820004138847354</c:v>
                </c:pt>
                <c:pt idx="1265">
                  <c:v>-0.64818947526160364</c:v>
                </c:pt>
                <c:pt idx="1266">
                  <c:v>-0.64817877472465557</c:v>
                </c:pt>
                <c:pt idx="1267">
                  <c:v>-0.64816793988291777</c:v>
                </c:pt>
                <c:pt idx="1268">
                  <c:v>-0.64815697084145563</c:v>
                </c:pt>
                <c:pt idx="1269">
                  <c:v>-0.64814586770511307</c:v>
                </c:pt>
                <c:pt idx="1270">
                  <c:v>-0.64813463057851239</c:v>
                </c:pt>
                <c:pt idx="1271">
                  <c:v>-0.64812325956605521</c:v>
                </c:pt>
                <c:pt idx="1272">
                  <c:v>-0.64811175477192318</c:v>
                </c:pt>
                <c:pt idx="1273">
                  <c:v>-0.6481001163000778</c:v>
                </c:pt>
                <c:pt idx="1274">
                  <c:v>-0.64808834425426221</c:v>
                </c:pt>
                <c:pt idx="1275">
                  <c:v>-0.64807643873800047</c:v>
                </c:pt>
                <c:pt idx="1276">
                  <c:v>-0.64806439985459896</c:v>
                </c:pt>
                <c:pt idx="1277">
                  <c:v>-0.6480522277071471</c:v>
                </c:pt>
                <c:pt idx="1278">
                  <c:v>-0.64803992239851682</c:v>
                </c:pt>
                <c:pt idx="1279">
                  <c:v>-0.64802748403136445</c:v>
                </c:pt>
                <c:pt idx="1280">
                  <c:v>-0.64801491270813061</c:v>
                </c:pt>
                <c:pt idx="1281">
                  <c:v>-0.64800220853104029</c:v>
                </c:pt>
                <c:pt idx="1282">
                  <c:v>-0.64798937160210468</c:v>
                </c:pt>
                <c:pt idx="1283">
                  <c:v>-0.64797640202312079</c:v>
                </c:pt>
                <c:pt idx="1284">
                  <c:v>-0.6479632998956717</c:v>
                </c:pt>
                <c:pt idx="1285">
                  <c:v>-0.64795006532112831</c:v>
                </c:pt>
                <c:pt idx="1286">
                  <c:v>-0.64793669840064883</c:v>
                </c:pt>
                <c:pt idx="1287">
                  <c:v>-0.64792319923517994</c:v>
                </c:pt>
                <c:pt idx="1288">
                  <c:v>-0.64790956792545673</c:v>
                </c:pt>
                <c:pt idx="1289">
                  <c:v>-0.64789580457200413</c:v>
                </c:pt>
                <c:pt idx="1290">
                  <c:v>-0.64788190927513634</c:v>
                </c:pt>
                <c:pt idx="1291">
                  <c:v>-0.64786788213495838</c:v>
                </c:pt>
                <c:pt idx="1292">
                  <c:v>-0.64785372325136625</c:v>
                </c:pt>
                <c:pt idx="1293">
                  <c:v>-0.64783943272404698</c:v>
                </c:pt>
                <c:pt idx="1294">
                  <c:v>-0.6478250106524801</c:v>
                </c:pt>
                <c:pt idx="1295">
                  <c:v>-0.64781045713593755</c:v>
                </c:pt>
                <c:pt idx="1296">
                  <c:v>-0.64779577227348406</c:v>
                </c:pt>
                <c:pt idx="1297">
                  <c:v>-0.64778095616397835</c:v>
                </c:pt>
                <c:pt idx="1298">
                  <c:v>-0.64776600890607305</c:v>
                </c:pt>
                <c:pt idx="1299">
                  <c:v>-0.64775093059821554</c:v>
                </c:pt>
                <c:pt idx="1300">
                  <c:v>-0.64773572133864843</c:v>
                </c:pt>
                <c:pt idx="1301">
                  <c:v>-0.64772038122540987</c:v>
                </c:pt>
                <c:pt idx="1302">
                  <c:v>-0.64770491035633404</c:v>
                </c:pt>
                <c:pt idx="1303">
                  <c:v>-0.64768930882905262</c:v>
                </c:pt>
                <c:pt idx="1304">
                  <c:v>-0.64767357674099379</c:v>
                </c:pt>
                <c:pt idx="1305">
                  <c:v>-0.64765771418938367</c:v>
                </c:pt>
                <c:pt idx="1306">
                  <c:v>-0.64764172127124686</c:v>
                </c:pt>
                <c:pt idx="1307">
                  <c:v>-0.64762559808340669</c:v>
                </c:pt>
                <c:pt idx="1308">
                  <c:v>-0.64760934472248566</c:v>
                </c:pt>
                <c:pt idx="1309">
                  <c:v>-0.64759296128490629</c:v>
                </c:pt>
                <c:pt idx="1310">
                  <c:v>-0.64757644786689106</c:v>
                </c:pt>
                <c:pt idx="1311">
                  <c:v>-0.64755980456446371</c:v>
                </c:pt>
                <c:pt idx="1312">
                  <c:v>-0.64754303147344894</c:v>
                </c:pt>
                <c:pt idx="1313">
                  <c:v>-0.64752612868947335</c:v>
                </c:pt>
                <c:pt idx="1314">
                  <c:v>-0.64750909630796616</c:v>
                </c:pt>
                <c:pt idx="1315">
                  <c:v>-0.64749193442415898</c:v>
                </c:pt>
                <c:pt idx="1316">
                  <c:v>-0.647474643133087</c:v>
                </c:pt>
                <c:pt idx="1317">
                  <c:v>-0.64745722252958904</c:v>
                </c:pt>
                <c:pt idx="1318">
                  <c:v>-0.64743967270830827</c:v>
                </c:pt>
                <c:pt idx="1319">
                  <c:v>-0.64742199376369292</c:v>
                </c:pt>
                <c:pt idx="1320">
                  <c:v>-0.64740418578999592</c:v>
                </c:pt>
                <c:pt idx="1321">
                  <c:v>-0.6473862488812766</c:v>
                </c:pt>
                <c:pt idx="1322">
                  <c:v>-0.64736818313139999</c:v>
                </c:pt>
                <c:pt idx="1323">
                  <c:v>-0.64734998863403825</c:v>
                </c:pt>
                <c:pt idx="1324">
                  <c:v>-0.6473316654826704</c:v>
                </c:pt>
                <c:pt idx="1325">
                  <c:v>-0.6473132137705836</c:v>
                </c:pt>
                <c:pt idx="1326">
                  <c:v>-0.64729463359087269</c:v>
                </c:pt>
                <c:pt idx="1327">
                  <c:v>-0.64727592503644149</c:v>
                </c:pt>
                <c:pt idx="1328">
                  <c:v>-0.64725708820000272</c:v>
                </c:pt>
                <c:pt idx="1329">
                  <c:v>-0.64723812317407903</c:v>
                </c:pt>
                <c:pt idx="1330">
                  <c:v>-0.64721903005100268</c:v>
                </c:pt>
                <c:pt idx="1331">
                  <c:v>-0.64719980892291673</c:v>
                </c:pt>
                <c:pt idx="1332">
                  <c:v>-0.64718045988177542</c:v>
                </c:pt>
                <c:pt idx="1333">
                  <c:v>-0.64716098301934399</c:v>
                </c:pt>
                <c:pt idx="1334">
                  <c:v>-0.64714137842720021</c:v>
                </c:pt>
                <c:pt idx="1335">
                  <c:v>-0.64712164619673351</c:v>
                </c:pt>
                <c:pt idx="1336">
                  <c:v>-0.64710178641914695</c:v>
                </c:pt>
                <c:pt idx="1337">
                  <c:v>-0.6470817991854565</c:v>
                </c:pt>
                <c:pt idx="1338">
                  <c:v>-0.64706168458649194</c:v>
                </c:pt>
                <c:pt idx="1339">
                  <c:v>-0.64704144271289721</c:v>
                </c:pt>
                <c:pt idx="1340">
                  <c:v>-0.64702107365513128</c:v>
                </c:pt>
                <c:pt idx="1341">
                  <c:v>-0.64700057750346807</c:v>
                </c:pt>
                <c:pt idx="1342">
                  <c:v>-0.64697995434799704</c:v>
                </c:pt>
                <c:pt idx="1343">
                  <c:v>-0.64695920427862375</c:v>
                </c:pt>
                <c:pt idx="1344">
                  <c:v>-0.6469383273850704</c:v>
                </c:pt>
                <c:pt idx="1345">
                  <c:v>-0.64691732375687594</c:v>
                </c:pt>
                <c:pt idx="1346">
                  <c:v>-0.64689619348339689</c:v>
                </c:pt>
                <c:pt idx="1347">
                  <c:v>-0.64687493665380758</c:v>
                </c:pt>
                <c:pt idx="1348">
                  <c:v>-0.64685355335710049</c:v>
                </c:pt>
                <c:pt idx="1349">
                  <c:v>-0.64683204368208713</c:v>
                </c:pt>
                <c:pt idx="1350">
                  <c:v>-0.64681040771739784</c:v>
                </c:pt>
                <c:pt idx="1351">
                  <c:v>-0.64678864555148308</c:v>
                </c:pt>
                <c:pt idx="1352">
                  <c:v>-0.64676675727261268</c:v>
                </c:pt>
                <c:pt idx="1353">
                  <c:v>-0.64674474296887752</c:v>
                </c:pt>
                <c:pt idx="1354">
                  <c:v>-0.64672260272818904</c:v>
                </c:pt>
                <c:pt idx="1355">
                  <c:v>-0.64670033663828053</c:v>
                </c:pt>
                <c:pt idx="1356">
                  <c:v>-0.64667794478670648</c:v>
                </c:pt>
                <c:pt idx="1357">
                  <c:v>-0.64665542726084391</c:v>
                </c:pt>
                <c:pt idx="1358">
                  <c:v>-0.6466327841478926</c:v>
                </c:pt>
                <c:pt idx="1359">
                  <c:v>-0.64661001553487518</c:v>
                </c:pt>
                <c:pt idx="1360">
                  <c:v>-0.64658712150863795</c:v>
                </c:pt>
                <c:pt idx="1361">
                  <c:v>-0.64656410215585103</c:v>
                </c:pt>
                <c:pt idx="1362">
                  <c:v>-0.646540957563009</c:v>
                </c:pt>
                <c:pt idx="1363">
                  <c:v>-0.64651768781643115</c:v>
                </c:pt>
                <c:pt idx="1364">
                  <c:v>-0.64649429300226191</c:v>
                </c:pt>
                <c:pt idx="1365">
                  <c:v>-0.64647077320647162</c:v>
                </c:pt>
                <c:pt idx="1366">
                  <c:v>-0.6464471285148562</c:v>
                </c:pt>
                <c:pt idx="1367">
                  <c:v>-0.64642335901303849</c:v>
                </c:pt>
                <c:pt idx="1368">
                  <c:v>-0.64639946478646781</c:v>
                </c:pt>
                <c:pt idx="1369">
                  <c:v>-0.64637544592042107</c:v>
                </c:pt>
                <c:pt idx="1370">
                  <c:v>-0.64635130250000261</c:v>
                </c:pt>
                <c:pt idx="1371">
                  <c:v>-0.64632703461014529</c:v>
                </c:pt>
                <c:pt idx="1372">
                  <c:v>-0.64630264233560997</c:v>
                </c:pt>
                <c:pt idx="1373">
                  <c:v>-0.64627812576098664</c:v>
                </c:pt>
                <c:pt idx="1374">
                  <c:v>-0.6462534849706949</c:v>
                </c:pt>
                <c:pt idx="1375">
                  <c:v>-0.64622872004898368</c:v>
                </c:pt>
                <c:pt idx="1376">
                  <c:v>-0.64620383107993229</c:v>
                </c:pt>
                <c:pt idx="1377">
                  <c:v>-0.6461788181474506</c:v>
                </c:pt>
                <c:pt idx="1378">
                  <c:v>-0.64615368133527928</c:v>
                </c:pt>
                <c:pt idx="1379">
                  <c:v>-0.6461284207269905</c:v>
                </c:pt>
                <c:pt idx="1380">
                  <c:v>-0.64610303640598798</c:v>
                </c:pt>
                <c:pt idx="1381">
                  <c:v>-0.64607752845550781</c:v>
                </c:pt>
                <c:pt idx="1382">
                  <c:v>-0.64605189695861853</c:v>
                </c:pt>
                <c:pt idx="1383">
                  <c:v>-0.64602614199822173</c:v>
                </c:pt>
                <c:pt idx="1384">
                  <c:v>-0.64600026365705199</c:v>
                </c:pt>
                <c:pt idx="1385">
                  <c:v>-0.64597426201767805</c:v>
                </c:pt>
                <c:pt idx="1386">
                  <c:v>-0.64594813716250254</c:v>
                </c:pt>
                <c:pt idx="1387">
                  <c:v>-0.64592188917376248</c:v>
                </c:pt>
                <c:pt idx="1388">
                  <c:v>-0.64589551813353019</c:v>
                </c:pt>
                <c:pt idx="1389">
                  <c:v>-0.64586902412371283</c:v>
                </c:pt>
                <c:pt idx="1390">
                  <c:v>-0.64584240722605346</c:v>
                </c:pt>
                <c:pt idx="1391">
                  <c:v>-0.64581566752213126</c:v>
                </c:pt>
                <c:pt idx="1392">
                  <c:v>-0.64578880509336167</c:v>
                </c:pt>
                <c:pt idx="1393">
                  <c:v>-0.64576182002099702</c:v>
                </c:pt>
                <c:pt idx="1394">
                  <c:v>-0.64573471238612667</c:v>
                </c:pt>
                <c:pt idx="1395">
                  <c:v>-0.64570748226967811</c:v>
                </c:pt>
                <c:pt idx="1396">
                  <c:v>-0.64568012975241618</c:v>
                </c:pt>
                <c:pt idx="1397">
                  <c:v>-0.6456526549149445</c:v>
                </c:pt>
                <c:pt idx="1398">
                  <c:v>-0.64562505783770496</c:v>
                </c:pt>
                <c:pt idx="1399">
                  <c:v>-0.64559733860097912</c:v>
                </c:pt>
                <c:pt idx="1400">
                  <c:v>-0.64556949728488733</c:v>
                </c:pt>
                <c:pt idx="1401">
                  <c:v>-0.64554153396939029</c:v>
                </c:pt>
                <c:pt idx="1402">
                  <c:v>-0.64551344873428884</c:v>
                </c:pt>
                <c:pt idx="1403">
                  <c:v>-0.64548524165922438</c:v>
                </c:pt>
                <c:pt idx="1404">
                  <c:v>-0.6454569128236789</c:v>
                </c:pt>
                <c:pt idx="1405">
                  <c:v>-0.64542846230697626</c:v>
                </c:pt>
                <c:pt idx="1406">
                  <c:v>-0.64539989018828148</c:v>
                </c:pt>
                <c:pt idx="1407">
                  <c:v>-0.64537119654660213</c:v>
                </c:pt>
                <c:pt idx="1408">
                  <c:v>-0.64534238146078782</c:v>
                </c:pt>
                <c:pt idx="1409">
                  <c:v>-0.64531344500953114</c:v>
                </c:pt>
                <c:pt idx="1410">
                  <c:v>-0.64528438727136772</c:v>
                </c:pt>
                <c:pt idx="1411">
                  <c:v>-0.64525520832467687</c:v>
                </c:pt>
                <c:pt idx="1412">
                  <c:v>-0.64522590824768133</c:v>
                </c:pt>
                <c:pt idx="1413">
                  <c:v>-0.64519648711844857</c:v>
                </c:pt>
                <c:pt idx="1414">
                  <c:v>-0.64516694501489025</c:v>
                </c:pt>
                <c:pt idx="1415">
                  <c:v>-0.64513728201476328</c:v>
                </c:pt>
                <c:pt idx="1416">
                  <c:v>-0.64510749819566959</c:v>
                </c:pt>
                <c:pt idx="1417">
                  <c:v>-0.6450775936350569</c:v>
                </c:pt>
                <c:pt idx="1418">
                  <c:v>-0.64504756841021871</c:v>
                </c:pt>
                <c:pt idx="1419">
                  <c:v>-0.64501742259829531</c:v>
                </c:pt>
                <c:pt idx="1420">
                  <c:v>-0.64498715627627312</c:v>
                </c:pt>
                <c:pt idx="1421">
                  <c:v>-0.64495676952098624</c:v>
                </c:pt>
                <c:pt idx="1422">
                  <c:v>-0.64492626240911544</c:v>
                </c:pt>
                <c:pt idx="1423">
                  <c:v>-0.64489563501718983</c:v>
                </c:pt>
                <c:pt idx="1424">
                  <c:v>-0.64486488742158654</c:v>
                </c:pt>
                <c:pt idx="1425">
                  <c:v>-0.6448340196985306</c:v>
                </c:pt>
                <c:pt idx="1426">
                  <c:v>-0.64480303192409638</c:v>
                </c:pt>
                <c:pt idx="1427">
                  <c:v>-0.64477192417420737</c:v>
                </c:pt>
                <c:pt idx="1428">
                  <c:v>-0.64474069652463595</c:v>
                </c:pt>
                <c:pt idx="1429">
                  <c:v>-0.64470934905100485</c:v>
                </c:pt>
                <c:pt idx="1430">
                  <c:v>-0.64467788182878683</c:v>
                </c:pt>
                <c:pt idx="1431">
                  <c:v>-0.64464629493330516</c:v>
                </c:pt>
                <c:pt idx="1432">
                  <c:v>-0.64461458843973363</c:v>
                </c:pt>
                <c:pt idx="1433">
                  <c:v>-0.64458276242309742</c:v>
                </c:pt>
                <c:pt idx="1434">
                  <c:v>-0.64455081695827332</c:v>
                </c:pt>
                <c:pt idx="1435">
                  <c:v>-0.64451875211998944</c:v>
                </c:pt>
                <c:pt idx="1436">
                  <c:v>-0.64448656798282677</c:v>
                </c:pt>
                <c:pt idx="1437">
                  <c:v>-0.64445426462121846</c:v>
                </c:pt>
                <c:pt idx="1438">
                  <c:v>-0.64442184210944997</c:v>
                </c:pt>
                <c:pt idx="1439">
                  <c:v>-0.64438930052166066</c:v>
                </c:pt>
                <c:pt idx="1440">
                  <c:v>-0.64435663993184322</c:v>
                </c:pt>
                <c:pt idx="1441">
                  <c:v>-0.6443238604138436</c:v>
                </c:pt>
                <c:pt idx="1442">
                  <c:v>-0.6442909620413626</c:v>
                </c:pt>
                <c:pt idx="1443">
                  <c:v>-0.64425794488795496</c:v>
                </c:pt>
                <c:pt idx="1444">
                  <c:v>-0.6442248090270305</c:v>
                </c:pt>
                <c:pt idx="1445">
                  <c:v>-0.64419155453185395</c:v>
                </c:pt>
                <c:pt idx="1446">
                  <c:v>-0.6441581814755456</c:v>
                </c:pt>
                <c:pt idx="1447">
                  <c:v>-0.64412468993108152</c:v>
                </c:pt>
                <c:pt idx="1448">
                  <c:v>-0.64409107997129367</c:v>
                </c:pt>
                <c:pt idx="1449">
                  <c:v>-0.64405735166887057</c:v>
                </c:pt>
                <c:pt idx="1450">
                  <c:v>-0.6440235050963572</c:v>
                </c:pt>
                <c:pt idx="1451">
                  <c:v>-0.64398954032615596</c:v>
                </c:pt>
                <c:pt idx="1452">
                  <c:v>-0.64395545743052629</c:v>
                </c:pt>
                <c:pt idx="1453">
                  <c:v>-0.64392125648158549</c:v>
                </c:pt>
                <c:pt idx="1454">
                  <c:v>-0.64388693755130844</c:v>
                </c:pt>
                <c:pt idx="1455">
                  <c:v>-0.64385250071152889</c:v>
                </c:pt>
                <c:pt idx="1456">
                  <c:v>-0.64381794603393872</c:v>
                </c:pt>
                <c:pt idx="1457">
                  <c:v>-0.6437832735900888</c:v>
                </c:pt>
                <c:pt idx="1458">
                  <c:v>-0.64374848345138957</c:v>
                </c:pt>
                <c:pt idx="1459">
                  <c:v>-0.64371357568911058</c:v>
                </c:pt>
                <c:pt idx="1460">
                  <c:v>-0.64367855037438126</c:v>
                </c:pt>
                <c:pt idx="1461">
                  <c:v>-0.64364340757819161</c:v>
                </c:pt>
                <c:pt idx="1462">
                  <c:v>-0.64360814737139149</c:v>
                </c:pt>
                <c:pt idx="1463">
                  <c:v>-0.64357276982469191</c:v>
                </c:pt>
                <c:pt idx="1464">
                  <c:v>-0.64353727500866498</c:v>
                </c:pt>
                <c:pt idx="1465">
                  <c:v>-0.64350166299374378</c:v>
                </c:pt>
                <c:pt idx="1466">
                  <c:v>-0.64346593385022344</c:v>
                </c:pt>
                <c:pt idx="1467">
                  <c:v>-0.64343008764826093</c:v>
                </c:pt>
                <c:pt idx="1468">
                  <c:v>-0.64339412445787569</c:v>
                </c:pt>
                <c:pt idx="1469">
                  <c:v>-0.64335804434894928</c:v>
                </c:pt>
                <c:pt idx="1470">
                  <c:v>-0.64332184739122655</c:v>
                </c:pt>
                <c:pt idx="1471">
                  <c:v>-0.6432855336543154</c:v>
                </c:pt>
                <c:pt idx="1472">
                  <c:v>-0.64324910320768713</c:v>
                </c:pt>
                <c:pt idx="1473">
                  <c:v>-0.64321255612067707</c:v>
                </c:pt>
                <c:pt idx="1474">
                  <c:v>-0.64317589246248408</c:v>
                </c:pt>
                <c:pt idx="1475">
                  <c:v>-0.6431391123021718</c:v>
                </c:pt>
                <c:pt idx="1476">
                  <c:v>-0.64310221570866855</c:v>
                </c:pt>
                <c:pt idx="1477">
                  <c:v>-0.6430652027507674</c:v>
                </c:pt>
                <c:pt idx="1478">
                  <c:v>-0.64302807349712654</c:v>
                </c:pt>
                <c:pt idx="1479">
                  <c:v>-0.64299082801627017</c:v>
                </c:pt>
                <c:pt idx="1480">
                  <c:v>-0.64295346637658779</c:v>
                </c:pt>
                <c:pt idx="1481">
                  <c:v>-0.64291598864633537</c:v>
                </c:pt>
                <c:pt idx="1482">
                  <c:v>-0.64287839489363496</c:v>
                </c:pt>
                <c:pt idx="1483">
                  <c:v>-0.64284068518647552</c:v>
                </c:pt>
                <c:pt idx="1484">
                  <c:v>-0.64280285959271299</c:v>
                </c:pt>
                <c:pt idx="1485">
                  <c:v>-0.64276491818007042</c:v>
                </c:pt>
                <c:pt idx="1486">
                  <c:v>-0.64272686101613841</c:v>
                </c:pt>
                <c:pt idx="1487">
                  <c:v>-0.64268868816837543</c:v>
                </c:pt>
                <c:pt idx="1488">
                  <c:v>-0.6426503997041082</c:v>
                </c:pt>
                <c:pt idx="1489">
                  <c:v>-0.6426119956905314</c:v>
                </c:pt>
                <c:pt idx="1490">
                  <c:v>-0.64257347619470895</c:v>
                </c:pt>
                <c:pt idx="1491">
                  <c:v>-0.6425348412835733</c:v>
                </c:pt>
                <c:pt idx="1492">
                  <c:v>-0.64249609102392624</c:v>
                </c:pt>
                <c:pt idx="1493">
                  <c:v>-0.64245722548243922</c:v>
                </c:pt>
                <c:pt idx="1494">
                  <c:v>-0.64241824472565312</c:v>
                </c:pt>
                <c:pt idx="1495">
                  <c:v>-0.64237914881997926</c:v>
                </c:pt>
                <c:pt idx="1496">
                  <c:v>-0.64233993783169918</c:v>
                </c:pt>
                <c:pt idx="1497">
                  <c:v>-0.64230061182696485</c:v>
                </c:pt>
                <c:pt idx="1498">
                  <c:v>-0.64226117087179924</c:v>
                </c:pt>
                <c:pt idx="1499">
                  <c:v>-0.64222161503209652</c:v>
                </c:pt>
                <c:pt idx="1500">
                  <c:v>-0.64218194437362242</c:v>
                </c:pt>
                <c:pt idx="1501">
                  <c:v>-0.6421421589620141</c:v>
                </c:pt>
                <c:pt idx="1502">
                  <c:v>-0.64210225886278094</c:v>
                </c:pt>
                <c:pt idx="1503">
                  <c:v>-0.64206224414130442</c:v>
                </c:pt>
                <c:pt idx="1504">
                  <c:v>-0.64202211486283844</c:v>
                </c:pt>
                <c:pt idx="1505">
                  <c:v>-0.64198187109250993</c:v>
                </c:pt>
                <c:pt idx="1506">
                  <c:v>-0.64194151289531887</c:v>
                </c:pt>
                <c:pt idx="1507">
                  <c:v>-0.64190104033613815</c:v>
                </c:pt>
                <c:pt idx="1508">
                  <c:v>-0.64186045347971477</c:v>
                </c:pt>
                <c:pt idx="1509">
                  <c:v>-0.64181975239066935</c:v>
                </c:pt>
                <c:pt idx="1510">
                  <c:v>-0.64177893713349643</c:v>
                </c:pt>
                <c:pt idx="1511">
                  <c:v>-0.6417380077725654</c:v>
                </c:pt>
                <c:pt idx="1512">
                  <c:v>-0.64169696437211987</c:v>
                </c:pt>
                <c:pt idx="1513">
                  <c:v>-0.64165580699627833</c:v>
                </c:pt>
                <c:pt idx="1514">
                  <c:v>-0.64161453570903493</c:v>
                </c:pt>
                <c:pt idx="1515">
                  <c:v>-0.64157315057425868</c:v>
                </c:pt>
                <c:pt idx="1516">
                  <c:v>-0.6415316516556947</c:v>
                </c:pt>
                <c:pt idx="1517">
                  <c:v>-0.64149003901696366</c:v>
                </c:pt>
                <c:pt idx="1518">
                  <c:v>-0.64144831272156277</c:v>
                </c:pt>
                <c:pt idx="1519">
                  <c:v>-0.64140647283286545</c:v>
                </c:pt>
                <c:pt idx="1520">
                  <c:v>-0.6413645194141222</c:v>
                </c:pt>
                <c:pt idx="1521">
                  <c:v>-0.64132245252845987</c:v>
                </c:pt>
                <c:pt idx="1522">
                  <c:v>-0.64128027223888329</c:v>
                </c:pt>
                <c:pt idx="1523">
                  <c:v>-0.64123797860827414</c:v>
                </c:pt>
                <c:pt idx="1524">
                  <c:v>-0.64119557169939223</c:v>
                </c:pt>
                <c:pt idx="1525">
                  <c:v>-0.64115305157487512</c:v>
                </c:pt>
                <c:pt idx="1526">
                  <c:v>-0.64111041829723858</c:v>
                </c:pt>
                <c:pt idx="1527">
                  <c:v>-0.64106767192887726</c:v>
                </c:pt>
                <c:pt idx="1528">
                  <c:v>-0.64102481253206411</c:v>
                </c:pt>
                <c:pt idx="1529">
                  <c:v>-0.64098184016895132</c:v>
                </c:pt>
                <c:pt idx="1530">
                  <c:v>-0.64093875490157015</c:v>
                </c:pt>
                <c:pt idx="1531">
                  <c:v>-0.64089555679183152</c:v>
                </c:pt>
                <c:pt idx="1532">
                  <c:v>-0.64085224590152579</c:v>
                </c:pt>
                <c:pt idx="1533">
                  <c:v>-0.64080882229232394</c:v>
                </c:pt>
                <c:pt idx="1534">
                  <c:v>-0.64076528602577631</c:v>
                </c:pt>
                <c:pt idx="1535">
                  <c:v>-0.64072163716331432</c:v>
                </c:pt>
                <c:pt idx="1536">
                  <c:v>-0.64067787576625013</c:v>
                </c:pt>
                <c:pt idx="1537">
                  <c:v>-0.64063400189577635</c:v>
                </c:pt>
                <c:pt idx="1538">
                  <c:v>-0.64059001561296713</c:v>
                </c:pt>
                <c:pt idx="1539">
                  <c:v>-0.64054591697877816</c:v>
                </c:pt>
                <c:pt idx="1540">
                  <c:v>-0.64050170605404677</c:v>
                </c:pt>
                <c:pt idx="1541">
                  <c:v>-0.64045738289949194</c:v>
                </c:pt>
                <c:pt idx="1542">
                  <c:v>-0.64041294757571532</c:v>
                </c:pt>
                <c:pt idx="1543">
                  <c:v>-0.64036840014320029</c:v>
                </c:pt>
                <c:pt idx="1544">
                  <c:v>-0.64032374066231357</c:v>
                </c:pt>
                <c:pt idx="1545">
                  <c:v>-0.64027896919330429</c:v>
                </c:pt>
                <c:pt idx="1546">
                  <c:v>-0.64023408579630492</c:v>
                </c:pt>
                <c:pt idx="1547">
                  <c:v>-0.64018909053133122</c:v>
                </c:pt>
                <c:pt idx="1548">
                  <c:v>-0.64014398345828261</c:v>
                </c:pt>
                <c:pt idx="1549">
                  <c:v>-0.64009876463694204</c:v>
                </c:pt>
                <c:pt idx="1550">
                  <c:v>-0.64005343412697702</c:v>
                </c:pt>
                <c:pt idx="1551">
                  <c:v>-0.6400079919879389</c:v>
                </c:pt>
                <c:pt idx="1552">
                  <c:v>-0.63996243827926391</c:v>
                </c:pt>
                <c:pt idx="1553">
                  <c:v>-0.63991677306027284</c:v>
                </c:pt>
                <c:pt idx="1554">
                  <c:v>-0.63987099639017153</c:v>
                </c:pt>
                <c:pt idx="1555">
                  <c:v>-0.63982510832805095</c:v>
                </c:pt>
                <c:pt idx="1556">
                  <c:v>-0.6397791089328877</c:v>
                </c:pt>
                <c:pt idx="1557">
                  <c:v>-0.63973299826354391</c:v>
                </c:pt>
                <c:pt idx="1558">
                  <c:v>-0.63968677637876759</c:v>
                </c:pt>
                <c:pt idx="1559">
                  <c:v>-0.63964044333719317</c:v>
                </c:pt>
                <c:pt idx="1560">
                  <c:v>-0.63959399919734117</c:v>
                </c:pt>
                <c:pt idx="1561">
                  <c:v>-0.63954744401761865</c:v>
                </c:pt>
                <c:pt idx="1562">
                  <c:v>-0.63950077785631998</c:v>
                </c:pt>
                <c:pt idx="1563">
                  <c:v>-0.63945400077162584</c:v>
                </c:pt>
                <c:pt idx="1564">
                  <c:v>-0.63940711282160478</c:v>
                </c:pt>
                <c:pt idx="1565">
                  <c:v>-0.63936011406421245</c:v>
                </c:pt>
                <c:pt idx="1566">
                  <c:v>-0.63931300455729267</c:v>
                </c:pt>
                <c:pt idx="1567">
                  <c:v>-0.63926578435857684</c:v>
                </c:pt>
                <c:pt idx="1568">
                  <c:v>-0.6392184535256844</c:v>
                </c:pt>
                <c:pt idx="1569">
                  <c:v>-0.63917101211612359</c:v>
                </c:pt>
                <c:pt idx="1570">
                  <c:v>-0.63912346018729105</c:v>
                </c:pt>
                <c:pt idx="1571">
                  <c:v>-0.63907579779647217</c:v>
                </c:pt>
                <c:pt idx="1572">
                  <c:v>-0.63902802500084155</c:v>
                </c:pt>
                <c:pt idx="1573">
                  <c:v>-0.63898014185746277</c:v>
                </c:pt>
                <c:pt idx="1574">
                  <c:v>-0.63893214842328938</c:v>
                </c:pt>
                <c:pt idx="1575">
                  <c:v>-0.63888404475516414</c:v>
                </c:pt>
                <c:pt idx="1576">
                  <c:v>-0.63883583090981988</c:v>
                </c:pt>
                <c:pt idx="1577">
                  <c:v>-0.63878750694387976</c:v>
                </c:pt>
                <c:pt idx="1578">
                  <c:v>-0.63873907291385701</c:v>
                </c:pt>
                <c:pt idx="1579">
                  <c:v>-0.63869052887615563</c:v>
                </c:pt>
                <c:pt idx="1580">
                  <c:v>-0.63864187488707025</c:v>
                </c:pt>
                <c:pt idx="1581">
                  <c:v>-0.6385931110027866</c:v>
                </c:pt>
                <c:pt idx="1582">
                  <c:v>-0.63854423727938148</c:v>
                </c:pt>
                <c:pt idx="1583">
                  <c:v>-0.63849525377282323</c:v>
                </c:pt>
                <c:pt idx="1584">
                  <c:v>-0.63844616053897185</c:v>
                </c:pt>
                <c:pt idx="1585">
                  <c:v>-0.63839695763357907</c:v>
                </c:pt>
                <c:pt idx="1586">
                  <c:v>-0.6383476451122887</c:v>
                </c:pt>
                <c:pt idx="1587">
                  <c:v>-0.63829822303063688</c:v>
                </c:pt>
                <c:pt idx="1588">
                  <c:v>-0.63824869144405205</c:v>
                </c:pt>
                <c:pt idx="1589">
                  <c:v>-0.63819905040785552</c:v>
                </c:pt>
                <c:pt idx="1590">
                  <c:v>-0.63814929997726133</c:v>
                </c:pt>
                <c:pt idx="1591">
                  <c:v>-0.63809944020737674</c:v>
                </c:pt>
                <c:pt idx="1592">
                  <c:v>-0.63804947115320232</c:v>
                </c:pt>
                <c:pt idx="1593">
                  <c:v>-0.63799939286963192</c:v>
                </c:pt>
                <c:pt idx="1594">
                  <c:v>-0.63794920541145361</c:v>
                </c:pt>
                <c:pt idx="1595">
                  <c:v>-0.63789890883334865</c:v>
                </c:pt>
                <c:pt idx="1596">
                  <c:v>-0.63784850318989283</c:v>
                </c:pt>
                <c:pt idx="1597">
                  <c:v>-0.63779798853555658</c:v>
                </c:pt>
                <c:pt idx="1598">
                  <c:v>-0.63774736492470419</c:v>
                </c:pt>
                <c:pt idx="1599">
                  <c:v>-0.63769663241159524</c:v>
                </c:pt>
                <c:pt idx="1600">
                  <c:v>-0.63764579105038388</c:v>
                </c:pt>
                <c:pt idx="1601">
                  <c:v>-0.63759484089511964</c:v>
                </c:pt>
                <c:pt idx="1602">
                  <c:v>-0.63754378199974715</c:v>
                </c:pt>
                <c:pt idx="1603">
                  <c:v>-0.63749261441810678</c:v>
                </c:pt>
                <c:pt idx="1604">
                  <c:v>-0.63744133820393456</c:v>
                </c:pt>
                <c:pt idx="1605">
                  <c:v>-0.63738995341086258</c:v>
                </c:pt>
                <c:pt idx="1606">
                  <c:v>-0.63733846009241868</c:v>
                </c:pt>
                <c:pt idx="1607">
                  <c:v>-0.63728685830202747</c:v>
                </c:pt>
                <c:pt idx="1608">
                  <c:v>-0.63723514809301007</c:v>
                </c:pt>
                <c:pt idx="1609">
                  <c:v>-0.63718332951858392</c:v>
                </c:pt>
                <c:pt idx="1610">
                  <c:v>-0.63713140263186363</c:v>
                </c:pt>
                <c:pt idx="1611">
                  <c:v>-0.63707936748586114</c:v>
                </c:pt>
                <c:pt idx="1612">
                  <c:v>-0.63702722413348545</c:v>
                </c:pt>
                <c:pt idx="1613">
                  <c:v>-0.63697497262754299</c:v>
                </c:pt>
                <c:pt idx="1614">
                  <c:v>-0.63692261302073794</c:v>
                </c:pt>
                <c:pt idx="1615">
                  <c:v>-0.63687014536567277</c:v>
                </c:pt>
                <c:pt idx="1616">
                  <c:v>-0.63681756971484749</c:v>
                </c:pt>
                <c:pt idx="1617">
                  <c:v>-0.63676488612066073</c:v>
                </c:pt>
                <c:pt idx="1618">
                  <c:v>-0.63671209463540945</c:v>
                </c:pt>
                <c:pt idx="1619">
                  <c:v>-0.63665919531128934</c:v>
                </c:pt>
                <c:pt idx="1620">
                  <c:v>-0.63660618820039483</c:v>
                </c:pt>
                <c:pt idx="1621">
                  <c:v>-0.63655307335471956</c:v>
                </c:pt>
                <c:pt idx="1622">
                  <c:v>-0.63649985082615623</c:v>
                </c:pt>
                <c:pt idx="1623">
                  <c:v>-0.63644652066649721</c:v>
                </c:pt>
                <c:pt idx="1624">
                  <c:v>-0.63639308292743413</c:v>
                </c:pt>
                <c:pt idx="1625">
                  <c:v>-0.63633953766055884</c:v>
                </c:pt>
                <c:pt idx="1626">
                  <c:v>-0.63628588491736282</c:v>
                </c:pt>
                <c:pt idx="1627">
                  <c:v>-0.63623212474923785</c:v>
                </c:pt>
                <c:pt idx="1628">
                  <c:v>-0.63617825720747612</c:v>
                </c:pt>
                <c:pt idx="1629">
                  <c:v>-0.63612428234327034</c:v>
                </c:pt>
                <c:pt idx="1630">
                  <c:v>-0.63607020020771388</c:v>
                </c:pt>
                <c:pt idx="1631">
                  <c:v>-0.63601601085180104</c:v>
                </c:pt>
                <c:pt idx="1632">
                  <c:v>-0.63596171432642745</c:v>
                </c:pt>
                <c:pt idx="1633">
                  <c:v>-0.63590731068238959</c:v>
                </c:pt>
                <c:pt idx="1634">
                  <c:v>-0.6358527999703858</c:v>
                </c:pt>
                <c:pt idx="1635">
                  <c:v>-0.63579818224101581</c:v>
                </c:pt>
                <c:pt idx="1636">
                  <c:v>-0.63574345754478145</c:v>
                </c:pt>
                <c:pt idx="1637">
                  <c:v>-0.63568862593208619</c:v>
                </c:pt>
                <c:pt idx="1638">
                  <c:v>-0.63563368745323601</c:v>
                </c:pt>
                <c:pt idx="1639">
                  <c:v>-0.63557864215843907</c:v>
                </c:pt>
                <c:pt idx="1640">
                  <c:v>-0.6355234900978064</c:v>
                </c:pt>
                <c:pt idx="1641">
                  <c:v>-0.63546823132135122</c:v>
                </c:pt>
                <c:pt idx="1642">
                  <c:v>-0.63541286587899026</c:v>
                </c:pt>
                <c:pt idx="1643">
                  <c:v>-0.63535739382054279</c:v>
                </c:pt>
                <c:pt idx="1644">
                  <c:v>-0.6353018151957317</c:v>
                </c:pt>
                <c:pt idx="1645">
                  <c:v>-0.63524613005418329</c:v>
                </c:pt>
                <c:pt idx="1646">
                  <c:v>-0.63519033844542738</c:v>
                </c:pt>
                <c:pt idx="1647">
                  <c:v>-0.63513444041889766</c:v>
                </c:pt>
                <c:pt idx="1648">
                  <c:v>-0.63507843602393177</c:v>
                </c:pt>
                <c:pt idx="1649">
                  <c:v>-0.63502232530977143</c:v>
                </c:pt>
                <c:pt idx="1650">
                  <c:v>-0.63496610832556277</c:v>
                </c:pt>
                <c:pt idx="1651">
                  <c:v>-0.63490978512035645</c:v>
                </c:pt>
                <c:pt idx="1652">
                  <c:v>-0.63485335574310753</c:v>
                </c:pt>
                <c:pt idx="1653">
                  <c:v>-0.63479682024267647</c:v>
                </c:pt>
                <c:pt idx="1654">
                  <c:v>-0.63474017866782828</c:v>
                </c:pt>
                <c:pt idx="1655">
                  <c:v>-0.63468343106723324</c:v>
                </c:pt>
                <c:pt idx="1656">
                  <c:v>-0.63462657748946705</c:v>
                </c:pt>
                <c:pt idx="1657">
                  <c:v>-0.63456961798301093</c:v>
                </c:pt>
                <c:pt idx="1658">
                  <c:v>-0.63451255259625183</c:v>
                </c:pt>
                <c:pt idx="1659">
                  <c:v>-0.63445538137748259</c:v>
                </c:pt>
                <c:pt idx="1660">
                  <c:v>-0.63439810437490207</c:v>
                </c:pt>
                <c:pt idx="1661">
                  <c:v>-0.63434072163661526</c:v>
                </c:pt>
                <c:pt idx="1662">
                  <c:v>-0.63428323321063362</c:v>
                </c:pt>
                <c:pt idx="1663">
                  <c:v>-0.63422563914487529</c:v>
                </c:pt>
                <c:pt idx="1664">
                  <c:v>-0.63416793948716477</c:v>
                </c:pt>
                <c:pt idx="1665">
                  <c:v>-0.63411013428523377</c:v>
                </c:pt>
                <c:pt idx="1666">
                  <c:v>-0.63405222358672086</c:v>
                </c:pt>
                <c:pt idx="1667">
                  <c:v>-0.63399420743917212</c:v>
                </c:pt>
                <c:pt idx="1668">
                  <c:v>-0.63393608589004069</c:v>
                </c:pt>
                <c:pt idx="1669">
                  <c:v>-0.63387785898668736</c:v>
                </c:pt>
                <c:pt idx="1670">
                  <c:v>-0.63381952677638065</c:v>
                </c:pt>
                <c:pt idx="1671">
                  <c:v>-0.63376108930629704</c:v>
                </c:pt>
                <c:pt idx="1672">
                  <c:v>-0.63370254662352099</c:v>
                </c:pt>
                <c:pt idx="1673">
                  <c:v>-0.63364389877504501</c:v>
                </c:pt>
                <c:pt idx="1674">
                  <c:v>-0.63358514580777037</c:v>
                </c:pt>
                <c:pt idx="1675">
                  <c:v>-0.6335262877685065</c:v>
                </c:pt>
                <c:pt idx="1676">
                  <c:v>-0.63346732470397171</c:v>
                </c:pt>
                <c:pt idx="1677">
                  <c:v>-0.63340825666079303</c:v>
                </c:pt>
                <c:pt idx="1678">
                  <c:v>-0.6333490836855068</c:v>
                </c:pt>
                <c:pt idx="1679">
                  <c:v>-0.63328980582455807</c:v>
                </c:pt>
                <c:pt idx="1680">
                  <c:v>-0.63323042312430178</c:v>
                </c:pt>
                <c:pt idx="1681">
                  <c:v>-0.63317093563100191</c:v>
                </c:pt>
                <c:pt idx="1682">
                  <c:v>-0.63311134339083253</c:v>
                </c:pt>
                <c:pt idx="1683">
                  <c:v>-0.63305164644987699</c:v>
                </c:pt>
                <c:pt idx="1684">
                  <c:v>-0.63299184485412907</c:v>
                </c:pt>
                <c:pt idx="1685">
                  <c:v>-0.63293193864949249</c:v>
                </c:pt>
                <c:pt idx="1686">
                  <c:v>-0.63287192788178137</c:v>
                </c:pt>
                <c:pt idx="1687">
                  <c:v>-0.63281181259672026</c:v>
                </c:pt>
                <c:pt idx="1688">
                  <c:v>-0.63275159283994409</c:v>
                </c:pt>
                <c:pt idx="1689">
                  <c:v>-0.63269126865699887</c:v>
                </c:pt>
                <c:pt idx="1690">
                  <c:v>-0.63263084009334147</c:v>
                </c:pt>
                <c:pt idx="1691">
                  <c:v>-0.6325703071943396</c:v>
                </c:pt>
                <c:pt idx="1692">
                  <c:v>-0.63250967000527247</c:v>
                </c:pt>
                <c:pt idx="1693">
                  <c:v>-0.6324489285713305</c:v>
                </c:pt>
                <c:pt idx="1694">
                  <c:v>-0.63238808293761584</c:v>
                </c:pt>
                <c:pt idx="1695">
                  <c:v>-0.63232713314914213</c:v>
                </c:pt>
                <c:pt idx="1696">
                  <c:v>-0.632266079250835</c:v>
                </c:pt>
                <c:pt idx="1697">
                  <c:v>-0.63220492128753192</c:v>
                </c:pt>
                <c:pt idx="1698">
                  <c:v>-0.63214365930398275</c:v>
                </c:pt>
                <c:pt idx="1699">
                  <c:v>-0.63208229334484944</c:v>
                </c:pt>
                <c:pt idx="1700">
                  <c:v>-0.63202082345470645</c:v>
                </c:pt>
                <c:pt idx="1701">
                  <c:v>-0.63195924967804085</c:v>
                </c:pt>
                <c:pt idx="1702">
                  <c:v>-0.63189757205925257</c:v>
                </c:pt>
                <c:pt idx="1703">
                  <c:v>-0.63183579064265427</c:v>
                </c:pt>
                <c:pt idx="1704">
                  <c:v>-0.63177390547247192</c:v>
                </c:pt>
                <c:pt idx="1705">
                  <c:v>-0.63171191659284431</c:v>
                </c:pt>
                <c:pt idx="1706">
                  <c:v>-0.63164982404782399</c:v>
                </c:pt>
                <c:pt idx="1707">
                  <c:v>-0.63158762788137668</c:v>
                </c:pt>
                <c:pt idx="1708">
                  <c:v>-0.63152532813738227</c:v>
                </c:pt>
                <c:pt idx="1709">
                  <c:v>-0.63146292485963362</c:v>
                </c:pt>
                <c:pt idx="1710">
                  <c:v>-0.63140041809183811</c:v>
                </c:pt>
                <c:pt idx="1711">
                  <c:v>-0.6313378078776174</c:v>
                </c:pt>
                <c:pt idx="1712">
                  <c:v>-0.63127509426050676</c:v>
                </c:pt>
                <c:pt idx="1713">
                  <c:v>-0.63121227728395635</c:v>
                </c:pt>
                <c:pt idx="1714">
                  <c:v>-0.63114935699133068</c:v>
                </c:pt>
                <c:pt idx="1715">
                  <c:v>-0.63108633342590892</c:v>
                </c:pt>
                <c:pt idx="1716">
                  <c:v>-0.63102320663088518</c:v>
                </c:pt>
                <c:pt idx="1717">
                  <c:v>-0.63095997664936831</c:v>
                </c:pt>
                <c:pt idx="1718">
                  <c:v>-0.63089664352438257</c:v>
                </c:pt>
                <c:pt idx="1719">
                  <c:v>-0.63083320729886727</c:v>
                </c:pt>
                <c:pt idx="1720">
                  <c:v>-0.63076966801567713</c:v>
                </c:pt>
                <c:pt idx="1721">
                  <c:v>-0.63070602571758239</c:v>
                </c:pt>
                <c:pt idx="1722">
                  <c:v>-0.63064228044726911</c:v>
                </c:pt>
                <c:pt idx="1723">
                  <c:v>-0.63057843224733912</c:v>
                </c:pt>
                <c:pt idx="1724">
                  <c:v>-0.63051448116031017</c:v>
                </c:pt>
                <c:pt idx="1725">
                  <c:v>-0.63045042722861611</c:v>
                </c:pt>
                <c:pt idx="1726">
                  <c:v>-0.63038627049460705</c:v>
                </c:pt>
                <c:pt idx="1727">
                  <c:v>-0.63032201100054952</c:v>
                </c:pt>
                <c:pt idx="1728">
                  <c:v>-0.63025764878862656</c:v>
                </c:pt>
                <c:pt idx="1729">
                  <c:v>-0.63019318390093793</c:v>
                </c:pt>
                <c:pt idx="1730">
                  <c:v>-0.63012861637950013</c:v>
                </c:pt>
                <c:pt idx="1731">
                  <c:v>-0.63006394626624662</c:v>
                </c:pt>
                <c:pt idx="1732">
                  <c:v>-0.62999917360302782</c:v>
                </c:pt>
                <c:pt idx="1733">
                  <c:v>-0.62993429843161175</c:v>
                </c:pt>
                <c:pt idx="1734">
                  <c:v>-0.6298693207936833</c:v>
                </c:pt>
                <c:pt idx="1735">
                  <c:v>-0.62980424073084529</c:v>
                </c:pt>
                <c:pt idx="1736">
                  <c:v>-0.62973905828461785</c:v>
                </c:pt>
                <c:pt idx="1737">
                  <c:v>-0.62967377349643905</c:v>
                </c:pt>
                <c:pt idx="1738">
                  <c:v>-0.62960838640766492</c:v>
                </c:pt>
                <c:pt idx="1739">
                  <c:v>-0.62954289705956934</c:v>
                </c:pt>
                <c:pt idx="1740">
                  <c:v>-0.62947730549334457</c:v>
                </c:pt>
                <c:pt idx="1741">
                  <c:v>-0.62941161175010107</c:v>
                </c:pt>
                <c:pt idx="1742">
                  <c:v>-0.62934581587086758</c:v>
                </c:pt>
                <c:pt idx="1743">
                  <c:v>-0.62927991789659188</c:v>
                </c:pt>
                <c:pt idx="1744">
                  <c:v>-0.62921391786814007</c:v>
                </c:pt>
                <c:pt idx="1745">
                  <c:v>-0.6291478158262972</c:v>
                </c:pt>
                <c:pt idx="1746">
                  <c:v>-0.62908161181176736</c:v>
                </c:pt>
                <c:pt idx="1747">
                  <c:v>-0.62901530586517362</c:v>
                </c:pt>
                <c:pt idx="1748">
                  <c:v>-0.62894889802705867</c:v>
                </c:pt>
                <c:pt idx="1749">
                  <c:v>-0.62888238833788401</c:v>
                </c:pt>
                <c:pt idx="1750">
                  <c:v>-0.62881577683803114</c:v>
                </c:pt>
                <c:pt idx="1751">
                  <c:v>-0.6287490635678008</c:v>
                </c:pt>
                <c:pt idx="1752">
                  <c:v>-0.62868224856741406</c:v>
                </c:pt>
                <c:pt idx="1753">
                  <c:v>-0.62861533187701113</c:v>
                </c:pt>
                <c:pt idx="1754">
                  <c:v>-0.62854831353665297</c:v>
                </c:pt>
                <c:pt idx="1755">
                  <c:v>-0.62848119358632049</c:v>
                </c:pt>
                <c:pt idx="1756">
                  <c:v>-0.62841397206591454</c:v>
                </c:pt>
                <c:pt idx="1757">
                  <c:v>-0.62834664901525672</c:v>
                </c:pt>
                <c:pt idx="1758">
                  <c:v>-0.62827922447408913</c:v>
                </c:pt>
                <c:pt idx="1759">
                  <c:v>-0.6282116984820747</c:v>
                </c:pt>
                <c:pt idx="1760">
                  <c:v>-0.62814407107879688</c:v>
                </c:pt>
                <c:pt idx="1761">
                  <c:v>-0.62807634230376008</c:v>
                </c:pt>
                <c:pt idx="1762">
                  <c:v>-0.6280085121963902</c:v>
                </c:pt>
                <c:pt idx="1763">
                  <c:v>-0.62794058079603365</c:v>
                </c:pt>
                <c:pt idx="1764">
                  <c:v>-0.62787254814195859</c:v>
                </c:pt>
                <c:pt idx="1765">
                  <c:v>-0.62780441427335476</c:v>
                </c:pt>
                <c:pt idx="1766">
                  <c:v>-0.627736179229333</c:v>
                </c:pt>
                <c:pt idx="1767">
                  <c:v>-0.6276678430489262</c:v>
                </c:pt>
                <c:pt idx="1768">
                  <c:v>-0.62759940577108897</c:v>
                </c:pt>
                <c:pt idx="1769">
                  <c:v>-0.62753086743469788</c:v>
                </c:pt>
                <c:pt idx="1770">
                  <c:v>-0.62746222807855134</c:v>
                </c:pt>
                <c:pt idx="1771">
                  <c:v>-0.62739348774137049</c:v>
                </c:pt>
                <c:pt idx="1772">
                  <c:v>-0.62732464646179809</c:v>
                </c:pt>
                <c:pt idx="1773">
                  <c:v>-0.62725570427840005</c:v>
                </c:pt>
                <c:pt idx="1774">
                  <c:v>-0.62718666122966416</c:v>
                </c:pt>
                <c:pt idx="1775">
                  <c:v>-0.62711751735400145</c:v>
                </c:pt>
                <c:pt idx="1776">
                  <c:v>-0.62704827268974539</c:v>
                </c:pt>
                <c:pt idx="1777">
                  <c:v>-0.62697892727515259</c:v>
                </c:pt>
                <c:pt idx="1778">
                  <c:v>-0.62690948114840261</c:v>
                </c:pt>
                <c:pt idx="1779">
                  <c:v>-0.6268399343475981</c:v>
                </c:pt>
                <c:pt idx="1780">
                  <c:v>-0.62677028691076542</c:v>
                </c:pt>
                <c:pt idx="1781">
                  <c:v>-0.62670053887585364</c:v>
                </c:pt>
                <c:pt idx="1782">
                  <c:v>-0.62663069028073604</c:v>
                </c:pt>
                <c:pt idx="1783">
                  <c:v>-0.62656074116320926</c:v>
                </c:pt>
                <c:pt idx="1784">
                  <c:v>-0.62649069156099346</c:v>
                </c:pt>
                <c:pt idx="1785">
                  <c:v>-0.62642054151173332</c:v>
                </c:pt>
                <c:pt idx="1786">
                  <c:v>-0.626350291052997</c:v>
                </c:pt>
                <c:pt idx="1787">
                  <c:v>-0.62627994022227684</c:v>
                </c:pt>
                <c:pt idx="1788">
                  <c:v>-0.6262094890569897</c:v>
                </c:pt>
                <c:pt idx="1789">
                  <c:v>-0.62613893759447659</c:v>
                </c:pt>
                <c:pt idx="1790">
                  <c:v>-0.62606828587200314</c:v>
                </c:pt>
                <c:pt idx="1791">
                  <c:v>-0.62599753392675939</c:v>
                </c:pt>
                <c:pt idx="1792">
                  <c:v>-0.62592668179586031</c:v>
                </c:pt>
                <c:pt idx="1793">
                  <c:v>-0.6258557295163456</c:v>
                </c:pt>
                <c:pt idx="1794">
                  <c:v>-0.62578467712517993</c:v>
                </c:pt>
                <c:pt idx="1795">
                  <c:v>-0.62571352465925301</c:v>
                </c:pt>
                <c:pt idx="1796">
                  <c:v>-0.62564227215537971</c:v>
                </c:pt>
                <c:pt idx="1797">
                  <c:v>-0.62557091965030021</c:v>
                </c:pt>
                <c:pt idx="1798">
                  <c:v>-0.62549946718068039</c:v>
                </c:pt>
                <c:pt idx="1799">
                  <c:v>-0.62542791478311111</c:v>
                </c:pt>
                <c:pt idx="1800">
                  <c:v>-0.62535626249410947</c:v>
                </c:pt>
                <c:pt idx="1801">
                  <c:v>-0.62528451035011767</c:v>
                </c:pt>
                <c:pt idx="1802">
                  <c:v>-0.62521265838750439</c:v>
                </c:pt>
                <c:pt idx="1803">
                  <c:v>-0.62514070664256394</c:v>
                </c:pt>
                <c:pt idx="1804">
                  <c:v>-0.62506865515151688</c:v>
                </c:pt>
                <c:pt idx="1805">
                  <c:v>-0.62499650395050987</c:v>
                </c:pt>
                <c:pt idx="1806">
                  <c:v>-0.62492425307561617</c:v>
                </c:pt>
                <c:pt idx="1807">
                  <c:v>-0.62485190256283485</c:v>
                </c:pt>
                <c:pt idx="1808">
                  <c:v>-0.62477945244809219</c:v>
                </c:pt>
                <c:pt idx="1809">
                  <c:v>-0.62470690276724083</c:v>
                </c:pt>
                <c:pt idx="1810">
                  <c:v>-0.62463425355606028</c:v>
                </c:pt>
                <c:pt idx="1811">
                  <c:v>-0.62456150485025685</c:v>
                </c:pt>
                <c:pt idx="1812">
                  <c:v>-0.62448865668546383</c:v>
                </c:pt>
                <c:pt idx="1813">
                  <c:v>-0.62441570909724164</c:v>
                </c:pt>
                <c:pt idx="1814">
                  <c:v>-0.62434266212107781</c:v>
                </c:pt>
                <c:pt idx="1815">
                  <c:v>-0.62426951579238754</c:v>
                </c:pt>
                <c:pt idx="1816">
                  <c:v>-0.62419627014651313</c:v>
                </c:pt>
                <c:pt idx="1817">
                  <c:v>-0.62412292521872437</c:v>
                </c:pt>
                <c:pt idx="1818">
                  <c:v>-0.62404948104421887</c:v>
                </c:pt>
                <c:pt idx="1819">
                  <c:v>-0.62397593765812209</c:v>
                </c:pt>
                <c:pt idx="1820">
                  <c:v>-0.62390229509548722</c:v>
                </c:pt>
                <c:pt idx="1821">
                  <c:v>-0.62382855339129539</c:v>
                </c:pt>
                <c:pt idx="1822">
                  <c:v>-0.62375471258045578</c:v>
                </c:pt>
                <c:pt idx="1823">
                  <c:v>-0.62368077269780597</c:v>
                </c:pt>
                <c:pt idx="1824">
                  <c:v>-0.6236067337781116</c:v>
                </c:pt>
                <c:pt idx="1825">
                  <c:v>-0.6235325958560668</c:v>
                </c:pt>
                <c:pt idx="1826">
                  <c:v>-0.62345835896629431</c:v>
                </c:pt>
                <c:pt idx="1827">
                  <c:v>-0.62338402314334529</c:v>
                </c:pt>
                <c:pt idx="1828">
                  <c:v>-0.62330958842169981</c:v>
                </c:pt>
                <c:pt idx="1829">
                  <c:v>-0.62323505483576658</c:v>
                </c:pt>
                <c:pt idx="1830">
                  <c:v>-0.62316042241988345</c:v>
                </c:pt>
                <c:pt idx="1831">
                  <c:v>-0.62308569120831714</c:v>
                </c:pt>
                <c:pt idx="1832">
                  <c:v>-0.62301086123526361</c:v>
                </c:pt>
                <c:pt idx="1833">
                  <c:v>-0.62293593253484791</c:v>
                </c:pt>
                <c:pt idx="1834">
                  <c:v>-0.62286090514112469</c:v>
                </c:pt>
                <c:pt idx="1835">
                  <c:v>-0.62278577908807775</c:v>
                </c:pt>
                <c:pt idx="1836">
                  <c:v>-0.62271055440962086</c:v>
                </c:pt>
                <c:pt idx="1837">
                  <c:v>-0.62263523113959696</c:v>
                </c:pt>
                <c:pt idx="1838">
                  <c:v>-0.62255980931177912</c:v>
                </c:pt>
                <c:pt idx="1839">
                  <c:v>-0.62248428895987007</c:v>
                </c:pt>
                <c:pt idx="1840">
                  <c:v>-0.62240867011750267</c:v>
                </c:pt>
                <c:pt idx="1841">
                  <c:v>-0.62233295281823964</c:v>
                </c:pt>
                <c:pt idx="1842">
                  <c:v>-0.62225713709557418</c:v>
                </c:pt>
                <c:pt idx="1843">
                  <c:v>-0.62218122298292933</c:v>
                </c:pt>
                <c:pt idx="1844">
                  <c:v>-0.62210521051365886</c:v>
                </c:pt>
                <c:pt idx="1845">
                  <c:v>-0.62202909972104703</c:v>
                </c:pt>
                <c:pt idx="1846">
                  <c:v>-0.62195289063830839</c:v>
                </c:pt>
                <c:pt idx="1847">
                  <c:v>-0.62187658329858853</c:v>
                </c:pt>
                <c:pt idx="1848">
                  <c:v>-0.62180017773496332</c:v>
                </c:pt>
                <c:pt idx="1849">
                  <c:v>-0.62172367398044004</c:v>
                </c:pt>
                <c:pt idx="1850">
                  <c:v>-0.62164707206795644</c:v>
                </c:pt>
                <c:pt idx="1851">
                  <c:v>-0.62157037203038201</c:v>
                </c:pt>
                <c:pt idx="1852">
                  <c:v>-0.62149357390051663</c:v>
                </c:pt>
                <c:pt idx="1853">
                  <c:v>-0.6214166777110921</c:v>
                </c:pt>
                <c:pt idx="1854">
                  <c:v>-0.62133968349477109</c:v>
                </c:pt>
                <c:pt idx="1855">
                  <c:v>-0.62126259128414818</c:v>
                </c:pt>
                <c:pt idx="1856">
                  <c:v>-0.62118540111174914</c:v>
                </c:pt>
                <c:pt idx="1857">
                  <c:v>-0.62110811301003166</c:v>
                </c:pt>
                <c:pt idx="1858">
                  <c:v>-0.62103072701138506</c:v>
                </c:pt>
                <c:pt idx="1859">
                  <c:v>-0.6209532431481305</c:v>
                </c:pt>
                <c:pt idx="1860">
                  <c:v>-0.62087566145252138</c:v>
                </c:pt>
                <c:pt idx="1861">
                  <c:v>-0.62079798195674274</c:v>
                </c:pt>
                <c:pt idx="1862">
                  <c:v>-0.620720204692912</c:v>
                </c:pt>
                <c:pt idx="1863">
                  <c:v>-0.62064232969307875</c:v>
                </c:pt>
                <c:pt idx="1864">
                  <c:v>-0.62056435698922496</c:v>
                </c:pt>
                <c:pt idx="1865">
                  <c:v>-0.6204862866132651</c:v>
                </c:pt>
                <c:pt idx="1866">
                  <c:v>-0.62040811859704603</c:v>
                </c:pt>
                <c:pt idx="1867">
                  <c:v>-0.62032985297234733</c:v>
                </c:pt>
                <c:pt idx="1868">
                  <c:v>-0.62025148977088107</c:v>
                </c:pt>
                <c:pt idx="1869">
                  <c:v>-0.62017302902429261</c:v>
                </c:pt>
                <c:pt idx="1870">
                  <c:v>-0.6200944707641598</c:v>
                </c:pt>
                <c:pt idx="1871">
                  <c:v>-0.62001581502199365</c:v>
                </c:pt>
                <c:pt idx="1872">
                  <c:v>-0.61993706182923825</c:v>
                </c:pt>
                <c:pt idx="1873">
                  <c:v>-0.6198582112172708</c:v>
                </c:pt>
                <c:pt idx="1874">
                  <c:v>-0.61977926321740195</c:v>
                </c:pt>
                <c:pt idx="1875">
                  <c:v>-0.61970021786087559</c:v>
                </c:pt>
                <c:pt idx="1876">
                  <c:v>-0.61962107517886922</c:v>
                </c:pt>
                <c:pt idx="1877">
                  <c:v>-0.61954183520249362</c:v>
                </c:pt>
                <c:pt idx="1878">
                  <c:v>-0.6194624979627934</c:v>
                </c:pt>
                <c:pt idx="1879">
                  <c:v>-0.61938306349074712</c:v>
                </c:pt>
                <c:pt idx="1880">
                  <c:v>-0.61930353181726672</c:v>
                </c:pt>
                <c:pt idx="1881">
                  <c:v>-0.6192239029731984</c:v>
                </c:pt>
                <c:pt idx="1882">
                  <c:v>-0.61914417698932234</c:v>
                </c:pt>
                <c:pt idx="1883">
                  <c:v>-0.61906435389635273</c:v>
                </c:pt>
                <c:pt idx="1884">
                  <c:v>-0.61898443372493794</c:v>
                </c:pt>
                <c:pt idx="1885">
                  <c:v>-0.61890441650566075</c:v>
                </c:pt>
                <c:pt idx="1886">
                  <c:v>-0.61882430226903828</c:v>
                </c:pt>
                <c:pt idx="1887">
                  <c:v>-0.61874409104552208</c:v>
                </c:pt>
                <c:pt idx="1888">
                  <c:v>-0.61866378286549828</c:v>
                </c:pt>
                <c:pt idx="1889">
                  <c:v>-0.61858337775928751</c:v>
                </c:pt>
                <c:pt idx="1890">
                  <c:v>-0.61850287575714546</c:v>
                </c:pt>
                <c:pt idx="1891">
                  <c:v>-0.61842227688926232</c:v>
                </c:pt>
                <c:pt idx="1892">
                  <c:v>-0.61834158118576354</c:v>
                </c:pt>
                <c:pt idx="1893">
                  <c:v>-0.61826078867670908</c:v>
                </c:pt>
                <c:pt idx="1894">
                  <c:v>-0.61817989939209439</c:v>
                </c:pt>
                <c:pt idx="1895">
                  <c:v>-0.61809891336185008</c:v>
                </c:pt>
                <c:pt idx="1896">
                  <c:v>-0.6180178306158417</c:v>
                </c:pt>
                <c:pt idx="1897">
                  <c:v>-0.61793665118387042</c:v>
                </c:pt>
                <c:pt idx="1898">
                  <c:v>-0.61785537509567301</c:v>
                </c:pt>
                <c:pt idx="1899">
                  <c:v>-0.61777400238092128</c:v>
                </c:pt>
                <c:pt idx="1900">
                  <c:v>-0.61769253306922312</c:v>
                </c:pt>
                <c:pt idx="1901">
                  <c:v>-0.61761096719012176</c:v>
                </c:pt>
                <c:pt idx="1902">
                  <c:v>-0.61752930477309653</c:v>
                </c:pt>
                <c:pt idx="1903">
                  <c:v>-0.61744754584756234</c:v>
                </c:pt>
                <c:pt idx="1904">
                  <c:v>-0.61736569044287026</c:v>
                </c:pt>
                <c:pt idx="1905">
                  <c:v>-0.61728373858830732</c:v>
                </c:pt>
                <c:pt idx="1906">
                  <c:v>-0.61720169031309657</c:v>
                </c:pt>
                <c:pt idx="1907">
                  <c:v>-0.61711954564639759</c:v>
                </c:pt>
                <c:pt idx="1908">
                  <c:v>-0.61703730461730577</c:v>
                </c:pt>
                <c:pt idx="1909">
                  <c:v>-0.61695496725485344</c:v>
                </c:pt>
                <c:pt idx="1910">
                  <c:v>-0.61687253358800898</c:v>
                </c:pt>
                <c:pt idx="1911">
                  <c:v>-0.61679000364567738</c:v>
                </c:pt>
                <c:pt idx="1912">
                  <c:v>-0.61670737745670046</c:v>
                </c:pt>
                <c:pt idx="1913">
                  <c:v>-0.61662465504985642</c:v>
                </c:pt>
                <c:pt idx="1914">
                  <c:v>-0.61654183645386063</c:v>
                </c:pt>
                <c:pt idx="1915">
                  <c:v>-0.61645892169736505</c:v>
                </c:pt>
                <c:pt idx="1916">
                  <c:v>-0.61637591080895893</c:v>
                </c:pt>
                <c:pt idx="1917">
                  <c:v>-0.616292803817168</c:v>
                </c:pt>
                <c:pt idx="1918">
                  <c:v>-0.61620960075045572</c:v>
                </c:pt>
                <c:pt idx="1919">
                  <c:v>-0.61612630163722237</c:v>
                </c:pt>
                <c:pt idx="1920">
                  <c:v>-0.61604290650580584</c:v>
                </c:pt>
                <c:pt idx="1921">
                  <c:v>-0.61595941538448096</c:v>
                </c:pt>
                <c:pt idx="1922">
                  <c:v>-0.61587582830146048</c:v>
                </c:pt>
                <c:pt idx="1923">
                  <c:v>-0.61579214528489423</c:v>
                </c:pt>
                <c:pt idx="1924">
                  <c:v>-0.61570836636287019</c:v>
                </c:pt>
                <c:pt idx="1925">
                  <c:v>-0.61562449156341348</c:v>
                </c:pt>
                <c:pt idx="1926">
                  <c:v>-0.6155405209144873</c:v>
                </c:pt>
                <c:pt idx="1927">
                  <c:v>-0.61545645444399277</c:v>
                </c:pt>
                <c:pt idx="1928">
                  <c:v>-0.61537229217976874</c:v>
                </c:pt>
                <c:pt idx="1929">
                  <c:v>-0.6152880341495921</c:v>
                </c:pt>
                <c:pt idx="1930">
                  <c:v>-0.61520368038117801</c:v>
                </c:pt>
                <c:pt idx="1931">
                  <c:v>-0.61511923090217979</c:v>
                </c:pt>
                <c:pt idx="1932">
                  <c:v>-0.6150346857401886</c:v>
                </c:pt>
                <c:pt idx="1933">
                  <c:v>-0.61495004492273464</c:v>
                </c:pt>
                <c:pt idx="1934">
                  <c:v>-0.61486530847728593</c:v>
                </c:pt>
                <c:pt idx="1935">
                  <c:v>-0.614780476431249</c:v>
                </c:pt>
                <c:pt idx="1936">
                  <c:v>-0.61469554881196953</c:v>
                </c:pt>
                <c:pt idx="1937">
                  <c:v>-0.61461052564673113</c:v>
                </c:pt>
                <c:pt idx="1938">
                  <c:v>-0.6145254069627567</c:v>
                </c:pt>
                <c:pt idx="1939">
                  <c:v>-0.61444019278720741</c:v>
                </c:pt>
                <c:pt idx="1940">
                  <c:v>-0.61435488314718367</c:v>
                </c:pt>
                <c:pt idx="1941">
                  <c:v>-0.61426947806972498</c:v>
                </c:pt>
                <c:pt idx="1942">
                  <c:v>-0.61418397758180932</c:v>
                </c:pt>
                <c:pt idx="1943">
                  <c:v>-0.61409838171035425</c:v>
                </c:pt>
                <c:pt idx="1944">
                  <c:v>-0.61401269048221652</c:v>
                </c:pt>
                <c:pt idx="1945">
                  <c:v>-0.6139269039241918</c:v>
                </c:pt>
                <c:pt idx="1946">
                  <c:v>-0.61384102206301516</c:v>
                </c:pt>
                <c:pt idx="1947">
                  <c:v>-0.61375504492536159</c:v>
                </c:pt>
                <c:pt idx="1948">
                  <c:v>-0.6136689725378448</c:v>
                </c:pt>
                <c:pt idx="1949">
                  <c:v>-0.61358280492701878</c:v>
                </c:pt>
                <c:pt idx="1950">
                  <c:v>-0.61349654211937654</c:v>
                </c:pt>
                <c:pt idx="1951">
                  <c:v>-0.61341018414135118</c:v>
                </c:pt>
                <c:pt idx="1952">
                  <c:v>-0.61332373101931559</c:v>
                </c:pt>
                <c:pt idx="1953">
                  <c:v>-0.61323718277958239</c:v>
                </c:pt>
                <c:pt idx="1954">
                  <c:v>-0.61315053944840403</c:v>
                </c:pt>
                <c:pt idx="1955">
                  <c:v>-0.61306380105197311</c:v>
                </c:pt>
                <c:pt idx="1956">
                  <c:v>-0.61297696761642251</c:v>
                </c:pt>
                <c:pt idx="1957">
                  <c:v>-0.61289003916782492</c:v>
                </c:pt>
                <c:pt idx="1958">
                  <c:v>-0.61280301573219353</c:v>
                </c:pt>
                <c:pt idx="1959">
                  <c:v>-0.61271589733548149</c:v>
                </c:pt>
                <c:pt idx="1960">
                  <c:v>-0.61262868400358272</c:v>
                </c:pt>
                <c:pt idx="1961">
                  <c:v>-0.61254137576233147</c:v>
                </c:pt>
                <c:pt idx="1962">
                  <c:v>-0.61245397263750223</c:v>
                </c:pt>
                <c:pt idx="1963">
                  <c:v>-0.61236647465481042</c:v>
                </c:pt>
                <c:pt idx="1964">
                  <c:v>-0.61227888183991197</c:v>
                </c:pt>
                <c:pt idx="1965">
                  <c:v>-0.61219119421840362</c:v>
                </c:pt>
                <c:pt idx="1966">
                  <c:v>-0.61210341181582295</c:v>
                </c:pt>
                <c:pt idx="1967">
                  <c:v>-0.61201553465764835</c:v>
                </c:pt>
                <c:pt idx="1968">
                  <c:v>-0.61192756276929916</c:v>
                </c:pt>
                <c:pt idx="1969">
                  <c:v>-0.61183949617613564</c:v>
                </c:pt>
                <c:pt idx="1970">
                  <c:v>-0.61175133490345934</c:v>
                </c:pt>
                <c:pt idx="1971">
                  <c:v>-0.61166307897651295</c:v>
                </c:pt>
                <c:pt idx="1972">
                  <c:v>-0.61157472842048011</c:v>
                </c:pt>
                <c:pt idx="1973">
                  <c:v>-0.61148628326048626</c:v>
                </c:pt>
                <c:pt idx="1974">
                  <c:v>-0.61139774352159781</c:v>
                </c:pt>
                <c:pt idx="1975">
                  <c:v>-0.61130910922882276</c:v>
                </c:pt>
                <c:pt idx="1976">
                  <c:v>-0.61122038040711058</c:v>
                </c:pt>
                <c:pt idx="1977">
                  <c:v>-0.61113155708135247</c:v>
                </c:pt>
                <c:pt idx="1978">
                  <c:v>-0.61104263927638092</c:v>
                </c:pt>
                <c:pt idx="1979">
                  <c:v>-0.61095362701697065</c:v>
                </c:pt>
                <c:pt idx="1980">
                  <c:v>-0.61086452032783778</c:v>
                </c:pt>
                <c:pt idx="1981">
                  <c:v>-0.61077531923364048</c:v>
                </c:pt>
                <c:pt idx="1982">
                  <c:v>-0.61068602375897874</c:v>
                </c:pt>
                <c:pt idx="1983">
                  <c:v>-0.61059663392839469</c:v>
                </c:pt>
                <c:pt idx="1984">
                  <c:v>-0.61050714976637221</c:v>
                </c:pt>
                <c:pt idx="1985">
                  <c:v>-0.61041757129733776</c:v>
                </c:pt>
                <c:pt idx="1986">
                  <c:v>-0.6103278985456595</c:v>
                </c:pt>
                <c:pt idx="1987">
                  <c:v>-0.61023813153564843</c:v>
                </c:pt>
                <c:pt idx="1988">
                  <c:v>-0.61014827029155738</c:v>
                </c:pt>
                <c:pt idx="1989">
                  <c:v>-0.61005831483758177</c:v>
                </c:pt>
                <c:pt idx="1990">
                  <c:v>-0.60996826519785952</c:v>
                </c:pt>
                <c:pt idx="1991">
                  <c:v>-0.60987812139647113</c:v>
                </c:pt>
                <c:pt idx="1992">
                  <c:v>-0.60978788345743951</c:v>
                </c:pt>
                <c:pt idx="1993">
                  <c:v>-0.60969755140473059</c:v>
                </c:pt>
                <c:pt idx="1994">
                  <c:v>-0.60960712526225247</c:v>
                </c:pt>
                <c:pt idx="1995">
                  <c:v>-0.60951660505385663</c:v>
                </c:pt>
                <c:pt idx="1996">
                  <c:v>-0.60942599080333704</c:v>
                </c:pt>
                <c:pt idx="1997">
                  <c:v>-0.6093352825344307</c:v>
                </c:pt>
                <c:pt idx="1998">
                  <c:v>-0.60924448027081768</c:v>
                </c:pt>
                <c:pt idx="1999">
                  <c:v>-0.60915358403612108</c:v>
                </c:pt>
                <c:pt idx="2000">
                  <c:v>-0.60906259385390704</c:v>
                </c:pt>
                <c:pt idx="2001">
                  <c:v>-0.60897150974768488</c:v>
                </c:pt>
                <c:pt idx="2002">
                  <c:v>-0.6088803317409075</c:v>
                </c:pt>
                <c:pt idx="2003">
                  <c:v>-0.60878905985697063</c:v>
                </c:pt>
                <c:pt idx="2004">
                  <c:v>-0.60869769411921371</c:v>
                </c:pt>
                <c:pt idx="2005">
                  <c:v>-0.60860623455091944</c:v>
                </c:pt>
                <c:pt idx="2006">
                  <c:v>-0.60851468117531415</c:v>
                </c:pt>
                <c:pt idx="2007">
                  <c:v>-0.60842303401556797</c:v>
                </c:pt>
                <c:pt idx="2008">
                  <c:v>-0.60833129309479395</c:v>
                </c:pt>
                <c:pt idx="2009">
                  <c:v>-0.60823945843604976</c:v>
                </c:pt>
                <c:pt idx="2010">
                  <c:v>-0.60814753006233602</c:v>
                </c:pt>
                <c:pt idx="2011">
                  <c:v>-0.60805550799659769</c:v>
                </c:pt>
                <c:pt idx="2012">
                  <c:v>-0.60796339226172358</c:v>
                </c:pt>
                <c:pt idx="2013">
                  <c:v>-0.60787118288054609</c:v>
                </c:pt>
                <c:pt idx="2014">
                  <c:v>-0.60777887987584212</c:v>
                </c:pt>
                <c:pt idx="2015">
                  <c:v>-0.60768648327033215</c:v>
                </c:pt>
                <c:pt idx="2016">
                  <c:v>-0.60759399308668127</c:v>
                </c:pt>
                <c:pt idx="2017">
                  <c:v>-0.6075014093474983</c:v>
                </c:pt>
                <c:pt idx="2018">
                  <c:v>-0.60740873207533685</c:v>
                </c:pt>
                <c:pt idx="2019">
                  <c:v>-0.6073159612926945</c:v>
                </c:pt>
                <c:pt idx="2020">
                  <c:v>-0.60722309702201316</c:v>
                </c:pt>
                <c:pt idx="2021">
                  <c:v>-0.60713013928567949</c:v>
                </c:pt>
                <c:pt idx="2022">
                  <c:v>-0.60703708810602419</c:v>
                </c:pt>
                <c:pt idx="2023">
                  <c:v>-0.6069439435053231</c:v>
                </c:pt>
                <c:pt idx="2024">
                  <c:v>-0.60685070550579634</c:v>
                </c:pt>
                <c:pt idx="2025">
                  <c:v>-0.60675737412960862</c:v>
                </c:pt>
                <c:pt idx="2026">
                  <c:v>-0.6066639493988697</c:v>
                </c:pt>
                <c:pt idx="2027">
                  <c:v>-0.60657043133563393</c:v>
                </c:pt>
                <c:pt idx="2028">
                  <c:v>-0.60647681996190062</c:v>
                </c:pt>
                <c:pt idx="2029">
                  <c:v>-0.60638311529961386</c:v>
                </c:pt>
                <c:pt idx="2030">
                  <c:v>-0.60628931737066305</c:v>
                </c:pt>
                <c:pt idx="2031">
                  <c:v>-0.60619542619688227</c:v>
                </c:pt>
                <c:pt idx="2032">
                  <c:v>-0.60610144180005099</c:v>
                </c:pt>
                <c:pt idx="2033">
                  <c:v>-0.60600736420189361</c:v>
                </c:pt>
                <c:pt idx="2034">
                  <c:v>-0.60591319342407968</c:v>
                </c:pt>
                <c:pt idx="2035">
                  <c:v>-0.60581892948822458</c:v>
                </c:pt>
                <c:pt idx="2036">
                  <c:v>-0.6057245724158884</c:v>
                </c:pt>
                <c:pt idx="2037">
                  <c:v>-0.60563012222857682</c:v>
                </c:pt>
                <c:pt idx="2038">
                  <c:v>-0.60553557894774124</c:v>
                </c:pt>
                <c:pt idx="2039">
                  <c:v>-0.6054409425947781</c:v>
                </c:pt>
                <c:pt idx="2040">
                  <c:v>-0.60534621319102977</c:v>
                </c:pt>
                <c:pt idx="2041">
                  <c:v>-0.60525139075778434</c:v>
                </c:pt>
                <c:pt idx="2042">
                  <c:v>-0.60515647531627503</c:v>
                </c:pt>
                <c:pt idx="2043">
                  <c:v>-0.60506146688768148</c:v>
                </c:pt>
                <c:pt idx="2044">
                  <c:v>-0.60496636549312854</c:v>
                </c:pt>
                <c:pt idx="2045">
                  <c:v>-0.60487117115368727</c:v>
                </c:pt>
                <c:pt idx="2046">
                  <c:v>-0.60477588389037451</c:v>
                </c:pt>
                <c:pt idx="2047">
                  <c:v>-0.60468050372415316</c:v>
                </c:pt>
                <c:pt idx="2048">
                  <c:v>-0.60458503067593194</c:v>
                </c:pt>
                <c:pt idx="2049">
                  <c:v>-0.60448946476656606</c:v>
                </c:pt>
                <c:pt idx="2050">
                  <c:v>-0.60439380601685644</c:v>
                </c:pt>
                <c:pt idx="2051">
                  <c:v>-0.60429805444755025</c:v>
                </c:pt>
                <c:pt idx="2052">
                  <c:v>-0.60420221007934105</c:v>
                </c:pt>
                <c:pt idx="2053">
                  <c:v>-0.60410627293286867</c:v>
                </c:pt>
                <c:pt idx="2054">
                  <c:v>-0.60401024302871931</c:v>
                </c:pt>
                <c:pt idx="2055">
                  <c:v>-0.60391412038742553</c:v>
                </c:pt>
                <c:pt idx="2056">
                  <c:v>-0.60381790502946642</c:v>
                </c:pt>
                <c:pt idx="2057">
                  <c:v>-0.60372159697526739</c:v>
                </c:pt>
                <c:pt idx="2058">
                  <c:v>-0.60362519624520072</c:v>
                </c:pt>
                <c:pt idx="2059">
                  <c:v>-0.60352870285958515</c:v>
                </c:pt>
                <c:pt idx="2060">
                  <c:v>-0.60343211683868603</c:v>
                </c:pt>
                <c:pt idx="2061">
                  <c:v>-0.60333543820271573</c:v>
                </c:pt>
                <c:pt idx="2062">
                  <c:v>-0.60323866697183315</c:v>
                </c:pt>
                <c:pt idx="2063">
                  <c:v>-0.60314180316614396</c:v>
                </c:pt>
                <c:pt idx="2064">
                  <c:v>-0.60304484680570114</c:v>
                </c:pt>
                <c:pt idx="2065">
                  <c:v>-0.60294779791050412</c:v>
                </c:pt>
                <c:pt idx="2066">
                  <c:v>-0.60285065650049974</c:v>
                </c:pt>
                <c:pt idx="2067">
                  <c:v>-0.60275342259558184</c:v>
                </c:pt>
                <c:pt idx="2068">
                  <c:v>-0.60265609621559091</c:v>
                </c:pt>
                <c:pt idx="2069">
                  <c:v>-0.60255867738031532</c:v>
                </c:pt>
                <c:pt idx="2070">
                  <c:v>-0.60246116610949008</c:v>
                </c:pt>
                <c:pt idx="2071">
                  <c:v>-0.60236356242279776</c:v>
                </c:pt>
                <c:pt idx="2072">
                  <c:v>-0.60226586633986812</c:v>
                </c:pt>
                <c:pt idx="2073">
                  <c:v>-0.6021680778802786</c:v>
                </c:pt>
                <c:pt idx="2074">
                  <c:v>-0.60207019706355347</c:v>
                </c:pt>
                <c:pt idx="2075">
                  <c:v>-0.60197222390916494</c:v>
                </c:pt>
                <c:pt idx="2076">
                  <c:v>-0.60187415843653258</c:v>
                </c:pt>
                <c:pt idx="2077">
                  <c:v>-0.60177600066502368</c:v>
                </c:pt>
                <c:pt idx="2078">
                  <c:v>-0.60167775061395301</c:v>
                </c:pt>
                <c:pt idx="2079">
                  <c:v>-0.60157940830258316</c:v>
                </c:pt>
                <c:pt idx="2080">
                  <c:v>-0.60148097375012433</c:v>
                </c:pt>
                <c:pt idx="2081">
                  <c:v>-0.6013824469757344</c:v>
                </c:pt>
                <c:pt idx="2082">
                  <c:v>-0.6012838279985192</c:v>
                </c:pt>
                <c:pt idx="2083">
                  <c:v>-0.60118511683753262</c:v>
                </c:pt>
                <c:pt idx="2084">
                  <c:v>-0.60108631351177644</c:v>
                </c:pt>
                <c:pt idx="2085">
                  <c:v>-0.60098741804020006</c:v>
                </c:pt>
                <c:pt idx="2086">
                  <c:v>-0.60088843044170126</c:v>
                </c:pt>
                <c:pt idx="2087">
                  <c:v>-0.60078935073512574</c:v>
                </c:pt>
                <c:pt idx="2088">
                  <c:v>-0.60069017893926746</c:v>
                </c:pt>
                <c:pt idx="2089">
                  <c:v>-0.60059091507286844</c:v>
                </c:pt>
                <c:pt idx="2090">
                  <c:v>-0.60049155915461916</c:v>
                </c:pt>
                <c:pt idx="2091">
                  <c:v>-0.60039211120315805</c:v>
                </c:pt>
                <c:pt idx="2092">
                  <c:v>-0.60029257123707203</c:v>
                </c:pt>
                <c:pt idx="2093">
                  <c:v>-0.60019293927489648</c:v>
                </c:pt>
                <c:pt idx="2094">
                  <c:v>-0.60009321533511506</c:v>
                </c:pt>
                <c:pt idx="2095">
                  <c:v>-0.59999339943615992</c:v>
                </c:pt>
                <c:pt idx="2096">
                  <c:v>-0.59989349159641192</c:v>
                </c:pt>
                <c:pt idx="2097">
                  <c:v>-0.59979349183420039</c:v>
                </c:pt>
                <c:pt idx="2098">
                  <c:v>-0.59969340016780304</c:v>
                </c:pt>
                <c:pt idx="2099">
                  <c:v>-0.59959321661544662</c:v>
                </c:pt>
                <c:pt idx="2100">
                  <c:v>-0.59949294119530638</c:v>
                </c:pt>
                <c:pt idx="2101">
                  <c:v>-0.59939257392550638</c:v>
                </c:pt>
                <c:pt idx="2102">
                  <c:v>-0.59929211482411937</c:v>
                </c:pt>
                <c:pt idx="2103">
                  <c:v>-0.59919156390916739</c:v>
                </c:pt>
                <c:pt idx="2104">
                  <c:v>-0.59909092119862073</c:v>
                </c:pt>
                <c:pt idx="2105">
                  <c:v>-0.59899018671039916</c:v>
                </c:pt>
                <c:pt idx="2106">
                  <c:v>-0.59888936046237129</c:v>
                </c:pt>
                <c:pt idx="2107">
                  <c:v>-0.59878844247235452</c:v>
                </c:pt>
                <c:pt idx="2108">
                  <c:v>-0.59868743275811587</c:v>
                </c:pt>
                <c:pt idx="2109">
                  <c:v>-0.59858633133737105</c:v>
                </c:pt>
                <c:pt idx="2110">
                  <c:v>-0.59848513822778504</c:v>
                </c:pt>
                <c:pt idx="2111">
                  <c:v>-0.59838385344697209</c:v>
                </c:pt>
                <c:pt idx="2112">
                  <c:v>-0.59828247701249604</c:v>
                </c:pt>
                <c:pt idx="2113">
                  <c:v>-0.59818100894186943</c:v>
                </c:pt>
                <c:pt idx="2114">
                  <c:v>-0.59807944925255463</c:v>
                </c:pt>
                <c:pt idx="2115">
                  <c:v>-0.59797779796196326</c:v>
                </c:pt>
                <c:pt idx="2116">
                  <c:v>-0.59787605508745656</c:v>
                </c:pt>
                <c:pt idx="2117">
                  <c:v>-0.59777422064634478</c:v>
                </c:pt>
                <c:pt idx="2118">
                  <c:v>-0.59767229465588834</c:v>
                </c:pt>
                <c:pt idx="2119">
                  <c:v>-0.59757027713329713</c:v>
                </c:pt>
                <c:pt idx="2120">
                  <c:v>-0.59746816809573022</c:v>
                </c:pt>
                <c:pt idx="2121">
                  <c:v>-0.59736596756029681</c:v>
                </c:pt>
                <c:pt idx="2122">
                  <c:v>-0.59726367554405568</c:v>
                </c:pt>
                <c:pt idx="2123">
                  <c:v>-0.59716129206401547</c:v>
                </c:pt>
                <c:pt idx="2124">
                  <c:v>-0.59705881713713449</c:v>
                </c:pt>
                <c:pt idx="2125">
                  <c:v>-0.59695625078032089</c:v>
                </c:pt>
                <c:pt idx="2126">
                  <c:v>-0.59685359301043284</c:v>
                </c:pt>
                <c:pt idx="2127">
                  <c:v>-0.59675084384427857</c:v>
                </c:pt>
                <c:pt idx="2128">
                  <c:v>-0.596648003298616</c:v>
                </c:pt>
                <c:pt idx="2129">
                  <c:v>-0.59654507139015323</c:v>
                </c:pt>
                <c:pt idx="2130">
                  <c:v>-0.59644204813554869</c:v>
                </c:pt>
                <c:pt idx="2131">
                  <c:v>-0.59633893355141021</c:v>
                </c:pt>
                <c:pt idx="2132">
                  <c:v>-0.59623572765429667</c:v>
                </c:pt>
                <c:pt idx="2133">
                  <c:v>-0.59613243046071651</c:v>
                </c:pt>
                <c:pt idx="2134">
                  <c:v>-0.59602904198712869</c:v>
                </c:pt>
                <c:pt idx="2135">
                  <c:v>-0.59592556224994242</c:v>
                </c:pt>
                <c:pt idx="2136">
                  <c:v>-0.59582199126551727</c:v>
                </c:pt>
                <c:pt idx="2137">
                  <c:v>-0.59571832905016309</c:v>
                </c:pt>
                <c:pt idx="2138">
                  <c:v>-0.5956145756201402</c:v>
                </c:pt>
                <c:pt idx="2139">
                  <c:v>-0.59551073099165941</c:v>
                </c:pt>
                <c:pt idx="2140">
                  <c:v>-0.59540679518088191</c:v>
                </c:pt>
                <c:pt idx="2141">
                  <c:v>-0.59530276820391959</c:v>
                </c:pt>
                <c:pt idx="2142">
                  <c:v>-0.59519865007683492</c:v>
                </c:pt>
                <c:pt idx="2143">
                  <c:v>-0.59509444081564089</c:v>
                </c:pt>
                <c:pt idx="2144">
                  <c:v>-0.59499014043630094</c:v>
                </c:pt>
                <c:pt idx="2145">
                  <c:v>-0.59488574895472979</c:v>
                </c:pt>
                <c:pt idx="2146">
                  <c:v>-0.59478126638679241</c:v>
                </c:pt>
                <c:pt idx="2147">
                  <c:v>-0.59467669274830481</c:v>
                </c:pt>
                <c:pt idx="2148">
                  <c:v>-0.59457202805503373</c:v>
                </c:pt>
                <c:pt idx="2149">
                  <c:v>-0.5944672723226968</c:v>
                </c:pt>
                <c:pt idx="2150">
                  <c:v>-0.59436242556696239</c:v>
                </c:pt>
                <c:pt idx="2151">
                  <c:v>-0.59425748780345022</c:v>
                </c:pt>
                <c:pt idx="2152">
                  <c:v>-0.59415245904773073</c:v>
                </c:pt>
                <c:pt idx="2153">
                  <c:v>-0.59404733931532527</c:v>
                </c:pt>
                <c:pt idx="2154">
                  <c:v>-0.59394212862170648</c:v>
                </c:pt>
                <c:pt idx="2155">
                  <c:v>-0.59383682698229812</c:v>
                </c:pt>
                <c:pt idx="2156">
                  <c:v>-0.59373143441247489</c:v>
                </c:pt>
                <c:pt idx="2157">
                  <c:v>-0.59362595092756298</c:v>
                </c:pt>
                <c:pt idx="2158">
                  <c:v>-0.5935203765428394</c:v>
                </c:pt>
                <c:pt idx="2159">
                  <c:v>-0.59341471127353285</c:v>
                </c:pt>
                <c:pt idx="2160">
                  <c:v>-0.59330895513482296</c:v>
                </c:pt>
                <c:pt idx="2161">
                  <c:v>-0.59320310814184096</c:v>
                </c:pt>
                <c:pt idx="2162">
                  <c:v>-0.59309717030966946</c:v>
                </c:pt>
                <c:pt idx="2163">
                  <c:v>-0.59299114165334232</c:v>
                </c:pt>
                <c:pt idx="2164">
                  <c:v>-0.592885022187845</c:v>
                </c:pt>
                <c:pt idx="2165">
                  <c:v>-0.59277881192811432</c:v>
                </c:pt>
                <c:pt idx="2166">
                  <c:v>-0.59267251088903894</c:v>
                </c:pt>
                <c:pt idx="2167">
                  <c:v>-0.59256611908545853</c:v>
                </c:pt>
                <c:pt idx="2168">
                  <c:v>-0.59245963653216505</c:v>
                </c:pt>
                <c:pt idx="2169">
                  <c:v>-0.59235306324390169</c:v>
                </c:pt>
                <c:pt idx="2170">
                  <c:v>-0.59224639923536326</c:v>
                </c:pt>
                <c:pt idx="2171">
                  <c:v>-0.59213964452119661</c:v>
                </c:pt>
                <c:pt idx="2172">
                  <c:v>-0.59203279911600004</c:v>
                </c:pt>
                <c:pt idx="2173">
                  <c:v>-0.59192586303432393</c:v>
                </c:pt>
                <c:pt idx="2174">
                  <c:v>-0.59181883629067034</c:v>
                </c:pt>
                <c:pt idx="2175">
                  <c:v>-0.59171171889949303</c:v>
                </c:pt>
                <c:pt idx="2176">
                  <c:v>-0.59160451087519805</c:v>
                </c:pt>
                <c:pt idx="2177">
                  <c:v>-0.59149721223214313</c:v>
                </c:pt>
                <c:pt idx="2178">
                  <c:v>-0.59138982298463816</c:v>
                </c:pt>
                <c:pt idx="2179">
                  <c:v>-0.59128234314694483</c:v>
                </c:pt>
                <c:pt idx="2180">
                  <c:v>-0.5911747727332769</c:v>
                </c:pt>
                <c:pt idx="2181">
                  <c:v>-0.59106711175780058</c:v>
                </c:pt>
                <c:pt idx="2182">
                  <c:v>-0.59095936023463369</c:v>
                </c:pt>
                <c:pt idx="2183">
                  <c:v>-0.59085151817784654</c:v>
                </c:pt>
                <c:pt idx="2184">
                  <c:v>-0.59074358560146156</c:v>
                </c:pt>
                <c:pt idx="2185">
                  <c:v>-0.59063556251945337</c:v>
                </c:pt>
                <c:pt idx="2186">
                  <c:v>-0.59052744894574904</c:v>
                </c:pt>
                <c:pt idx="2187">
                  <c:v>-0.59041924489422759</c:v>
                </c:pt>
                <c:pt idx="2188">
                  <c:v>-0.59031095037872072</c:v>
                </c:pt>
                <c:pt idx="2189">
                  <c:v>-0.59020256541301241</c:v>
                </c:pt>
                <c:pt idx="2190">
                  <c:v>-0.5900940900108389</c:v>
                </c:pt>
                <c:pt idx="2191">
                  <c:v>-0.58998552418588901</c:v>
                </c:pt>
                <c:pt idx="2192">
                  <c:v>-0.58987686795180405</c:v>
                </c:pt>
                <c:pt idx="2193">
                  <c:v>-0.58976812132217782</c:v>
                </c:pt>
                <c:pt idx="2194">
                  <c:v>-0.58965928431055648</c:v>
                </c:pt>
                <c:pt idx="2195">
                  <c:v>-0.58955035693043911</c:v>
                </c:pt>
                <c:pt idx="2196">
                  <c:v>-0.58944133919527719</c:v>
                </c:pt>
                <c:pt idx="2197">
                  <c:v>-0.58933223111847488</c:v>
                </c:pt>
                <c:pt idx="2198">
                  <c:v>-0.58922303271338905</c:v>
                </c:pt>
                <c:pt idx="2199">
                  <c:v>-0.58911374399332928</c:v>
                </c:pt>
                <c:pt idx="2200">
                  <c:v>-0.58900436497155795</c:v>
                </c:pt>
                <c:pt idx="2201">
                  <c:v>-0.58889489566128994</c:v>
                </c:pt>
                <c:pt idx="2202">
                  <c:v>-0.58878533607569328</c:v>
                </c:pt>
                <c:pt idx="2203">
                  <c:v>-0.58867568622788879</c:v>
                </c:pt>
                <c:pt idx="2204">
                  <c:v>-0.58856594613095015</c:v>
                </c:pt>
                <c:pt idx="2205">
                  <c:v>-0.58845611579790369</c:v>
                </c:pt>
                <c:pt idx="2206">
                  <c:v>-0.58834619524172926</c:v>
                </c:pt>
                <c:pt idx="2207">
                  <c:v>-0.58823618447535919</c:v>
                </c:pt>
                <c:pt idx="2208">
                  <c:v>-0.58812608351167883</c:v>
                </c:pt>
                <c:pt idx="2209">
                  <c:v>-0.58801589236352703</c:v>
                </c:pt>
                <c:pt idx="2210">
                  <c:v>-0.5879056110436951</c:v>
                </c:pt>
                <c:pt idx="2211">
                  <c:v>-0.58779523956492807</c:v>
                </c:pt>
                <c:pt idx="2212">
                  <c:v>-0.58768477793992357</c:v>
                </c:pt>
                <c:pt idx="2213">
                  <c:v>-0.58757422618133293</c:v>
                </c:pt>
                <c:pt idx="2214">
                  <c:v>-0.58746358430176016</c:v>
                </c:pt>
                <c:pt idx="2215">
                  <c:v>-0.587352852313763</c:v>
                </c:pt>
                <c:pt idx="2216">
                  <c:v>-0.58724203022985189</c:v>
                </c:pt>
                <c:pt idx="2217">
                  <c:v>-0.58713111806249119</c:v>
                </c:pt>
                <c:pt idx="2218">
                  <c:v>-0.58702011582409819</c:v>
                </c:pt>
                <c:pt idx="2219">
                  <c:v>-0.58690902352704344</c:v>
                </c:pt>
                <c:pt idx="2220">
                  <c:v>-0.58679784118365153</c:v>
                </c:pt>
                <c:pt idx="2221">
                  <c:v>-0.58668656880619963</c:v>
                </c:pt>
                <c:pt idx="2222">
                  <c:v>-0.58657520640691896</c:v>
                </c:pt>
                <c:pt idx="2223">
                  <c:v>-0.586463753997994</c:v>
                </c:pt>
                <c:pt idx="2224">
                  <c:v>-0.58635221159156292</c:v>
                </c:pt>
                <c:pt idx="2225">
                  <c:v>-0.58624057919971706</c:v>
                </c:pt>
                <c:pt idx="2226">
                  <c:v>-0.58612885683450167</c:v>
                </c:pt>
                <c:pt idx="2227">
                  <c:v>-0.58601704450791547</c:v>
                </c:pt>
                <c:pt idx="2228">
                  <c:v>-0.58590514223191104</c:v>
                </c:pt>
                <c:pt idx="2229">
                  <c:v>-0.58579315001839427</c:v>
                </c:pt>
                <c:pt idx="2230">
                  <c:v>-0.58568106787922491</c:v>
                </c:pt>
                <c:pt idx="2231">
                  <c:v>-0.58556889582621663</c:v>
                </c:pt>
                <c:pt idx="2232">
                  <c:v>-0.58545663387113633</c:v>
                </c:pt>
                <c:pt idx="2233">
                  <c:v>-0.58534428202570543</c:v>
                </c:pt>
                <c:pt idx="2234">
                  <c:v>-0.58523184030159858</c:v>
                </c:pt>
                <c:pt idx="2235">
                  <c:v>-0.58511930871044426</c:v>
                </c:pt>
                <c:pt idx="2236">
                  <c:v>-0.58500668726382554</c:v>
                </c:pt>
                <c:pt idx="2237">
                  <c:v>-0.5848939759732783</c:v>
                </c:pt>
                <c:pt idx="2238">
                  <c:v>-0.58478117485029324</c:v>
                </c:pt>
                <c:pt idx="2239">
                  <c:v>-0.58466828390631476</c:v>
                </c:pt>
                <c:pt idx="2240">
                  <c:v>-0.58455530315274096</c:v>
                </c:pt>
                <c:pt idx="2241">
                  <c:v>-0.58444223260092432</c:v>
                </c:pt>
                <c:pt idx="2242">
                  <c:v>-0.58432907226217135</c:v>
                </c:pt>
                <c:pt idx="2243">
                  <c:v>-0.58421582214774215</c:v>
                </c:pt>
                <c:pt idx="2244">
                  <c:v>-0.58410248226885164</c:v>
                </c:pt>
                <c:pt idx="2245">
                  <c:v>-0.58398905263666834</c:v>
                </c:pt>
                <c:pt idx="2246">
                  <c:v>-0.58387553326231512</c:v>
                </c:pt>
                <c:pt idx="2247">
                  <c:v>-0.58376192415686901</c:v>
                </c:pt>
                <c:pt idx="2248">
                  <c:v>-0.58364822533136118</c:v>
                </c:pt>
                <c:pt idx="2249">
                  <c:v>-0.58353443679677719</c:v>
                </c:pt>
                <c:pt idx="2250">
                  <c:v>-0.58342055856405661</c:v>
                </c:pt>
                <c:pt idx="2251">
                  <c:v>-0.58330659064409374</c:v>
                </c:pt>
                <c:pt idx="2252">
                  <c:v>-0.58319253304773677</c:v>
                </c:pt>
                <c:pt idx="2253">
                  <c:v>-0.5830783857857883</c:v>
                </c:pt>
                <c:pt idx="2254">
                  <c:v>-0.58296414886900561</c:v>
                </c:pt>
                <c:pt idx="2255">
                  <c:v>-0.58284982230810001</c:v>
                </c:pt>
                <c:pt idx="2256">
                  <c:v>-0.58273540611373742</c:v>
                </c:pt>
                <c:pt idx="2257">
                  <c:v>-0.58262090029653824</c:v>
                </c:pt>
                <c:pt idx="2258">
                  <c:v>-0.58250630486707711</c:v>
                </c:pt>
                <c:pt idx="2259">
                  <c:v>-0.58239161983588361</c:v>
                </c:pt>
                <c:pt idx="2260">
                  <c:v>-0.58227684521344147</c:v>
                </c:pt>
                <c:pt idx="2261">
                  <c:v>-0.58216198101018923</c:v>
                </c:pt>
                <c:pt idx="2262">
                  <c:v>-0.58204702723651958</c:v>
                </c:pt>
                <c:pt idx="2263">
                  <c:v>-0.58193198390278045</c:v>
                </c:pt>
                <c:pt idx="2264">
                  <c:v>-0.58181685101927383</c:v>
                </c:pt>
                <c:pt idx="2265">
                  <c:v>-0.58170162859625696</c:v>
                </c:pt>
                <c:pt idx="2266">
                  <c:v>-0.581586316643941</c:v>
                </c:pt>
                <c:pt idx="2267">
                  <c:v>-0.58147091517249261</c:v>
                </c:pt>
                <c:pt idx="2268">
                  <c:v>-0.58135542419203257</c:v>
                </c:pt>
                <c:pt idx="2269">
                  <c:v>-0.58123984371263682</c:v>
                </c:pt>
                <c:pt idx="2270">
                  <c:v>-0.58112417374433589</c:v>
                </c:pt>
                <c:pt idx="2271">
                  <c:v>-0.58100841429711503</c:v>
                </c:pt>
                <c:pt idx="2272">
                  <c:v>-0.58089256538091472</c:v>
                </c:pt>
                <c:pt idx="2273">
                  <c:v>-0.58077662700562982</c:v>
                </c:pt>
                <c:pt idx="2274">
                  <c:v>-0.58066059918111046</c:v>
                </c:pt>
                <c:pt idx="2275">
                  <c:v>-0.58054448191716135</c:v>
                </c:pt>
                <c:pt idx="2276">
                  <c:v>-0.58042827522354257</c:v>
                </c:pt>
                <c:pt idx="2277">
                  <c:v>-0.58031197910996846</c:v>
                </c:pt>
                <c:pt idx="2278">
                  <c:v>-0.58019559358610917</c:v>
                </c:pt>
                <c:pt idx="2279">
                  <c:v>-0.58007911866158912</c:v>
                </c:pt>
                <c:pt idx="2280">
                  <c:v>-0.5799625543459882</c:v>
                </c:pt>
                <c:pt idx="2281">
                  <c:v>-0.57984590064884134</c:v>
                </c:pt>
                <c:pt idx="2282">
                  <c:v>-0.57972915757963839</c:v>
                </c:pt>
                <c:pt idx="2283">
                  <c:v>-0.57961232514782435</c:v>
                </c:pt>
                <c:pt idx="2284">
                  <c:v>-0.57949540336279926</c:v>
                </c:pt>
                <c:pt idx="2285">
                  <c:v>-0.57937839223391829</c:v>
                </c:pt>
                <c:pt idx="2286">
                  <c:v>-0.57926129177049213</c:v>
                </c:pt>
                <c:pt idx="2287">
                  <c:v>-0.57914410198178623</c:v>
                </c:pt>
                <c:pt idx="2288">
                  <c:v>-0.57902682287702145</c:v>
                </c:pt>
                <c:pt idx="2289">
                  <c:v>-0.5789094544653739</c:v>
                </c:pt>
                <c:pt idx="2290">
                  <c:v>-0.57879199675597481</c:v>
                </c:pt>
                <c:pt idx="2291">
                  <c:v>-0.57867444975791094</c:v>
                </c:pt>
                <c:pt idx="2292">
                  <c:v>-0.57855681348022403</c:v>
                </c:pt>
                <c:pt idx="2293">
                  <c:v>-0.57843908793191157</c:v>
                </c:pt>
                <c:pt idx="2294">
                  <c:v>-0.57832127312192583</c:v>
                </c:pt>
                <c:pt idx="2295">
                  <c:v>-0.57820336905917502</c:v>
                </c:pt>
                <c:pt idx="2296">
                  <c:v>-0.57808537575252228</c:v>
                </c:pt>
                <c:pt idx="2297">
                  <c:v>-0.57796729321078655</c:v>
                </c:pt>
                <c:pt idx="2298">
                  <c:v>-0.57784912144274192</c:v>
                </c:pt>
                <c:pt idx="2299">
                  <c:v>-0.57773086045711808</c:v>
                </c:pt>
                <c:pt idx="2300">
                  <c:v>-0.57761251026260008</c:v>
                </c:pt>
                <c:pt idx="2301">
                  <c:v>-0.57749407086782856</c:v>
                </c:pt>
                <c:pt idx="2302">
                  <c:v>-0.57737554228139987</c:v>
                </c:pt>
                <c:pt idx="2303">
                  <c:v>-0.5772569245118655</c:v>
                </c:pt>
                <c:pt idx="2304">
                  <c:v>-0.57713821756773265</c:v>
                </c:pt>
                <c:pt idx="2305">
                  <c:v>-0.57701942145746432</c:v>
                </c:pt>
                <c:pt idx="2306">
                  <c:v>-0.5769005361894789</c:v>
                </c:pt>
                <c:pt idx="2307">
                  <c:v>-0.57678156177215034</c:v>
                </c:pt>
                <c:pt idx="2308">
                  <c:v>-0.57666249821380844</c:v>
                </c:pt>
                <c:pt idx="2309">
                  <c:v>-0.57654334552273867</c:v>
                </c:pt>
                <c:pt idx="2310">
                  <c:v>-0.576424103707182</c:v>
                </c:pt>
                <c:pt idx="2311">
                  <c:v>-0.57630477277533498</c:v>
                </c:pt>
                <c:pt idx="2312">
                  <c:v>-0.57618535273535043</c:v>
                </c:pt>
                <c:pt idx="2313">
                  <c:v>-0.57606584359533641</c:v>
                </c:pt>
                <c:pt idx="2314">
                  <c:v>-0.57594624536335703</c:v>
                </c:pt>
                <c:pt idx="2315">
                  <c:v>-0.57582655804743199</c:v>
                </c:pt>
                <c:pt idx="2316">
                  <c:v>-0.57570678165553701</c:v>
                </c:pt>
                <c:pt idx="2317">
                  <c:v>-0.5755869161956032</c:v>
                </c:pt>
                <c:pt idx="2318">
                  <c:v>-0.57546696167551814</c:v>
                </c:pt>
                <c:pt idx="2319">
                  <c:v>-0.57534691810312477</c:v>
                </c:pt>
                <c:pt idx="2320">
                  <c:v>-0.57522678548622219</c:v>
                </c:pt>
                <c:pt idx="2321">
                  <c:v>-0.57510656383256531</c:v>
                </c:pt>
                <c:pt idx="2322">
                  <c:v>-0.57498625314986485</c:v>
                </c:pt>
                <c:pt idx="2323">
                  <c:v>-0.57486585344578778</c:v>
                </c:pt>
                <c:pt idx="2324">
                  <c:v>-0.57474536472795656</c:v>
                </c:pt>
                <c:pt idx="2325">
                  <c:v>-0.57462478700395003</c:v>
                </c:pt>
                <c:pt idx="2326">
                  <c:v>-0.57450412028130293</c:v>
                </c:pt>
                <c:pt idx="2327">
                  <c:v>-0.57438336456750594</c:v>
                </c:pt>
                <c:pt idx="2328">
                  <c:v>-0.57426251987000576</c:v>
                </c:pt>
                <c:pt idx="2329">
                  <c:v>-0.57414158619620514</c:v>
                </c:pt>
                <c:pt idx="2330">
                  <c:v>-0.57402056355346309</c:v>
                </c:pt>
                <c:pt idx="2331">
                  <c:v>-0.57389945194909442</c:v>
                </c:pt>
                <c:pt idx="2332">
                  <c:v>-0.5737782513903702</c:v>
                </c:pt>
                <c:pt idx="2333">
                  <c:v>-0.57365696188451776</c:v>
                </c:pt>
                <c:pt idx="2334">
                  <c:v>-0.57353558343872013</c:v>
                </c:pt>
                <c:pt idx="2335">
                  <c:v>-0.57341411606011694</c:v>
                </c:pt>
                <c:pt idx="2336">
                  <c:v>-0.57329255975580373</c:v>
                </c:pt>
                <c:pt idx="2337">
                  <c:v>-0.57317091453283253</c:v>
                </c:pt>
                <c:pt idx="2338">
                  <c:v>-0.57304918039821118</c:v>
                </c:pt>
                <c:pt idx="2339">
                  <c:v>-0.57292735735890399</c:v>
                </c:pt>
                <c:pt idx="2340">
                  <c:v>-0.57280544542183154</c:v>
                </c:pt>
                <c:pt idx="2341">
                  <c:v>-0.57268344459387044</c:v>
                </c:pt>
                <c:pt idx="2342">
                  <c:v>-0.57256135488185378</c:v>
                </c:pt>
                <c:pt idx="2343">
                  <c:v>-0.57243917629257113</c:v>
                </c:pt>
                <c:pt idx="2344">
                  <c:v>-0.57231690883276787</c:v>
                </c:pt>
                <c:pt idx="2345">
                  <c:v>-0.57219455250914597</c:v>
                </c:pt>
                <c:pt idx="2346">
                  <c:v>-0.57207210732836389</c:v>
                </c:pt>
                <c:pt idx="2347">
                  <c:v>-0.57194957329703611</c:v>
                </c:pt>
                <c:pt idx="2348">
                  <c:v>-0.57182695042173382</c:v>
                </c:pt>
                <c:pt idx="2349">
                  <c:v>-0.57170423870898435</c:v>
                </c:pt>
                <c:pt idx="2350">
                  <c:v>-0.57158143816527174</c:v>
                </c:pt>
                <c:pt idx="2351">
                  <c:v>-0.57145854879703595</c:v>
                </c:pt>
                <c:pt idx="2352">
                  <c:v>-0.57133557061067386</c:v>
                </c:pt>
                <c:pt idx="2353">
                  <c:v>-0.57121250361253861</c:v>
                </c:pt>
                <c:pt idx="2354">
                  <c:v>-0.57108934780893972</c:v>
                </c:pt>
                <c:pt idx="2355">
                  <c:v>-0.57096610320614338</c:v>
                </c:pt>
                <c:pt idx="2356">
                  <c:v>-0.57084276981037207</c:v>
                </c:pt>
                <c:pt idx="2357">
                  <c:v>-0.57071934762780518</c:v>
                </c:pt>
                <c:pt idx="2358">
                  <c:v>-0.57059583666457792</c:v>
                </c:pt>
                <c:pt idx="2359">
                  <c:v>-0.57047223692678284</c:v>
                </c:pt>
                <c:pt idx="2360">
                  <c:v>-0.57034854842046856</c:v>
                </c:pt>
                <c:pt idx="2361">
                  <c:v>-0.57022477115164039</c:v>
                </c:pt>
                <c:pt idx="2362">
                  <c:v>-0.57010090512626022</c:v>
                </c:pt>
                <c:pt idx="2363">
                  <c:v>-0.56997695035024654</c:v>
                </c:pt>
                <c:pt idx="2364">
                  <c:v>-0.56985290682947454</c:v>
                </c:pt>
                <c:pt idx="2365">
                  <c:v>-0.56972877456977589</c:v>
                </c:pt>
                <c:pt idx="2366">
                  <c:v>-0.56960455357693907</c:v>
                </c:pt>
                <c:pt idx="2367">
                  <c:v>-0.56948024385670903</c:v>
                </c:pt>
                <c:pt idx="2368">
                  <c:v>-0.56935584541478745</c:v>
                </c:pt>
                <c:pt idx="2369">
                  <c:v>-0.56923135825683302</c:v>
                </c:pt>
                <c:pt idx="2370">
                  <c:v>-0.56910678238846069</c:v>
                </c:pt>
                <c:pt idx="2371">
                  <c:v>-0.56898211781524222</c:v>
                </c:pt>
                <c:pt idx="2372">
                  <c:v>-0.5688573645427063</c:v>
                </c:pt>
                <c:pt idx="2373">
                  <c:v>-0.56873252257633811</c:v>
                </c:pt>
                <c:pt idx="2374">
                  <c:v>-0.56860759192157972</c:v>
                </c:pt>
                <c:pt idx="2375">
                  <c:v>-0.56848257258383006</c:v>
                </c:pt>
                <c:pt idx="2376">
                  <c:v>-0.56835746456844471</c:v>
                </c:pt>
                <c:pt idx="2377">
                  <c:v>-0.56823226788073589</c:v>
                </c:pt>
                <c:pt idx="2378">
                  <c:v>-0.56810698252597291</c:v>
                </c:pt>
                <c:pt idx="2379">
                  <c:v>-0.56798160850938195</c:v>
                </c:pt>
                <c:pt idx="2380">
                  <c:v>-0.56785614583614552</c:v>
                </c:pt>
                <c:pt idx="2381">
                  <c:v>-0.56773059451140362</c:v>
                </c:pt>
                <c:pt idx="2382">
                  <c:v>-0.56760495454025262</c:v>
                </c:pt>
                <c:pt idx="2383">
                  <c:v>-0.56747922592774602</c:v>
                </c:pt>
                <c:pt idx="2384">
                  <c:v>-0.56735340867889417</c:v>
                </c:pt>
                <c:pt idx="2385">
                  <c:v>-0.56722750279866396</c:v>
                </c:pt>
                <c:pt idx="2386">
                  <c:v>-0.56710150829197992</c:v>
                </c:pt>
                <c:pt idx="2387">
                  <c:v>-0.56697542516372279</c:v>
                </c:pt>
                <c:pt idx="2388">
                  <c:v>-0.56684925341873071</c:v>
                </c:pt>
                <c:pt idx="2389">
                  <c:v>-0.5667229930617983</c:v>
                </c:pt>
                <c:pt idx="2390">
                  <c:v>-0.56659664409767752</c:v>
                </c:pt>
                <c:pt idx="2391">
                  <c:v>-0.56647020653107727</c:v>
                </c:pt>
                <c:pt idx="2392">
                  <c:v>-0.56634368036666327</c:v>
                </c:pt>
                <c:pt idx="2393">
                  <c:v>-0.56621706560905827</c:v>
                </c:pt>
                <c:pt idx="2394">
                  <c:v>-0.56609036226284182</c:v>
                </c:pt>
                <c:pt idx="2395">
                  <c:v>-0.56596357033255107</c:v>
                </c:pt>
                <c:pt idx="2396">
                  <c:v>-0.56583668982267954</c:v>
                </c:pt>
                <c:pt idx="2397">
                  <c:v>-0.56570972073767822</c:v>
                </c:pt>
                <c:pt idx="2398">
                  <c:v>-0.56558266308195482</c:v>
                </c:pt>
                <c:pt idx="2399">
                  <c:v>-0.56545551685987427</c:v>
                </c:pt>
                <c:pt idx="2400">
                  <c:v>-0.56532828207575858</c:v>
                </c:pt>
                <c:pt idx="2401">
                  <c:v>-0.56520095873388687</c:v>
                </c:pt>
                <c:pt idx="2402">
                  <c:v>-0.5650735468384952</c:v>
                </c:pt>
                <c:pt idx="2403">
                  <c:v>-0.56494604639377677</c:v>
                </c:pt>
                <c:pt idx="2404">
                  <c:v>-0.56481845740388181</c:v>
                </c:pt>
                <c:pt idx="2405">
                  <c:v>-0.56469077987291794</c:v>
                </c:pt>
                <c:pt idx="2406">
                  <c:v>-0.56456301380494966</c:v>
                </c:pt>
                <c:pt idx="2407">
                  <c:v>-0.56443515920399867</c:v>
                </c:pt>
                <c:pt idx="2408">
                  <c:v>-0.56430721607404388</c:v>
                </c:pt>
                <c:pt idx="2409">
                  <c:v>-0.56417918441902104</c:v>
                </c:pt>
                <c:pt idx="2410">
                  <c:v>-0.56405106424282359</c:v>
                </c:pt>
                <c:pt idx="2411">
                  <c:v>-0.56392285554930166</c:v>
                </c:pt>
                <c:pt idx="2412">
                  <c:v>-0.56379455834226266</c:v>
                </c:pt>
                <c:pt idx="2413">
                  <c:v>-0.56366617262547158</c:v>
                </c:pt>
                <c:pt idx="2414">
                  <c:v>-0.56353769840265022</c:v>
                </c:pt>
                <c:pt idx="2415">
                  <c:v>-0.56340913567747752</c:v>
                </c:pt>
                <c:pt idx="2416">
                  <c:v>-0.56328048445358991</c:v>
                </c:pt>
                <c:pt idx="2417">
                  <c:v>-0.56315174473458096</c:v>
                </c:pt>
                <c:pt idx="2418">
                  <c:v>-0.56302291652400138</c:v>
                </c:pt>
                <c:pt idx="2419">
                  <c:v>-0.56289399982535926</c:v>
                </c:pt>
                <c:pt idx="2420">
                  <c:v>-0.56276499464211971</c:v>
                </c:pt>
                <c:pt idx="2421">
                  <c:v>-0.56263590097770544</c:v>
                </c:pt>
                <c:pt idx="2422">
                  <c:v>-0.56250671883549619</c:v>
                </c:pt>
                <c:pt idx="2423">
                  <c:v>-0.56237744821882896</c:v>
                </c:pt>
                <c:pt idx="2424">
                  <c:v>-0.56224808913099822</c:v>
                </c:pt>
                <c:pt idx="2425">
                  <c:v>-0.5621186415752556</c:v>
                </c:pt>
                <c:pt idx="2426">
                  <c:v>-0.56198910555480985</c:v>
                </c:pt>
                <c:pt idx="2427">
                  <c:v>-0.56185948107282746</c:v>
                </c:pt>
                <c:pt idx="2428">
                  <c:v>-0.56172976813243192</c:v>
                </c:pt>
                <c:pt idx="2429">
                  <c:v>-0.56159996673670409</c:v>
                </c:pt>
                <c:pt idx="2430">
                  <c:v>-0.56147007688868233</c:v>
                </c:pt>
                <c:pt idx="2431">
                  <c:v>-0.56134009859136202</c:v>
                </c:pt>
                <c:pt idx="2432">
                  <c:v>-0.56121003184769602</c:v>
                </c:pt>
                <c:pt idx="2433">
                  <c:v>-0.56107987666059478</c:v>
                </c:pt>
                <c:pt idx="2434">
                  <c:v>-0.56094963303292589</c:v>
                </c:pt>
                <c:pt idx="2435">
                  <c:v>-0.5608193009675142</c:v>
                </c:pt>
                <c:pt idx="2436">
                  <c:v>-0.56068888046714205</c:v>
                </c:pt>
                <c:pt idx="2437">
                  <c:v>-0.56055837153454935</c:v>
                </c:pt>
                <c:pt idx="2438">
                  <c:v>-0.56042777417243306</c:v>
                </c:pt>
                <c:pt idx="2439">
                  <c:v>-0.56029708838344772</c:v>
                </c:pt>
                <c:pt idx="2440">
                  <c:v>-0.56016631417020524</c:v>
                </c:pt>
                <c:pt idx="2441">
                  <c:v>-0.5600354515352749</c:v>
                </c:pt>
                <c:pt idx="2442">
                  <c:v>-0.55990450048118356</c:v>
                </c:pt>
                <c:pt idx="2443">
                  <c:v>-0.55977346101041514</c:v>
                </c:pt>
                <c:pt idx="2444">
                  <c:v>-0.55964233312541134</c:v>
                </c:pt>
                <c:pt idx="2445">
                  <c:v>-0.55951111682857102</c:v>
                </c:pt>
                <c:pt idx="2446">
                  <c:v>-0.55937981212225085</c:v>
                </c:pt>
                <c:pt idx="2447">
                  <c:v>-0.55924841900876443</c:v>
                </c:pt>
                <c:pt idx="2448">
                  <c:v>-0.55911693749038316</c:v>
                </c:pt>
                <c:pt idx="2449">
                  <c:v>-0.55898536756933581</c:v>
                </c:pt>
                <c:pt idx="2450">
                  <c:v>-0.55885370924780864</c:v>
                </c:pt>
                <c:pt idx="2451">
                  <c:v>-0.55872196252794526</c:v>
                </c:pt>
                <c:pt idx="2452">
                  <c:v>-0.55859012741184677</c:v>
                </c:pt>
                <c:pt idx="2453">
                  <c:v>-0.55845820390157197</c:v>
                </c:pt>
                <c:pt idx="2454">
                  <c:v>-0.5583261919991368</c:v>
                </c:pt>
                <c:pt idx="2455">
                  <c:v>-0.55819409170651479</c:v>
                </c:pt>
                <c:pt idx="2456">
                  <c:v>-0.55806190302563718</c:v>
                </c:pt>
                <c:pt idx="2457">
                  <c:v>-0.55792962595839246</c:v>
                </c:pt>
                <c:pt idx="2458">
                  <c:v>-0.55779726050662659</c:v>
                </c:pt>
                <c:pt idx="2459">
                  <c:v>-0.55766480667214302</c:v>
                </c:pt>
                <c:pt idx="2460">
                  <c:v>-0.55753226445670312</c:v>
                </c:pt>
                <c:pt idx="2461">
                  <c:v>-0.55739963386202518</c:v>
                </c:pt>
                <c:pt idx="2462">
                  <c:v>-0.55726691488978541</c:v>
                </c:pt>
                <c:pt idx="2463">
                  <c:v>-0.5571341075416173</c:v>
                </c:pt>
                <c:pt idx="2464">
                  <c:v>-0.55700121181911211</c:v>
                </c:pt>
                <c:pt idx="2465">
                  <c:v>-0.55686822772381839</c:v>
                </c:pt>
                <c:pt idx="2466">
                  <c:v>-0.55673515525724226</c:v>
                </c:pt>
                <c:pt idx="2467">
                  <c:v>-0.55660199442084735</c:v>
                </c:pt>
                <c:pt idx="2468">
                  <c:v>-0.55646874521605516</c:v>
                </c:pt>
                <c:pt idx="2469">
                  <c:v>-0.55633540764424427</c:v>
                </c:pt>
                <c:pt idx="2470">
                  <c:v>-0.55620198170675095</c:v>
                </c:pt>
                <c:pt idx="2471">
                  <c:v>-0.55606846740486915</c:v>
                </c:pt>
                <c:pt idx="2472">
                  <c:v>-0.55593486473985021</c:v>
                </c:pt>
                <c:pt idx="2473">
                  <c:v>-0.55580117371290316</c:v>
                </c:pt>
                <c:pt idx="2474">
                  <c:v>-0.55566739432519452</c:v>
                </c:pt>
                <c:pt idx="2475">
                  <c:v>-0.55553352657784827</c:v>
                </c:pt>
                <c:pt idx="2476">
                  <c:v>-0.5553995704719461</c:v>
                </c:pt>
                <c:pt idx="2477">
                  <c:v>-0.55526552600852719</c:v>
                </c:pt>
                <c:pt idx="2478">
                  <c:v>-0.55513139318858828</c:v>
                </c:pt>
                <c:pt idx="2479">
                  <c:v>-0.55499717201308374</c:v>
                </c:pt>
                <c:pt idx="2480">
                  <c:v>-0.55486286248292538</c:v>
                </c:pt>
                <c:pt idx="2481">
                  <c:v>-0.55472846459898262</c:v>
                </c:pt>
                <c:pt idx="2482">
                  <c:v>-0.55459397836208268</c:v>
                </c:pt>
                <c:pt idx="2483">
                  <c:v>-0.55445940377301006</c:v>
                </c:pt>
                <c:pt idx="2484">
                  <c:v>-0.55432474083250705</c:v>
                </c:pt>
                <c:pt idx="2485">
                  <c:v>-0.5541899895412733</c:v>
                </c:pt>
                <c:pt idx="2486">
                  <c:v>-0.55405514989996618</c:v>
                </c:pt>
                <c:pt idx="2487">
                  <c:v>-0.55392022190920054</c:v>
                </c:pt>
                <c:pt idx="2488">
                  <c:v>-0.55378520556954924</c:v>
                </c:pt>
                <c:pt idx="2489">
                  <c:v>-0.55365010088154198</c:v>
                </c:pt>
                <c:pt idx="2490">
                  <c:v>-0.5535149078456667</c:v>
                </c:pt>
                <c:pt idx="2491">
                  <c:v>-0.5533796264623686</c:v>
                </c:pt>
                <c:pt idx="2492">
                  <c:v>-0.55324425673205058</c:v>
                </c:pt>
                <c:pt idx="2493">
                  <c:v>-0.55310879865507301</c:v>
                </c:pt>
                <c:pt idx="2494">
                  <c:v>-0.55297325223175409</c:v>
                </c:pt>
                <c:pt idx="2495">
                  <c:v>-0.55283761746236937</c:v>
                </c:pt>
                <c:pt idx="2496">
                  <c:v>-0.552701894347152</c:v>
                </c:pt>
                <c:pt idx="2497">
                  <c:v>-0.55256608288629294</c:v>
                </c:pt>
                <c:pt idx="2498">
                  <c:v>-0.55243018307994063</c:v>
                </c:pt>
                <c:pt idx="2499">
                  <c:v>-0.55229419492820098</c:v>
                </c:pt>
                <c:pt idx="2500">
                  <c:v>-0.5521581184311376</c:v>
                </c:pt>
                <c:pt idx="2501">
                  <c:v>-0.55202195358877182</c:v>
                </c:pt>
                <c:pt idx="2502">
                  <c:v>-0.55188570040108231</c:v>
                </c:pt>
                <c:pt idx="2503">
                  <c:v>-0.55174935886800558</c:v>
                </c:pt>
                <c:pt idx="2504">
                  <c:v>-0.55161292898943537</c:v>
                </c:pt>
                <c:pt idx="2505">
                  <c:v>-0.55147641076522358</c:v>
                </c:pt>
                <c:pt idx="2506">
                  <c:v>-0.55133980419517914</c:v>
                </c:pt>
                <c:pt idx="2507">
                  <c:v>-0.55120310927906901</c:v>
                </c:pt>
                <c:pt idx="2508">
                  <c:v>-0.55106632601661731</c:v>
                </c:pt>
                <c:pt idx="2509">
                  <c:v>-0.55092945440750629</c:v>
                </c:pt>
                <c:pt idx="2510">
                  <c:v>-0.55079249445137524</c:v>
                </c:pt>
                <c:pt idx="2511">
                  <c:v>-0.55065544614782136</c:v>
                </c:pt>
                <c:pt idx="2512">
                  <c:v>-0.55051830949639935</c:v>
                </c:pt>
                <c:pt idx="2513">
                  <c:v>-0.55038108449662171</c:v>
                </c:pt>
                <c:pt idx="2514">
                  <c:v>-0.55024377114795808</c:v>
                </c:pt>
                <c:pt idx="2515">
                  <c:v>-0.55010636944983604</c:v>
                </c:pt>
                <c:pt idx="2516">
                  <c:v>-0.54996887940164063</c:v>
                </c:pt>
                <c:pt idx="2517">
                  <c:v>-0.5498313010027146</c:v>
                </c:pt>
                <c:pt idx="2518">
                  <c:v>-0.54969363425235807</c:v>
                </c:pt>
                <c:pt idx="2519">
                  <c:v>-0.54955587914982884</c:v>
                </c:pt>
                <c:pt idx="2520">
                  <c:v>-0.54941803569434233</c:v>
                </c:pt>
                <c:pt idx="2521">
                  <c:v>-0.54928010388507154</c:v>
                </c:pt>
                <c:pt idx="2522">
                  <c:v>-0.54914208372114692</c:v>
                </c:pt>
                <c:pt idx="2523">
                  <c:v>-0.54900397520165678</c:v>
                </c:pt>
                <c:pt idx="2524">
                  <c:v>-0.54886577832564654</c:v>
                </c:pt>
                <c:pt idx="2525">
                  <c:v>-0.54872749309211954</c:v>
                </c:pt>
                <c:pt idx="2526">
                  <c:v>-0.54858911950003664</c:v>
                </c:pt>
                <c:pt idx="2527">
                  <c:v>-0.54845065754831623</c:v>
                </c:pt>
                <c:pt idx="2528">
                  <c:v>-0.54831210723583401</c:v>
                </c:pt>
                <c:pt idx="2529">
                  <c:v>-0.5481734685614239</c:v>
                </c:pt>
                <c:pt idx="2530">
                  <c:v>-0.54803474152387643</c:v>
                </c:pt>
                <c:pt idx="2531">
                  <c:v>-0.5478959261219406</c:v>
                </c:pt>
                <c:pt idx="2532">
                  <c:v>-0.54775702235432233</c:v>
                </c:pt>
                <c:pt idx="2533">
                  <c:v>-0.54761803021968547</c:v>
                </c:pt>
                <c:pt idx="2534">
                  <c:v>-0.54747894971665112</c:v>
                </c:pt>
                <c:pt idx="2535">
                  <c:v>-0.54733978084379808</c:v>
                </c:pt>
                <c:pt idx="2536">
                  <c:v>-0.54720052359966276</c:v>
                </c:pt>
                <c:pt idx="2537">
                  <c:v>-0.54706117798273879</c:v>
                </c:pt>
                <c:pt idx="2538">
                  <c:v>-0.54692174399147775</c:v>
                </c:pt>
                <c:pt idx="2539">
                  <c:v>-0.54678222162428836</c:v>
                </c:pt>
                <c:pt idx="2540">
                  <c:v>-0.54664261087953714</c:v>
                </c:pt>
                <c:pt idx="2541">
                  <c:v>-0.54650291175554788</c:v>
                </c:pt>
                <c:pt idx="2542">
                  <c:v>-0.54636312425060218</c:v>
                </c:pt>
                <c:pt idx="2543">
                  <c:v>-0.54622324836293901</c:v>
                </c:pt>
                <c:pt idx="2544">
                  <c:v>-0.54608328409075468</c:v>
                </c:pt>
                <c:pt idx="2545">
                  <c:v>-0.54594323143220314</c:v>
                </c:pt>
                <c:pt idx="2546">
                  <c:v>-0.54580309038539598</c:v>
                </c:pt>
                <c:pt idx="2547">
                  <c:v>-0.545662860948402</c:v>
                </c:pt>
                <c:pt idx="2548">
                  <c:v>-0.54552254311924775</c:v>
                </c:pt>
                <c:pt idx="2549">
                  <c:v>-0.54538213689591697</c:v>
                </c:pt>
                <c:pt idx="2550">
                  <c:v>-0.54524164227635119</c:v>
                </c:pt>
                <c:pt idx="2551">
                  <c:v>-0.54510105925844921</c:v>
                </c:pt>
                <c:pt idx="2552">
                  <c:v>-0.54496038784006728</c:v>
                </c:pt>
                <c:pt idx="2553">
                  <c:v>-0.5448196280190194</c:v>
                </c:pt>
                <c:pt idx="2554">
                  <c:v>-0.54467877979307666</c:v>
                </c:pt>
                <c:pt idx="2555">
                  <c:v>-0.54453784315996778</c:v>
                </c:pt>
                <c:pt idx="2556">
                  <c:v>-0.54439681811737894</c:v>
                </c:pt>
                <c:pt idx="2557">
                  <c:v>-0.54425570466295359</c:v>
                </c:pt>
                <c:pt idx="2558">
                  <c:v>-0.54411450279429285</c:v>
                </c:pt>
                <c:pt idx="2559">
                  <c:v>-0.54397321250895503</c:v>
                </c:pt>
                <c:pt idx="2560">
                  <c:v>-0.54383183380445621</c:v>
                </c:pt>
                <c:pt idx="2561">
                  <c:v>-0.54369036667826953</c:v>
                </c:pt>
                <c:pt idx="2562">
                  <c:v>-0.54354881112782572</c:v>
                </c:pt>
                <c:pt idx="2563">
                  <c:v>-0.54340716715051285</c:v>
                </c:pt>
                <c:pt idx="2564">
                  <c:v>-0.5432654347436765</c:v>
                </c:pt>
                <c:pt idx="2565">
                  <c:v>-0.54312361390461938</c:v>
                </c:pt>
                <c:pt idx="2566">
                  <c:v>-0.54298170463060202</c:v>
                </c:pt>
                <c:pt idx="2567">
                  <c:v>-0.54283970691884176</c:v>
                </c:pt>
                <c:pt idx="2568">
                  <c:v>-0.54269762076651384</c:v>
                </c:pt>
                <c:pt idx="2569">
                  <c:v>-0.54255544617075058</c:v>
                </c:pt>
                <c:pt idx="2570">
                  <c:v>-0.54241318312864173</c:v>
                </c:pt>
                <c:pt idx="2571">
                  <c:v>-0.54227083163723455</c:v>
                </c:pt>
                <c:pt idx="2572">
                  <c:v>-0.54212839169353311</c:v>
                </c:pt>
                <c:pt idx="2573">
                  <c:v>-0.54198586329449949</c:v>
                </c:pt>
                <c:pt idx="2574">
                  <c:v>-0.54184324643705273</c:v>
                </c:pt>
                <c:pt idx="2575">
                  <c:v>-0.54170054111806931</c:v>
                </c:pt>
                <c:pt idx="2576">
                  <c:v>-0.54155774733438278</c:v>
                </c:pt>
                <c:pt idx="2577">
                  <c:v>-0.54141486508278436</c:v>
                </c:pt>
                <c:pt idx="2578">
                  <c:v>-0.54127189436002243</c:v>
                </c:pt>
                <c:pt idx="2579">
                  <c:v>-0.54112883516280252</c:v>
                </c:pt>
                <c:pt idx="2580">
                  <c:v>-0.54098568748778775</c:v>
                </c:pt>
                <c:pt idx="2581">
                  <c:v>-0.54084245133159803</c:v>
                </c:pt>
                <c:pt idx="2582">
                  <c:v>-0.5406991266908111</c:v>
                </c:pt>
                <c:pt idx="2583">
                  <c:v>-0.54055571356196142</c:v>
                </c:pt>
                <c:pt idx="2584">
                  <c:v>-0.54041221194154132</c:v>
                </c:pt>
                <c:pt idx="2585">
                  <c:v>-0.54026862182599977</c:v>
                </c:pt>
                <c:pt idx="2586">
                  <c:v>-0.54012494321174331</c:v>
                </c:pt>
                <c:pt idx="2587">
                  <c:v>-0.53998117609513552</c:v>
                </c:pt>
                <c:pt idx="2588">
                  <c:v>-0.53983732047249755</c:v>
                </c:pt>
                <c:pt idx="2589">
                  <c:v>-0.53969337634010728</c:v>
                </c:pt>
                <c:pt idx="2590">
                  <c:v>-0.53954934369420005</c:v>
                </c:pt>
                <c:pt idx="2591">
                  <c:v>-0.53940522253096834</c:v>
                </c:pt>
                <c:pt idx="2592">
                  <c:v>-0.53926101284656192</c:v>
                </c:pt>
                <c:pt idx="2593">
                  <c:v>-0.53911671463708777</c:v>
                </c:pt>
                <c:pt idx="2594">
                  <c:v>-0.5389723278986096</c:v>
                </c:pt>
                <c:pt idx="2595">
                  <c:v>-0.53882785262714872</c:v>
                </c:pt>
                <c:pt idx="2596">
                  <c:v>-0.53868328881868344</c:v>
                </c:pt>
                <c:pt idx="2597">
                  <c:v>-0.53853863646914912</c:v>
                </c:pt>
                <c:pt idx="2598">
                  <c:v>-0.5383938955744384</c:v>
                </c:pt>
                <c:pt idx="2599">
                  <c:v>-0.53824906613040102</c:v>
                </c:pt>
                <c:pt idx="2600">
                  <c:v>-0.53810414813284357</c:v>
                </c:pt>
                <c:pt idx="2601">
                  <c:v>-0.53795914157753011</c:v>
                </c:pt>
                <c:pt idx="2602">
                  <c:v>-0.53781404646018138</c:v>
                </c:pt>
                <c:pt idx="2603">
                  <c:v>-0.53766886277647563</c:v>
                </c:pt>
                <c:pt idx="2604">
                  <c:v>-0.5375235905220479</c:v>
                </c:pt>
                <c:pt idx="2605">
                  <c:v>-0.53737822969249027</c:v>
                </c:pt>
                <c:pt idx="2606">
                  <c:v>-0.53723278028335186</c:v>
                </c:pt>
                <c:pt idx="2607">
                  <c:v>-0.53708724229013904</c:v>
                </c:pt>
                <c:pt idx="2608">
                  <c:v>-0.536941615708315</c:v>
                </c:pt>
                <c:pt idx="2609">
                  <c:v>-0.53679590053329984</c:v>
                </c:pt>
                <c:pt idx="2610">
                  <c:v>-0.53665009676047104</c:v>
                </c:pt>
                <c:pt idx="2611">
                  <c:v>-0.53650420438516255</c:v>
                </c:pt>
                <c:pt idx="2612">
                  <c:v>-0.53635822340266581</c:v>
                </c:pt>
                <c:pt idx="2613">
                  <c:v>-0.53621215380822884</c:v>
                </c:pt>
                <c:pt idx="2614">
                  <c:v>-0.53606599559705681</c:v>
                </c:pt>
                <c:pt idx="2615">
                  <c:v>-0.53591974876431181</c:v>
                </c:pt>
                <c:pt idx="2616">
                  <c:v>-0.53577341330511263</c:v>
                </c:pt>
                <c:pt idx="2617">
                  <c:v>-0.53562698921453544</c:v>
                </c:pt>
                <c:pt idx="2618">
                  <c:v>-0.53548047648761288</c:v>
                </c:pt>
                <c:pt idx="2619">
                  <c:v>-0.53533387511933472</c:v>
                </c:pt>
                <c:pt idx="2620">
                  <c:v>-0.53518718510464758</c:v>
                </c:pt>
                <c:pt idx="2621">
                  <c:v>-0.53504040643845463</c:v>
                </c:pt>
                <c:pt idx="2622">
                  <c:v>-0.53489353911561666</c:v>
                </c:pt>
                <c:pt idx="2623">
                  <c:v>-0.53474658313095036</c:v>
                </c:pt>
                <c:pt idx="2624">
                  <c:v>-0.53459953847923003</c:v>
                </c:pt>
                <c:pt idx="2625">
                  <c:v>-0.53445240515518622</c:v>
                </c:pt>
                <c:pt idx="2626">
                  <c:v>-0.53430518315350684</c:v>
                </c:pt>
                <c:pt idx="2627">
                  <c:v>-0.53415787246883606</c:v>
                </c:pt>
                <c:pt idx="2628">
                  <c:v>-0.53401047309577498</c:v>
                </c:pt>
                <c:pt idx="2629">
                  <c:v>-0.53386298502888185</c:v>
                </c:pt>
                <c:pt idx="2630">
                  <c:v>-0.53371540826267116</c:v>
                </c:pt>
                <c:pt idx="2631">
                  <c:v>-0.53356774279161434</c:v>
                </c:pt>
                <c:pt idx="2632">
                  <c:v>-0.53341998861013962</c:v>
                </c:pt>
                <c:pt idx="2633">
                  <c:v>-0.53327214571263193</c:v>
                </c:pt>
                <c:pt idx="2634">
                  <c:v>-0.5331242140934328</c:v>
                </c:pt>
                <c:pt idx="2635">
                  <c:v>-0.53297619374684047</c:v>
                </c:pt>
                <c:pt idx="2636">
                  <c:v>-0.53282808466710996</c:v>
                </c:pt>
                <c:pt idx="2637">
                  <c:v>-0.5326798868484528</c:v>
                </c:pt>
                <c:pt idx="2638">
                  <c:v>-0.53253160028503743</c:v>
                </c:pt>
                <c:pt idx="2639">
                  <c:v>-0.53238322497098844</c:v>
                </c:pt>
                <c:pt idx="2640">
                  <c:v>-0.53223476090038746</c:v>
                </c:pt>
                <c:pt idx="2641">
                  <c:v>-0.53208620806727258</c:v>
                </c:pt>
                <c:pt idx="2642">
                  <c:v>-0.5319375664656385</c:v>
                </c:pt>
                <c:pt idx="2643">
                  <c:v>-0.5317888360894365</c:v>
                </c:pt>
                <c:pt idx="2644">
                  <c:v>-0.53164001693257446</c:v>
                </c:pt>
                <c:pt idx="2645">
                  <c:v>-0.53149110898891649</c:v>
                </c:pt>
                <c:pt idx="2646">
                  <c:v>-0.53134211225228367</c:v>
                </c:pt>
                <c:pt idx="2647">
                  <c:v>-0.53119302671645341</c:v>
                </c:pt>
                <c:pt idx="2648">
                  <c:v>-0.5310438523751595</c:v>
                </c:pt>
                <c:pt idx="2649">
                  <c:v>-0.53089458922209254</c:v>
                </c:pt>
                <c:pt idx="2650">
                  <c:v>-0.53074523725089906</c:v>
                </c:pt>
                <c:pt idx="2651">
                  <c:v>-0.53059579645518262</c:v>
                </c:pt>
                <c:pt idx="2652">
                  <c:v>-0.53044626682850293</c:v>
                </c:pt>
                <c:pt idx="2653">
                  <c:v>-0.53029664836437607</c:v>
                </c:pt>
                <c:pt idx="2654">
                  <c:v>-0.53014694105627469</c:v>
                </c:pt>
                <c:pt idx="2655">
                  <c:v>-0.52999714489762761</c:v>
                </c:pt>
                <c:pt idx="2656">
                  <c:v>-0.52984725988182035</c:v>
                </c:pt>
                <c:pt idx="2657">
                  <c:v>-0.52969728600219446</c:v>
                </c:pt>
                <c:pt idx="2658">
                  <c:v>-0.52954722325204806</c:v>
                </c:pt>
                <c:pt idx="2659">
                  <c:v>-0.52939707162463545</c:v>
                </c:pt>
                <c:pt idx="2660">
                  <c:v>-0.52924683111316739</c:v>
                </c:pt>
                <c:pt idx="2661">
                  <c:v>-0.52909650171081068</c:v>
                </c:pt>
                <c:pt idx="2662">
                  <c:v>-0.52894608341068872</c:v>
                </c:pt>
                <c:pt idx="2663">
                  <c:v>-0.52879557620588091</c:v>
                </c:pt>
                <c:pt idx="2664">
                  <c:v>-0.52864498008942307</c:v>
                </c:pt>
                <c:pt idx="2665">
                  <c:v>-0.52849429505430701</c:v>
                </c:pt>
                <c:pt idx="2666">
                  <c:v>-0.52834352109348115</c:v>
                </c:pt>
                <c:pt idx="2667">
                  <c:v>-0.52819265819984951</c:v>
                </c:pt>
                <c:pt idx="2668">
                  <c:v>-0.5280417063662729</c:v>
                </c:pt>
                <c:pt idx="2669">
                  <c:v>-0.52789066558556796</c:v>
                </c:pt>
                <c:pt idx="2670">
                  <c:v>-0.52773953585050748</c:v>
                </c:pt>
                <c:pt idx="2671">
                  <c:v>-0.52758831715382037</c:v>
                </c:pt>
                <c:pt idx="2672">
                  <c:v>-0.52743700948819183</c:v>
                </c:pt>
                <c:pt idx="2673">
                  <c:v>-0.52728561284626285</c:v>
                </c:pt>
                <c:pt idx="2674">
                  <c:v>-0.5271341272206308</c:v>
                </c:pt>
                <c:pt idx="2675">
                  <c:v>-0.52698255260384863</c:v>
                </c:pt>
                <c:pt idx="2676">
                  <c:v>-0.526830888988426</c:v>
                </c:pt>
                <c:pt idx="2677">
                  <c:v>-0.52667913636682806</c:v>
                </c:pt>
                <c:pt idx="2678">
                  <c:v>-0.52652729473147608</c:v>
                </c:pt>
                <c:pt idx="2679">
                  <c:v>-0.52637536407474728</c:v>
                </c:pt>
                <c:pt idx="2680">
                  <c:v>-0.52622334438897511</c:v>
                </c:pt>
                <c:pt idx="2681">
                  <c:v>-0.52607123566644842</c:v>
                </c:pt>
                <c:pt idx="2682">
                  <c:v>-0.52591903789941263</c:v>
                </c:pt>
                <c:pt idx="2683">
                  <c:v>-0.52576675108006854</c:v>
                </c:pt>
                <c:pt idx="2684">
                  <c:v>-0.52561437520057319</c:v>
                </c:pt>
                <c:pt idx="2685">
                  <c:v>-0.52546191025303912</c:v>
                </c:pt>
                <c:pt idx="2686">
                  <c:v>-0.52530935622953501</c:v>
                </c:pt>
                <c:pt idx="2687">
                  <c:v>-0.52515671312208523</c:v>
                </c:pt>
                <c:pt idx="2688">
                  <c:v>-0.52500398092267009</c:v>
                </c:pt>
                <c:pt idx="2689">
                  <c:v>-0.52485115962322548</c:v>
                </c:pt>
                <c:pt idx="2690">
                  <c:v>-0.52469824921564323</c:v>
                </c:pt>
                <c:pt idx="2691">
                  <c:v>-0.52454524969177085</c:v>
                </c:pt>
                <c:pt idx="2692">
                  <c:v>-0.52439216104341158</c:v>
                </c:pt>
                <c:pt idx="2693">
                  <c:v>-0.52423898326232421</c:v>
                </c:pt>
                <c:pt idx="2694">
                  <c:v>-0.52408571634022361</c:v>
                </c:pt>
                <c:pt idx="2695">
                  <c:v>-0.52393236026877987</c:v>
                </c:pt>
                <c:pt idx="2696">
                  <c:v>-0.52377891503961915</c:v>
                </c:pt>
                <c:pt idx="2697">
                  <c:v>-0.52362538064432274</c:v>
                </c:pt>
                <c:pt idx="2698">
                  <c:v>-0.52347175707442806</c:v>
                </c:pt>
                <c:pt idx="2699">
                  <c:v>-0.52331804432142759</c:v>
                </c:pt>
                <c:pt idx="2700">
                  <c:v>-0.52316424237676995</c:v>
                </c:pt>
                <c:pt idx="2701">
                  <c:v>-0.52301035123185868</c:v>
                </c:pt>
                <c:pt idx="2702">
                  <c:v>-0.52285637087805337</c:v>
                </c:pt>
                <c:pt idx="2703">
                  <c:v>-0.52270230130666895</c:v>
                </c:pt>
                <c:pt idx="2704">
                  <c:v>-0.52254814250897552</c:v>
                </c:pt>
                <c:pt idx="2705">
                  <c:v>-0.52239389447619911</c:v>
                </c:pt>
                <c:pt idx="2706">
                  <c:v>-0.52223955719952087</c:v>
                </c:pt>
                <c:pt idx="2707">
                  <c:v>-0.52208513067007734</c:v>
                </c:pt>
                <c:pt idx="2708">
                  <c:v>-0.52193061487896075</c:v>
                </c:pt>
                <c:pt idx="2709">
                  <c:v>-0.5217760098172185</c:v>
                </c:pt>
                <c:pt idx="2710">
                  <c:v>-0.52162131547585322</c:v>
                </c:pt>
                <c:pt idx="2711">
                  <c:v>-0.52146653184582303</c:v>
                </c:pt>
                <c:pt idx="2712">
                  <c:v>-0.52131165891804143</c:v>
                </c:pt>
                <c:pt idx="2713">
                  <c:v>-0.52115669668337705</c:v>
                </c:pt>
                <c:pt idx="2714">
                  <c:v>-0.5210016451326539</c:v>
                </c:pt>
                <c:pt idx="2715">
                  <c:v>-0.52084650425665091</c:v>
                </c:pt>
                <c:pt idx="2716">
                  <c:v>-0.5206912740461026</c:v>
                </c:pt>
                <c:pt idx="2717">
                  <c:v>-0.52053595449169865</c:v>
                </c:pt>
                <c:pt idx="2718">
                  <c:v>-0.52038054558408364</c:v>
                </c:pt>
                <c:pt idx="2719">
                  <c:v>-0.52022504731385744</c:v>
                </c:pt>
                <c:pt idx="2720">
                  <c:v>-0.52006945967157525</c:v>
                </c:pt>
                <c:pt idx="2721">
                  <c:v>-0.5199137826477469</c:v>
                </c:pt>
                <c:pt idx="2722">
                  <c:v>-0.51975801623283779</c:v>
                </c:pt>
                <c:pt idx="2723">
                  <c:v>-0.51960216041726792</c:v>
                </c:pt>
                <c:pt idx="2724">
                  <c:v>-0.51944621519141276</c:v>
                </c:pt>
                <c:pt idx="2725">
                  <c:v>-0.51929018054560261</c:v>
                </c:pt>
                <c:pt idx="2726">
                  <c:v>-0.51913405647012245</c:v>
                </c:pt>
                <c:pt idx="2727">
                  <c:v>-0.51897784295521276</c:v>
                </c:pt>
                <c:pt idx="2728">
                  <c:v>-0.51882153999106839</c:v>
                </c:pt>
                <c:pt idx="2729">
                  <c:v>-0.51866514756783966</c:v>
                </c:pt>
                <c:pt idx="2730">
                  <c:v>-0.51850866567563125</c:v>
                </c:pt>
                <c:pt idx="2731">
                  <c:v>-0.51835209430450302</c:v>
                </c:pt>
                <c:pt idx="2732">
                  <c:v>-0.51819543344446972</c:v>
                </c:pt>
                <c:pt idx="2733">
                  <c:v>-0.51803868308550061</c:v>
                </c:pt>
                <c:pt idx="2734">
                  <c:v>-0.51788184321751995</c:v>
                </c:pt>
                <c:pt idx="2735">
                  <c:v>-0.51772491383040664</c:v>
                </c:pt>
                <c:pt idx="2736">
                  <c:v>-0.51756789491399458</c:v>
                </c:pt>
                <c:pt idx="2737">
                  <c:v>-0.51741078645807193</c:v>
                </c:pt>
                <c:pt idx="2738">
                  <c:v>-0.5172535884523819</c:v>
                </c:pt>
                <c:pt idx="2739">
                  <c:v>-0.5170963008866224</c:v>
                </c:pt>
                <c:pt idx="2740">
                  <c:v>-0.51693892375044548</c:v>
                </c:pt>
                <c:pt idx="2741">
                  <c:v>-0.51678145703345846</c:v>
                </c:pt>
                <c:pt idx="2742">
                  <c:v>-0.5166239007252228</c:v>
                </c:pt>
                <c:pt idx="2743">
                  <c:v>-0.51646625481525477</c:v>
                </c:pt>
                <c:pt idx="2744">
                  <c:v>-0.51630851929302479</c:v>
                </c:pt>
                <c:pt idx="2745">
                  <c:v>-0.51615069414795822</c:v>
                </c:pt>
                <c:pt idx="2746">
                  <c:v>-0.51599277936943477</c:v>
                </c:pt>
                <c:pt idx="2747">
                  <c:v>-0.51583477494678831</c:v>
                </c:pt>
                <c:pt idx="2748">
                  <c:v>-0.51567668086930762</c:v>
                </c:pt>
                <c:pt idx="2749">
                  <c:v>-0.51551849712623543</c:v>
                </c:pt>
                <c:pt idx="2750">
                  <c:v>-0.51536022370676915</c:v>
                </c:pt>
                <c:pt idx="2751">
                  <c:v>-0.51520186060006057</c:v>
                </c:pt>
                <c:pt idx="2752">
                  <c:v>-0.5150434077952154</c:v>
                </c:pt>
                <c:pt idx="2753">
                  <c:v>-0.51488486528129396</c:v>
                </c:pt>
                <c:pt idx="2754">
                  <c:v>-0.51472623304731102</c:v>
                </c:pt>
                <c:pt idx="2755">
                  <c:v>-0.5145675110822352</c:v>
                </c:pt>
                <c:pt idx="2756">
                  <c:v>-0.51440869937498934</c:v>
                </c:pt>
                <c:pt idx="2757">
                  <c:v>-0.51424979791445069</c:v>
                </c:pt>
                <c:pt idx="2758">
                  <c:v>-0.51409080668945062</c:v>
                </c:pt>
                <c:pt idx="2759">
                  <c:v>-0.51393172568877454</c:v>
                </c:pt>
                <c:pt idx="2760">
                  <c:v>-0.51377255490116203</c:v>
                </c:pt>
                <c:pt idx="2761">
                  <c:v>-0.51361329431530667</c:v>
                </c:pt>
                <c:pt idx="2762">
                  <c:v>-0.51345394391985599</c:v>
                </c:pt>
                <c:pt idx="2763">
                  <c:v>-0.5132945037034119</c:v>
                </c:pt>
                <c:pt idx="2764">
                  <c:v>-0.51313497365452987</c:v>
                </c:pt>
                <c:pt idx="2765">
                  <c:v>-0.51297535376171977</c:v>
                </c:pt>
                <c:pt idx="2766">
                  <c:v>-0.5128156440134447</c:v>
                </c:pt>
                <c:pt idx="2767">
                  <c:v>-0.51265584439812251</c:v>
                </c:pt>
                <c:pt idx="2768">
                  <c:v>-0.51249595490412425</c:v>
                </c:pt>
                <c:pt idx="2769">
                  <c:v>-0.51233597551977539</c:v>
                </c:pt>
                <c:pt idx="2770">
                  <c:v>-0.51217590623335463</c:v>
                </c:pt>
                <c:pt idx="2771">
                  <c:v>-0.51201574703309483</c:v>
                </c:pt>
                <c:pt idx="2772">
                  <c:v>-0.51185549790718243</c:v>
                </c:pt>
                <c:pt idx="2773">
                  <c:v>-0.51169515884375771</c:v>
                </c:pt>
                <c:pt idx="2774">
                  <c:v>-0.51153472983091475</c:v>
                </c:pt>
                <c:pt idx="2775">
                  <c:v>-0.51137421085670098</c:v>
                </c:pt>
                <c:pt idx="2776">
                  <c:v>-0.51121360190911769</c:v>
                </c:pt>
                <c:pt idx="2777">
                  <c:v>-0.51105290297611972</c:v>
                </c:pt>
                <c:pt idx="2778">
                  <c:v>-0.51089211404561552</c:v>
                </c:pt>
                <c:pt idx="2779">
                  <c:v>-0.51073123510546692</c:v>
                </c:pt>
                <c:pt idx="2780">
                  <c:v>-0.51057026614348966</c:v>
                </c:pt>
                <c:pt idx="2781">
                  <c:v>-0.51040920714745253</c:v>
                </c:pt>
                <c:pt idx="2782">
                  <c:v>-0.51024805810507801</c:v>
                </c:pt>
                <c:pt idx="2783">
                  <c:v>-0.51008681900404185</c:v>
                </c:pt>
                <c:pt idx="2784">
                  <c:v>-0.5099254898319735</c:v>
                </c:pt>
                <c:pt idx="2785">
                  <c:v>-0.50976407057645545</c:v>
                </c:pt>
                <c:pt idx="2786">
                  <c:v>-0.50960256122502345</c:v>
                </c:pt>
                <c:pt idx="2787">
                  <c:v>-0.50944096176516718</c:v>
                </c:pt>
                <c:pt idx="2788">
                  <c:v>-0.50927927218432878</c:v>
                </c:pt>
                <c:pt idx="2789">
                  <c:v>-0.5091174924699039</c:v>
                </c:pt>
                <c:pt idx="2790">
                  <c:v>-0.50895562260924188</c:v>
                </c:pt>
                <c:pt idx="2791">
                  <c:v>-0.50879366258964454</c:v>
                </c:pt>
                <c:pt idx="2792">
                  <c:v>-0.50863161239836729</c:v>
                </c:pt>
                <c:pt idx="2793">
                  <c:v>-0.50846947202261839</c:v>
                </c:pt>
                <c:pt idx="2794">
                  <c:v>-0.5083072414495593</c:v>
                </c:pt>
                <c:pt idx="2795">
                  <c:v>-0.50814492066630468</c:v>
                </c:pt>
                <c:pt idx="2796">
                  <c:v>-0.50798250965992198</c:v>
                </c:pt>
                <c:pt idx="2797">
                  <c:v>-0.50782000841743158</c:v>
                </c:pt>
                <c:pt idx="2798">
                  <c:v>-0.50765741692580679</c:v>
                </c:pt>
                <c:pt idx="2799">
                  <c:v>-0.5074947351719743</c:v>
                </c:pt>
                <c:pt idx="2800">
                  <c:v>-0.50733196314281315</c:v>
                </c:pt>
                <c:pt idx="2801">
                  <c:v>-0.50716910082515543</c:v>
                </c:pt>
                <c:pt idx="2802">
                  <c:v>-0.50700614820578604</c:v>
                </c:pt>
                <c:pt idx="2803">
                  <c:v>-0.50684310527144272</c:v>
                </c:pt>
                <c:pt idx="2804">
                  <c:v>-0.50667997200881598</c:v>
                </c:pt>
                <c:pt idx="2805">
                  <c:v>-0.50651674840454874</c:v>
                </c:pt>
                <c:pt idx="2806">
                  <c:v>-0.50635343444523695</c:v>
                </c:pt>
                <c:pt idx="2807">
                  <c:v>-0.50619003011742902</c:v>
                </c:pt>
                <c:pt idx="2808">
                  <c:v>-0.50602653540762621</c:v>
                </c:pt>
                <c:pt idx="2809">
                  <c:v>-0.50586295030228201</c:v>
                </c:pt>
                <c:pt idx="2810">
                  <c:v>-0.50569927478780274</c:v>
                </c:pt>
                <c:pt idx="2811">
                  <c:v>-0.50553550885054699</c:v>
                </c:pt>
                <c:pt idx="2812">
                  <c:v>-0.50537165247682636</c:v>
                </c:pt>
                <c:pt idx="2813">
                  <c:v>-0.50520770565290407</c:v>
                </c:pt>
                <c:pt idx="2814">
                  <c:v>-0.50504366836499626</c:v>
                </c:pt>
                <c:pt idx="2815">
                  <c:v>-0.50487954059927143</c:v>
                </c:pt>
                <c:pt idx="2816">
                  <c:v>-0.50471532234185046</c:v>
                </c:pt>
                <c:pt idx="2817">
                  <c:v>-0.50455101357880627</c:v>
                </c:pt>
                <c:pt idx="2818">
                  <c:v>-0.50438661429616427</c:v>
                </c:pt>
                <c:pt idx="2819">
                  <c:v>-0.50422212447990211</c:v>
                </c:pt>
                <c:pt idx="2820">
                  <c:v>-0.50405754411594939</c:v>
                </c:pt>
                <c:pt idx="2821">
                  <c:v>-0.50389287319018805</c:v>
                </c:pt>
                <c:pt idx="2822">
                  <c:v>-0.50372811168845222</c:v>
                </c:pt>
                <c:pt idx="2823">
                  <c:v>-0.50356325959652815</c:v>
                </c:pt>
                <c:pt idx="2824">
                  <c:v>-0.50339831690015391</c:v>
                </c:pt>
                <c:pt idx="2825">
                  <c:v>-0.50323328358501962</c:v>
                </c:pt>
                <c:pt idx="2826">
                  <c:v>-0.50306815963676776</c:v>
                </c:pt>
                <c:pt idx="2827">
                  <c:v>-0.50290294504099231</c:v>
                </c:pt>
                <c:pt idx="2828">
                  <c:v>-0.50273763978323927</c:v>
                </c:pt>
                <c:pt idx="2829">
                  <c:v>-0.50257224384900667</c:v>
                </c:pt>
                <c:pt idx="2830">
                  <c:v>-0.50240675722374428</c:v>
                </c:pt>
                <c:pt idx="2831">
                  <c:v>-0.50224117989285344</c:v>
                </c:pt>
                <c:pt idx="2832">
                  <c:v>-0.50207551184168775</c:v>
                </c:pt>
                <c:pt idx="2833">
                  <c:v>-0.50190975305555219</c:v>
                </c:pt>
                <c:pt idx="2834">
                  <c:v>-0.50174390351970322</c:v>
                </c:pt>
                <c:pt idx="2835">
                  <c:v>-0.50157796321934967</c:v>
                </c:pt>
                <c:pt idx="2836">
                  <c:v>-0.50141193213965107</c:v>
                </c:pt>
                <c:pt idx="2837">
                  <c:v>-0.50124581026571924</c:v>
                </c:pt>
                <c:pt idx="2838">
                  <c:v>-0.50107959758261722</c:v>
                </c:pt>
                <c:pt idx="2839">
                  <c:v>-0.50091329407535956</c:v>
                </c:pt>
                <c:pt idx="2840">
                  <c:v>-0.5007468997289124</c:v>
                </c:pt>
                <c:pt idx="2841">
                  <c:v>-0.50058041452819313</c:v>
                </c:pt>
                <c:pt idx="2842">
                  <c:v>-0.50041383845807053</c:v>
                </c:pt>
                <c:pt idx="2843">
                  <c:v>-0.50024717150336506</c:v>
                </c:pt>
                <c:pt idx="2844">
                  <c:v>-0.50008041364884781</c:v>
                </c:pt>
                <c:pt idx="2845">
                  <c:v>-0.49991356487924182</c:v>
                </c:pt>
                <c:pt idx="2846">
                  <c:v>-0.49974662517922108</c:v>
                </c:pt>
                <c:pt idx="2847">
                  <c:v>-0.49957959453341072</c:v>
                </c:pt>
                <c:pt idx="2848">
                  <c:v>-0.49941247292638702</c:v>
                </c:pt>
                <c:pt idx="2849">
                  <c:v>-0.49924526034267741</c:v>
                </c:pt>
                <c:pt idx="2850">
                  <c:v>-0.49907795676676048</c:v>
                </c:pt>
                <c:pt idx="2851">
                  <c:v>-0.49891056218306562</c:v>
                </c:pt>
                <c:pt idx="2852">
                  <c:v>-0.49874307657597344</c:v>
                </c:pt>
                <c:pt idx="2853">
                  <c:v>-0.49857549992981537</c:v>
                </c:pt>
                <c:pt idx="2854">
                  <c:v>-0.49840783222887391</c:v>
                </c:pt>
                <c:pt idx="2855">
                  <c:v>-0.49824007345738208</c:v>
                </c:pt>
                <c:pt idx="2856">
                  <c:v>-0.49807222359952408</c:v>
                </c:pt>
                <c:pt idx="2857">
                  <c:v>-0.49790428263943476</c:v>
                </c:pt>
                <c:pt idx="2858">
                  <c:v>-0.49773625056119974</c:v>
                </c:pt>
                <c:pt idx="2859">
                  <c:v>-0.4975681273488553</c:v>
                </c:pt>
                <c:pt idx="2860">
                  <c:v>-0.49739991298638847</c:v>
                </c:pt>
                <c:pt idx="2861">
                  <c:v>-0.49723160745773681</c:v>
                </c:pt>
                <c:pt idx="2862">
                  <c:v>-0.49706321074678844</c:v>
                </c:pt>
                <c:pt idx="2863">
                  <c:v>-0.49689472283738223</c:v>
                </c:pt>
                <c:pt idx="2864">
                  <c:v>-0.49672614371330726</c:v>
                </c:pt>
                <c:pt idx="2865">
                  <c:v>-0.49655747335830325</c:v>
                </c:pt>
                <c:pt idx="2866">
                  <c:v>-0.49638871175606042</c:v>
                </c:pt>
                <c:pt idx="2867">
                  <c:v>-0.49621985889021902</c:v>
                </c:pt>
                <c:pt idx="2868">
                  <c:v>-0.49605091474437002</c:v>
                </c:pt>
                <c:pt idx="2869">
                  <c:v>-0.49588187930205452</c:v>
                </c:pt>
                <c:pt idx="2870">
                  <c:v>-0.49571275254676372</c:v>
                </c:pt>
                <c:pt idx="2871">
                  <c:v>-0.49554353446193922</c:v>
                </c:pt>
                <c:pt idx="2872">
                  <c:v>-0.49537422503097284</c:v>
                </c:pt>
                <c:pt idx="2873">
                  <c:v>-0.49520482423720619</c:v>
                </c:pt>
                <c:pt idx="2874">
                  <c:v>-0.49503533206393141</c:v>
                </c:pt>
                <c:pt idx="2875">
                  <c:v>-0.49486574849439025</c:v>
                </c:pt>
                <c:pt idx="2876">
                  <c:v>-0.49469607351177469</c:v>
                </c:pt>
                <c:pt idx="2877">
                  <c:v>-0.49452630709922657</c:v>
                </c:pt>
                <c:pt idx="2878">
                  <c:v>-0.49435644923983768</c:v>
                </c:pt>
                <c:pt idx="2879">
                  <c:v>-0.49418649991664959</c:v>
                </c:pt>
                <c:pt idx="2880">
                  <c:v>-0.49401645911265385</c:v>
                </c:pt>
                <c:pt idx="2881">
                  <c:v>-0.4938463268107916</c:v>
                </c:pt>
                <c:pt idx="2882">
                  <c:v>-0.49367610299395376</c:v>
                </c:pt>
                <c:pt idx="2883">
                  <c:v>-0.49350578764498099</c:v>
                </c:pt>
                <c:pt idx="2884">
                  <c:v>-0.49333538074666355</c:v>
                </c:pt>
                <c:pt idx="2885">
                  <c:v>-0.49316488228174116</c:v>
                </c:pt>
                <c:pt idx="2886">
                  <c:v>-0.49299429223290342</c:v>
                </c:pt>
                <c:pt idx="2887">
                  <c:v>-0.49282361058278906</c:v>
                </c:pt>
                <c:pt idx="2888">
                  <c:v>-0.49265283731398651</c:v>
                </c:pt>
                <c:pt idx="2889">
                  <c:v>-0.49248197240903346</c:v>
                </c:pt>
                <c:pt idx="2890">
                  <c:v>-0.49231101585041714</c:v>
                </c:pt>
                <c:pt idx="2891">
                  <c:v>-0.49213996762057399</c:v>
                </c:pt>
                <c:pt idx="2892">
                  <c:v>-0.49196882770188977</c:v>
                </c:pt>
                <c:pt idx="2893">
                  <c:v>-0.49179759607669932</c:v>
                </c:pt>
                <c:pt idx="2894">
                  <c:v>-0.49162627272728682</c:v>
                </c:pt>
                <c:pt idx="2895">
                  <c:v>-0.49145485763588559</c:v>
                </c:pt>
                <c:pt idx="2896">
                  <c:v>-0.491283350784678</c:v>
                </c:pt>
                <c:pt idx="2897">
                  <c:v>-0.49111175215579556</c:v>
                </c:pt>
                <c:pt idx="2898">
                  <c:v>-0.49094006173131843</c:v>
                </c:pt>
                <c:pt idx="2899">
                  <c:v>-0.49076827949327623</c:v>
                </c:pt>
                <c:pt idx="2900">
                  <c:v>-0.49059640542364719</c:v>
                </c:pt>
                <c:pt idx="2901">
                  <c:v>-0.49042443950435821</c:v>
                </c:pt>
                <c:pt idx="2902">
                  <c:v>-0.49025238171728558</c:v>
                </c:pt>
                <c:pt idx="2903">
                  <c:v>-0.49008023204425372</c:v>
                </c:pt>
                <c:pt idx="2904">
                  <c:v>-0.48990799046703609</c:v>
                </c:pt>
                <c:pt idx="2905">
                  <c:v>-0.48973565696735499</c:v>
                </c:pt>
                <c:pt idx="2906">
                  <c:v>-0.48956323152688092</c:v>
                </c:pt>
                <c:pt idx="2907">
                  <c:v>-0.48939071412723306</c:v>
                </c:pt>
                <c:pt idx="2908">
                  <c:v>-0.48921810474997951</c:v>
                </c:pt>
                <c:pt idx="2909">
                  <c:v>-0.48904540337663632</c:v>
                </c:pt>
                <c:pt idx="2910">
                  <c:v>-0.48887260998866833</c:v>
                </c:pt>
                <c:pt idx="2911">
                  <c:v>-0.4886997245674885</c:v>
                </c:pt>
                <c:pt idx="2912">
                  <c:v>-0.48852674709445831</c:v>
                </c:pt>
                <c:pt idx="2913">
                  <c:v>-0.48835367755088743</c:v>
                </c:pt>
                <c:pt idx="2914">
                  <c:v>-0.4881805159180338</c:v>
                </c:pt>
                <c:pt idx="2915">
                  <c:v>-0.48800726217710344</c:v>
                </c:pt>
                <c:pt idx="2916">
                  <c:v>-0.48783391630925071</c:v>
                </c:pt>
                <c:pt idx="2917">
                  <c:v>-0.48766047829557785</c:v>
                </c:pt>
                <c:pt idx="2918">
                  <c:v>-0.48748694811713517</c:v>
                </c:pt>
                <c:pt idx="2919">
                  <c:v>-0.48731332575492109</c:v>
                </c:pt>
                <c:pt idx="2920">
                  <c:v>-0.48713961118988192</c:v>
                </c:pt>
                <c:pt idx="2921">
                  <c:v>-0.48696580440291165</c:v>
                </c:pt>
                <c:pt idx="2922">
                  <c:v>-0.4867919053748524</c:v>
                </c:pt>
                <c:pt idx="2923">
                  <c:v>-0.48661791408649391</c:v>
                </c:pt>
                <c:pt idx="2924">
                  <c:v>-0.48644383051857359</c:v>
                </c:pt>
                <c:pt idx="2925">
                  <c:v>-0.48626965465177668</c:v>
                </c:pt>
                <c:pt idx="2926">
                  <c:v>-0.48609538646673611</c:v>
                </c:pt>
                <c:pt idx="2927">
                  <c:v>-0.48592102594403208</c:v>
                </c:pt>
                <c:pt idx="2928">
                  <c:v>-0.48574657306419261</c:v>
                </c:pt>
                <c:pt idx="2929">
                  <c:v>-0.48557202780769304</c:v>
                </c:pt>
                <c:pt idx="2930">
                  <c:v>-0.48539739015495614</c:v>
                </c:pt>
                <c:pt idx="2931">
                  <c:v>-0.48522266008635223</c:v>
                </c:pt>
                <c:pt idx="2932">
                  <c:v>-0.48504783758219872</c:v>
                </c:pt>
                <c:pt idx="2933">
                  <c:v>-0.48487292262276038</c:v>
                </c:pt>
                <c:pt idx="2934">
                  <c:v>-0.48469791518824923</c:v>
                </c:pt>
                <c:pt idx="2935">
                  <c:v>-0.48452281525882446</c:v>
                </c:pt>
                <c:pt idx="2936">
                  <c:v>-0.4843476228145922</c:v>
                </c:pt>
                <c:pt idx="2937">
                  <c:v>-0.48417233783560598</c:v>
                </c:pt>
                <c:pt idx="2938">
                  <c:v>-0.48399696030186595</c:v>
                </c:pt>
                <c:pt idx="2939">
                  <c:v>-0.48382149019331938</c:v>
                </c:pt>
                <c:pt idx="2940">
                  <c:v>-0.48364592748986063</c:v>
                </c:pt>
                <c:pt idx="2941">
                  <c:v>-0.48347027217133048</c:v>
                </c:pt>
                <c:pt idx="2942">
                  <c:v>-0.4832945242175169</c:v>
                </c:pt>
                <c:pt idx="2943">
                  <c:v>-0.48311868360815441</c:v>
                </c:pt>
                <c:pt idx="2944">
                  <c:v>-0.48294275032292427</c:v>
                </c:pt>
                <c:pt idx="2945">
                  <c:v>-0.48276672434145429</c:v>
                </c:pt>
                <c:pt idx="2946">
                  <c:v>-0.4825906056433189</c:v>
                </c:pt>
                <c:pt idx="2947">
                  <c:v>-0.482414394208039</c:v>
                </c:pt>
                <c:pt idx="2948">
                  <c:v>-0.48223809001508222</c:v>
                </c:pt>
                <c:pt idx="2949">
                  <c:v>-0.48206169304386226</c:v>
                </c:pt>
                <c:pt idx="2950">
                  <c:v>-0.48188520327373929</c:v>
                </c:pt>
                <c:pt idx="2951">
                  <c:v>-0.48170862068401982</c:v>
                </c:pt>
                <c:pt idx="2952">
                  <c:v>-0.48153194525395665</c:v>
                </c:pt>
                <c:pt idx="2953">
                  <c:v>-0.4813551769627486</c:v>
                </c:pt>
                <c:pt idx="2954">
                  <c:v>-0.48117831578954073</c:v>
                </c:pt>
                <c:pt idx="2955">
                  <c:v>-0.48100136171342434</c:v>
                </c:pt>
                <c:pt idx="2956">
                  <c:v>-0.48082431471343645</c:v>
                </c:pt>
                <c:pt idx="2957">
                  <c:v>-0.48064717476856023</c:v>
                </c:pt>
                <c:pt idx="2958">
                  <c:v>-0.48046994185772474</c:v>
                </c:pt>
                <c:pt idx="2959">
                  <c:v>-0.48029261595980483</c:v>
                </c:pt>
                <c:pt idx="2960">
                  <c:v>-0.48011519705362116</c:v>
                </c:pt>
                <c:pt idx="2961">
                  <c:v>-0.47993768511794022</c:v>
                </c:pt>
                <c:pt idx="2962">
                  <c:v>-0.47976008013147414</c:v>
                </c:pt>
                <c:pt idx="2963">
                  <c:v>-0.47958238207288062</c:v>
                </c:pt>
                <c:pt idx="2964">
                  <c:v>-0.47940459092076304</c:v>
                </c:pt>
                <c:pt idx="2965">
                  <c:v>-0.47922670665367012</c:v>
                </c:pt>
                <c:pt idx="2966">
                  <c:v>-0.47904872925009617</c:v>
                </c:pt>
                <c:pt idx="2967">
                  <c:v>-0.47887065868848072</c:v>
                </c:pt>
                <c:pt idx="2968">
                  <c:v>-0.478692494947209</c:v>
                </c:pt>
                <c:pt idx="2969">
                  <c:v>-0.47851423800461118</c:v>
                </c:pt>
                <c:pt idx="2970">
                  <c:v>-0.47833588783896275</c:v>
                </c:pt>
                <c:pt idx="2971">
                  <c:v>-0.47815744442848451</c:v>
                </c:pt>
                <c:pt idx="2972">
                  <c:v>-0.477978907751342</c:v>
                </c:pt>
                <c:pt idx="2973">
                  <c:v>-0.47780027778564615</c:v>
                </c:pt>
                <c:pt idx="2974">
                  <c:v>-0.47762155450945282</c:v>
                </c:pt>
                <c:pt idx="2975">
                  <c:v>-0.47744273790076258</c:v>
                </c:pt>
                <c:pt idx="2976">
                  <c:v>-0.47726382793752109</c:v>
                </c:pt>
                <c:pt idx="2977">
                  <c:v>-0.47708482459761881</c:v>
                </c:pt>
                <c:pt idx="2978">
                  <c:v>-0.47690572785889068</c:v>
                </c:pt>
                <c:pt idx="2979">
                  <c:v>-0.47672653769911677</c:v>
                </c:pt>
                <c:pt idx="2980">
                  <c:v>-0.47654725409602133</c:v>
                </c:pt>
                <c:pt idx="2981">
                  <c:v>-0.47636787702727351</c:v>
                </c:pt>
                <c:pt idx="2982">
                  <c:v>-0.47618840647048671</c:v>
                </c:pt>
                <c:pt idx="2983">
                  <c:v>-0.47600884240321906</c:v>
                </c:pt>
                <c:pt idx="2984">
                  <c:v>-0.4758291848029727</c:v>
                </c:pt>
                <c:pt idx="2985">
                  <c:v>-0.47564943364719448</c:v>
                </c:pt>
                <c:pt idx="2986">
                  <c:v>-0.47546958891327523</c:v>
                </c:pt>
                <c:pt idx="2987">
                  <c:v>-0.47528965057855022</c:v>
                </c:pt>
                <c:pt idx="2988">
                  <c:v>-0.47510961862029849</c:v>
                </c:pt>
                <c:pt idx="2989">
                  <c:v>-0.47492949301574344</c:v>
                </c:pt>
                <c:pt idx="2990">
                  <c:v>-0.47474927374205261</c:v>
                </c:pt>
                <c:pt idx="2991">
                  <c:v>-0.4745689607763372</c:v>
                </c:pt>
                <c:pt idx="2992">
                  <c:v>-0.47438855409565228</c:v>
                </c:pt>
                <c:pt idx="2993">
                  <c:v>-0.47420805367699698</c:v>
                </c:pt>
                <c:pt idx="2994">
                  <c:v>-0.47402745949731423</c:v>
                </c:pt>
                <c:pt idx="2995">
                  <c:v>-0.47384677153349025</c:v>
                </c:pt>
                <c:pt idx="2996">
                  <c:v>-0.4736659897623553</c:v>
                </c:pt>
                <c:pt idx="2997">
                  <c:v>-0.47348511416068306</c:v>
                </c:pt>
                <c:pt idx="2998">
                  <c:v>-0.47330414470519083</c:v>
                </c:pt>
                <c:pt idx="2999">
                  <c:v>-0.47312308137253911</c:v>
                </c:pt>
                <c:pt idx="3000">
                  <c:v>-0.47294192413933206</c:v>
                </c:pt>
                <c:pt idx="3001">
                  <c:v>-0.47276067298211694</c:v>
                </c:pt>
                <c:pt idx="3002">
                  <c:v>-0.47257932787738438</c:v>
                </c:pt>
                <c:pt idx="3003">
                  <c:v>-0.47239788880156819</c:v>
                </c:pt>
                <c:pt idx="3004">
                  <c:v>-0.47221635573104537</c:v>
                </c:pt>
                <c:pt idx="3005">
                  <c:v>-0.4720347286421358</c:v>
                </c:pt>
                <c:pt idx="3006">
                  <c:v>-0.47185300751110254</c:v>
                </c:pt>
                <c:pt idx="3007">
                  <c:v>-0.4716711923141515</c:v>
                </c:pt>
                <c:pt idx="3008">
                  <c:v>-0.47148928302743132</c:v>
                </c:pt>
                <c:pt idx="3009">
                  <c:v>-0.47130727962703373</c:v>
                </c:pt>
                <c:pt idx="3010">
                  <c:v>-0.47112518208899296</c:v>
                </c:pt>
                <c:pt idx="3011">
                  <c:v>-0.470942990389286</c:v>
                </c:pt>
                <c:pt idx="3012">
                  <c:v>-0.47076070450383245</c:v>
                </c:pt>
                <c:pt idx="3013">
                  <c:v>-0.47057832440849434</c:v>
                </c:pt>
                <c:pt idx="3014">
                  <c:v>-0.47039585007907631</c:v>
                </c:pt>
                <c:pt idx="3015">
                  <c:v>-0.4702132814913253</c:v>
                </c:pt>
                <c:pt idx="3016">
                  <c:v>-0.47003061862093065</c:v>
                </c:pt>
                <c:pt idx="3017">
                  <c:v>-0.46984786144352397</c:v>
                </c:pt>
                <c:pt idx="3018">
                  <c:v>-0.46966500993467891</c:v>
                </c:pt>
                <c:pt idx="3019">
                  <c:v>-0.4694820640699115</c:v>
                </c:pt>
                <c:pt idx="3020">
                  <c:v>-0.46929902382467964</c:v>
                </c:pt>
                <c:pt idx="3021">
                  <c:v>-0.4691158891743834</c:v>
                </c:pt>
                <c:pt idx="3022">
                  <c:v>-0.46893266009436452</c:v>
                </c:pt>
                <c:pt idx="3023">
                  <c:v>-0.4687493365599068</c:v>
                </c:pt>
                <c:pt idx="3024">
                  <c:v>-0.4685659185462358</c:v>
                </c:pt>
                <c:pt idx="3025">
                  <c:v>-0.46838240602851877</c:v>
                </c:pt>
                <c:pt idx="3026">
                  <c:v>-0.46819879898186467</c:v>
                </c:pt>
                <c:pt idx="3027">
                  <c:v>-0.46801509738132402</c:v>
                </c:pt>
                <c:pt idx="3028">
                  <c:v>-0.46783130120188871</c:v>
                </c:pt>
                <c:pt idx="3029">
                  <c:v>-0.46764741041849234</c:v>
                </c:pt>
                <c:pt idx="3030">
                  <c:v>-0.46746342500600963</c:v>
                </c:pt>
                <c:pt idx="3031">
                  <c:v>-0.46727934493925677</c:v>
                </c:pt>
                <c:pt idx="3032">
                  <c:v>-0.46709517019299113</c:v>
                </c:pt>
                <c:pt idx="3033">
                  <c:v>-0.46691090074191122</c:v>
                </c:pt>
                <c:pt idx="3034">
                  <c:v>-0.46672653656065666</c:v>
                </c:pt>
                <c:pt idx="3035">
                  <c:v>-0.46654207762380817</c:v>
                </c:pt>
                <c:pt idx="3036">
                  <c:v>-0.46635752390588731</c:v>
                </c:pt>
                <c:pt idx="3037">
                  <c:v>-0.46617287538135649</c:v>
                </c:pt>
                <c:pt idx="3038">
                  <c:v>-0.46598813202461925</c:v>
                </c:pt>
                <c:pt idx="3039">
                  <c:v>-0.46580329381001923</c:v>
                </c:pt>
                <c:pt idx="3040">
                  <c:v>-0.46561836071184148</c:v>
                </c:pt>
                <c:pt idx="3041">
                  <c:v>-0.46543333270431103</c:v>
                </c:pt>
                <c:pt idx="3042">
                  <c:v>-0.46524820976159387</c:v>
                </c:pt>
                <c:pt idx="3043">
                  <c:v>-0.46506299185779615</c:v>
                </c:pt>
                <c:pt idx="3044">
                  <c:v>-0.46487767896696464</c:v>
                </c:pt>
                <c:pt idx="3045">
                  <c:v>-0.46469227106308603</c:v>
                </c:pt>
                <c:pt idx="3046">
                  <c:v>-0.46450676812008773</c:v>
                </c:pt>
                <c:pt idx="3047">
                  <c:v>-0.46432117011183688</c:v>
                </c:pt>
                <c:pt idx="3048">
                  <c:v>-0.46413547701214097</c:v>
                </c:pt>
                <c:pt idx="3049">
                  <c:v>-0.46394968879474746</c:v>
                </c:pt>
                <c:pt idx="3050">
                  <c:v>-0.46376380543334361</c:v>
                </c:pt>
                <c:pt idx="3051">
                  <c:v>-0.46357782690155663</c:v>
                </c:pt>
                <c:pt idx="3052">
                  <c:v>-0.46339175317295367</c:v>
                </c:pt>
                <c:pt idx="3053">
                  <c:v>-0.46320558422104113</c:v>
                </c:pt>
                <c:pt idx="3054">
                  <c:v>-0.46301932001926571</c:v>
                </c:pt>
                <c:pt idx="3055">
                  <c:v>-0.46283296054101303</c:v>
                </c:pt>
                <c:pt idx="3056">
                  <c:v>-0.46264650575960858</c:v>
                </c:pt>
                <c:pt idx="3057">
                  <c:v>-0.46245995564831727</c:v>
                </c:pt>
                <c:pt idx="3058">
                  <c:v>-0.46227331018034318</c:v>
                </c:pt>
                <c:pt idx="3059">
                  <c:v>-0.46208656932882963</c:v>
                </c:pt>
                <c:pt idx="3060">
                  <c:v>-0.46189973306685922</c:v>
                </c:pt>
                <c:pt idx="3061">
                  <c:v>-0.46171280136745374</c:v>
                </c:pt>
                <c:pt idx="3062">
                  <c:v>-0.46152577420357382</c:v>
                </c:pt>
                <c:pt idx="3063">
                  <c:v>-0.46133865154811921</c:v>
                </c:pt>
                <c:pt idx="3064">
                  <c:v>-0.46115143337392839</c:v>
                </c:pt>
                <c:pt idx="3065">
                  <c:v>-0.46096411965377876</c:v>
                </c:pt>
                <c:pt idx="3066">
                  <c:v>-0.46077671036038637</c:v>
                </c:pt>
                <c:pt idx="3067">
                  <c:v>-0.46058920546640603</c:v>
                </c:pt>
                <c:pt idx="3068">
                  <c:v>-0.46040160494443083</c:v>
                </c:pt>
                <c:pt idx="3069">
                  <c:v>-0.46021390876699281</c:v>
                </c:pt>
                <c:pt idx="3070">
                  <c:v>-0.46002611690656198</c:v>
                </c:pt>
                <c:pt idx="3071">
                  <c:v>-0.45983822933554691</c:v>
                </c:pt>
                <c:pt idx="3072">
                  <c:v>-0.45965024602629434</c:v>
                </c:pt>
                <c:pt idx="3073">
                  <c:v>-0.45946216695108921</c:v>
                </c:pt>
                <c:pt idx="3074">
                  <c:v>-0.45927399208215458</c:v>
                </c:pt>
                <c:pt idx="3075">
                  <c:v>-0.4590857213916516</c:v>
                </c:pt>
                <c:pt idx="3076">
                  <c:v>-0.45889735485167921</c:v>
                </c:pt>
                <c:pt idx="3077">
                  <c:v>-0.45870889243427415</c:v>
                </c:pt>
                <c:pt idx="3078">
                  <c:v>-0.45852033411141113</c:v>
                </c:pt>
                <c:pt idx="3079">
                  <c:v>-0.45833167985500251</c:v>
                </c:pt>
                <c:pt idx="3080">
                  <c:v>-0.45814292963689812</c:v>
                </c:pt>
                <c:pt idx="3081">
                  <c:v>-0.45795408342888561</c:v>
                </c:pt>
                <c:pt idx="3082">
                  <c:v>-0.45776514120268974</c:v>
                </c:pt>
                <c:pt idx="3083">
                  <c:v>-0.45757610292997286</c:v>
                </c:pt>
                <c:pt idx="3084">
                  <c:v>-0.45738696858233457</c:v>
                </c:pt>
                <c:pt idx="3085">
                  <c:v>-0.4571977381313117</c:v>
                </c:pt>
                <c:pt idx="3086">
                  <c:v>-0.45700841154837801</c:v>
                </c:pt>
                <c:pt idx="3087">
                  <c:v>-0.4568189888049447</c:v>
                </c:pt>
                <c:pt idx="3088">
                  <c:v>-0.45662946987235953</c:v>
                </c:pt>
                <c:pt idx="3089">
                  <c:v>-0.45643985472190729</c:v>
                </c:pt>
                <c:pt idx="3090">
                  <c:v>-0.45625014332480973</c:v>
                </c:pt>
                <c:pt idx="3091">
                  <c:v>-0.45606033565222509</c:v>
                </c:pt>
                <c:pt idx="3092">
                  <c:v>-0.45587043167524821</c:v>
                </c:pt>
                <c:pt idx="3093">
                  <c:v>-0.45568043136491088</c:v>
                </c:pt>
                <c:pt idx="3094">
                  <c:v>-0.45549033469218075</c:v>
                </c:pt>
                <c:pt idx="3095">
                  <c:v>-0.45530014162796223</c:v>
                </c:pt>
                <c:pt idx="3096">
                  <c:v>-0.45510985214309607</c:v>
                </c:pt>
                <c:pt idx="3097">
                  <c:v>-0.45491946620835899</c:v>
                </c:pt>
                <c:pt idx="3098">
                  <c:v>-0.45472898379446397</c:v>
                </c:pt>
                <c:pt idx="3099">
                  <c:v>-0.4545384048720601</c:v>
                </c:pt>
                <c:pt idx="3100">
                  <c:v>-0.45434772941173235</c:v>
                </c:pt>
                <c:pt idx="3101">
                  <c:v>-0.4541569573840013</c:v>
                </c:pt>
                <c:pt idx="3102">
                  <c:v>-0.45396608875932382</c:v>
                </c:pt>
                <c:pt idx="3103">
                  <c:v>-0.45377512350809218</c:v>
                </c:pt>
                <c:pt idx="3104">
                  <c:v>-0.45358406160063425</c:v>
                </c:pt>
                <c:pt idx="3105">
                  <c:v>-0.45339290300721341</c:v>
                </c:pt>
                <c:pt idx="3106">
                  <c:v>-0.45320164769802862</c:v>
                </c:pt>
                <c:pt idx="3107">
                  <c:v>-0.45301029564321416</c:v>
                </c:pt>
                <c:pt idx="3108">
                  <c:v>-0.45281884681283946</c:v>
                </c:pt>
                <c:pt idx="3109">
                  <c:v>-0.45262730117690908</c:v>
                </c:pt>
                <c:pt idx="3110">
                  <c:v>-0.45243565870536312</c:v>
                </c:pt>
                <c:pt idx="3111">
                  <c:v>-0.45224391936807601</c:v>
                </c:pt>
                <c:pt idx="3112">
                  <c:v>-0.45205208313485751</c:v>
                </c:pt>
                <c:pt idx="3113">
                  <c:v>-0.45186014997545221</c:v>
                </c:pt>
                <c:pt idx="3114">
                  <c:v>-0.45166811985953925</c:v>
                </c:pt>
                <c:pt idx="3115">
                  <c:v>-0.45147599275673256</c:v>
                </c:pt>
                <c:pt idx="3116">
                  <c:v>-0.4512837686365806</c:v>
                </c:pt>
                <c:pt idx="3117">
                  <c:v>-0.45109144746856616</c:v>
                </c:pt>
                <c:pt idx="3118">
                  <c:v>-0.45089902922210667</c:v>
                </c:pt>
                <c:pt idx="3119">
                  <c:v>-0.45070651386655358</c:v>
                </c:pt>
                <c:pt idx="3120">
                  <c:v>-0.45051390137119274</c:v>
                </c:pt>
                <c:pt idx="3121">
                  <c:v>-0.45032119170524393</c:v>
                </c:pt>
                <c:pt idx="3122">
                  <c:v>-0.45012838483786116</c:v>
                </c:pt>
                <c:pt idx="3123">
                  <c:v>-0.44993548073813211</c:v>
                </c:pt>
                <c:pt idx="3124">
                  <c:v>-0.44974247937507855</c:v>
                </c:pt>
                <c:pt idx="3125">
                  <c:v>-0.44954938071765588</c:v>
                </c:pt>
                <c:pt idx="3126">
                  <c:v>-0.44935618473475308</c:v>
                </c:pt>
                <c:pt idx="3127">
                  <c:v>-0.44916289139519278</c:v>
                </c:pt>
                <c:pt idx="3128">
                  <c:v>-0.44896950066773095</c:v>
                </c:pt>
                <c:pt idx="3129">
                  <c:v>-0.44877601252105725</c:v>
                </c:pt>
                <c:pt idx="3130">
                  <c:v>-0.44858242692379424</c:v>
                </c:pt>
                <c:pt idx="3131">
                  <c:v>-0.44838874384449801</c:v>
                </c:pt>
                <c:pt idx="3132">
                  <c:v>-0.44819496325165725</c:v>
                </c:pt>
                <c:pt idx="3133">
                  <c:v>-0.44800108511369419</c:v>
                </c:pt>
                <c:pt idx="3134">
                  <c:v>-0.4478071093989639</c:v>
                </c:pt>
                <c:pt idx="3135">
                  <c:v>-0.44761303607575376</c:v>
                </c:pt>
                <c:pt idx="3136">
                  <c:v>-0.44741886511228451</c:v>
                </c:pt>
                <c:pt idx="3137">
                  <c:v>-0.44722459647670915</c:v>
                </c:pt>
                <c:pt idx="3138">
                  <c:v>-0.44703023013711318</c:v>
                </c:pt>
                <c:pt idx="3139">
                  <c:v>-0.44683576606151482</c:v>
                </c:pt>
                <c:pt idx="3140">
                  <c:v>-0.44664120421786419</c:v>
                </c:pt>
                <c:pt idx="3141">
                  <c:v>-0.44644654457404426</c:v>
                </c:pt>
                <c:pt idx="3142">
                  <c:v>-0.4462517870978695</c:v>
                </c:pt>
                <c:pt idx="3143">
                  <c:v>-0.44605693175708705</c:v>
                </c:pt>
                <c:pt idx="3144">
                  <c:v>-0.44586197851937531</c:v>
                </c:pt>
                <c:pt idx="3145">
                  <c:v>-0.4456669273523452</c:v>
                </c:pt>
                <c:pt idx="3146">
                  <c:v>-0.44547177822353901</c:v>
                </c:pt>
                <c:pt idx="3147">
                  <c:v>-0.44527653110043081</c:v>
                </c:pt>
                <c:pt idx="3148">
                  <c:v>-0.44508118595042623</c:v>
                </c:pt>
                <c:pt idx="3149">
                  <c:v>-0.4448857427408624</c:v>
                </c:pt>
                <c:pt idx="3150">
                  <c:v>-0.44469020143900778</c:v>
                </c:pt>
                <c:pt idx="3151">
                  <c:v>-0.44449456201206211</c:v>
                </c:pt>
                <c:pt idx="3152">
                  <c:v>-0.44429882442715629</c:v>
                </c:pt>
                <c:pt idx="3153">
                  <c:v>-0.44410298865135228</c:v>
                </c:pt>
                <c:pt idx="3154">
                  <c:v>-0.44390705465164304</c:v>
                </c:pt>
                <c:pt idx="3155">
                  <c:v>-0.44371102239495253</c:v>
                </c:pt>
                <c:pt idx="3156">
                  <c:v>-0.44351489184813525</c:v>
                </c:pt>
                <c:pt idx="3157">
                  <c:v>-0.44331866297797645</c:v>
                </c:pt>
                <c:pt idx="3158">
                  <c:v>-0.44312233575119209</c:v>
                </c:pt>
                <c:pt idx="3159">
                  <c:v>-0.44292591013442845</c:v>
                </c:pt>
                <c:pt idx="3160">
                  <c:v>-0.44272938609426232</c:v>
                </c:pt>
                <c:pt idx="3161">
                  <c:v>-0.44253276359720056</c:v>
                </c:pt>
                <c:pt idx="3162">
                  <c:v>-0.44233604260968046</c:v>
                </c:pt>
                <c:pt idx="3163">
                  <c:v>-0.44213922309806919</c:v>
                </c:pt>
                <c:pt idx="3164">
                  <c:v>-0.44194230502866394</c:v>
                </c:pt>
                <c:pt idx="3165">
                  <c:v>-0.44174528836769172</c:v>
                </c:pt>
                <c:pt idx="3166">
                  <c:v>-0.44154817308130945</c:v>
                </c:pt>
                <c:pt idx="3167">
                  <c:v>-0.44135095913560352</c:v>
                </c:pt>
                <c:pt idx="3168">
                  <c:v>-0.44115364649659</c:v>
                </c:pt>
                <c:pt idx="3169">
                  <c:v>-0.44095623513021437</c:v>
                </c:pt>
                <c:pt idx="3170">
                  <c:v>-0.44075872500235158</c:v>
                </c:pt>
                <c:pt idx="3171">
                  <c:v>-0.44056111607880555</c:v>
                </c:pt>
                <c:pt idx="3172">
                  <c:v>-0.44036340832530957</c:v>
                </c:pt>
                <c:pt idx="3173">
                  <c:v>-0.44016560170752594</c:v>
                </c:pt>
                <c:pt idx="3174">
                  <c:v>-0.43996769619104575</c:v>
                </c:pt>
                <c:pt idx="3175">
                  <c:v>-0.43976969174138908</c:v>
                </c:pt>
                <c:pt idx="3176">
                  <c:v>-0.43957158832400473</c:v>
                </c:pt>
                <c:pt idx="3177">
                  <c:v>-0.43937338590427</c:v>
                </c:pt>
                <c:pt idx="3178">
                  <c:v>-0.43917508444749065</c:v>
                </c:pt>
                <c:pt idx="3179">
                  <c:v>-0.43897668391890105</c:v>
                </c:pt>
                <c:pt idx="3180">
                  <c:v>-0.43877818428366372</c:v>
                </c:pt>
                <c:pt idx="3181">
                  <c:v>-0.43857958550686943</c:v>
                </c:pt>
                <c:pt idx="3182">
                  <c:v>-0.43838088755353716</c:v>
                </c:pt>
                <c:pt idx="3183">
                  <c:v>-0.43818209038861333</c:v>
                </c:pt>
                <c:pt idx="3184">
                  <c:v>-0.43798319397697288</c:v>
                </c:pt>
                <c:pt idx="3185">
                  <c:v>-0.4377841982834183</c:v>
                </c:pt>
                <c:pt idx="3186">
                  <c:v>-0.43758510327267947</c:v>
                </c:pt>
                <c:pt idx="3187">
                  <c:v>-0.43738590890941409</c:v>
                </c:pt>
                <c:pt idx="3188">
                  <c:v>-0.43718661515820706</c:v>
                </c:pt>
                <c:pt idx="3189">
                  <c:v>-0.43698722198357098</c:v>
                </c:pt>
                <c:pt idx="3190">
                  <c:v>-0.43678772934994525</c:v>
                </c:pt>
                <c:pt idx="3191">
                  <c:v>-0.43658813722169665</c:v>
                </c:pt>
                <c:pt idx="3192">
                  <c:v>-0.43638844556311884</c:v>
                </c:pt>
                <c:pt idx="3193">
                  <c:v>-0.43618865433843229</c:v>
                </c:pt>
                <c:pt idx="3194">
                  <c:v>-0.43598876351178439</c:v>
                </c:pt>
                <c:pt idx="3195">
                  <c:v>-0.43578877304724911</c:v>
                </c:pt>
                <c:pt idx="3196">
                  <c:v>-0.43558868290882691</c:v>
                </c:pt>
                <c:pt idx="3197">
                  <c:v>-0.43538849306044475</c:v>
                </c:pt>
                <c:pt idx="3198">
                  <c:v>-0.43518820346595599</c:v>
                </c:pt>
                <c:pt idx="3199">
                  <c:v>-0.43498781408914017</c:v>
                </c:pt>
                <c:pt idx="3200">
                  <c:v>-0.43478732489370275</c:v>
                </c:pt>
                <c:pt idx="3201">
                  <c:v>-0.43458673584327534</c:v>
                </c:pt>
                <c:pt idx="3202">
                  <c:v>-0.43438604690141536</c:v>
                </c:pt>
                <c:pt idx="3203">
                  <c:v>-0.43418525803160612</c:v>
                </c:pt>
                <c:pt idx="3204">
                  <c:v>-0.43398436919725641</c:v>
                </c:pt>
                <c:pt idx="3205">
                  <c:v>-0.4337833803617005</c:v>
                </c:pt>
                <c:pt idx="3206">
                  <c:v>-0.43358229148819832</c:v>
                </c:pt>
                <c:pt idx="3207">
                  <c:v>-0.43338110253993484</c:v>
                </c:pt>
                <c:pt idx="3208">
                  <c:v>-0.43317981348002038</c:v>
                </c:pt>
                <c:pt idx="3209">
                  <c:v>-0.43297842427149025</c:v>
                </c:pt>
                <c:pt idx="3210">
                  <c:v>-0.43277693487730484</c:v>
                </c:pt>
                <c:pt idx="3211">
                  <c:v>-0.43257534526034913</c:v>
                </c:pt>
                <c:pt idx="3212">
                  <c:v>-0.43237365538343314</c:v>
                </c:pt>
                <c:pt idx="3213">
                  <c:v>-0.43217186520929113</c:v>
                </c:pt>
                <c:pt idx="3214">
                  <c:v>-0.43196997470058213</c:v>
                </c:pt>
                <c:pt idx="3215">
                  <c:v>-0.43176798381988934</c:v>
                </c:pt>
                <c:pt idx="3216">
                  <c:v>-0.43156589252972033</c:v>
                </c:pt>
                <c:pt idx="3217">
                  <c:v>-0.43136370079250685</c:v>
                </c:pt>
                <c:pt idx="3218">
                  <c:v>-0.43116140857060459</c:v>
                </c:pt>
                <c:pt idx="3219">
                  <c:v>-0.43095901582629303</c:v>
                </c:pt>
                <c:pt idx="3220">
                  <c:v>-0.43075652252177554</c:v>
                </c:pt>
                <c:pt idx="3221">
                  <c:v>-0.43055392861917918</c:v>
                </c:pt>
                <c:pt idx="3222">
                  <c:v>-0.43035123408055442</c:v>
                </c:pt>
                <c:pt idx="3223">
                  <c:v>-0.43014843886787529</c:v>
                </c:pt>
                <c:pt idx="3224">
                  <c:v>-0.42994554294303888</c:v>
                </c:pt>
                <c:pt idx="3225">
                  <c:v>-0.42974254626786579</c:v>
                </c:pt>
                <c:pt idx="3226">
                  <c:v>-0.42953944880409933</c:v>
                </c:pt>
                <c:pt idx="3227">
                  <c:v>-0.42933625051340607</c:v>
                </c:pt>
                <c:pt idx="3228">
                  <c:v>-0.429132951357375</c:v>
                </c:pt>
                <c:pt idx="3229">
                  <c:v>-0.42892955129751825</c:v>
                </c:pt>
                <c:pt idx="3230">
                  <c:v>-0.42872605029527</c:v>
                </c:pt>
                <c:pt idx="3231">
                  <c:v>-0.42852244831198721</c:v>
                </c:pt>
                <c:pt idx="3232">
                  <c:v>-0.42831874530894926</c:v>
                </c:pt>
                <c:pt idx="3233">
                  <c:v>-0.42811494124735733</c:v>
                </c:pt>
                <c:pt idx="3234">
                  <c:v>-0.42791103608833492</c:v>
                </c:pt>
                <c:pt idx="3235">
                  <c:v>-0.42770702979292757</c:v>
                </c:pt>
                <c:pt idx="3236">
                  <c:v>-0.42750292232210224</c:v>
                </c:pt>
                <c:pt idx="3237">
                  <c:v>-0.42729871363674804</c:v>
                </c:pt>
                <c:pt idx="3238">
                  <c:v>-0.42709440369767543</c:v>
                </c:pt>
                <c:pt idx="3239">
                  <c:v>-0.42688999246561626</c:v>
                </c:pt>
                <c:pt idx="3240">
                  <c:v>-0.42668547990122385</c:v>
                </c:pt>
                <c:pt idx="3241">
                  <c:v>-0.42648086596507256</c:v>
                </c:pt>
                <c:pt idx="3242">
                  <c:v>-0.42627615061765789</c:v>
                </c:pt>
                <c:pt idx="3243">
                  <c:v>-0.42607133381939616</c:v>
                </c:pt>
                <c:pt idx="3244">
                  <c:v>-0.42586641553062493</c:v>
                </c:pt>
                <c:pt idx="3245">
                  <c:v>-0.42566139571160166</c:v>
                </c:pt>
                <c:pt idx="3246">
                  <c:v>-0.4254562743225051</c:v>
                </c:pt>
                <c:pt idx="3247">
                  <c:v>-0.42525105132343405</c:v>
                </c:pt>
                <c:pt idx="3248">
                  <c:v>-0.42504572667440776</c:v>
                </c:pt>
                <c:pt idx="3249">
                  <c:v>-0.42484030033536541</c:v>
                </c:pt>
                <c:pt idx="3250">
                  <c:v>-0.42463477226616653</c:v>
                </c:pt>
                <c:pt idx="3251">
                  <c:v>-0.42442914242659024</c:v>
                </c:pt>
                <c:pt idx="3252">
                  <c:v>-0.42422341077633574</c:v>
                </c:pt>
                <c:pt idx="3253">
                  <c:v>-0.4240175772750216</c:v>
                </c:pt>
                <c:pt idx="3254">
                  <c:v>-0.42381164188218606</c:v>
                </c:pt>
                <c:pt idx="3255">
                  <c:v>-0.4236056045572868</c:v>
                </c:pt>
                <c:pt idx="3256">
                  <c:v>-0.42339946525970051</c:v>
                </c:pt>
                <c:pt idx="3257">
                  <c:v>-0.42319322394872322</c:v>
                </c:pt>
                <c:pt idx="3258">
                  <c:v>-0.42298688058356976</c:v>
                </c:pt>
                <c:pt idx="3259">
                  <c:v>-0.42278043512337399</c:v>
                </c:pt>
                <c:pt idx="3260">
                  <c:v>-0.42257388752718844</c:v>
                </c:pt>
                <c:pt idx="3261">
                  <c:v>-0.42236723775398405</c:v>
                </c:pt>
                <c:pt idx="3262">
                  <c:v>-0.42216048576265047</c:v>
                </c:pt>
                <c:pt idx="3263">
                  <c:v>-0.42195363151199544</c:v>
                </c:pt>
                <c:pt idx="3264">
                  <c:v>-0.42174667496074503</c:v>
                </c:pt>
                <c:pt idx="3265">
                  <c:v>-0.42153961606754331</c:v>
                </c:pt>
                <c:pt idx="3266">
                  <c:v>-0.42133245479095222</c:v>
                </c:pt>
                <c:pt idx="3267">
                  <c:v>-0.4211251910894514</c:v>
                </c:pt>
                <c:pt idx="3268">
                  <c:v>-0.42091782492143837</c:v>
                </c:pt>
                <c:pt idx="3269">
                  <c:v>-0.42071035624522796</c:v>
                </c:pt>
                <c:pt idx="3270">
                  <c:v>-0.42050278501905236</c:v>
                </c:pt>
                <c:pt idx="3271">
                  <c:v>-0.42029511120106106</c:v>
                </c:pt>
                <c:pt idx="3272">
                  <c:v>-0.42008733474932053</c:v>
                </c:pt>
                <c:pt idx="3273">
                  <c:v>-0.41987945562181433</c:v>
                </c:pt>
                <c:pt idx="3274">
                  <c:v>-0.41967147377644265</c:v>
                </c:pt>
                <c:pt idx="3275">
                  <c:v>-0.41946338917102249</c:v>
                </c:pt>
                <c:pt idx="3276">
                  <c:v>-0.4192552017632874</c:v>
                </c:pt>
                <c:pt idx="3277">
                  <c:v>-0.4190469115108873</c:v>
                </c:pt>
                <c:pt idx="3278">
                  <c:v>-0.41883851837138814</c:v>
                </c:pt>
                <c:pt idx="3279">
                  <c:v>-0.41863002230227225</c:v>
                </c:pt>
                <c:pt idx="3280">
                  <c:v>-0.41842142326093779</c:v>
                </c:pt>
                <c:pt idx="3281">
                  <c:v>-0.41821272120469871</c:v>
                </c:pt>
                <c:pt idx="3282">
                  <c:v>-0.41800391609078491</c:v>
                </c:pt>
                <c:pt idx="3283">
                  <c:v>-0.4177950078763415</c:v>
                </c:pt>
                <c:pt idx="3284">
                  <c:v>-0.4175859965184292</c:v>
                </c:pt>
                <c:pt idx="3285">
                  <c:v>-0.41737688197402378</c:v>
                </c:pt>
                <c:pt idx="3286">
                  <c:v>-0.41716766420001639</c:v>
                </c:pt>
                <c:pt idx="3287">
                  <c:v>-0.4169583431532129</c:v>
                </c:pt>
                <c:pt idx="3288">
                  <c:v>-0.4167489187903341</c:v>
                </c:pt>
                <c:pt idx="3289">
                  <c:v>-0.41653939106801563</c:v>
                </c:pt>
                <c:pt idx="3290">
                  <c:v>-0.41632975994280719</c:v>
                </c:pt>
                <c:pt idx="3291">
                  <c:v>-0.41612002537117349</c:v>
                </c:pt>
                <c:pt idx="3292">
                  <c:v>-0.41591018730949292</c:v>
                </c:pt>
                <c:pt idx="3293">
                  <c:v>-0.41570024571405839</c:v>
                </c:pt>
                <c:pt idx="3294">
                  <c:v>-0.41549020054107644</c:v>
                </c:pt>
                <c:pt idx="3295">
                  <c:v>-0.4152800517466676</c:v>
                </c:pt>
                <c:pt idx="3296">
                  <c:v>-0.41506979928686599</c:v>
                </c:pt>
                <c:pt idx="3297">
                  <c:v>-0.41485944311761924</c:v>
                </c:pt>
                <c:pt idx="3298">
                  <c:v>-0.41464898319478838</c:v>
                </c:pt>
                <c:pt idx="3299">
                  <c:v>-0.4144384194741475</c:v>
                </c:pt>
                <c:pt idx="3300">
                  <c:v>-0.41422775191138383</c:v>
                </c:pt>
                <c:pt idx="3301">
                  <c:v>-0.41401698046209767</c:v>
                </c:pt>
                <c:pt idx="3302">
                  <c:v>-0.41380610508180188</c:v>
                </c:pt>
                <c:pt idx="3303">
                  <c:v>-0.41359512572592194</c:v>
                </c:pt>
                <c:pt idx="3304">
                  <c:v>-0.41338404234979581</c:v>
                </c:pt>
                <c:pt idx="3305">
                  <c:v>-0.41317285490867384</c:v>
                </c:pt>
                <c:pt idx="3306">
                  <c:v>-0.41296156335771839</c:v>
                </c:pt>
                <c:pt idx="3307">
                  <c:v>-0.41275016765200395</c:v>
                </c:pt>
                <c:pt idx="3308">
                  <c:v>-0.41253866774651671</c:v>
                </c:pt>
                <c:pt idx="3309">
                  <c:v>-0.41232706359615473</c:v>
                </c:pt>
                <c:pt idx="3310">
                  <c:v>-0.41211535515572734</c:v>
                </c:pt>
                <c:pt idx="3311">
                  <c:v>-0.41190354237995563</c:v>
                </c:pt>
                <c:pt idx="3312">
                  <c:v>-0.41169162522347169</c:v>
                </c:pt>
                <c:pt idx="3313">
                  <c:v>-0.4114796036408187</c:v>
                </c:pt>
                <c:pt idx="3314">
                  <c:v>-0.41126747758645071</c:v>
                </c:pt>
                <c:pt idx="3315">
                  <c:v>-0.41105524701473267</c:v>
                </c:pt>
                <c:pt idx="3316">
                  <c:v>-0.41084291187994004</c:v>
                </c:pt>
                <c:pt idx="3317">
                  <c:v>-0.41063047213625881</c:v>
                </c:pt>
                <c:pt idx="3318">
                  <c:v>-0.41041792773778513</c:v>
                </c:pt>
                <c:pt idx="3319">
                  <c:v>-0.41020527863852552</c:v>
                </c:pt>
                <c:pt idx="3320">
                  <c:v>-0.40999252479239612</c:v>
                </c:pt>
                <c:pt idx="3321">
                  <c:v>-0.40977966615322331</c:v>
                </c:pt>
                <c:pt idx="3322">
                  <c:v>-0.40956670267474271</c:v>
                </c:pt>
                <c:pt idx="3323">
                  <c:v>-0.4093536343105999</c:v>
                </c:pt>
                <c:pt idx="3324">
                  <c:v>-0.40914046101434937</c:v>
                </c:pt>
                <c:pt idx="3325">
                  <c:v>-0.40892718273945505</c:v>
                </c:pt>
                <c:pt idx="3326">
                  <c:v>-0.40871379943928976</c:v>
                </c:pt>
                <c:pt idx="3327">
                  <c:v>-0.40850031106713525</c:v>
                </c:pt>
                <c:pt idx="3328">
                  <c:v>-0.40828671757618201</c:v>
                </c:pt>
                <c:pt idx="3329">
                  <c:v>-0.40807301891952896</c:v>
                </c:pt>
                <c:pt idx="3330">
                  <c:v>-0.40785921505018341</c:v>
                </c:pt>
                <c:pt idx="3331">
                  <c:v>-0.40764530592106091</c:v>
                </c:pt>
                <c:pt idx="3332">
                  <c:v>-0.40743129148498503</c:v>
                </c:pt>
                <c:pt idx="3333">
                  <c:v>-0.40721717169468735</c:v>
                </c:pt>
                <c:pt idx="3334">
                  <c:v>-0.40700294650280705</c:v>
                </c:pt>
                <c:pt idx="3335">
                  <c:v>-0.40678861586189058</c:v>
                </c:pt>
                <c:pt idx="3336">
                  <c:v>-0.40657417972439247</c:v>
                </c:pt>
                <c:pt idx="3337">
                  <c:v>-0.40635963804267383</c:v>
                </c:pt>
                <c:pt idx="3338">
                  <c:v>-0.40614499076900307</c:v>
                </c:pt>
                <c:pt idx="3339">
                  <c:v>-0.40593023785555549</c:v>
                </c:pt>
                <c:pt idx="3340">
                  <c:v>-0.40571537925441314</c:v>
                </c:pt>
                <c:pt idx="3341">
                  <c:v>-0.40550041491756456</c:v>
                </c:pt>
                <c:pt idx="3342">
                  <c:v>-0.40528534479690465</c:v>
                </c:pt>
                <c:pt idx="3343">
                  <c:v>-0.40507016884423458</c:v>
                </c:pt>
                <c:pt idx="3344">
                  <c:v>-0.40485488701126143</c:v>
                </c:pt>
                <c:pt idx="3345">
                  <c:v>-0.40463949924959852</c:v>
                </c:pt>
                <c:pt idx="3346">
                  <c:v>-0.40442400551076441</c:v>
                </c:pt>
                <c:pt idx="3347">
                  <c:v>-0.4042084057461835</c:v>
                </c:pt>
                <c:pt idx="3348">
                  <c:v>-0.40399269990718545</c:v>
                </c:pt>
                <c:pt idx="3349">
                  <c:v>-0.40377688794500505</c:v>
                </c:pt>
                <c:pt idx="3350">
                  <c:v>-0.40356096981078227</c:v>
                </c:pt>
                <c:pt idx="3351">
                  <c:v>-0.40334494545556177</c:v>
                </c:pt>
                <c:pt idx="3352">
                  <c:v>-0.40312881483029295</c:v>
                </c:pt>
                <c:pt idx="3353">
                  <c:v>-0.40291257788582974</c:v>
                </c:pt>
                <c:pt idx="3354">
                  <c:v>-0.40269623457293036</c:v>
                </c:pt>
                <c:pt idx="3355">
                  <c:v>-0.4024797848422571</c:v>
                </c:pt>
                <c:pt idx="3356">
                  <c:v>-0.40226322864437636</c:v>
                </c:pt>
                <c:pt idx="3357">
                  <c:v>-0.40204656592975818</c:v>
                </c:pt>
                <c:pt idx="3358">
                  <c:v>-0.40182979664877655</c:v>
                </c:pt>
                <c:pt idx="3359">
                  <c:v>-0.4016129207517084</c:v>
                </c:pt>
                <c:pt idx="3360">
                  <c:v>-0.40139593818873431</c:v>
                </c:pt>
                <c:pt idx="3361">
                  <c:v>-0.40117884890993799</c:v>
                </c:pt>
                <c:pt idx="3362">
                  <c:v>-0.40096165286530561</c:v>
                </c:pt>
                <c:pt idx="3363">
                  <c:v>-0.40074435000472658</c:v>
                </c:pt>
                <c:pt idx="3364">
                  <c:v>-0.40052694027799274</c:v>
                </c:pt>
                <c:pt idx="3365">
                  <c:v>-0.40030942363479805</c:v>
                </c:pt>
                <c:pt idx="3366">
                  <c:v>-0.40009180002473882</c:v>
                </c:pt>
                <c:pt idx="3367">
                  <c:v>-0.3998740693973134</c:v>
                </c:pt>
                <c:pt idx="3368">
                  <c:v>-0.39965623170192205</c:v>
                </c:pt>
                <c:pt idx="3369">
                  <c:v>-0.39943828688786659</c:v>
                </c:pt>
                <c:pt idx="3370">
                  <c:v>-0.39922023490435027</c:v>
                </c:pt>
                <c:pt idx="3371">
                  <c:v>-0.39900207570047752</c:v>
                </c:pt>
                <c:pt idx="3372">
                  <c:v>-0.39878380922525414</c:v>
                </c:pt>
                <c:pt idx="3373">
                  <c:v>-0.39856543542758671</c:v>
                </c:pt>
                <c:pt idx="3374">
                  <c:v>-0.39834695425628253</c:v>
                </c:pt>
                <c:pt idx="3375">
                  <c:v>-0.39812836566004939</c:v>
                </c:pt>
                <c:pt idx="3376">
                  <c:v>-0.39790966958749557</c:v>
                </c:pt>
                <c:pt idx="3377">
                  <c:v>-0.39769086598712944</c:v>
                </c:pt>
                <c:pt idx="3378">
                  <c:v>-0.39747195480735925</c:v>
                </c:pt>
                <c:pt idx="3379">
                  <c:v>-0.39725293599649342</c:v>
                </c:pt>
                <c:pt idx="3380">
                  <c:v>-0.39703380950273953</c:v>
                </c:pt>
                <c:pt idx="3381">
                  <c:v>-0.39681457527420488</c:v>
                </c:pt>
                <c:pt idx="3382">
                  <c:v>-0.39659523325889584</c:v>
                </c:pt>
                <c:pt idx="3383">
                  <c:v>-0.39637578340471802</c:v>
                </c:pt>
                <c:pt idx="3384">
                  <c:v>-0.39615622565947561</c:v>
                </c:pt>
                <c:pt idx="3385">
                  <c:v>-0.39593655997087174</c:v>
                </c:pt>
                <c:pt idx="3386">
                  <c:v>-0.39571678628650786</c:v>
                </c:pt>
                <c:pt idx="3387">
                  <c:v>-0.39549690455388353</c:v>
                </c:pt>
                <c:pt idx="3388">
                  <c:v>-0.39527691472039689</c:v>
                </c:pt>
                <c:pt idx="3389">
                  <c:v>-0.39505681673334347</c:v>
                </c:pt>
                <c:pt idx="3390">
                  <c:v>-0.39483661053991687</c:v>
                </c:pt>
                <c:pt idx="3391">
                  <c:v>-0.39461629608720789</c:v>
                </c:pt>
                <c:pt idx="3392">
                  <c:v>-0.39439587332220494</c:v>
                </c:pt>
                <c:pt idx="3393">
                  <c:v>-0.39417534219179329</c:v>
                </c:pt>
                <c:pt idx="3394">
                  <c:v>-0.39395470264275523</c:v>
                </c:pt>
                <c:pt idx="3395">
                  <c:v>-0.39373395462176997</c:v>
                </c:pt>
                <c:pt idx="3396">
                  <c:v>-0.39351309807541279</c:v>
                </c:pt>
                <c:pt idx="3397">
                  <c:v>-0.39329213295015586</c:v>
                </c:pt>
                <c:pt idx="3398">
                  <c:v>-0.39307105919236701</c:v>
                </c:pt>
                <c:pt idx="3399">
                  <c:v>-0.39284987674831034</c:v>
                </c:pt>
                <c:pt idx="3400">
                  <c:v>-0.39262858556414543</c:v>
                </c:pt>
                <c:pt idx="3401">
                  <c:v>-0.39240718558592769</c:v>
                </c:pt>
                <c:pt idx="3402">
                  <c:v>-0.39218567675960747</c:v>
                </c:pt>
                <c:pt idx="3403">
                  <c:v>-0.39196405903103065</c:v>
                </c:pt>
                <c:pt idx="3404">
                  <c:v>-0.39174233234593786</c:v>
                </c:pt>
                <c:pt idx="3405">
                  <c:v>-0.39152049664996436</c:v>
                </c:pt>
                <c:pt idx="3406">
                  <c:v>-0.3912985518886401</c:v>
                </c:pt>
                <c:pt idx="3407">
                  <c:v>-0.39107649800738947</c:v>
                </c:pt>
                <c:pt idx="3408">
                  <c:v>-0.39085433495153066</c:v>
                </c:pt>
                <c:pt idx="3409">
                  <c:v>-0.39063206266627593</c:v>
                </c:pt>
                <c:pt idx="3410">
                  <c:v>-0.3904096810967313</c:v>
                </c:pt>
                <c:pt idx="3411">
                  <c:v>-0.39018719018789627</c:v>
                </c:pt>
                <c:pt idx="3412">
                  <c:v>-0.3899645898846637</c:v>
                </c:pt>
                <c:pt idx="3413">
                  <c:v>-0.38974188013181932</c:v>
                </c:pt>
                <c:pt idx="3414">
                  <c:v>-0.38951906087404203</c:v>
                </c:pt>
                <c:pt idx="3415">
                  <c:v>-0.38929613205590324</c:v>
                </c:pt>
                <c:pt idx="3416">
                  <c:v>-0.38907309362186693</c:v>
                </c:pt>
                <c:pt idx="3417">
                  <c:v>-0.38884994551628915</c:v>
                </c:pt>
                <c:pt idx="3418">
                  <c:v>-0.38862668768341813</c:v>
                </c:pt>
                <c:pt idx="3419">
                  <c:v>-0.38840332006739409</c:v>
                </c:pt>
                <c:pt idx="3420">
                  <c:v>-0.38817984261224864</c:v>
                </c:pt>
                <c:pt idx="3421">
                  <c:v>-0.38795625526190486</c:v>
                </c:pt>
                <c:pt idx="3422">
                  <c:v>-0.38773255796017708</c:v>
                </c:pt>
                <c:pt idx="3423">
                  <c:v>-0.38750875065077067</c:v>
                </c:pt>
                <c:pt idx="3424">
                  <c:v>-0.38728483327728164</c:v>
                </c:pt>
                <c:pt idx="3425">
                  <c:v>-0.38706080578319674</c:v>
                </c:pt>
                <c:pt idx="3426">
                  <c:v>-0.38683666811189277</c:v>
                </c:pt>
                <c:pt idx="3427">
                  <c:v>-0.38661242020663705</c:v>
                </c:pt>
                <c:pt idx="3428">
                  <c:v>-0.38638806201058656</c:v>
                </c:pt>
                <c:pt idx="3429">
                  <c:v>-0.38616359346678808</c:v>
                </c:pt>
                <c:pt idx="3430">
                  <c:v>-0.3859390145181778</c:v>
                </c:pt>
                <c:pt idx="3431">
                  <c:v>-0.38571432510758119</c:v>
                </c:pt>
                <c:pt idx="3432">
                  <c:v>-0.38548952517771284</c:v>
                </c:pt>
                <c:pt idx="3433">
                  <c:v>-0.38526461467117606</c:v>
                </c:pt>
                <c:pt idx="3434">
                  <c:v>-0.38503959353046274</c:v>
                </c:pt>
                <c:pt idx="3435">
                  <c:v>-0.38481446169795347</c:v>
                </c:pt>
                <c:pt idx="3436">
                  <c:v>-0.38458921911591648</c:v>
                </c:pt>
                <c:pt idx="3437">
                  <c:v>-0.38436386572650849</c:v>
                </c:pt>
                <c:pt idx="3438">
                  <c:v>-0.38413840147177342</c:v>
                </c:pt>
                <c:pt idx="3439">
                  <c:v>-0.38391282629364309</c:v>
                </c:pt>
                <c:pt idx="3440">
                  <c:v>-0.38368714013393629</c:v>
                </c:pt>
                <c:pt idx="3441">
                  <c:v>-0.38346134293435918</c:v>
                </c:pt>
                <c:pt idx="3442">
                  <c:v>-0.3832354346365045</c:v>
                </c:pt>
                <c:pt idx="3443">
                  <c:v>-0.38300941518185155</c:v>
                </c:pt>
                <c:pt idx="3444">
                  <c:v>-0.38278328451176624</c:v>
                </c:pt>
                <c:pt idx="3445">
                  <c:v>-0.38255704256750034</c:v>
                </c:pt>
                <c:pt idx="3446">
                  <c:v>-0.38233068929019182</c:v>
                </c:pt>
                <c:pt idx="3447">
                  <c:v>-0.38210422462086396</c:v>
                </c:pt>
                <c:pt idx="3448">
                  <c:v>-0.38187764850042583</c:v>
                </c:pt>
                <c:pt idx="3449">
                  <c:v>-0.38165096086967171</c:v>
                </c:pt>
                <c:pt idx="3450">
                  <c:v>-0.38142416166928061</c:v>
                </c:pt>
                <c:pt idx="3451">
                  <c:v>-0.38119725083981648</c:v>
                </c:pt>
                <c:pt idx="3452">
                  <c:v>-0.38097022832172783</c:v>
                </c:pt>
                <c:pt idx="3453">
                  <c:v>-0.38074309405534729</c:v>
                </c:pt>
                <c:pt idx="3454">
                  <c:v>-0.38051584798089189</c:v>
                </c:pt>
                <c:pt idx="3455">
                  <c:v>-0.38028849003846205</c:v>
                </c:pt>
                <c:pt idx="3456">
                  <c:v>-0.38006102016804216</c:v>
                </c:pt>
                <c:pt idx="3457">
                  <c:v>-0.37983343830949984</c:v>
                </c:pt>
                <c:pt idx="3458">
                  <c:v>-0.3796057444025856</c:v>
                </c:pt>
                <c:pt idx="3459">
                  <c:v>-0.37937793838693312</c:v>
                </c:pt>
                <c:pt idx="3460">
                  <c:v>-0.37915002020205879</c:v>
                </c:pt>
                <c:pt idx="3461">
                  <c:v>-0.37892198978736102</c:v>
                </c:pt>
                <c:pt idx="3462">
                  <c:v>-0.37869384708212073</c:v>
                </c:pt>
                <c:pt idx="3463">
                  <c:v>-0.37846559202550079</c:v>
                </c:pt>
                <c:pt idx="3464">
                  <c:v>-0.3782372245565454</c:v>
                </c:pt>
                <c:pt idx="3465">
                  <c:v>-0.37800874461418049</c:v>
                </c:pt>
                <c:pt idx="3466">
                  <c:v>-0.37778015213721333</c:v>
                </c:pt>
                <c:pt idx="3467">
                  <c:v>-0.37755144706433175</c:v>
                </c:pt>
                <c:pt idx="3468">
                  <c:v>-0.37732262933410454</c:v>
                </c:pt>
                <c:pt idx="3469">
                  <c:v>-0.37709369888498101</c:v>
                </c:pt>
                <c:pt idx="3470">
                  <c:v>-0.37686465565529048</c:v>
                </c:pt>
                <c:pt idx="3471">
                  <c:v>-0.37663549958324249</c:v>
                </c:pt>
                <c:pt idx="3472">
                  <c:v>-0.37640623060692624</c:v>
                </c:pt>
                <c:pt idx="3473">
                  <c:v>-0.37617684866431017</c:v>
                </c:pt>
                <c:pt idx="3474">
                  <c:v>-0.37594735369324239</c:v>
                </c:pt>
                <c:pt idx="3475">
                  <c:v>-0.37571774563144955</c:v>
                </c:pt>
                <c:pt idx="3476">
                  <c:v>-0.37548802441653756</c:v>
                </c:pt>
                <c:pt idx="3477">
                  <c:v>-0.37525818998599036</c:v>
                </c:pt>
                <c:pt idx="3478">
                  <c:v>-0.37502824227717041</c:v>
                </c:pt>
                <c:pt idx="3479">
                  <c:v>-0.37479818122731784</c:v>
                </c:pt>
                <c:pt idx="3480">
                  <c:v>-0.3745680067735509</c:v>
                </c:pt>
                <c:pt idx="3481">
                  <c:v>-0.3743377188528651</c:v>
                </c:pt>
                <c:pt idx="3482">
                  <c:v>-0.37410731740213315</c:v>
                </c:pt>
                <c:pt idx="3483">
                  <c:v>-0.37387680235810489</c:v>
                </c:pt>
                <c:pt idx="3484">
                  <c:v>-0.37364617365740677</c:v>
                </c:pt>
                <c:pt idx="3485">
                  <c:v>-0.37341543123654164</c:v>
                </c:pt>
                <c:pt idx="3486">
                  <c:v>-0.37318457503188873</c:v>
                </c:pt>
                <c:pt idx="3487">
                  <c:v>-0.37295360497970304</c:v>
                </c:pt>
                <c:pt idx="3488">
                  <c:v>-0.3727225210161153</c:v>
                </c:pt>
                <c:pt idx="3489">
                  <c:v>-0.37249132307713168</c:v>
                </c:pt>
                <c:pt idx="3490">
                  <c:v>-0.3722600110986336</c:v>
                </c:pt>
                <c:pt idx="3491">
                  <c:v>-0.37202858501637731</c:v>
                </c:pt>
                <c:pt idx="3492">
                  <c:v>-0.37179704476599362</c:v>
                </c:pt>
                <c:pt idx="3493">
                  <c:v>-0.37156539028298791</c:v>
                </c:pt>
                <c:pt idx="3494">
                  <c:v>-0.37133362150273941</c:v>
                </c:pt>
                <c:pt idx="3495">
                  <c:v>-0.37110173836050137</c:v>
                </c:pt>
                <c:pt idx="3496">
                  <c:v>-0.37086974079140061</c:v>
                </c:pt>
                <c:pt idx="3497">
                  <c:v>-0.37063762873043743</c:v>
                </c:pt>
                <c:pt idx="3498">
                  <c:v>-0.37040540211248479</c:v>
                </c:pt>
                <c:pt idx="3499">
                  <c:v>-0.37017306087228885</c:v>
                </c:pt>
                <c:pt idx="3500">
                  <c:v>-0.36994060494446801</c:v>
                </c:pt>
                <c:pt idx="3501">
                  <c:v>-0.36970803426351295</c:v>
                </c:pt>
                <c:pt idx="3502">
                  <c:v>-0.3694753487637864</c:v>
                </c:pt>
                <c:pt idx="3503">
                  <c:v>-0.36924254837952292</c:v>
                </c:pt>
                <c:pt idx="3504">
                  <c:v>-0.36900963304482803</c:v>
                </c:pt>
                <c:pt idx="3505">
                  <c:v>-0.36877660269367918</c:v>
                </c:pt>
                <c:pt idx="3506">
                  <c:v>-0.36854345725992377</c:v>
                </c:pt>
                <c:pt idx="3507">
                  <c:v>-0.36831019667728071</c:v>
                </c:pt>
                <c:pt idx="3508">
                  <c:v>-0.36807682087933863</c:v>
                </c:pt>
                <c:pt idx="3509">
                  <c:v>-0.36784332979955642</c:v>
                </c:pt>
                <c:pt idx="3510">
                  <c:v>-0.36760972337126291</c:v>
                </c:pt>
                <c:pt idx="3511">
                  <c:v>-0.36737600152765626</c:v>
                </c:pt>
                <c:pt idx="3512">
                  <c:v>-0.36714216420180373</c:v>
                </c:pt>
                <c:pt idx="3513">
                  <c:v>-0.36690821132664192</c:v>
                </c:pt>
                <c:pt idx="3514">
                  <c:v>-0.36667414283497574</c:v>
                </c:pt>
                <c:pt idx="3515">
                  <c:v>-0.36643995865947859</c:v>
                </c:pt>
                <c:pt idx="3516">
                  <c:v>-0.36620565873269206</c:v>
                </c:pt>
                <c:pt idx="3517">
                  <c:v>-0.36597124298702544</c:v>
                </c:pt>
                <c:pt idx="3518">
                  <c:v>-0.36573671135475572</c:v>
                </c:pt>
                <c:pt idx="3519">
                  <c:v>-0.36550206376802685</c:v>
                </c:pt>
                <c:pt idx="3520">
                  <c:v>-0.36526730015885023</c:v>
                </c:pt>
                <c:pt idx="3521">
                  <c:v>-0.36503242045910345</c:v>
                </c:pt>
                <c:pt idx="3522">
                  <c:v>-0.36479742460053055</c:v>
                </c:pt>
                <c:pt idx="3523">
                  <c:v>-0.36456231251474214</c:v>
                </c:pt>
                <c:pt idx="3524">
                  <c:v>-0.36432708413321424</c:v>
                </c:pt>
                <c:pt idx="3525">
                  <c:v>-0.36409173938728839</c:v>
                </c:pt>
                <c:pt idx="3526">
                  <c:v>-0.3638562782081714</c:v>
                </c:pt>
                <c:pt idx="3527">
                  <c:v>-0.36362070052693524</c:v>
                </c:pt>
                <c:pt idx="3528">
                  <c:v>-0.36338500627451631</c:v>
                </c:pt>
                <c:pt idx="3529">
                  <c:v>-0.36314919538171536</c:v>
                </c:pt>
                <c:pt idx="3530">
                  <c:v>-0.36291326777919736</c:v>
                </c:pt>
                <c:pt idx="3531">
                  <c:v>-0.36267722339749092</c:v>
                </c:pt>
                <c:pt idx="3532">
                  <c:v>-0.36244106216698807</c:v>
                </c:pt>
                <c:pt idx="3533">
                  <c:v>-0.36220478401794431</c:v>
                </c:pt>
                <c:pt idx="3534">
                  <c:v>-0.3619683888804775</c:v>
                </c:pt>
                <c:pt idx="3535">
                  <c:v>-0.36173187668456869</c:v>
                </c:pt>
                <c:pt idx="3536">
                  <c:v>-0.36149524736006072</c:v>
                </c:pt>
                <c:pt idx="3537">
                  <c:v>-0.36125850083665861</c:v>
                </c:pt>
                <c:pt idx="3538">
                  <c:v>-0.36102163704392903</c:v>
                </c:pt>
                <c:pt idx="3539">
                  <c:v>-0.36078465591129993</c:v>
                </c:pt>
                <c:pt idx="3540">
                  <c:v>-0.36054755736806055</c:v>
                </c:pt>
                <c:pt idx="3541">
                  <c:v>-0.3603103413433606</c:v>
                </c:pt>
                <c:pt idx="3542">
                  <c:v>-0.36007300776621043</c:v>
                </c:pt>
                <c:pt idx="3543">
                  <c:v>-0.35983555656548055</c:v>
                </c:pt>
                <c:pt idx="3544">
                  <c:v>-0.3595979876699012</c:v>
                </c:pt>
                <c:pt idx="3545">
                  <c:v>-0.35936030100806216</c:v>
                </c:pt>
                <c:pt idx="3546">
                  <c:v>-0.35912249650841266</c:v>
                </c:pt>
                <c:pt idx="3547">
                  <c:v>-0.3588845740992605</c:v>
                </c:pt>
                <c:pt idx="3548">
                  <c:v>-0.3586465337087722</c:v>
                </c:pt>
                <c:pt idx="3549">
                  <c:v>-0.35840837526497271</c:v>
                </c:pt>
                <c:pt idx="3550">
                  <c:v>-0.35817009869574479</c:v>
                </c:pt>
                <c:pt idx="3551">
                  <c:v>-0.35793170392882889</c:v>
                </c:pt>
                <c:pt idx="3552">
                  <c:v>-0.35769319089182294</c:v>
                </c:pt>
                <c:pt idx="3553">
                  <c:v>-0.35745455951218164</c:v>
                </c:pt>
                <c:pt idx="3554">
                  <c:v>-0.35721580971721661</c:v>
                </c:pt>
                <c:pt idx="3555">
                  <c:v>-0.35697694143409575</c:v>
                </c:pt>
                <c:pt idx="3556">
                  <c:v>-0.35673795458984314</c:v>
                </c:pt>
                <c:pt idx="3557">
                  <c:v>-0.35649884911133839</c:v>
                </c:pt>
                <c:pt idx="3558">
                  <c:v>-0.35625962492531688</c:v>
                </c:pt>
                <c:pt idx="3559">
                  <c:v>-0.35602028195836877</c:v>
                </c:pt>
                <c:pt idx="3560">
                  <c:v>-0.35578082013693907</c:v>
                </c:pt>
                <c:pt idx="3561">
                  <c:v>-0.35554123938732751</c:v>
                </c:pt>
                <c:pt idx="3562">
                  <c:v>-0.35530153963568761</c:v>
                </c:pt>
                <c:pt idx="3563">
                  <c:v>-0.35506172080802689</c:v>
                </c:pt>
                <c:pt idx="3564">
                  <c:v>-0.35482178283020621</c:v>
                </c:pt>
                <c:pt idx="3565">
                  <c:v>-0.35458172562793966</c:v>
                </c:pt>
                <c:pt idx="3566">
                  <c:v>-0.35434154912679422</c:v>
                </c:pt>
                <c:pt idx="3567">
                  <c:v>-0.35410125325218922</c:v>
                </c:pt>
                <c:pt idx="3568">
                  <c:v>-0.35386083792939621</c:v>
                </c:pt>
                <c:pt idx="3569">
                  <c:v>-0.35362030308353859</c:v>
                </c:pt>
                <c:pt idx="3570">
                  <c:v>-0.35337964863959126</c:v>
                </c:pt>
                <c:pt idx="3571">
                  <c:v>-0.35313887452238008</c:v>
                </c:pt>
                <c:pt idx="3572">
                  <c:v>-0.35289798065658196</c:v>
                </c:pt>
                <c:pt idx="3573">
                  <c:v>-0.35265696696672416</c:v>
                </c:pt>
                <c:pt idx="3574">
                  <c:v>-0.35241583337718413</c:v>
                </c:pt>
                <c:pt idx="3575">
                  <c:v>-0.35217457981218919</c:v>
                </c:pt>
                <c:pt idx="3576">
                  <c:v>-0.35193320619581586</c:v>
                </c:pt>
                <c:pt idx="3577">
                  <c:v>-0.35169171245199016</c:v>
                </c:pt>
                <c:pt idx="3578">
                  <c:v>-0.35145009850448655</c:v>
                </c:pt>
                <c:pt idx="3579">
                  <c:v>-0.35120836427692809</c:v>
                </c:pt>
                <c:pt idx="3580">
                  <c:v>-0.35096650969278592</c:v>
                </c:pt>
                <c:pt idx="3581">
                  <c:v>-0.3507245346753789</c:v>
                </c:pt>
                <c:pt idx="3582">
                  <c:v>-0.35048243914787314</c:v>
                </c:pt>
                <c:pt idx="3583">
                  <c:v>-0.35024022303328201</c:v>
                </c:pt>
                <c:pt idx="3584">
                  <c:v>-0.34999788625446565</c:v>
                </c:pt>
                <c:pt idx="3585">
                  <c:v>-0.34975542873413018</c:v>
                </c:pt>
                <c:pt idx="3586">
                  <c:v>-0.34951285039482805</c:v>
                </c:pt>
                <c:pt idx="3587">
                  <c:v>-0.34927015115895721</c:v>
                </c:pt>
                <c:pt idx="3588">
                  <c:v>-0.34902733094876076</c:v>
                </c:pt>
                <c:pt idx="3589">
                  <c:v>-0.34878438968632713</c:v>
                </c:pt>
                <c:pt idx="3590">
                  <c:v>-0.34854132729358889</c:v>
                </c:pt>
                <c:pt idx="3591">
                  <c:v>-0.34829814369232315</c:v>
                </c:pt>
                <c:pt idx="3592">
                  <c:v>-0.34805483880415061</c:v>
                </c:pt>
                <c:pt idx="3593">
                  <c:v>-0.34781141255053571</c:v>
                </c:pt>
                <c:pt idx="3594">
                  <c:v>-0.34756786485278601</c:v>
                </c:pt>
                <c:pt idx="3595">
                  <c:v>-0.34732419563205147</c:v>
                </c:pt>
                <c:pt idx="3596">
                  <c:v>-0.34708040480932512</c:v>
                </c:pt>
                <c:pt idx="3597">
                  <c:v>-0.34683649230544134</c:v>
                </c:pt>
                <c:pt idx="3598">
                  <c:v>-0.3465924580410768</c:v>
                </c:pt>
                <c:pt idx="3599">
                  <c:v>-0.34634830193674904</c:v>
                </c:pt>
                <c:pt idx="3600">
                  <c:v>-0.34610402391281686</c:v>
                </c:pt>
                <c:pt idx="3601">
                  <c:v>-0.34585962388947944</c:v>
                </c:pt>
                <c:pt idx="3602">
                  <c:v>-0.34561510178677624</c:v>
                </c:pt>
                <c:pt idx="3603">
                  <c:v>-0.34537045752458656</c:v>
                </c:pt>
                <c:pt idx="3604">
                  <c:v>-0.34512569102262913</c:v>
                </c:pt>
                <c:pt idx="3605">
                  <c:v>-0.34488080220046186</c:v>
                </c:pt>
                <c:pt idx="3606">
                  <c:v>-0.34463579097748132</c:v>
                </c:pt>
                <c:pt idx="3607">
                  <c:v>-0.34439065727292228</c:v>
                </c:pt>
                <c:pt idx="3608">
                  <c:v>-0.34414540100585789</c:v>
                </c:pt>
                <c:pt idx="3609">
                  <c:v>-0.34390002209519832</c:v>
                </c:pt>
                <c:pt idx="3610">
                  <c:v>-0.34365452045969141</c:v>
                </c:pt>
                <c:pt idx="3611">
                  <c:v>-0.34340889601792157</c:v>
                </c:pt>
                <c:pt idx="3612">
                  <c:v>-0.34316314868830977</c:v>
                </c:pt>
                <c:pt idx="3613">
                  <c:v>-0.34291727838911296</c:v>
                </c:pt>
                <c:pt idx="3614">
                  <c:v>-0.34267128503842376</c:v>
                </c:pt>
                <c:pt idx="3615">
                  <c:v>-0.34242516855417021</c:v>
                </c:pt>
                <c:pt idx="3616">
                  <c:v>-0.34217892885411494</c:v>
                </c:pt>
                <c:pt idx="3617">
                  <c:v>-0.34193256585585541</c:v>
                </c:pt>
                <c:pt idx="3618">
                  <c:v>-0.34168607947682317</c:v>
                </c:pt>
                <c:pt idx="3619">
                  <c:v>-0.34143946963428329</c:v>
                </c:pt>
                <c:pt idx="3620">
                  <c:v>-0.34119273624533425</c:v>
                </c:pt>
                <c:pt idx="3621">
                  <c:v>-0.34094587922690756</c:v>
                </c:pt>
                <c:pt idx="3622">
                  <c:v>-0.34069889849576723</c:v>
                </c:pt>
                <c:pt idx="3623">
                  <c:v>-0.34045179396850944</c:v>
                </c:pt>
                <c:pt idx="3624">
                  <c:v>-0.34020456556156198</c:v>
                </c:pt>
                <c:pt idx="3625">
                  <c:v>-0.33995721319118416</c:v>
                </c:pt>
                <c:pt idx="3626">
                  <c:v>-0.33970973677346622</c:v>
                </c:pt>
                <c:pt idx="3627">
                  <c:v>-0.3394621362243288</c:v>
                </c:pt>
                <c:pt idx="3628">
                  <c:v>-0.33921441145952291</c:v>
                </c:pt>
                <c:pt idx="3629">
                  <c:v>-0.33896656239462908</c:v>
                </c:pt>
                <c:pt idx="3630">
                  <c:v>-0.33871858894505741</c:v>
                </c:pt>
                <c:pt idx="3631">
                  <c:v>-0.33847049102604654</c:v>
                </c:pt>
                <c:pt idx="3632">
                  <c:v>-0.33822226855266413</c:v>
                </c:pt>
                <c:pt idx="3633">
                  <c:v>-0.3379739214398057</c:v>
                </c:pt>
                <c:pt idx="3634">
                  <c:v>-0.33772544960219425</c:v>
                </c:pt>
                <c:pt idx="3635">
                  <c:v>-0.33747685295438046</c:v>
                </c:pt>
                <c:pt idx="3636">
                  <c:v>-0.3372281314107417</c:v>
                </c:pt>
                <c:pt idx="3637">
                  <c:v>-0.33697928488548162</c:v>
                </c:pt>
                <c:pt idx="3638">
                  <c:v>-0.33673031329263037</c:v>
                </c:pt>
                <c:pt idx="3639">
                  <c:v>-0.33648121654604324</c:v>
                </c:pt>
                <c:pt idx="3640">
                  <c:v>-0.336231994559401</c:v>
                </c:pt>
                <c:pt idx="3641">
                  <c:v>-0.33598264724620908</c:v>
                </c:pt>
                <c:pt idx="3642">
                  <c:v>-0.33573317451979734</c:v>
                </c:pt>
                <c:pt idx="3643">
                  <c:v>-0.33548357629331949</c:v>
                </c:pt>
                <c:pt idx="3644">
                  <c:v>-0.33523385247975279</c:v>
                </c:pt>
                <c:pt idx="3645">
                  <c:v>-0.33498400299189773</c:v>
                </c:pt>
                <c:pt idx="3646">
                  <c:v>-0.3347340277423772</c:v>
                </c:pt>
                <c:pt idx="3647">
                  <c:v>-0.33448392664363641</c:v>
                </c:pt>
                <c:pt idx="3648">
                  <c:v>-0.33423369960794241</c:v>
                </c:pt>
                <c:pt idx="3649">
                  <c:v>-0.3339833465473836</c:v>
                </c:pt>
                <c:pt idx="3650">
                  <c:v>-0.33373286737386937</c:v>
                </c:pt>
                <c:pt idx="3651">
                  <c:v>-0.33348226199912945</c:v>
                </c:pt>
                <c:pt idx="3652">
                  <c:v>-0.33323153033471364</c:v>
                </c:pt>
                <c:pt idx="3653">
                  <c:v>-0.33298067229199152</c:v>
                </c:pt>
                <c:pt idx="3654">
                  <c:v>-0.33272968778215167</c:v>
                </c:pt>
                <c:pt idx="3655">
                  <c:v>-0.33247857671620162</c:v>
                </c:pt>
                <c:pt idx="3656">
                  <c:v>-0.33222733900496687</c:v>
                </c:pt>
                <c:pt idx="3657">
                  <c:v>-0.33197597455909106</c:v>
                </c:pt>
                <c:pt idx="3658">
                  <c:v>-0.3317244832890352</c:v>
                </c:pt>
                <c:pt idx="3659">
                  <c:v>-0.33147286510507706</c:v>
                </c:pt>
                <c:pt idx="3660">
                  <c:v>-0.33122111991731118</c:v>
                </c:pt>
                <c:pt idx="3661">
                  <c:v>-0.33096924763564789</c:v>
                </c:pt>
                <c:pt idx="3662">
                  <c:v>-0.3307172481698134</c:v>
                </c:pt>
                <c:pt idx="3663">
                  <c:v>-0.33046512142934881</c:v>
                </c:pt>
                <c:pt idx="3664">
                  <c:v>-0.33021286732361016</c:v>
                </c:pt>
                <c:pt idx="3665">
                  <c:v>-0.32996048576176762</c:v>
                </c:pt>
                <c:pt idx="3666">
                  <c:v>-0.32970797665280499</c:v>
                </c:pt>
                <c:pt idx="3667">
                  <c:v>-0.32945533990551978</c:v>
                </c:pt>
                <c:pt idx="3668">
                  <c:v>-0.32920257542852199</c:v>
                </c:pt>
                <c:pt idx="3669">
                  <c:v>-0.32894968313023415</c:v>
                </c:pt>
                <c:pt idx="3670">
                  <c:v>-0.32869666291889088</c:v>
                </c:pt>
                <c:pt idx="3671">
                  <c:v>-0.32844351470253808</c:v>
                </c:pt>
                <c:pt idx="3672">
                  <c:v>-0.32819023838903266</c:v>
                </c:pt>
                <c:pt idx="3673">
                  <c:v>-0.32793683388604228</c:v>
                </c:pt>
                <c:pt idx="3674">
                  <c:v>-0.32768330110104427</c:v>
                </c:pt>
                <c:pt idx="3675">
                  <c:v>-0.32742963994132607</c:v>
                </c:pt>
                <c:pt idx="3676">
                  <c:v>-0.32717585031398377</c:v>
                </c:pt>
                <c:pt idx="3677">
                  <c:v>-0.32692193212592235</c:v>
                </c:pt>
                <c:pt idx="3678">
                  <c:v>-0.32666788528385493</c:v>
                </c:pt>
                <c:pt idx="3679">
                  <c:v>-0.32641370969430233</c:v>
                </c:pt>
                <c:pt idx="3680">
                  <c:v>-0.32615940526359261</c:v>
                </c:pt>
                <c:pt idx="3681">
                  <c:v>-0.32590497189786038</c:v>
                </c:pt>
                <c:pt idx="3682">
                  <c:v>-0.32565040950304658</c:v>
                </c:pt>
                <c:pt idx="3683">
                  <c:v>-0.32539571798489814</c:v>
                </c:pt>
                <c:pt idx="3684">
                  <c:v>-0.32514089724896694</c:v>
                </c:pt>
                <c:pt idx="3685">
                  <c:v>-0.32488594720060981</c:v>
                </c:pt>
                <c:pt idx="3686">
                  <c:v>-0.32463086774498784</c:v>
                </c:pt>
                <c:pt idx="3687">
                  <c:v>-0.32437565878706587</c:v>
                </c:pt>
                <c:pt idx="3688">
                  <c:v>-0.32412032023161219</c:v>
                </c:pt>
                <c:pt idx="3689">
                  <c:v>-0.32386485198319787</c:v>
                </c:pt>
                <c:pt idx="3690">
                  <c:v>-0.32360925394619605</c:v>
                </c:pt>
                <c:pt idx="3691">
                  <c:v>-0.32335352602478207</c:v>
                </c:pt>
                <c:pt idx="3692">
                  <c:v>-0.32309766812293245</c:v>
                </c:pt>
                <c:pt idx="3693">
                  <c:v>-0.32284168014442427</c:v>
                </c:pt>
                <c:pt idx="3694">
                  <c:v>-0.32258556199283528</c:v>
                </c:pt>
                <c:pt idx="3695">
                  <c:v>-0.32232931357154287</c:v>
                </c:pt>
                <c:pt idx="3696">
                  <c:v>-0.32207293478372379</c:v>
                </c:pt>
                <c:pt idx="3697">
                  <c:v>-0.32181642553235351</c:v>
                </c:pt>
                <c:pt idx="3698">
                  <c:v>-0.32155978572020588</c:v>
                </c:pt>
                <c:pt idx="3699">
                  <c:v>-0.32130301524985228</c:v>
                </c:pt>
                <c:pt idx="3700">
                  <c:v>-0.32104611402366184</c:v>
                </c:pt>
                <c:pt idx="3701">
                  <c:v>-0.32078908194379979</c:v>
                </c:pt>
                <c:pt idx="3702">
                  <c:v>-0.32053191891222815</c:v>
                </c:pt>
                <c:pt idx="3703">
                  <c:v>-0.32027462483070424</c:v>
                </c:pt>
                <c:pt idx="3704">
                  <c:v>-0.32001719960078079</c:v>
                </c:pt>
                <c:pt idx="3705">
                  <c:v>-0.31975964312380506</c:v>
                </c:pt>
                <c:pt idx="3706">
                  <c:v>-0.31950195530091857</c:v>
                </c:pt>
                <c:pt idx="3707">
                  <c:v>-0.31924413603305624</c:v>
                </c:pt>
                <c:pt idx="3708">
                  <c:v>-0.31898618522094629</c:v>
                </c:pt>
                <c:pt idx="3709">
                  <c:v>-0.31872810276510938</c:v>
                </c:pt>
                <c:pt idx="3710">
                  <c:v>-0.31846988856585806</c:v>
                </c:pt>
                <c:pt idx="3711">
                  <c:v>-0.3182115425232967</c:v>
                </c:pt>
                <c:pt idx="3712">
                  <c:v>-0.3179530645373202</c:v>
                </c:pt>
                <c:pt idx="3713">
                  <c:v>-0.31769445450761419</c:v>
                </c:pt>
                <c:pt idx="3714">
                  <c:v>-0.31743571233365403</c:v>
                </c:pt>
                <c:pt idx="3715">
                  <c:v>-0.31717683791470419</c:v>
                </c:pt>
                <c:pt idx="3716">
                  <c:v>-0.31691783114981847</c:v>
                </c:pt>
                <c:pt idx="3717">
                  <c:v>-0.3166586919378383</c:v>
                </c:pt>
                <c:pt idx="3718">
                  <c:v>-0.31639942017739325</c:v>
                </c:pt>
                <c:pt idx="3719">
                  <c:v>-0.31614001576689965</c:v>
                </c:pt>
                <c:pt idx="3720">
                  <c:v>-0.31588047860456064</c:v>
                </c:pt>
                <c:pt idx="3721">
                  <c:v>-0.3156208085883655</c:v>
                </c:pt>
                <c:pt idx="3722">
                  <c:v>-0.31536100561608865</c:v>
                </c:pt>
                <c:pt idx="3723">
                  <c:v>-0.31510106958528977</c:v>
                </c:pt>
                <c:pt idx="3724">
                  <c:v>-0.31484100039331253</c:v>
                </c:pt>
                <c:pt idx="3725">
                  <c:v>-0.31458079793728477</c:v>
                </c:pt>
                <c:pt idx="3726">
                  <c:v>-0.31432046211411735</c:v>
                </c:pt>
                <c:pt idx="3727">
                  <c:v>-0.31405999282050384</c:v>
                </c:pt>
                <c:pt idx="3728">
                  <c:v>-0.31379938995292006</c:v>
                </c:pt>
                <c:pt idx="3729">
                  <c:v>-0.31353865340762299</c:v>
                </c:pt>
                <c:pt idx="3730">
                  <c:v>-0.31327778308065091</c:v>
                </c:pt>
                <c:pt idx="3731">
                  <c:v>-0.31301677886782242</c:v>
                </c:pt>
                <c:pt idx="3732">
                  <c:v>-0.31275564066473582</c:v>
                </c:pt>
                <c:pt idx="3733">
                  <c:v>-0.31249436836676875</c:v>
                </c:pt>
                <c:pt idx="3734">
                  <c:v>-0.3122329618690774</c:v>
                </c:pt>
                <c:pt idx="3735">
                  <c:v>-0.31197142106659626</c:v>
                </c:pt>
                <c:pt idx="3736">
                  <c:v>-0.3117097458540371</c:v>
                </c:pt>
                <c:pt idx="3737">
                  <c:v>-0.31144793612588856</c:v>
                </c:pt>
                <c:pt idx="3738">
                  <c:v>-0.31118599177641582</c:v>
                </c:pt>
                <c:pt idx="3739">
                  <c:v>-0.31092391269965952</c:v>
                </c:pt>
                <c:pt idx="3740">
                  <c:v>-0.31066169878943567</c:v>
                </c:pt>
                <c:pt idx="3741">
                  <c:v>-0.31039934993933471</c:v>
                </c:pt>
                <c:pt idx="3742">
                  <c:v>-0.31013686604272106</c:v>
                </c:pt>
                <c:pt idx="3743">
                  <c:v>-0.30987424699273236</c:v>
                </c:pt>
                <c:pt idx="3744">
                  <c:v>-0.30961149268227922</c:v>
                </c:pt>
                <c:pt idx="3745">
                  <c:v>-0.30934860300404426</c:v>
                </c:pt>
                <c:pt idx="3746">
                  <c:v>-0.30908557785048152</c:v>
                </c:pt>
                <c:pt idx="3747">
                  <c:v>-0.30882241711381631</c:v>
                </c:pt>
                <c:pt idx="3748">
                  <c:v>-0.30855912068604402</c:v>
                </c:pt>
                <c:pt idx="3749">
                  <c:v>-0.30829568845892963</c:v>
                </c:pt>
                <c:pt idx="3750">
                  <c:v>-0.30803212032400756</c:v>
                </c:pt>
                <c:pt idx="3751">
                  <c:v>-0.30776841617258044</c:v>
                </c:pt>
                <c:pt idx="3752">
                  <c:v>-0.30750457589571889</c:v>
                </c:pt>
                <c:pt idx="3753">
                  <c:v>-0.30724059938426068</c:v>
                </c:pt>
                <c:pt idx="3754">
                  <c:v>-0.30697648652881043</c:v>
                </c:pt>
                <c:pt idx="3755">
                  <c:v>-0.30671223721973839</c:v>
                </c:pt>
                <c:pt idx="3756">
                  <c:v>-0.30644785134718056</c:v>
                </c:pt>
                <c:pt idx="3757">
                  <c:v>-0.30618332880103738</c:v>
                </c:pt>
                <c:pt idx="3758">
                  <c:v>-0.30591866947097363</c:v>
                </c:pt>
                <c:pt idx="3759">
                  <c:v>-0.3056538732464173</c:v>
                </c:pt>
                <c:pt idx="3760">
                  <c:v>-0.30538894001655964</c:v>
                </c:pt>
                <c:pt idx="3761">
                  <c:v>-0.3051238696703536</c:v>
                </c:pt>
                <c:pt idx="3762">
                  <c:v>-0.30485866209651402</c:v>
                </c:pt>
                <c:pt idx="3763">
                  <c:v>-0.30459331718351668</c:v>
                </c:pt>
                <c:pt idx="3764">
                  <c:v>-0.30432783481959735</c:v>
                </c:pt>
                <c:pt idx="3765">
                  <c:v>-0.30406221489275176</c:v>
                </c:pt>
                <c:pt idx="3766">
                  <c:v>-0.30379645729073435</c:v>
                </c:pt>
                <c:pt idx="3767">
                  <c:v>-0.30353056190105804</c:v>
                </c:pt>
                <c:pt idx="3768">
                  <c:v>-0.30326452861099334</c:v>
                </c:pt>
                <c:pt idx="3769">
                  <c:v>-0.30299835730756786</c:v>
                </c:pt>
                <c:pt idx="3770">
                  <c:v>-0.30273204787756552</c:v>
                </c:pt>
                <c:pt idx="3771">
                  <c:v>-0.30246560020752583</c:v>
                </c:pt>
                <c:pt idx="3772">
                  <c:v>-0.30219901418374345</c:v>
                </c:pt>
                <c:pt idx="3773">
                  <c:v>-0.30193228969226732</c:v>
                </c:pt>
                <c:pt idx="3774">
                  <c:v>-0.30166542661890006</c:v>
                </c:pt>
                <c:pt idx="3775">
                  <c:v>-0.3013984248491976</c:v>
                </c:pt>
                <c:pt idx="3776">
                  <c:v>-0.30113128426846775</c:v>
                </c:pt>
                <c:pt idx="3777">
                  <c:v>-0.30086400476177022</c:v>
                </c:pt>
                <c:pt idx="3778">
                  <c:v>-0.30059658621391572</c:v>
                </c:pt>
                <c:pt idx="3779">
                  <c:v>-0.3003290285094653</c:v>
                </c:pt>
                <c:pt idx="3780">
                  <c:v>-0.3000613315327294</c:v>
                </c:pt>
                <c:pt idx="3781">
                  <c:v>-0.29979349516776777</c:v>
                </c:pt>
                <c:pt idx="3782">
                  <c:v>-0.29952551929838817</c:v>
                </c:pt>
                <c:pt idx="3783">
                  <c:v>-0.29925740380814575</c:v>
                </c:pt>
                <c:pt idx="3784">
                  <c:v>-0.29898914858034292</c:v>
                </c:pt>
                <c:pt idx="3785">
                  <c:v>-0.2987207534980279</c:v>
                </c:pt>
                <c:pt idx="3786">
                  <c:v>-0.29845221844399467</c:v>
                </c:pt>
                <c:pt idx="3787">
                  <c:v>-0.29818354330078167</c:v>
                </c:pt>
                <c:pt idx="3788">
                  <c:v>-0.2979147279506717</c:v>
                </c:pt>
                <c:pt idx="3789">
                  <c:v>-0.29764577227569056</c:v>
                </c:pt>
                <c:pt idx="3790">
                  <c:v>-0.2973766761576071</c:v>
                </c:pt>
                <c:pt idx="3791">
                  <c:v>-0.29710743947793178</c:v>
                </c:pt>
                <c:pt idx="3792">
                  <c:v>-0.29683806211791625</c:v>
                </c:pt>
                <c:pt idx="3793">
                  <c:v>-0.29656854395855298</c:v>
                </c:pt>
                <c:pt idx="3794">
                  <c:v>-0.29629888488057393</c:v>
                </c:pt>
                <c:pt idx="3795">
                  <c:v>-0.29602908476445033</c:v>
                </c:pt>
                <c:pt idx="3796">
                  <c:v>-0.29575914349039129</c:v>
                </c:pt>
                <c:pt idx="3797">
                  <c:v>-0.29548906093834404</c:v>
                </c:pt>
                <c:pt idx="3798">
                  <c:v>-0.29521883698799239</c:v>
                </c:pt>
                <c:pt idx="3799">
                  <c:v>-0.29494847151875647</c:v>
                </c:pt>
                <c:pt idx="3800">
                  <c:v>-0.29467796440979149</c:v>
                </c:pt>
                <c:pt idx="3801">
                  <c:v>-0.29440731553998756</c:v>
                </c:pt>
                <c:pt idx="3802">
                  <c:v>-0.29413652478796881</c:v>
                </c:pt>
                <c:pt idx="3803">
                  <c:v>-0.29386559203209217</c:v>
                </c:pt>
                <c:pt idx="3804">
                  <c:v>-0.29359451715044727</c:v>
                </c:pt>
                <c:pt idx="3805">
                  <c:v>-0.29332330002085538</c:v>
                </c:pt>
                <c:pt idx="3806">
                  <c:v>-0.29305194052086841</c:v>
                </c:pt>
                <c:pt idx="3807">
                  <c:v>-0.29278043852776897</c:v>
                </c:pt>
                <c:pt idx="3808">
                  <c:v>-0.2925087939185686</c:v>
                </c:pt>
                <c:pt idx="3809">
                  <c:v>-0.29223700657000762</c:v>
                </c:pt>
                <c:pt idx="3810">
                  <c:v>-0.29196507635855418</c:v>
                </c:pt>
                <c:pt idx="3811">
                  <c:v>-0.29169300316040364</c:v>
                </c:pt>
                <c:pt idx="3812">
                  <c:v>-0.29142078685147771</c:v>
                </c:pt>
                <c:pt idx="3813">
                  <c:v>-0.29114842730742341</c:v>
                </c:pt>
                <c:pt idx="3814">
                  <c:v>-0.29087592440361287</c:v>
                </c:pt>
                <c:pt idx="3815">
                  <c:v>-0.29060327801514202</c:v>
                </c:pt>
                <c:pt idx="3816">
                  <c:v>-0.29033048801683009</c:v>
                </c:pt>
                <c:pt idx="3817">
                  <c:v>-0.29005755428321867</c:v>
                </c:pt>
                <c:pt idx="3818">
                  <c:v>-0.28978447668857105</c:v>
                </c:pt>
                <c:pt idx="3819">
                  <c:v>-0.28951125510687137</c:v>
                </c:pt>
                <c:pt idx="3820">
                  <c:v>-0.28923788941182388</c:v>
                </c:pt>
                <c:pt idx="3821">
                  <c:v>-0.28896437947685205</c:v>
                </c:pt>
                <c:pt idx="3822">
                  <c:v>-0.28869072517509775</c:v>
                </c:pt>
                <c:pt idx="3823">
                  <c:v>-0.28841692637942057</c:v>
                </c:pt>
                <c:pt idx="3824">
                  <c:v>-0.28814298296239704</c:v>
                </c:pt>
                <c:pt idx="3825">
                  <c:v>-0.28786889479631955</c:v>
                </c:pt>
                <c:pt idx="3826">
                  <c:v>-0.28759466175319587</c:v>
                </c:pt>
                <c:pt idx="3827">
                  <c:v>-0.2873202837047481</c:v>
                </c:pt>
                <c:pt idx="3828">
                  <c:v>-0.28704576052241193</c:v>
                </c:pt>
                <c:pt idx="3829">
                  <c:v>-0.28677109207733598</c:v>
                </c:pt>
                <c:pt idx="3830">
                  <c:v>-0.2864962782403806</c:v>
                </c:pt>
                <c:pt idx="3831">
                  <c:v>-0.28622131888211738</c:v>
                </c:pt>
                <c:pt idx="3832">
                  <c:v>-0.28594621387282815</c:v>
                </c:pt>
                <c:pt idx="3833">
                  <c:v>-0.28567096308250434</c:v>
                </c:pt>
                <c:pt idx="3834">
                  <c:v>-0.28539556638084573</c:v>
                </c:pt>
                <c:pt idx="3835">
                  <c:v>-0.28512002363726013</c:v>
                </c:pt>
                <c:pt idx="3836">
                  <c:v>-0.28484433472086212</c:v>
                </c:pt>
                <c:pt idx="3837">
                  <c:v>-0.28456849950047242</c:v>
                </c:pt>
                <c:pt idx="3838">
                  <c:v>-0.2842925178446169</c:v>
                </c:pt>
                <c:pt idx="3839">
                  <c:v>-0.28401638962152603</c:v>
                </c:pt>
                <c:pt idx="3840">
                  <c:v>-0.28374011469913352</c:v>
                </c:pt>
                <c:pt idx="3841">
                  <c:v>-0.2834636929450759</c:v>
                </c:pt>
                <c:pt idx="3842">
                  <c:v>-0.28318712422669146</c:v>
                </c:pt>
                <c:pt idx="3843">
                  <c:v>-0.2829104084110195</c:v>
                </c:pt>
                <c:pt idx="3844">
                  <c:v>-0.28263354536479918</c:v>
                </c:pt>
                <c:pt idx="3845">
                  <c:v>-0.28235653495446894</c:v>
                </c:pt>
                <c:pt idx="3846">
                  <c:v>-0.28207937704616565</c:v>
                </c:pt>
                <c:pt idx="3847">
                  <c:v>-0.28180207150572334</c:v>
                </c:pt>
                <c:pt idx="3848">
                  <c:v>-0.28152461819867286</c:v>
                </c:pt>
                <c:pt idx="3849">
                  <c:v>-0.28124701699024046</c:v>
                </c:pt>
                <c:pt idx="3850">
                  <c:v>-0.28096926774534736</c:v>
                </c:pt>
                <c:pt idx="3851">
                  <c:v>-0.28069137032860852</c:v>
                </c:pt>
                <c:pt idx="3852">
                  <c:v>-0.28041332460433183</c:v>
                </c:pt>
                <c:pt idx="3853">
                  <c:v>-0.28013513043651733</c:v>
                </c:pt>
                <c:pt idx="3854">
                  <c:v>-0.27985678768885608</c:v>
                </c:pt>
                <c:pt idx="3855">
                  <c:v>-0.27957829622472963</c:v>
                </c:pt>
                <c:pt idx="3856">
                  <c:v>-0.27929965590720884</c:v>
                </c:pt>
                <c:pt idx="3857">
                  <c:v>-0.27902086659905262</c:v>
                </c:pt>
                <c:pt idx="3858">
                  <c:v>-0.27874192816270776</c:v>
                </c:pt>
                <c:pt idx="3859">
                  <c:v>-0.27846284046030745</c:v>
                </c:pt>
                <c:pt idx="3860">
                  <c:v>-0.27818360335367059</c:v>
                </c:pt>
                <c:pt idx="3861">
                  <c:v>-0.27790421670430093</c:v>
                </c:pt>
                <c:pt idx="3862">
                  <c:v>-0.27762468037338561</c:v>
                </c:pt>
                <c:pt idx="3863">
                  <c:v>-0.27734499422179498</c:v>
                </c:pt>
                <c:pt idx="3864">
                  <c:v>-0.2770651581100812</c:v>
                </c:pt>
                <c:pt idx="3865">
                  <c:v>-0.27678517189847746</c:v>
                </c:pt>
                <c:pt idx="3866">
                  <c:v>-0.2765050354468967</c:v>
                </c:pt>
                <c:pt idx="3867">
                  <c:v>-0.27622474861493107</c:v>
                </c:pt>
                <c:pt idx="3868">
                  <c:v>-0.27594431126185093</c:v>
                </c:pt>
                <c:pt idx="3869">
                  <c:v>-0.27566372324660365</c:v>
                </c:pt>
                <c:pt idx="3870">
                  <c:v>-0.27538298442781278</c:v>
                </c:pt>
                <c:pt idx="3871">
                  <c:v>-0.27510209466377716</c:v>
                </c:pt>
                <c:pt idx="3872">
                  <c:v>-0.2748210538124698</c:v>
                </c:pt>
                <c:pt idx="3873">
                  <c:v>-0.27453986173153694</c:v>
                </c:pt>
                <c:pt idx="3874">
                  <c:v>-0.274258518278297</c:v>
                </c:pt>
                <c:pt idx="3875">
                  <c:v>-0.27397702330974011</c:v>
                </c:pt>
                <c:pt idx="3876">
                  <c:v>-0.27369537668252619</c:v>
                </c:pt>
                <c:pt idx="3877">
                  <c:v>-0.27341357825298473</c:v>
                </c:pt>
                <c:pt idx="3878">
                  <c:v>-0.2731316278771137</c:v>
                </c:pt>
                <c:pt idx="3879">
                  <c:v>-0.27284952541057805</c:v>
                </c:pt>
                <c:pt idx="3880">
                  <c:v>-0.27256727070870923</c:v>
                </c:pt>
                <c:pt idx="3881">
                  <c:v>-0.272284863626504</c:v>
                </c:pt>
                <c:pt idx="3882">
                  <c:v>-0.27200230401862341</c:v>
                </c:pt>
                <c:pt idx="3883">
                  <c:v>-0.27171959173939175</c:v>
                </c:pt>
                <c:pt idx="3884">
                  <c:v>-0.27143672664279567</c:v>
                </c:pt>
                <c:pt idx="3885">
                  <c:v>-0.271153708582483</c:v>
                </c:pt>
                <c:pt idx="3886">
                  <c:v>-0.27087053741176165</c:v>
                </c:pt>
                <c:pt idx="3887">
                  <c:v>-0.27058721298359889</c:v>
                </c:pt>
                <c:pt idx="3888">
                  <c:v>-0.27030373515062017</c:v>
                </c:pt>
                <c:pt idx="3889">
                  <c:v>-0.27002010376510793</c:v>
                </c:pt>
                <c:pt idx="3890">
                  <c:v>-0.26973631867900061</c:v>
                </c:pt>
                <c:pt idx="3891">
                  <c:v>-0.2694523797438918</c:v>
                </c:pt>
                <c:pt idx="3892">
                  <c:v>-0.269168286811029</c:v>
                </c:pt>
                <c:pt idx="3893">
                  <c:v>-0.26888403973131264</c:v>
                </c:pt>
                <c:pt idx="3894">
                  <c:v>-0.26859963835529493</c:v>
                </c:pt>
                <c:pt idx="3895">
                  <c:v>-0.26831508253317887</c:v>
                </c:pt>
                <c:pt idx="3896">
                  <c:v>-0.26803037211481706</c:v>
                </c:pt>
                <c:pt idx="3897">
                  <c:v>-0.26774550694971111</c:v>
                </c:pt>
                <c:pt idx="3898">
                  <c:v>-0.26746048688700957</c:v>
                </c:pt>
                <c:pt idx="3899">
                  <c:v>-0.26717531177550807</c:v>
                </c:pt>
                <c:pt idx="3900">
                  <c:v>-0.26688998146364734</c:v>
                </c:pt>
                <c:pt idx="3901">
                  <c:v>-0.26660449579951212</c:v>
                </c:pt>
                <c:pt idx="3902">
                  <c:v>-0.26631885463083099</c:v>
                </c:pt>
                <c:pt idx="3903">
                  <c:v>-0.26603305780497399</c:v>
                </c:pt>
                <c:pt idx="3904">
                  <c:v>-0.26574710516895256</c:v>
                </c:pt>
                <c:pt idx="3905">
                  <c:v>-0.26546099656941774</c:v>
                </c:pt>
                <c:pt idx="3906">
                  <c:v>-0.26517473185265955</c:v>
                </c:pt>
                <c:pt idx="3907">
                  <c:v>-0.26488831086460551</c:v>
                </c:pt>
                <c:pt idx="3908">
                  <c:v>-0.26460173345081972</c:v>
                </c:pt>
                <c:pt idx="3909">
                  <c:v>-0.26431499945650155</c:v>
                </c:pt>
                <c:pt idx="3910">
                  <c:v>-0.26402810872648491</c:v>
                </c:pt>
                <c:pt idx="3911">
                  <c:v>-0.26374106110523649</c:v>
                </c:pt>
                <c:pt idx="3912">
                  <c:v>-0.26345385643685532</c:v>
                </c:pt>
                <c:pt idx="3913">
                  <c:v>-0.26316649456507069</c:v>
                </c:pt>
                <c:pt idx="3914">
                  <c:v>-0.26287897533324217</c:v>
                </c:pt>
                <c:pt idx="3915">
                  <c:v>-0.26259129858435765</c:v>
                </c:pt>
                <c:pt idx="3916">
                  <c:v>-0.26230346416103223</c:v>
                </c:pt>
                <c:pt idx="3917">
                  <c:v>-0.26201547190550734</c:v>
                </c:pt>
                <c:pt idx="3918">
                  <c:v>-0.26172732165964946</c:v>
                </c:pt>
                <c:pt idx="3919">
                  <c:v>-0.26143901326494873</c:v>
                </c:pt>
                <c:pt idx="3920">
                  <c:v>-0.26115054656251813</c:v>
                </c:pt>
                <c:pt idx="3921">
                  <c:v>-0.26086192139309211</c:v>
                </c:pt>
                <c:pt idx="3922">
                  <c:v>-0.26057313759702549</c:v>
                </c:pt>
                <c:pt idx="3923">
                  <c:v>-0.26028419501429184</c:v>
                </c:pt>
                <c:pt idx="3924">
                  <c:v>-0.25999509348448308</c:v>
                </c:pt>
                <c:pt idx="3925">
                  <c:v>-0.25970583284680748</c:v>
                </c:pt>
                <c:pt idx="3926">
                  <c:v>-0.25941641294008894</c:v>
                </c:pt>
                <c:pt idx="3927">
                  <c:v>-0.25912683360276562</c:v>
                </c:pt>
                <c:pt idx="3928">
                  <c:v>-0.25883709467288862</c:v>
                </c:pt>
                <c:pt idx="3929">
                  <c:v>-0.25854719598812109</c:v>
                </c:pt>
                <c:pt idx="3930">
                  <c:v>-0.25825713738573658</c:v>
                </c:pt>
                <c:pt idx="3931">
                  <c:v>-0.25796691870261784</c:v>
                </c:pt>
                <c:pt idx="3932">
                  <c:v>-0.25767653977525612</c:v>
                </c:pt>
                <c:pt idx="3933">
                  <c:v>-0.2573860004397493</c:v>
                </c:pt>
                <c:pt idx="3934">
                  <c:v>-0.25709530053180091</c:v>
                </c:pt>
                <c:pt idx="3935">
                  <c:v>-0.25680443988671869</c:v>
                </c:pt>
                <c:pt idx="3936">
                  <c:v>-0.25651341833941377</c:v>
                </c:pt>
                <c:pt idx="3937">
                  <c:v>-0.25622223572439906</c:v>
                </c:pt>
                <c:pt idx="3938">
                  <c:v>-0.25593089187578766</c:v>
                </c:pt>
                <c:pt idx="3939">
                  <c:v>-0.25563938662729241</c:v>
                </c:pt>
                <c:pt idx="3940">
                  <c:v>-0.25534771981222393</c:v>
                </c:pt>
                <c:pt idx="3941">
                  <c:v>-0.25505589126348949</c:v>
                </c:pt>
                <c:pt idx="3942">
                  <c:v>-0.25476390081359179</c:v>
                </c:pt>
                <c:pt idx="3943">
                  <c:v>-0.25447174829462782</c:v>
                </c:pt>
                <c:pt idx="3944">
                  <c:v>-0.2541794335382872</c:v>
                </c:pt>
                <c:pt idx="3945">
                  <c:v>-0.25388695637585101</c:v>
                </c:pt>
                <c:pt idx="3946">
                  <c:v>-0.25359431663819082</c:v>
                </c:pt>
                <c:pt idx="3947">
                  <c:v>-0.25330151415576668</c:v>
                </c:pt>
                <c:pt idx="3948">
                  <c:v>-0.25300854875862622</c:v>
                </c:pt>
                <c:pt idx="3949">
                  <c:v>-0.25271542027640348</c:v>
                </c:pt>
                <c:pt idx="3950">
                  <c:v>-0.2524221285383173</c:v>
                </c:pt>
                <c:pt idx="3951">
                  <c:v>-0.25212867337316991</c:v>
                </c:pt>
                <c:pt idx="3952">
                  <c:v>-0.25183505460934569</c:v>
                </c:pt>
                <c:pt idx="3953">
                  <c:v>-0.25154127207481003</c:v>
                </c:pt>
                <c:pt idx="3954">
                  <c:v>-0.25124732559710761</c:v>
                </c:pt>
                <c:pt idx="3955">
                  <c:v>-0.25095321500336121</c:v>
                </c:pt>
                <c:pt idx="3956">
                  <c:v>-0.25065894012027023</c:v>
                </c:pt>
                <c:pt idx="3957">
                  <c:v>-0.2503645007741096</c:v>
                </c:pt>
                <c:pt idx="3958">
                  <c:v>-0.250069896790728</c:v>
                </c:pt>
                <c:pt idx="3959">
                  <c:v>-0.24977512799554691</c:v>
                </c:pt>
                <c:pt idx="3960">
                  <c:v>-0.24948019421355849</c:v>
                </c:pt>
                <c:pt idx="3961">
                  <c:v>-0.2491850952693252</c:v>
                </c:pt>
                <c:pt idx="3962">
                  <c:v>-0.24888983098697734</c:v>
                </c:pt>
                <c:pt idx="3963">
                  <c:v>-0.24859440119021253</c:v>
                </c:pt>
                <c:pt idx="3964">
                  <c:v>-0.24829880570229362</c:v>
                </c:pt>
                <c:pt idx="3965">
                  <c:v>-0.24800304434604778</c:v>
                </c:pt>
                <c:pt idx="3966">
                  <c:v>-0.24770711694386457</c:v>
                </c:pt>
                <c:pt idx="3967">
                  <c:v>-0.24741102331769488</c:v>
                </c:pt>
                <c:pt idx="3968">
                  <c:v>-0.24711476328904927</c:v>
                </c:pt>
                <c:pt idx="3969">
                  <c:v>-0.24681833667899675</c:v>
                </c:pt>
                <c:pt idx="3970">
                  <c:v>-0.24652174330816307</c:v>
                </c:pt>
                <c:pt idx="3971">
                  <c:v>-0.24622498299672935</c:v>
                </c:pt>
                <c:pt idx="3972">
                  <c:v>-0.24592805556443056</c:v>
                </c:pt>
                <c:pt idx="3973">
                  <c:v>-0.2456309608305543</c:v>
                </c:pt>
                <c:pt idx="3974">
                  <c:v>-0.24533369861393881</c:v>
                </c:pt>
                <c:pt idx="3975">
                  <c:v>-0.24503626873297205</c:v>
                </c:pt>
                <c:pt idx="3976">
                  <c:v>-0.24473867100558983</c:v>
                </c:pt>
                <c:pt idx="3977">
                  <c:v>-0.24444090524927439</c:v>
                </c:pt>
                <c:pt idx="3978">
                  <c:v>-0.24414297128105295</c:v>
                </c:pt>
                <c:pt idx="3979">
                  <c:v>-0.24384486891749604</c:v>
                </c:pt>
                <c:pt idx="3980">
                  <c:v>-0.24354659797471626</c:v>
                </c:pt>
                <c:pt idx="3981">
                  <c:v>-0.24324815826836646</c:v>
                </c:pt>
                <c:pt idx="3982">
                  <c:v>-0.2429495496136384</c:v>
                </c:pt>
                <c:pt idx="3983">
                  <c:v>-0.24265077182526104</c:v>
                </c:pt>
                <c:pt idx="3984">
                  <c:v>-0.24235182471749903</c:v>
                </c:pt>
                <c:pt idx="3985">
                  <c:v>-0.24205270810415139</c:v>
                </c:pt>
                <c:pt idx="3986">
                  <c:v>-0.24175342179854967</c:v>
                </c:pt>
                <c:pt idx="3987">
                  <c:v>-0.24145396561355634</c:v>
                </c:pt>
                <c:pt idx="3988">
                  <c:v>-0.24115433936156347</c:v>
                </c:pt>
                <c:pt idx="3989">
                  <c:v>-0.24085454285449096</c:v>
                </c:pt>
                <c:pt idx="3990">
                  <c:v>-0.24055457590378498</c:v>
                </c:pt>
                <c:pt idx="3991">
                  <c:v>-0.24025443832041643</c:v>
                </c:pt>
                <c:pt idx="3992">
                  <c:v>-0.23995412991487924</c:v>
                </c:pt>
                <c:pt idx="3993">
                  <c:v>-0.23965365049718884</c:v>
                </c:pt>
                <c:pt idx="3994">
                  <c:v>-0.23935299987688041</c:v>
                </c:pt>
                <c:pt idx="3995">
                  <c:v>-0.23905217786300756</c:v>
                </c:pt>
                <c:pt idx="3996">
                  <c:v>-0.23875118426414041</c:v>
                </c:pt>
                <c:pt idx="3997">
                  <c:v>-0.23845001888836373</c:v>
                </c:pt>
                <c:pt idx="3998">
                  <c:v>-0.23814868154327598</c:v>
                </c:pt>
                <c:pt idx="3999">
                  <c:v>-0.23784717203598704</c:v>
                </c:pt>
                <c:pt idx="4000">
                  <c:v>-0.2375454901731168</c:v>
                </c:pt>
                <c:pt idx="4001">
                  <c:v>-0.23724363576079335</c:v>
                </c:pt>
                <c:pt idx="4002">
                  <c:v>-0.23694160860465158</c:v>
                </c:pt>
                <c:pt idx="4003">
                  <c:v>-0.23663940850983137</c:v>
                </c:pt>
                <c:pt idx="4004">
                  <c:v>-0.23633703528097533</c:v>
                </c:pt>
                <c:pt idx="4005">
                  <c:v>-0.23603448872222824</c:v>
                </c:pt>
                <c:pt idx="4006">
                  <c:v>-0.23573176863723433</c:v>
                </c:pt>
                <c:pt idx="4007">
                  <c:v>-0.23542887482913594</c:v>
                </c:pt>
                <c:pt idx="4008">
                  <c:v>-0.2351258071005719</c:v>
                </c:pt>
                <c:pt idx="4009">
                  <c:v>-0.23482256525367579</c:v>
                </c:pt>
                <c:pt idx="4010">
                  <c:v>-0.23451914909007374</c:v>
                </c:pt>
                <c:pt idx="4011">
                  <c:v>-0.23421555841088329</c:v>
                </c:pt>
                <c:pt idx="4012">
                  <c:v>-0.23391179301671147</c:v>
                </c:pt>
                <c:pt idx="4013">
                  <c:v>-0.23360785270765275</c:v>
                </c:pt>
                <c:pt idx="4014">
                  <c:v>-0.23330373728328738</c:v>
                </c:pt>
                <c:pt idx="4015">
                  <c:v>-0.23299944654268004</c:v>
                </c:pt>
                <c:pt idx="4016">
                  <c:v>-0.23269498028437727</c:v>
                </c:pt>
                <c:pt idx="4017">
                  <c:v>-0.23239033830640651</c:v>
                </c:pt>
                <c:pt idx="4018">
                  <c:v>-0.23208552040627362</c:v>
                </c:pt>
                <c:pt idx="4019">
                  <c:v>-0.23178052638096142</c:v>
                </c:pt>
                <c:pt idx="4020">
                  <c:v>-0.23147535602692784</c:v>
                </c:pt>
                <c:pt idx="4021">
                  <c:v>-0.23117000914010377</c:v>
                </c:pt>
                <c:pt idx="4022">
                  <c:v>-0.23086448551589189</c:v>
                </c:pt>
                <c:pt idx="4023">
                  <c:v>-0.23055878494916421</c:v>
                </c:pt>
                <c:pt idx="4024">
                  <c:v>-0.23025290723426028</c:v>
                </c:pt>
                <c:pt idx="4025">
                  <c:v>-0.22994685216498578</c:v>
                </c:pt>
                <c:pt idx="4026">
                  <c:v>-0.22964061953461004</c:v>
                </c:pt>
                <c:pt idx="4027">
                  <c:v>-0.22933420913586469</c:v>
                </c:pt>
                <c:pt idx="4028">
                  <c:v>-0.22902762076094141</c:v>
                </c:pt>
                <c:pt idx="4029">
                  <c:v>-0.22872085420149002</c:v>
                </c:pt>
                <c:pt idx="4030">
                  <c:v>-0.22841390924861713</c:v>
                </c:pt>
                <c:pt idx="4031">
                  <c:v>-0.2281067856928834</c:v>
                </c:pt>
                <c:pt idx="4032">
                  <c:v>-0.22779948332430222</c:v>
                </c:pt>
                <c:pt idx="4033">
                  <c:v>-0.22749200193233746</c:v>
                </c:pt>
                <c:pt idx="4034">
                  <c:v>-0.22718434130590176</c:v>
                </c:pt>
                <c:pt idx="4035">
                  <c:v>-0.22687650123335446</c:v>
                </c:pt>
                <c:pt idx="4036">
                  <c:v>-0.22656848150249939</c:v>
                </c:pt>
                <c:pt idx="4037">
                  <c:v>-0.22626028190058364</c:v>
                </c:pt>
                <c:pt idx="4038">
                  <c:v>-0.22595190221429459</c:v>
                </c:pt>
                <c:pt idx="4039">
                  <c:v>-0.22564334222975868</c:v>
                </c:pt>
                <c:pt idx="4040">
                  <c:v>-0.22533460173253922</c:v>
                </c:pt>
                <c:pt idx="4041">
                  <c:v>-0.22502568050763413</c:v>
                </c:pt>
                <c:pt idx="4042">
                  <c:v>-0.22471657833947428</c:v>
                </c:pt>
                <c:pt idx="4043">
                  <c:v>-0.22440729501192114</c:v>
                </c:pt>
                <c:pt idx="4044">
                  <c:v>-0.22409783030826502</c:v>
                </c:pt>
                <c:pt idx="4045">
                  <c:v>-0.22378818401122294</c:v>
                </c:pt>
                <c:pt idx="4046">
                  <c:v>-0.22347835590293647</c:v>
                </c:pt>
                <c:pt idx="4047">
                  <c:v>-0.22316834576496977</c:v>
                </c:pt>
                <c:pt idx="4048">
                  <c:v>-0.2228581533783075</c:v>
                </c:pt>
                <c:pt idx="4049">
                  <c:v>-0.22254777852335259</c:v>
                </c:pt>
                <c:pt idx="4050">
                  <c:v>-0.22223722097992454</c:v>
                </c:pt>
                <c:pt idx="4051">
                  <c:v>-0.22192648052725694</c:v>
                </c:pt>
                <c:pt idx="4052">
                  <c:v>-0.22161555694399535</c:v>
                </c:pt>
                <c:pt idx="4053">
                  <c:v>-0.22130445000819554</c:v>
                </c:pt>
                <c:pt idx="4054">
                  <c:v>-0.22099315949732098</c:v>
                </c:pt>
                <c:pt idx="4055">
                  <c:v>-0.22068168518824083</c:v>
                </c:pt>
                <c:pt idx="4056">
                  <c:v>-0.22037002685722795</c:v>
                </c:pt>
                <c:pt idx="4057">
                  <c:v>-0.22005818427995638</c:v>
                </c:pt>
                <c:pt idx="4058">
                  <c:v>-0.21974615723149943</c:v>
                </c:pt>
                <c:pt idx="4059">
                  <c:v>-0.21943394548632764</c:v>
                </c:pt>
                <c:pt idx="4060">
                  <c:v>-0.21912154881830598</c:v>
                </c:pt>
                <c:pt idx="4061">
                  <c:v>-0.21880896700069255</c:v>
                </c:pt>
                <c:pt idx="4062">
                  <c:v>-0.21849619980613549</c:v>
                </c:pt>
                <c:pt idx="4063">
                  <c:v>-0.21818324700667124</c:v>
                </c:pt>
                <c:pt idx="4064">
                  <c:v>-0.21787010837372231</c:v>
                </c:pt>
                <c:pt idx="4065">
                  <c:v>-0.21755678367809456</c:v>
                </c:pt>
                <c:pt idx="4066">
                  <c:v>-0.21724327268997581</c:v>
                </c:pt>
                <c:pt idx="4067">
                  <c:v>-0.2169295751789328</c:v>
                </c:pt>
                <c:pt idx="4068">
                  <c:v>-0.21661569091390898</c:v>
                </c:pt>
                <c:pt idx="4069">
                  <c:v>-0.21630161966322276</c:v>
                </c:pt>
                <c:pt idx="4070">
                  <c:v>-0.21598736119456466</c:v>
                </c:pt>
                <c:pt idx="4071">
                  <c:v>-0.2156729152749953</c:v>
                </c:pt>
                <c:pt idx="4072">
                  <c:v>-0.21535828167094284</c:v>
                </c:pt>
                <c:pt idx="4073">
                  <c:v>-0.21504346014820089</c:v>
                </c:pt>
                <c:pt idx="4074">
                  <c:v>-0.21472845047192612</c:v>
                </c:pt>
                <c:pt idx="4075">
                  <c:v>-0.21441325240663556</c:v>
                </c:pt>
                <c:pt idx="4076">
                  <c:v>-0.2140978657162049</c:v>
                </c:pt>
                <c:pt idx="4077">
                  <c:v>-0.21378229016386543</c:v>
                </c:pt>
                <c:pt idx="4078">
                  <c:v>-0.21346652551220197</c:v>
                </c:pt>
                <c:pt idx="4079">
                  <c:v>-0.21315057152315062</c:v>
                </c:pt>
                <c:pt idx="4080">
                  <c:v>-0.2128344279579959</c:v>
                </c:pt>
                <c:pt idx="4081">
                  <c:v>-0.21251809457736875</c:v>
                </c:pt>
                <c:pt idx="4082">
                  <c:v>-0.21220157114124391</c:v>
                </c:pt>
                <c:pt idx="4083">
                  <c:v>-0.21188485740893748</c:v>
                </c:pt>
                <c:pt idx="4084">
                  <c:v>-0.21156795313910443</c:v>
                </c:pt>
                <c:pt idx="4085">
                  <c:v>-0.21125085808973612</c:v>
                </c:pt>
                <c:pt idx="4086">
                  <c:v>-0.21093357201815791</c:v>
                </c:pt>
                <c:pt idx="4087">
                  <c:v>-0.21061609468102671</c:v>
                </c:pt>
                <c:pt idx="4088">
                  <c:v>-0.21029842583432817</c:v>
                </c:pt>
                <c:pt idx="4089">
                  <c:v>-0.2099805652333743</c:v>
                </c:pt>
                <c:pt idx="4090">
                  <c:v>-0.20966251263280136</c:v>
                </c:pt>
                <c:pt idx="4091">
                  <c:v>-0.20934426778656653</c:v>
                </c:pt>
                <c:pt idx="4092">
                  <c:v>-0.20902583044794601</c:v>
                </c:pt>
                <c:pt idx="4093">
                  <c:v>-0.20870720036953197</c:v>
                </c:pt>
                <c:pt idx="4094">
                  <c:v>-0.2083883773032304</c:v>
                </c:pt>
                <c:pt idx="4095">
                  <c:v>-0.20806936100025822</c:v>
                </c:pt>
                <c:pt idx="4096">
                  <c:v>-0.20775015121114065</c:v>
                </c:pt>
                <c:pt idx="4097">
                  <c:v>-0.20743074768570896</c:v>
                </c:pt>
                <c:pt idx="4098">
                  <c:v>-0.20711115017309711</c:v>
                </c:pt>
                <c:pt idx="4099">
                  <c:v>-0.20679135842173993</c:v>
                </c:pt>
                <c:pt idx="4100">
                  <c:v>-0.20647137217937006</c:v>
                </c:pt>
                <c:pt idx="4101">
                  <c:v>-0.206151191193015</c:v>
                </c:pt>
                <c:pt idx="4102">
                  <c:v>-0.20583081520899488</c:v>
                </c:pt>
                <c:pt idx="4103">
                  <c:v>-0.20551024397291959</c:v>
                </c:pt>
                <c:pt idx="4104">
                  <c:v>-0.20518947722968611</c:v>
                </c:pt>
                <c:pt idx="4105">
                  <c:v>-0.20486851472347556</c:v>
                </c:pt>
                <c:pt idx="4106">
                  <c:v>-0.20454735619775072</c:v>
                </c:pt>
                <c:pt idx="4107">
                  <c:v>-0.20422600139525321</c:v>
                </c:pt>
                <c:pt idx="4108">
                  <c:v>-0.20390445005800065</c:v>
                </c:pt>
                <c:pt idx="4109">
                  <c:v>-0.20358270192728375</c:v>
                </c:pt>
                <c:pt idx="4110">
                  <c:v>-0.20326075674366392</c:v>
                </c:pt>
                <c:pt idx="4111">
                  <c:v>-0.20293861424697002</c:v>
                </c:pt>
                <c:pt idx="4112">
                  <c:v>-0.20261627417629588</c:v>
                </c:pt>
                <c:pt idx="4113">
                  <c:v>-0.20229373626999692</c:v>
                </c:pt>
                <c:pt idx="4114">
                  <c:v>-0.20197100026568818</c:v>
                </c:pt>
                <c:pt idx="4115">
                  <c:v>-0.20164806590024059</c:v>
                </c:pt>
                <c:pt idx="4116">
                  <c:v>-0.20132493290977843</c:v>
                </c:pt>
                <c:pt idx="4117">
                  <c:v>-0.20100160102967662</c:v>
                </c:pt>
                <c:pt idx="4118">
                  <c:v>-0.20067806999455753</c:v>
                </c:pt>
                <c:pt idx="4119">
                  <c:v>-0.2003543395382881</c:v>
                </c:pt>
                <c:pt idx="4120">
                  <c:v>-0.20003040939397684</c:v>
                </c:pt>
                <c:pt idx="4121">
                  <c:v>-0.19970627929397108</c:v>
                </c:pt>
                <c:pt idx="4122">
                  <c:v>-0.19938194896985401</c:v>
                </c:pt>
                <c:pt idx="4123">
                  <c:v>-0.19905741815244121</c:v>
                </c:pt>
                <c:pt idx="4124">
                  <c:v>-0.19873268657177826</c:v>
                </c:pt>
                <c:pt idx="4125">
                  <c:v>-0.19840775395713731</c:v>
                </c:pt>
                <c:pt idx="4126">
                  <c:v>-0.19808262003701443</c:v>
                </c:pt>
                <c:pt idx="4127">
                  <c:v>-0.19775728453912605</c:v>
                </c:pt>
                <c:pt idx="4128">
                  <c:v>-0.19743174719040607</c:v>
                </c:pt>
                <c:pt idx="4129">
                  <c:v>-0.19710600771700332</c:v>
                </c:pt>
                <c:pt idx="4130">
                  <c:v>-0.19678006584427757</c:v>
                </c:pt>
                <c:pt idx="4131">
                  <c:v>-0.19645392129679703</c:v>
                </c:pt>
                <c:pt idx="4132">
                  <c:v>-0.19612757379833509</c:v>
                </c:pt>
                <c:pt idx="4133">
                  <c:v>-0.19580102307186695</c:v>
                </c:pt>
                <c:pt idx="4134">
                  <c:v>-0.19547426883956689</c:v>
                </c:pt>
                <c:pt idx="4135">
                  <c:v>-0.19514731082280454</c:v>
                </c:pt>
                <c:pt idx="4136">
                  <c:v>-0.19482014874214226</c:v>
                </c:pt>
                <c:pt idx="4137">
                  <c:v>-0.19449278231733147</c:v>
                </c:pt>
                <c:pt idx="4138">
                  <c:v>-0.19416521126730954</c:v>
                </c:pt>
                <c:pt idx="4139">
                  <c:v>-0.1938374353101969</c:v>
                </c:pt>
                <c:pt idx="4140">
                  <c:v>-0.19350945416329321</c:v>
                </c:pt>
                <c:pt idx="4141">
                  <c:v>-0.19318126754307452</c:v>
                </c:pt>
                <c:pt idx="4142">
                  <c:v>-0.19285287516518956</c:v>
                </c:pt>
                <c:pt idx="4143">
                  <c:v>-0.19252427674445691</c:v>
                </c:pt>
                <c:pt idx="4144">
                  <c:v>-0.19219547199486148</c:v>
                </c:pt>
                <c:pt idx="4145">
                  <c:v>-0.19186646062955079</c:v>
                </c:pt>
                <c:pt idx="4146">
                  <c:v>-0.19153724236083233</c:v>
                </c:pt>
                <c:pt idx="4147">
                  <c:v>-0.19120781690016952</c:v>
                </c:pt>
                <c:pt idx="4148">
                  <c:v>-0.19087818395817857</c:v>
                </c:pt>
                <c:pt idx="4149">
                  <c:v>-0.19054834324462522</c:v>
                </c:pt>
                <c:pt idx="4150">
                  <c:v>-0.19021829446842092</c:v>
                </c:pt>
                <c:pt idx="4151">
                  <c:v>-0.18988803733761972</c:v>
                </c:pt>
                <c:pt idx="4152">
                  <c:v>-0.18955757155941466</c:v>
                </c:pt>
                <c:pt idx="4153">
                  <c:v>-0.18922689684013444</c:v>
                </c:pt>
                <c:pt idx="4154">
                  <c:v>-0.18889601288523947</c:v>
                </c:pt>
                <c:pt idx="4155">
                  <c:v>-0.18856491939931871</c:v>
                </c:pt>
                <c:pt idx="4156">
                  <c:v>-0.18823361608608627</c:v>
                </c:pt>
                <c:pt idx="4157">
                  <c:v>-0.18790210264837734</c:v>
                </c:pt>
                <c:pt idx="4158">
                  <c:v>-0.187570378788145</c:v>
                </c:pt>
                <c:pt idx="4159">
                  <c:v>-0.18723844420645649</c:v>
                </c:pt>
                <c:pt idx="4160">
                  <c:v>-0.18690629860348976</c:v>
                </c:pt>
                <c:pt idx="4161">
                  <c:v>-0.18657394167852925</c:v>
                </c:pt>
                <c:pt idx="4162">
                  <c:v>-0.18624137312996308</c:v>
                </c:pt>
                <c:pt idx="4163">
                  <c:v>-0.18590859265527879</c:v>
                </c:pt>
                <c:pt idx="4164">
                  <c:v>-0.18557559995105963</c:v>
                </c:pt>
                <c:pt idx="4165">
                  <c:v>-0.18524239471298098</c:v>
                </c:pt>
                <c:pt idx="4166">
                  <c:v>-0.18490897663580708</c:v>
                </c:pt>
                <c:pt idx="4167">
                  <c:v>-0.18457534541338622</c:v>
                </c:pt>
                <c:pt idx="4168">
                  <c:v>-0.18424150073864792</c:v>
                </c:pt>
                <c:pt idx="4169">
                  <c:v>-0.18390744230359851</c:v>
                </c:pt>
                <c:pt idx="4170">
                  <c:v>-0.18357316979931779</c:v>
                </c:pt>
                <c:pt idx="4171">
                  <c:v>-0.18323868291595477</c:v>
                </c:pt>
                <c:pt idx="4172">
                  <c:v>-0.18290398134272404</c:v>
                </c:pt>
                <c:pt idx="4173">
                  <c:v>-0.18256906476790211</c:v>
                </c:pt>
                <c:pt idx="4174">
                  <c:v>-0.18223393287882261</c:v>
                </c:pt>
                <c:pt idx="4175">
                  <c:v>-0.1818985853618735</c:v>
                </c:pt>
                <c:pt idx="4176">
                  <c:v>-0.18156302190249254</c:v>
                </c:pt>
                <c:pt idx="4177">
                  <c:v>-0.18122724218516328</c:v>
                </c:pt>
                <c:pt idx="4178">
                  <c:v>-0.1808912458934111</c:v>
                </c:pt>
                <c:pt idx="4179">
                  <c:v>-0.18055503270979942</c:v>
                </c:pt>
                <c:pt idx="4180">
                  <c:v>-0.18021860231592549</c:v>
                </c:pt>
                <c:pt idx="4181">
                  <c:v>-0.17988195439241639</c:v>
                </c:pt>
                <c:pt idx="4182">
                  <c:v>-0.17954508861892474</c:v>
                </c:pt>
                <c:pt idx="4183">
                  <c:v>-0.17920800467412512</c:v>
                </c:pt>
                <c:pt idx="4184">
                  <c:v>-0.17887070223570942</c:v>
                </c:pt>
                <c:pt idx="4185">
                  <c:v>-0.17853318098038284</c:v>
                </c:pt>
                <c:pt idx="4186">
                  <c:v>-0.17819544058385967</c:v>
                </c:pt>
                <c:pt idx="4187">
                  <c:v>-0.17785748072085963</c:v>
                </c:pt>
                <c:pt idx="4188">
                  <c:v>-0.17751930106510289</c:v>
                </c:pt>
                <c:pt idx="4189">
                  <c:v>-0.177180901289306</c:v>
                </c:pt>
                <c:pt idx="4190">
                  <c:v>-0.17684228106517833</c:v>
                </c:pt>
                <c:pt idx="4191">
                  <c:v>-0.17650344006341684</c:v>
                </c:pt>
                <c:pt idx="4192">
                  <c:v>-0.17616437795370221</c:v>
                </c:pt>
                <c:pt idx="4193">
                  <c:v>-0.17582509440469471</c:v>
                </c:pt>
                <c:pt idx="4194">
                  <c:v>-0.17548558908402939</c:v>
                </c:pt>
                <c:pt idx="4195">
                  <c:v>-0.17514586165831192</c:v>
                </c:pt>
                <c:pt idx="4196">
                  <c:v>-0.17480591179311436</c:v>
                </c:pt>
                <c:pt idx="4197">
                  <c:v>-0.17446573915297056</c:v>
                </c:pt>
                <c:pt idx="4198">
                  <c:v>-0.17412534340137159</c:v>
                </c:pt>
                <c:pt idx="4199">
                  <c:v>-0.17378472420076127</c:v>
                </c:pt>
                <c:pt idx="4200">
                  <c:v>-0.17344388121253212</c:v>
                </c:pt>
                <c:pt idx="4201">
                  <c:v>-0.1731028140970203</c:v>
                </c:pt>
                <c:pt idx="4202">
                  <c:v>-0.17276152251350105</c:v>
                </c:pt>
                <c:pt idx="4203">
                  <c:v>-0.17242000612018474</c:v>
                </c:pt>
                <c:pt idx="4204">
                  <c:v>-0.17207826457421138</c:v>
                </c:pt>
                <c:pt idx="4205">
                  <c:v>-0.17173629753164685</c:v>
                </c:pt>
                <c:pt idx="4206">
                  <c:v>-0.17139410464747734</c:v>
                </c:pt>
                <c:pt idx="4207">
                  <c:v>-0.17105168557560577</c:v>
                </c:pt>
                <c:pt idx="4208">
                  <c:v>-0.17070903996884593</c:v>
                </c:pt>
                <c:pt idx="4209">
                  <c:v>-0.1703661674789185</c:v>
                </c:pt>
                <c:pt idx="4210">
                  <c:v>-0.17002306775644618</c:v>
                </c:pt>
                <c:pt idx="4211">
                  <c:v>-0.16967974045094875</c:v>
                </c:pt>
                <c:pt idx="4212">
                  <c:v>-0.16933618521083799</c:v>
                </c:pt>
                <c:pt idx="4213">
                  <c:v>-0.16899240168341342</c:v>
                </c:pt>
                <c:pt idx="4214">
                  <c:v>-0.16864838951485714</c:v>
                </c:pt>
                <c:pt idx="4215">
                  <c:v>-0.16830414835022897</c:v>
                </c:pt>
                <c:pt idx="4216">
                  <c:v>-0.16795967783346114</c:v>
                </c:pt>
                <c:pt idx="4217">
                  <c:v>-0.16761497760735417</c:v>
                </c:pt>
                <c:pt idx="4218">
                  <c:v>-0.16727004731357112</c:v>
                </c:pt>
                <c:pt idx="4219">
                  <c:v>-0.16692488659263274</c:v>
                </c:pt>
                <c:pt idx="4220">
                  <c:v>-0.16657949508391298</c:v>
                </c:pt>
                <c:pt idx="4221">
                  <c:v>-0.16623387242563298</c:v>
                </c:pt>
                <c:pt idx="4222">
                  <c:v>-0.16588801825485666</c:v>
                </c:pt>
                <c:pt idx="4223">
                  <c:v>-0.16554193220748556</c:v>
                </c:pt>
                <c:pt idx="4224">
                  <c:v>-0.16519561391825338</c:v>
                </c:pt>
                <c:pt idx="4225">
                  <c:v>-0.16484906302072097</c:v>
                </c:pt>
                <c:pt idx="4226">
                  <c:v>-0.16450227914727086</c:v>
                </c:pt>
                <c:pt idx="4227">
                  <c:v>-0.16415526192910271</c:v>
                </c:pt>
                <c:pt idx="4228">
                  <c:v>-0.16380801099622713</c:v>
                </c:pt>
                <c:pt idx="4229">
                  <c:v>-0.16346052597746083</c:v>
                </c:pt>
                <c:pt idx="4230">
                  <c:v>-0.16311280650042154</c:v>
                </c:pt>
                <c:pt idx="4231">
                  <c:v>-0.16276485219152204</c:v>
                </c:pt>
                <c:pt idx="4232">
                  <c:v>-0.16241666267596522</c:v>
                </c:pt>
                <c:pt idx="4233">
                  <c:v>-0.16206823757773806</c:v>
                </c:pt>
                <c:pt idx="4234">
                  <c:v>-0.16171957651960761</c:v>
                </c:pt>
                <c:pt idx="4235">
                  <c:v>-0.16137067912311323</c:v>
                </c:pt>
                <c:pt idx="4236">
                  <c:v>-0.16102154500856306</c:v>
                </c:pt>
                <c:pt idx="4237">
                  <c:v>-0.16067217379502771</c:v>
                </c:pt>
                <c:pt idx="4238">
                  <c:v>-0.16032256510033432</c:v>
                </c:pt>
                <c:pt idx="4239">
                  <c:v>-0.15997271854106129</c:v>
                </c:pt>
                <c:pt idx="4240">
                  <c:v>-0.1596226337325328</c:v>
                </c:pt>
                <c:pt idx="4241">
                  <c:v>-0.15927231028881286</c:v>
                </c:pt>
                <c:pt idx="4242">
                  <c:v>-0.15892174782269963</c:v>
                </c:pt>
                <c:pt idx="4243">
                  <c:v>-0.15857094594571941</c:v>
                </c:pt>
                <c:pt idx="4244">
                  <c:v>-0.15821990426812163</c:v>
                </c:pt>
                <c:pt idx="4245">
                  <c:v>-0.15786862239887206</c:v>
                </c:pt>
                <c:pt idx="4246">
                  <c:v>-0.1575170999456473</c:v>
                </c:pt>
                <c:pt idx="4247">
                  <c:v>-0.15716533651482947</c:v>
                </c:pt>
                <c:pt idx="4248">
                  <c:v>-0.15681333171149939</c:v>
                </c:pt>
                <c:pt idx="4249">
                  <c:v>-0.15646108513943077</c:v>
                </c:pt>
                <c:pt idx="4250">
                  <c:v>-0.15610859640108479</c:v>
                </c:pt>
                <c:pt idx="4251">
                  <c:v>-0.15575586509760375</c:v>
                </c:pt>
                <c:pt idx="4252">
                  <c:v>-0.15540289082880462</c:v>
                </c:pt>
                <c:pt idx="4253">
                  <c:v>-0.15504967319317312</c:v>
                </c:pt>
                <c:pt idx="4254">
                  <c:v>-0.15469621178785845</c:v>
                </c:pt>
                <c:pt idx="4255">
                  <c:v>-0.15434250620866549</c:v>
                </c:pt>
                <c:pt idx="4256">
                  <c:v>-0.15398855605004969</c:v>
                </c:pt>
                <c:pt idx="4257">
                  <c:v>-0.1536343609051109</c:v>
                </c:pt>
                <c:pt idx="4258">
                  <c:v>-0.15327992036558624</c:v>
                </c:pt>
                <c:pt idx="4259">
                  <c:v>-0.15292523402184444</c:v>
                </c:pt>
                <c:pt idx="4260">
                  <c:v>-0.1525703014628792</c:v>
                </c:pt>
                <c:pt idx="4261">
                  <c:v>-0.15221512227630299</c:v>
                </c:pt>
                <c:pt idx="4262">
                  <c:v>-0.15185969604834032</c:v>
                </c:pt>
                <c:pt idx="4263">
                  <c:v>-0.15150402236382129</c:v>
                </c:pt>
                <c:pt idx="4264">
                  <c:v>-0.15114810080617549</c:v>
                </c:pt>
                <c:pt idx="4265">
                  <c:v>-0.15079193095742463</c:v>
                </c:pt>
                <c:pt idx="4266">
                  <c:v>-0.15043551239817668</c:v>
                </c:pt>
                <c:pt idx="4267">
                  <c:v>-0.15007884470761879</c:v>
                </c:pt>
                <c:pt idx="4268">
                  <c:v>-0.14972192746351079</c:v>
                </c:pt>
                <c:pt idx="4269">
                  <c:v>-0.14936476024217846</c:v>
                </c:pt>
                <c:pt idx="4270">
                  <c:v>-0.14900734261850648</c:v>
                </c:pt>
                <c:pt idx="4271">
                  <c:v>-0.14864967416593208</c:v>
                </c:pt>
                <c:pt idx="4272">
                  <c:v>-0.1482917544564378</c:v>
                </c:pt>
                <c:pt idx="4273">
                  <c:v>-0.1479335830605446</c:v>
                </c:pt>
                <c:pt idx="4274">
                  <c:v>-0.14757515954730535</c:v>
                </c:pt>
                <c:pt idx="4275">
                  <c:v>-0.14721648348429725</c:v>
                </c:pt>
                <c:pt idx="4276">
                  <c:v>-0.1468575544376152</c:v>
                </c:pt>
                <c:pt idx="4277">
                  <c:v>-0.14649837197186452</c:v>
                </c:pt>
                <c:pt idx="4278">
                  <c:v>-0.14613893565015421</c:v>
                </c:pt>
                <c:pt idx="4279">
                  <c:v>-0.14577924503408909</c:v>
                </c:pt>
                <c:pt idx="4280">
                  <c:v>-0.14541929968376333</c:v>
                </c:pt>
                <c:pt idx="4281">
                  <c:v>-0.14505909915775284</c:v>
                </c:pt>
                <c:pt idx="4282">
                  <c:v>-0.144698643013108</c:v>
                </c:pt>
                <c:pt idx="4283">
                  <c:v>-0.14433793080534613</c:v>
                </c:pt>
                <c:pt idx="4284">
                  <c:v>-0.14397696208844477</c:v>
                </c:pt>
                <c:pt idx="4285">
                  <c:v>-0.14361573641483336</c:v>
                </c:pt>
                <c:pt idx="4286">
                  <c:v>-0.14325425333538658</c:v>
                </c:pt>
                <c:pt idx="4287">
                  <c:v>-0.14289251239941586</c:v>
                </c:pt>
                <c:pt idx="4288">
                  <c:v>-0.14253051315466331</c:v>
                </c:pt>
                <c:pt idx="4289">
                  <c:v>-0.14216825514729239</c:v>
                </c:pt>
                <c:pt idx="4290">
                  <c:v>-0.1418057379218812</c:v>
                </c:pt>
                <c:pt idx="4291">
                  <c:v>-0.1414429610214151</c:v>
                </c:pt>
                <c:pt idx="4292">
                  <c:v>-0.14107992398727787</c:v>
                </c:pt>
                <c:pt idx="4293">
                  <c:v>-0.14071662635924467</c:v>
                </c:pt>
                <c:pt idx="4294">
                  <c:v>-0.1403530676754739</c:v>
                </c:pt>
                <c:pt idx="4295">
                  <c:v>-0.13998924747249969</c:v>
                </c:pt>
                <c:pt idx="4296">
                  <c:v>-0.1396251652852234</c:v>
                </c:pt>
                <c:pt idx="4297">
                  <c:v>-0.13926082064690559</c:v>
                </c:pt>
                <c:pt idx="4298">
                  <c:v>-0.13889621308915884</c:v>
                </c:pt>
                <c:pt idx="4299">
                  <c:v>-0.1385313421419383</c:v>
                </c:pt>
                <c:pt idx="4300">
                  <c:v>-0.13816620733353452</c:v>
                </c:pt>
                <c:pt idx="4301">
                  <c:v>-0.13780080819056495</c:v>
                </c:pt>
                <c:pt idx="4302">
                  <c:v>-0.13743514423796563</c:v>
                </c:pt>
                <c:pt idx="4303">
                  <c:v>-0.1370692149989827</c:v>
                </c:pt>
                <c:pt idx="4304">
                  <c:v>-0.13670301999516446</c:v>
                </c:pt>
                <c:pt idx="4305">
                  <c:v>-0.13633655874635234</c:v>
                </c:pt>
                <c:pt idx="4306">
                  <c:v>-0.13596983077067321</c:v>
                </c:pt>
                <c:pt idx="4307">
                  <c:v>-0.1356028355845299</c:v>
                </c:pt>
                <c:pt idx="4308">
                  <c:v>-0.13523557270259329</c:v>
                </c:pt>
                <c:pt idx="4309">
                  <c:v>-0.13486804163779356</c:v>
                </c:pt>
                <c:pt idx="4310">
                  <c:v>-0.13450024190131091</c:v>
                </c:pt>
                <c:pt idx="4311">
                  <c:v>-0.13413217300256791</c:v>
                </c:pt>
                <c:pt idx="4312">
                  <c:v>-0.1337638344492196</c:v>
                </c:pt>
                <c:pt idx="4313">
                  <c:v>-0.13339522574714507</c:v>
                </c:pt>
                <c:pt idx="4314">
                  <c:v>-0.13302634640043826</c:v>
                </c:pt>
                <c:pt idx="4315">
                  <c:v>-0.13265719591139974</c:v>
                </c:pt>
                <c:pt idx="4316">
                  <c:v>-0.13228777378052675</c:v>
                </c:pt>
                <c:pt idx="4317">
                  <c:v>-0.13191807950650428</c:v>
                </c:pt>
                <c:pt idx="4318">
                  <c:v>-0.13154811258619648</c:v>
                </c:pt>
                <c:pt idx="4319">
                  <c:v>-0.13117787251463681</c:v>
                </c:pt>
                <c:pt idx="4320">
                  <c:v>-0.13080735878501862</c:v>
                </c:pt>
                <c:pt idx="4321">
                  <c:v>-0.13043657088868643</c:v>
                </c:pt>
                <c:pt idx="4322">
                  <c:v>-0.13006550831512634</c:v>
                </c:pt>
                <c:pt idx="4323">
                  <c:v>-0.12969417055195609</c:v>
                </c:pt>
                <c:pt idx="4324">
                  <c:v>-0.12932255708491577</c:v>
                </c:pt>
                <c:pt idx="4325">
                  <c:v>-0.12895066739785885</c:v>
                </c:pt>
                <c:pt idx="4326">
                  <c:v>-0.12857850097274123</c:v>
                </c:pt>
                <c:pt idx="4327">
                  <c:v>-0.12820605728961249</c:v>
                </c:pt>
                <c:pt idx="4328">
                  <c:v>-0.12783333582660603</c:v>
                </c:pt>
                <c:pt idx="4329">
                  <c:v>-0.12746033605992879</c:v>
                </c:pt>
                <c:pt idx="4330">
                  <c:v>-0.12708705746385141</c:v>
                </c:pt>
                <c:pt idx="4331">
                  <c:v>-0.12671349951069849</c:v>
                </c:pt>
                <c:pt idx="4332">
                  <c:v>-0.12633966167083857</c:v>
                </c:pt>
                <c:pt idx="4333">
                  <c:v>-0.12596554341267335</c:v>
                </c:pt>
                <c:pt idx="4334">
                  <c:v>-0.12559114420262826</c:v>
                </c:pt>
                <c:pt idx="4335">
                  <c:v>-0.12521646350514209</c:v>
                </c:pt>
                <c:pt idx="4336">
                  <c:v>-0.1248415007826561</c:v>
                </c:pt>
                <c:pt idx="4337">
                  <c:v>-0.12446625549560397</c:v>
                </c:pt>
                <c:pt idx="4338">
                  <c:v>-0.12409072710240175</c:v>
                </c:pt>
                <c:pt idx="4339">
                  <c:v>-0.12371491505943626</c:v>
                </c:pt>
                <c:pt idx="4340">
                  <c:v>-0.12333881882105571</c:v>
                </c:pt>
                <c:pt idx="4341">
                  <c:v>-0.12296243783955785</c:v>
                </c:pt>
                <c:pt idx="4342">
                  <c:v>-0.1225857715651804</c:v>
                </c:pt>
                <c:pt idx="4343">
                  <c:v>-0.12220881944608902</c:v>
                </c:pt>
                <c:pt idx="4344">
                  <c:v>-0.12183158092836707</c:v>
                </c:pt>
                <c:pt idx="4345">
                  <c:v>-0.12145405545600498</c:v>
                </c:pt>
                <c:pt idx="4346">
                  <c:v>-0.12107624247088797</c:v>
                </c:pt>
                <c:pt idx="4347">
                  <c:v>-0.12069814141278624</c:v>
                </c:pt>
                <c:pt idx="4348">
                  <c:v>-0.12031975171934291</c:v>
                </c:pt>
                <c:pt idx="4349">
                  <c:v>-0.11994107282606321</c:v>
                </c:pt>
                <c:pt idx="4350">
                  <c:v>-0.11956210416630283</c:v>
                </c:pt>
                <c:pt idx="4351">
                  <c:v>-0.11918284517125641</c:v>
                </c:pt>
                <c:pt idx="4352">
                  <c:v>-0.11880329526994642</c:v>
                </c:pt>
                <c:pt idx="4353">
                  <c:v>-0.11842345388921123</c:v>
                </c:pt>
                <c:pt idx="4354">
                  <c:v>-0.11804332045369337</c:v>
                </c:pt>
                <c:pt idx="4355">
                  <c:v>-0.11766289438582815</c:v>
                </c:pt>
                <c:pt idx="4356">
                  <c:v>-0.11728217510583147</c:v>
                </c:pt>
                <c:pt idx="4357">
                  <c:v>-0.11690116203168775</c:v>
                </c:pt>
                <c:pt idx="4358">
                  <c:v>-0.11651985457913847</c:v>
                </c:pt>
                <c:pt idx="4359">
                  <c:v>-0.11613825216166977</c:v>
                </c:pt>
                <c:pt idx="4360">
                  <c:v>-0.11575635419050007</c:v>
                </c:pt>
                <c:pt idx="4361">
                  <c:v>-0.11537416007456804</c:v>
                </c:pt>
                <c:pt idx="4362">
                  <c:v>-0.11499166922052041</c:v>
                </c:pt>
                <c:pt idx="4363">
                  <c:v>-0.11460888103269917</c:v>
                </c:pt>
                <c:pt idx="4364">
                  <c:v>-0.11422579491312915</c:v>
                </c:pt>
                <c:pt idx="4365">
                  <c:v>-0.11384241026150561</c:v>
                </c:pt>
                <c:pt idx="4366">
                  <c:v>-0.11345872647518154</c:v>
                </c:pt>
                <c:pt idx="4367">
                  <c:v>-0.11307474294915426</c:v>
                </c:pt>
                <c:pt idx="4368">
                  <c:v>-0.1126904590760535</c:v>
                </c:pt>
                <c:pt idx="4369">
                  <c:v>-0.11230587424612773</c:v>
                </c:pt>
                <c:pt idx="4370">
                  <c:v>-0.11192098784723128</c:v>
                </c:pt>
                <c:pt idx="4371">
                  <c:v>-0.11153579926481115</c:v>
                </c:pt>
                <c:pt idx="4372">
                  <c:v>-0.11115030788189414</c:v>
                </c:pt>
                <c:pt idx="4373">
                  <c:v>-0.11076451307907273</c:v>
                </c:pt>
                <c:pt idx="4374">
                  <c:v>-0.11037841423449245</c:v>
                </c:pt>
                <c:pt idx="4375">
                  <c:v>-0.10999201072383764</c:v>
                </c:pt>
                <c:pt idx="4376">
                  <c:v>-0.10960530192031853</c:v>
                </c:pt>
                <c:pt idx="4377">
                  <c:v>-0.10921828719465691</c:v>
                </c:pt>
                <c:pt idx="4378">
                  <c:v>-0.10883096591507248</c:v>
                </c:pt>
                <c:pt idx="4379">
                  <c:v>-0.10844333744726928</c:v>
                </c:pt>
                <c:pt idx="4380">
                  <c:v>-0.10805540115442097</c:v>
                </c:pt>
                <c:pt idx="4381">
                  <c:v>-0.10766715639715707</c:v>
                </c:pt>
                <c:pt idx="4382">
                  <c:v>-0.10727860253354933</c:v>
                </c:pt>
                <c:pt idx="4383">
                  <c:v>-0.10688973891909603</c:v>
                </c:pt>
                <c:pt idx="4384">
                  <c:v>-0.10650056490670871</c:v>
                </c:pt>
                <c:pt idx="4385">
                  <c:v>-0.10611107984669688</c:v>
                </c:pt>
                <c:pt idx="4386">
                  <c:v>-0.10572128308675434</c:v>
                </c:pt>
                <c:pt idx="4387">
                  <c:v>-0.10533117397194326</c:v>
                </c:pt>
                <c:pt idx="4388">
                  <c:v>-0.10494075184467978</c:v>
                </c:pt>
                <c:pt idx="4389">
                  <c:v>-0.10455001604471957</c:v>
                </c:pt>
                <c:pt idx="4390">
                  <c:v>-0.10415896590914191</c:v>
                </c:pt>
                <c:pt idx="4391">
                  <c:v>-0.10376760077233471</c:v>
                </c:pt>
                <c:pt idx="4392">
                  <c:v>-0.10337591996597964</c:v>
                </c:pt>
                <c:pt idx="4393">
                  <c:v>-0.10298392281903662</c:v>
                </c:pt>
                <c:pt idx="4394">
                  <c:v>-0.10259160865772739</c:v>
                </c:pt>
                <c:pt idx="4395">
                  <c:v>-0.10219897680552091</c:v>
                </c:pt>
                <c:pt idx="4396">
                  <c:v>-0.10180602658311769</c:v>
                </c:pt>
                <c:pt idx="4397">
                  <c:v>-0.10141275730843269</c:v>
                </c:pt>
                <c:pt idx="4398">
                  <c:v>-0.10101916829658035</c:v>
                </c:pt>
                <c:pt idx="4399">
                  <c:v>-0.10062525885985855</c:v>
                </c:pt>
                <c:pt idx="4400">
                  <c:v>-0.10023102830773163</c:v>
                </c:pt>
                <c:pt idx="4401">
                  <c:v>-9.9836475946814496E-2</c:v>
                </c:pt>
                <c:pt idx="4402">
                  <c:v>-9.9441601080855882E-2</c:v>
                </c:pt>
                <c:pt idx="4403">
                  <c:v>-9.9046403010722553E-2</c:v>
                </c:pt>
                <c:pt idx="4404">
                  <c:v>-9.8650881034381271E-2</c:v>
                </c:pt>
                <c:pt idx="4405">
                  <c:v>-9.82550344468828E-2</c:v>
                </c:pt>
                <c:pt idx="4406">
                  <c:v>-9.7858862540345232E-2</c:v>
                </c:pt>
                <c:pt idx="4407">
                  <c:v>-9.746236460393555E-2</c:v>
                </c:pt>
                <c:pt idx="4408">
                  <c:v>-9.706553992385375E-2</c:v>
                </c:pt>
                <c:pt idx="4409">
                  <c:v>-9.6668387783315074E-2</c:v>
                </c:pt>
                <c:pt idx="4410">
                  <c:v>-9.6270907462531877E-2</c:v>
                </c:pt>
                <c:pt idx="4411">
                  <c:v>-9.5873098238696858E-2</c:v>
                </c:pt>
                <c:pt idx="4412">
                  <c:v>-9.547495938596462E-2</c:v>
                </c:pt>
                <c:pt idx="4413">
                  <c:v>-9.5076490175434486E-2</c:v>
                </c:pt>
                <c:pt idx="4414">
                  <c:v>-9.4677689875131671E-2</c:v>
                </c:pt>
                <c:pt idx="4415">
                  <c:v>-9.4278557749989542E-2</c:v>
                </c:pt>
                <c:pt idx="4416">
                  <c:v>-9.3879093061831495E-2</c:v>
                </c:pt>
                <c:pt idx="4417">
                  <c:v>-9.3479295069351806E-2</c:v>
                </c:pt>
                <c:pt idx="4418">
                  <c:v>-9.3079163028097878E-2</c:v>
                </c:pt>
                <c:pt idx="4419">
                  <c:v>-9.2678696190450494E-2</c:v>
                </c:pt>
                <c:pt idx="4420">
                  <c:v>-9.2277893805606179E-2</c:v>
                </c:pt>
                <c:pt idx="4421">
                  <c:v>-9.1876755119557077E-2</c:v>
                </c:pt>
                <c:pt idx="4422">
                  <c:v>-9.147527937507216E-2</c:v>
                </c:pt>
                <c:pt idx="4423">
                  <c:v>-9.1073465811678203E-2</c:v>
                </c:pt>
                <c:pt idx="4424">
                  <c:v>-9.0671313665639852E-2</c:v>
                </c:pt>
                <c:pt idx="4425">
                  <c:v>-9.0268822169939936E-2</c:v>
                </c:pt>
                <c:pt idx="4426">
                  <c:v>-8.9865990554260408E-2</c:v>
                </c:pt>
                <c:pt idx="4427">
                  <c:v>-8.946281804496159E-2</c:v>
                </c:pt>
                <c:pt idx="4428">
                  <c:v>-8.9059303865062237E-2</c:v>
                </c:pt>
                <c:pt idx="4429">
                  <c:v>-8.8655447234219711E-2</c:v>
                </c:pt>
                <c:pt idx="4430">
                  <c:v>-8.8251247368709429E-2</c:v>
                </c:pt>
                <c:pt idx="4431">
                  <c:v>-8.7846703481403735E-2</c:v>
                </c:pt>
                <c:pt idx="4432">
                  <c:v>-8.7441814781751767E-2</c:v>
                </c:pt>
                <c:pt idx="4433">
                  <c:v>-8.7036580475758601E-2</c:v>
                </c:pt>
                <c:pt idx="4434">
                  <c:v>-8.6630999765963723E-2</c:v>
                </c:pt>
                <c:pt idx="4435">
                  <c:v>-8.6225071851420046E-2</c:v>
                </c:pt>
                <c:pt idx="4436">
                  <c:v>-8.5818795927672761E-2</c:v>
                </c:pt>
                <c:pt idx="4437">
                  <c:v>-8.5412171186737204E-2</c:v>
                </c:pt>
                <c:pt idx="4438">
                  <c:v>-8.5005196817077772E-2</c:v>
                </c:pt>
                <c:pt idx="4439">
                  <c:v>-8.4597872003585178E-2</c:v>
                </c:pt>
                <c:pt idx="4440">
                  <c:v>-8.4190195927555445E-2</c:v>
                </c:pt>
                <c:pt idx="4441">
                  <c:v>-8.3782167766666721E-2</c:v>
                </c:pt>
                <c:pt idx="4442">
                  <c:v>-8.3373786694957111E-2</c:v>
                </c:pt>
                <c:pt idx="4443">
                  <c:v>-8.2965051882802412E-2</c:v>
                </c:pt>
                <c:pt idx="4444">
                  <c:v>-8.2555962496892774E-2</c:v>
                </c:pt>
                <c:pt idx="4445">
                  <c:v>-8.2146517700210073E-2</c:v>
                </c:pt>
                <c:pt idx="4446">
                  <c:v>-8.1736716652004285E-2</c:v>
                </c:pt>
                <c:pt idx="4447">
                  <c:v>-8.1326558507771096E-2</c:v>
                </c:pt>
                <c:pt idx="4448">
                  <c:v>-8.0916042419227188E-2</c:v>
                </c:pt>
                <c:pt idx="4449">
                  <c:v>-8.0505167534287103E-2</c:v>
                </c:pt>
                <c:pt idx="4450">
                  <c:v>-8.0093932997039444E-2</c:v>
                </c:pt>
                <c:pt idx="4451">
                  <c:v>-7.9682337947722212E-2</c:v>
                </c:pt>
                <c:pt idx="4452">
                  <c:v>-7.927038152269901E-2</c:v>
                </c:pt>
                <c:pt idx="4453">
                  <c:v>-7.8858062854434335E-2</c:v>
                </c:pt>
                <c:pt idx="4454">
                  <c:v>-7.8445381071468617E-2</c:v>
                </c:pt>
                <c:pt idx="4455">
                  <c:v>-7.8032335298393707E-2</c:v>
                </c:pt>
                <c:pt idx="4456">
                  <c:v>-7.7618924655827065E-2</c:v>
                </c:pt>
                <c:pt idx="4457">
                  <c:v>-7.7205148260387671E-2</c:v>
                </c:pt>
                <c:pt idx="4458">
                  <c:v>-7.6791005224669001E-2</c:v>
                </c:pt>
                <c:pt idx="4459">
                  <c:v>-7.6376494657214078E-2</c:v>
                </c:pt>
                <c:pt idx="4460">
                  <c:v>-7.5961615662489712E-2</c:v>
                </c:pt>
                <c:pt idx="4461">
                  <c:v>-7.554636734085958E-2</c:v>
                </c:pt>
                <c:pt idx="4462">
                  <c:v>-7.5130748788558202E-2</c:v>
                </c:pt>
                <c:pt idx="4463">
                  <c:v>-7.4714759097664687E-2</c:v>
                </c:pt>
                <c:pt idx="4464">
                  <c:v>-7.4298397356075102E-2</c:v>
                </c:pt>
                <c:pt idx="4465">
                  <c:v>-7.3881662647476004E-2</c:v>
                </c:pt>
                <c:pt idx="4466">
                  <c:v>-7.3464554051316674E-2</c:v>
                </c:pt>
                <c:pt idx="4467">
                  <c:v>-7.3047070642782305E-2</c:v>
                </c:pt>
                <c:pt idx="4468">
                  <c:v>-7.2629211492765508E-2</c:v>
                </c:pt>
                <c:pt idx="4469">
                  <c:v>-7.2210975667838351E-2</c:v>
                </c:pt>
                <c:pt idx="4470">
                  <c:v>-7.1792362230224852E-2</c:v>
                </c:pt>
                <c:pt idx="4471">
                  <c:v>-7.1373370237771794E-2</c:v>
                </c:pt>
                <c:pt idx="4472">
                  <c:v>-7.0953998743920152E-2</c:v>
                </c:pt>
                <c:pt idx="4473">
                  <c:v>-7.0534246797676156E-2</c:v>
                </c:pt>
                <c:pt idx="4474">
                  <c:v>-7.0114113443582565E-2</c:v>
                </c:pt>
                <c:pt idx="4475">
                  <c:v>-6.9693597721688413E-2</c:v>
                </c:pt>
                <c:pt idx="4476">
                  <c:v>-6.9272698667519686E-2</c:v>
                </c:pt>
                <c:pt idx="4477">
                  <c:v>-6.8851415312049816E-2</c:v>
                </c:pt>
                <c:pt idx="4478">
                  <c:v>-6.8429746681668582E-2</c:v>
                </c:pt>
                <c:pt idx="4479">
                  <c:v>-6.8007691798152067E-2</c:v>
                </c:pt>
                <c:pt idx="4480">
                  <c:v>-6.7585249678632525E-2</c:v>
                </c:pt>
                <c:pt idx="4481">
                  <c:v>-6.7162419335566076E-2</c:v>
                </c:pt>
                <c:pt idx="4482">
                  <c:v>-6.6739199776702576E-2</c:v>
                </c:pt>
                <c:pt idx="4483">
                  <c:v>-6.6315590005053382E-2</c:v>
                </c:pt>
                <c:pt idx="4484">
                  <c:v>-6.589158901886033E-2</c:v>
                </c:pt>
                <c:pt idx="4485">
                  <c:v>-6.5467195811562726E-2</c:v>
                </c:pt>
                <c:pt idx="4486">
                  <c:v>-6.504240937176517E-2</c:v>
                </c:pt>
                <c:pt idx="4487">
                  <c:v>-6.4617228683205963E-2</c:v>
                </c:pt>
                <c:pt idx="4488">
                  <c:v>-6.4191652724722548E-2</c:v>
                </c:pt>
                <c:pt idx="4489">
                  <c:v>-6.376568047021923E-2</c:v>
                </c:pt>
                <c:pt idx="4490">
                  <c:v>-6.3339310888634051E-2</c:v>
                </c:pt>
                <c:pt idx="4491">
                  <c:v>-6.2912542943903763E-2</c:v>
                </c:pt>
                <c:pt idx="4492">
                  <c:v>-6.2485375594930774E-2</c:v>
                </c:pt>
                <c:pt idx="4493">
                  <c:v>-6.2057807795548106E-2</c:v>
                </c:pt>
                <c:pt idx="4494">
                  <c:v>-6.1629838494485382E-2</c:v>
                </c:pt>
                <c:pt idx="4495">
                  <c:v>-6.1201466635332998E-2</c:v>
                </c:pt>
                <c:pt idx="4496">
                  <c:v>-6.0772691156507228E-2</c:v>
                </c:pt>
                <c:pt idx="4497">
                  <c:v>-6.0343510991214745E-2</c:v>
                </c:pt>
                <c:pt idx="4498">
                  <c:v>-5.991392506741617E-2</c:v>
                </c:pt>
                <c:pt idx="4499">
                  <c:v>-5.948393230779022E-2</c:v>
                </c:pt>
                <c:pt idx="4500">
                  <c:v>-5.9053531629696725E-2</c:v>
                </c:pt>
                <c:pt idx="4501">
                  <c:v>-5.8622721945140253E-2</c:v>
                </c:pt>
                <c:pt idx="4502">
                  <c:v>-5.8191502160732239E-2</c:v>
                </c:pt>
                <c:pt idx="4503">
                  <c:v>-5.7759871177653542E-2</c:v>
                </c:pt>
                <c:pt idx="4504">
                  <c:v>-5.7327827891617125E-2</c:v>
                </c:pt>
                <c:pt idx="4505">
                  <c:v>-5.68953711928286E-2</c:v>
                </c:pt>
                <c:pt idx="4506">
                  <c:v>-5.6462499965948459E-2</c:v>
                </c:pt>
                <c:pt idx="4507">
                  <c:v>-5.6029213090053327E-2</c:v>
                </c:pt>
                <c:pt idx="4508">
                  <c:v>-5.5595509438595536E-2</c:v>
                </c:pt>
                <c:pt idx="4509">
                  <c:v>-5.5161387879364282E-2</c:v>
                </c:pt>
                <c:pt idx="4510">
                  <c:v>-5.4726847274445489E-2</c:v>
                </c:pt>
                <c:pt idx="4511">
                  <c:v>-5.4291886480181267E-2</c:v>
                </c:pt>
                <c:pt idx="4512">
                  <c:v>-5.3856504347128964E-2</c:v>
                </c:pt>
                <c:pt idx="4513">
                  <c:v>-5.3420699720020032E-2</c:v>
                </c:pt>
                <c:pt idx="4514">
                  <c:v>-5.2984471437718964E-2</c:v>
                </c:pt>
                <c:pt idx="4515">
                  <c:v>-5.2547818333180701E-2</c:v>
                </c:pt>
                <c:pt idx="4516">
                  <c:v>-5.2110739233408677E-2</c:v>
                </c:pt>
                <c:pt idx="4517">
                  <c:v>-5.1673232959411779E-2</c:v>
                </c:pt>
                <c:pt idx="4518">
                  <c:v>-5.1235298326162186E-2</c:v>
                </c:pt>
                <c:pt idx="4519">
                  <c:v>-5.0796934142550418E-2</c:v>
                </c:pt>
                <c:pt idx="4520">
                  <c:v>-5.0358139211342398E-2</c:v>
                </c:pt>
                <c:pt idx="4521">
                  <c:v>-4.9918912329135208E-2</c:v>
                </c:pt>
                <c:pt idx="4522">
                  <c:v>-4.9479252286311746E-2</c:v>
                </c:pt>
                <c:pt idx="4523">
                  <c:v>-4.9039157866995753E-2</c:v>
                </c:pt>
                <c:pt idx="4524">
                  <c:v>-4.8598627849006759E-2</c:v>
                </c:pt>
                <c:pt idx="4525">
                  <c:v>-4.8157661003813371E-2</c:v>
                </c:pt>
                <c:pt idx="4526">
                  <c:v>-4.7716256096487206E-2</c:v>
                </c:pt>
                <c:pt idx="4527">
                  <c:v>-4.7274411885655662E-2</c:v>
                </c:pt>
                <c:pt idx="4528">
                  <c:v>-4.6832127123455379E-2</c:v>
                </c:pt>
                <c:pt idx="4529">
                  <c:v>-4.6389400555483407E-2</c:v>
                </c:pt>
                <c:pt idx="4530">
                  <c:v>-4.5946230920749752E-2</c:v>
                </c:pt>
                <c:pt idx="4531">
                  <c:v>-4.5502616951628376E-2</c:v>
                </c:pt>
                <c:pt idx="4532">
                  <c:v>-4.5058557373808081E-2</c:v>
                </c:pt>
                <c:pt idx="4533">
                  <c:v>-4.4614050906242736E-2</c:v>
                </c:pt>
                <c:pt idx="4534">
                  <c:v>-4.4169096261101652E-2</c:v>
                </c:pt>
                <c:pt idx="4535">
                  <c:v>-4.3723692143718268E-2</c:v>
                </c:pt>
                <c:pt idx="4536">
                  <c:v>-4.3277837252539739E-2</c:v>
                </c:pt>
                <c:pt idx="4537">
                  <c:v>-4.2831530279074728E-2</c:v>
                </c:pt>
                <c:pt idx="4538">
                  <c:v>-4.2384769907842318E-2</c:v>
                </c:pt>
                <c:pt idx="4539">
                  <c:v>-4.1937554816318327E-2</c:v>
                </c:pt>
                <c:pt idx="4540">
                  <c:v>-4.148988367488253E-2</c:v>
                </c:pt>
                <c:pt idx="4541">
                  <c:v>-4.1041755146765932E-2</c:v>
                </c:pt>
                <c:pt idx="4542">
                  <c:v>-4.0593167887995316E-2</c:v>
                </c:pt>
                <c:pt idx="4543">
                  <c:v>-4.014412054733961E-2</c:v>
                </c:pt>
                <c:pt idx="4544">
                  <c:v>-3.9694611766253766E-2</c:v>
                </c:pt>
                <c:pt idx="4545">
                  <c:v>-3.9244640178824217E-2</c:v>
                </c:pt>
                <c:pt idx="4546">
                  <c:v>-3.8794204411711525E-2</c:v>
                </c:pt>
                <c:pt idx="4547">
                  <c:v>-3.8343303084093928E-2</c:v>
                </c:pt>
                <c:pt idx="4548">
                  <c:v>-3.7891934807610238E-2</c:v>
                </c:pt>
                <c:pt idx="4549">
                  <c:v>-3.744009818630132E-2</c:v>
                </c:pt>
                <c:pt idx="4550">
                  <c:v>-3.6987791816551666E-2</c:v>
                </c:pt>
                <c:pt idx="4551">
                  <c:v>-3.6535014287030855E-2</c:v>
                </c:pt>
                <c:pt idx="4552">
                  <c:v>-3.6081764178633083E-2</c:v>
                </c:pt>
                <c:pt idx="4553">
                  <c:v>-3.5628040064416992E-2</c:v>
                </c:pt>
                <c:pt idx="4554">
                  <c:v>-3.5173840509545015E-2</c:v>
                </c:pt>
                <c:pt idx="4555">
                  <c:v>-3.4719164071221907E-2</c:v>
                </c:pt>
                <c:pt idx="4556">
                  <c:v>-3.4264009298632138E-2</c:v>
                </c:pt>
                <c:pt idx="4557">
                  <c:v>-3.3808374732877088E-2</c:v>
                </c:pt>
                <c:pt idx="4558">
                  <c:v>-3.3352258906912562E-2</c:v>
                </c:pt>
                <c:pt idx="4559">
                  <c:v>-3.2895660345483559E-2</c:v>
                </c:pt>
                <c:pt idx="4560">
                  <c:v>-3.2438577565059863E-2</c:v>
                </c:pt>
                <c:pt idx="4561">
                  <c:v>-3.198100907377141E-2</c:v>
                </c:pt>
                <c:pt idx="4562">
                  <c:v>-3.1522953371341249E-2</c:v>
                </c:pt>
                <c:pt idx="4563">
                  <c:v>-3.1064408949019202E-2</c:v>
                </c:pt>
                <c:pt idx="4564">
                  <c:v>-3.0605374289514591E-2</c:v>
                </c:pt>
                <c:pt idx="4565">
                  <c:v>-3.0145847866928331E-2</c:v>
                </c:pt>
                <c:pt idx="4566">
                  <c:v>-2.9685828146683368E-2</c:v>
                </c:pt>
                <c:pt idx="4567">
                  <c:v>-2.9225313585455718E-2</c:v>
                </c:pt>
                <c:pt idx="4568">
                  <c:v>-2.8764302631104598E-2</c:v>
                </c:pt>
                <c:pt idx="4569">
                  <c:v>-2.8302793722600455E-2</c:v>
                </c:pt>
                <c:pt idx="4570">
                  <c:v>-2.7840785289953957E-2</c:v>
                </c:pt>
                <c:pt idx="4571">
                  <c:v>-2.7378275754143453E-2</c:v>
                </c:pt>
                <c:pt idx="4572">
                  <c:v>-2.6915263527041919E-2</c:v>
                </c:pt>
                <c:pt idx="4573">
                  <c:v>-2.6451747011342602E-2</c:v>
                </c:pt>
                <c:pt idx="4574">
                  <c:v>-2.5987724600484076E-2</c:v>
                </c:pt>
                <c:pt idx="4575">
                  <c:v>-2.5523194678576069E-2</c:v>
                </c:pt>
                <c:pt idx="4576">
                  <c:v>-2.5058155620321019E-2</c:v>
                </c:pt>
                <c:pt idx="4577">
                  <c:v>-2.4592605790938624E-2</c:v>
                </c:pt>
                <c:pt idx="4578">
                  <c:v>-2.4126543546087523E-2</c:v>
                </c:pt>
                <c:pt idx="4579">
                  <c:v>-2.3659967231785744E-2</c:v>
                </c:pt>
                <c:pt idx="4580">
                  <c:v>-2.319287518433193E-2</c:v>
                </c:pt>
                <c:pt idx="4581">
                  <c:v>-2.2725265730224306E-2</c:v>
                </c:pt>
                <c:pt idx="4582">
                  <c:v>-2.2257137186080068E-2</c:v>
                </c:pt>
                <c:pt idx="4583">
                  <c:v>-2.1788487858552263E-2</c:v>
                </c:pt>
                <c:pt idx="4584">
                  <c:v>-2.1319316044247104E-2</c:v>
                </c:pt>
                <c:pt idx="4585">
                  <c:v>-2.0849620029640286E-2</c:v>
                </c:pt>
                <c:pt idx="4586">
                  <c:v>-2.037939809099153E-2</c:v>
                </c:pt>
                <c:pt idx="4587">
                  <c:v>-1.990864849425885E-2</c:v>
                </c:pt>
                <c:pt idx="4588">
                  <c:v>-1.9437369495012555E-2</c:v>
                </c:pt>
                <c:pt idx="4589">
                  <c:v>-1.8965559338346392E-2</c:v>
                </c:pt>
                <c:pt idx="4590">
                  <c:v>-1.8493216258789597E-2</c:v>
                </c:pt>
                <c:pt idx="4591">
                  <c:v>-1.8020338480217078E-2</c:v>
                </c:pt>
                <c:pt idx="4592">
                  <c:v>-1.7546924215759097E-2</c:v>
                </c:pt>
                <c:pt idx="4593">
                  <c:v>-1.707297166770921E-2</c:v>
                </c:pt>
                <c:pt idx="4594">
                  <c:v>-1.6598479027431719E-2</c:v>
                </c:pt>
                <c:pt idx="4595">
                  <c:v>-1.6123444475268579E-2</c:v>
                </c:pt>
                <c:pt idx="4596">
                  <c:v>-1.5647866180444035E-2</c:v>
                </c:pt>
                <c:pt idx="4597">
                  <c:v>-1.5171742300969054E-2</c:v>
                </c:pt>
                <c:pt idx="4598">
                  <c:v>-1.469507098354488E-2</c:v>
                </c:pt>
                <c:pt idx="4599">
                  <c:v>-1.4217850363464939E-2</c:v>
                </c:pt>
                <c:pt idx="4600">
                  <c:v>-1.3740078564515763E-2</c:v>
                </c:pt>
                <c:pt idx="4601">
                  <c:v>-1.3261753698876933E-2</c:v>
                </c:pt>
                <c:pt idx="4602">
                  <c:v>-1.2782873867020246E-2</c:v>
                </c:pt>
                <c:pt idx="4603">
                  <c:v>-1.2303437157606753E-2</c:v>
                </c:pt>
                <c:pt idx="4604">
                  <c:v>-1.1823441647383618E-2</c:v>
                </c:pt>
                <c:pt idx="4605">
                  <c:v>-1.1342885401079713E-2</c:v>
                </c:pt>
                <c:pt idx="4606">
                  <c:v>-1.0861766471299258E-2</c:v>
                </c:pt>
                <c:pt idx="4607">
                  <c:v>-1.0380082898414794E-2</c:v>
                </c:pt>
                <c:pt idx="4608">
                  <c:v>-9.8978327104590758E-3</c:v>
                </c:pt>
                <c:pt idx="4609">
                  <c:v>-9.4150139230159136E-3</c:v>
                </c:pt>
                <c:pt idx="4610">
                  <c:v>-8.9316245391086197E-3</c:v>
                </c:pt>
                <c:pt idx="4611">
                  <c:v>-8.4476625490880267E-3</c:v>
                </c:pt>
                <c:pt idx="4612">
                  <c:v>-7.9631259305202387E-3</c:v>
                </c:pt>
                <c:pt idx="4613">
                  <c:v>-7.4780126480703838E-3</c:v>
                </c:pt>
                <c:pt idx="4614">
                  <c:v>-6.9923206533876181E-3</c:v>
                </c:pt>
                <c:pt idx="4615">
                  <c:v>-6.5060478849877585E-3</c:v>
                </c:pt>
                <c:pt idx="4616">
                  <c:v>-6.0191922681341412E-3</c:v>
                </c:pt>
                <c:pt idx="4617">
                  <c:v>-5.5317517147176606E-3</c:v>
                </c:pt>
                <c:pt idx="4618">
                  <c:v>-5.0437241231353035E-3</c:v>
                </c:pt>
                <c:pt idx="4619">
                  <c:v>-4.5551073781677515E-3</c:v>
                </c:pt>
                <c:pt idx="4620">
                  <c:v>-4.0658993508540017E-3</c:v>
                </c:pt>
                <c:pt idx="4621">
                  <c:v>-3.5760978983659475E-3</c:v>
                </c:pt>
                <c:pt idx="4622">
                  <c:v>-3.0857008638816102E-3</c:v>
                </c:pt>
                <c:pt idx="4623">
                  <c:v>-2.594706076455457E-3</c:v>
                </c:pt>
                <c:pt idx="4624">
                  <c:v>-2.1031113508883409E-3</c:v>
                </c:pt>
                <c:pt idx="4625">
                  <c:v>-1.6109144875953816E-3</c:v>
                </c:pt>
                <c:pt idx="4626">
                  <c:v>-1.1181132724733089E-3</c:v>
                </c:pt>
                <c:pt idx="4627">
                  <c:v>-6.2470547676397035E-4</c:v>
                </c:pt>
                <c:pt idx="4628">
                  <c:v>-1.3068885691834215E-4</c:v>
                </c:pt>
                <c:pt idx="4629">
                  <c:v>3.6393884554139434E-4</c:v>
                </c:pt>
                <c:pt idx="4630">
                  <c:v>8.591799041629915E-4</c:v>
                </c:pt>
                <c:pt idx="4631">
                  <c:v>1.3550366077053509E-3</c:v>
                </c:pt>
                <c:pt idx="4632">
                  <c:v>1.8515112602816755E-3</c:v>
                </c:pt>
                <c:pt idx="4633">
                  <c:v>2.3486061815054088E-3</c:v>
                </c:pt>
                <c:pt idx="4634">
                  <c:v>2.8463237066369885E-3</c:v>
                </c:pt>
                <c:pt idx="4635">
                  <c:v>3.3446661867324191E-3</c:v>
                </c:pt>
                <c:pt idx="4636">
                  <c:v>3.8436359887940507E-3</c:v>
                </c:pt>
                <c:pt idx="4637">
                  <c:v>4.3432354959233345E-3</c:v>
                </c:pt>
                <c:pt idx="4638">
                  <c:v>4.8434671074752056E-3</c:v>
                </c:pt>
                <c:pt idx="4639">
                  <c:v>5.3443332392136989E-3</c:v>
                </c:pt>
                <c:pt idx="4640">
                  <c:v>5.8458363234712499E-3</c:v>
                </c:pt>
                <c:pt idx="4641">
                  <c:v>6.3479788093084603E-3</c:v>
                </c:pt>
                <c:pt idx="4642">
                  <c:v>6.8507631626755208E-3</c:v>
                </c:pt>
                <c:pt idx="4643">
                  <c:v>7.3541918665781742E-3</c:v>
                </c:pt>
                <c:pt idx="4644">
                  <c:v>7.8582674212425881E-3</c:v>
                </c:pt>
                <c:pt idx="4645">
                  <c:v>8.3629923442846421E-3</c:v>
                </c:pt>
                <c:pt idx="4646">
                  <c:v>8.8683691708794504E-3</c:v>
                </c:pt>
                <c:pt idx="4647">
                  <c:v>9.3744004539355313E-3</c:v>
                </c:pt>
                <c:pt idx="4648">
                  <c:v>9.8810887642689291E-3</c:v>
                </c:pt>
                <c:pt idx="4649">
                  <c:v>1.0388436690779636E-2</c:v>
                </c:pt>
                <c:pt idx="4650">
                  <c:v>1.0896446840632526E-2</c:v>
                </c:pt>
                <c:pt idx="4651">
                  <c:v>1.1405121839438079E-2</c:v>
                </c:pt>
                <c:pt idx="4652">
                  <c:v>1.1914464331436834E-2</c:v>
                </c:pt>
                <c:pt idx="4653">
                  <c:v>1.2424476979684988E-2</c:v>
                </c:pt>
                <c:pt idx="4654">
                  <c:v>1.293516246624459E-2</c:v>
                </c:pt>
                <c:pt idx="4655">
                  <c:v>1.3446523492374133E-2</c:v>
                </c:pt>
                <c:pt idx="4656">
                  <c:v>1.3958562778721529E-2</c:v>
                </c:pt>
                <c:pt idx="4657">
                  <c:v>1.4471283065521982E-2</c:v>
                </c:pt>
                <c:pt idx="4658">
                  <c:v>1.4984687112796003E-2</c:v>
                </c:pt>
                <c:pt idx="4659">
                  <c:v>1.5498777700550338E-2</c:v>
                </c:pt>
                <c:pt idx="4660">
                  <c:v>1.6013557628983419E-2</c:v>
                </c:pt>
                <c:pt idx="4661">
                  <c:v>1.6529029718691208E-2</c:v>
                </c:pt>
                <c:pt idx="4662">
                  <c:v>1.7045196810877249E-2</c:v>
                </c:pt>
                <c:pt idx="4663">
                  <c:v>1.756206176756445E-2</c:v>
                </c:pt>
                <c:pt idx="4664">
                  <c:v>1.8079627471811056E-2</c:v>
                </c:pt>
                <c:pt idx="4665">
                  <c:v>1.8597896827928229E-2</c:v>
                </c:pt>
                <c:pt idx="4666">
                  <c:v>1.9116872761700678E-2</c:v>
                </c:pt>
                <c:pt idx="4667">
                  <c:v>1.9636558220611552E-2</c:v>
                </c:pt>
                <c:pt idx="4668">
                  <c:v>2.0156956174068805E-2</c:v>
                </c:pt>
                <c:pt idx="4669">
                  <c:v>2.0678069613635271E-2</c:v>
                </c:pt>
                <c:pt idx="4670">
                  <c:v>2.1199901553261659E-2</c:v>
                </c:pt>
                <c:pt idx="4671">
                  <c:v>2.1722455029523205E-2</c:v>
                </c:pt>
                <c:pt idx="4672">
                  <c:v>2.2245733101859358E-2</c:v>
                </c:pt>
                <c:pt idx="4673">
                  <c:v>2.2769738852816031E-2</c:v>
                </c:pt>
                <c:pt idx="4674">
                  <c:v>2.3294475388292352E-2</c:v>
                </c:pt>
                <c:pt idx="4675">
                  <c:v>2.3819945837790079E-2</c:v>
                </c:pt>
                <c:pt idx="4676">
                  <c:v>2.4346153354665941E-2</c:v>
                </c:pt>
                <c:pt idx="4677">
                  <c:v>2.4873101116389441E-2</c:v>
                </c:pt>
                <c:pt idx="4678">
                  <c:v>2.5400792324801913E-2</c:v>
                </c:pt>
                <c:pt idx="4679">
                  <c:v>2.5929230206380573E-2</c:v>
                </c:pt>
                <c:pt idx="4680">
                  <c:v>2.6458418012505685E-2</c:v>
                </c:pt>
                <c:pt idx="4681">
                  <c:v>2.6988359019732212E-2</c:v>
                </c:pt>
                <c:pt idx="4682">
                  <c:v>2.7519056530064503E-2</c:v>
                </c:pt>
                <c:pt idx="4683">
                  <c:v>2.8050513871234663E-2</c:v>
                </c:pt>
                <c:pt idx="4684">
                  <c:v>2.8582734396986265E-2</c:v>
                </c:pt>
                <c:pt idx="4685">
                  <c:v>2.9115721487360535E-2</c:v>
                </c:pt>
                <c:pt idx="4686">
                  <c:v>2.9649478548987293E-2</c:v>
                </c:pt>
                <c:pt idx="4687">
                  <c:v>3.0184009015380295E-2</c:v>
                </c:pt>
                <c:pt idx="4688">
                  <c:v>3.071931634723642E-2</c:v>
                </c:pt>
                <c:pt idx="4689">
                  <c:v>3.1255404032739249E-2</c:v>
                </c:pt>
                <c:pt idx="4690">
                  <c:v>3.1792275587866806E-2</c:v>
                </c:pt>
                <c:pt idx="4691">
                  <c:v>3.2329934556704493E-2</c:v>
                </c:pt>
                <c:pt idx="4692">
                  <c:v>3.2868384511761863E-2</c:v>
                </c:pt>
                <c:pt idx="4693">
                  <c:v>3.3407629054293821E-2</c:v>
                </c:pt>
                <c:pt idx="4694">
                  <c:v>3.3947671814627739E-2</c:v>
                </c:pt>
                <c:pt idx="4695">
                  <c:v>3.4488516452494108E-2</c:v>
                </c:pt>
                <c:pt idx="4696">
                  <c:v>3.5030166657362617E-2</c:v>
                </c:pt>
                <c:pt idx="4697">
                  <c:v>3.5572626148782586E-2</c:v>
                </c:pt>
                <c:pt idx="4698">
                  <c:v>3.6115898676729964E-2</c:v>
                </c:pt>
                <c:pt idx="4699">
                  <c:v>3.6659988021957919E-2</c:v>
                </c:pt>
                <c:pt idx="4700">
                  <c:v>3.7204897996352793E-2</c:v>
                </c:pt>
                <c:pt idx="4701">
                  <c:v>3.7750632443296739E-2</c:v>
                </c:pt>
                <c:pt idx="4702">
                  <c:v>3.8297195238034376E-2</c:v>
                </c:pt>
                <c:pt idx="4703">
                  <c:v>3.8844590288045204E-2</c:v>
                </c:pt>
                <c:pt idx="4704">
                  <c:v>3.9392821533422495E-2</c:v>
                </c:pt>
                <c:pt idx="4705">
                  <c:v>3.9941892947257064E-2</c:v>
                </c:pt>
                <c:pt idx="4706">
                  <c:v>4.0491808536027588E-2</c:v>
                </c:pt>
                <c:pt idx="4707">
                  <c:v>4.1042572339995129E-2</c:v>
                </c:pt>
                <c:pt idx="4708">
                  <c:v>4.1594188433607064E-2</c:v>
                </c:pt>
                <c:pt idx="4709">
                  <c:v>4.2146660925904016E-2</c:v>
                </c:pt>
                <c:pt idx="4710">
                  <c:v>4.2699993960933789E-2</c:v>
                </c:pt>
                <c:pt idx="4711">
                  <c:v>4.3254191718173608E-2</c:v>
                </c:pt>
                <c:pt idx="4712">
                  <c:v>4.3809258412956763E-2</c:v>
                </c:pt>
                <c:pt idx="4713">
                  <c:v>4.4365198296905939E-2</c:v>
                </c:pt>
                <c:pt idx="4714">
                  <c:v>4.4922015658375544E-2</c:v>
                </c:pt>
                <c:pt idx="4715">
                  <c:v>4.5479714822898337E-2</c:v>
                </c:pt>
                <c:pt idx="4716">
                  <c:v>4.6038300153641028E-2</c:v>
                </c:pt>
                <c:pt idx="4717">
                  <c:v>4.6597776051865249E-2</c:v>
                </c:pt>
                <c:pt idx="4718">
                  <c:v>4.7158146957397847E-2</c:v>
                </c:pt>
                <c:pt idx="4719">
                  <c:v>4.7719417349107868E-2</c:v>
                </c:pt>
                <c:pt idx="4720">
                  <c:v>4.8281591745389506E-2</c:v>
                </c:pt>
                <c:pt idx="4721">
                  <c:v>4.8844674704656373E-2</c:v>
                </c:pt>
                <c:pt idx="4722">
                  <c:v>4.9408670825840106E-2</c:v>
                </c:pt>
                <c:pt idx="4723">
                  <c:v>4.9973584748899576E-2</c:v>
                </c:pt>
                <c:pt idx="4724">
                  <c:v>5.0539421155336064E-2</c:v>
                </c:pt>
                <c:pt idx="4725">
                  <c:v>5.1106184768719795E-2</c:v>
                </c:pt>
                <c:pt idx="4726">
                  <c:v>5.1673880355222537E-2</c:v>
                </c:pt>
                <c:pt idx="4727">
                  <c:v>5.2242512724159203E-2</c:v>
                </c:pt>
                <c:pt idx="4728">
                  <c:v>5.2812086728540285E-2</c:v>
                </c:pt>
                <c:pt idx="4729">
                  <c:v>5.3382607265631245E-2</c:v>
                </c:pt>
                <c:pt idx="4730">
                  <c:v>5.3954079277521952E-2</c:v>
                </c:pt>
                <c:pt idx="4731">
                  <c:v>5.4526507751706157E-2</c:v>
                </c:pt>
                <c:pt idx="4732">
                  <c:v>5.5099897721669955E-2</c:v>
                </c:pt>
                <c:pt idx="4733">
                  <c:v>5.5674254267490425E-2</c:v>
                </c:pt>
                <c:pt idx="4734">
                  <c:v>5.6249582516443471E-2</c:v>
                </c:pt>
                <c:pt idx="4735">
                  <c:v>5.682588764362391E-2</c:v>
                </c:pt>
                <c:pt idx="4736">
                  <c:v>5.7403174872574285E-2</c:v>
                </c:pt>
                <c:pt idx="4737">
                  <c:v>5.7981449475924228E-2</c:v>
                </c:pt>
                <c:pt idx="4738">
                  <c:v>5.8560716776043291E-2</c:v>
                </c:pt>
                <c:pt idx="4739">
                  <c:v>5.9140982145701397E-2</c:v>
                </c:pt>
                <c:pt idx="4740">
                  <c:v>5.9722251008742754E-2</c:v>
                </c:pt>
                <c:pt idx="4741">
                  <c:v>6.0304528840771955E-2</c:v>
                </c:pt>
                <c:pt idx="4742">
                  <c:v>6.0887821169850365E-2</c:v>
                </c:pt>
                <c:pt idx="4743">
                  <c:v>6.1472133577205941E-2</c:v>
                </c:pt>
                <c:pt idx="4744">
                  <c:v>6.2057471697953524E-2</c:v>
                </c:pt>
                <c:pt idx="4745">
                  <c:v>6.2643841221831073E-2</c:v>
                </c:pt>
                <c:pt idx="4746">
                  <c:v>6.323124789394588E-2</c:v>
                </c:pt>
                <c:pt idx="4747">
                  <c:v>6.3819697515534735E-2</c:v>
                </c:pt>
                <c:pt idx="4748">
                  <c:v>6.4409195944738734E-2</c:v>
                </c:pt>
                <c:pt idx="4749">
                  <c:v>6.4999749097391077E-2</c:v>
                </c:pt>
                <c:pt idx="4750">
                  <c:v>6.5591362947818144E-2</c:v>
                </c:pt>
                <c:pt idx="4751">
                  <c:v>6.6184043529656178E-2</c:v>
                </c:pt>
                <c:pt idx="4752">
                  <c:v>6.6777796936683148E-2</c:v>
                </c:pt>
                <c:pt idx="4753">
                  <c:v>6.7372629323663627E-2</c:v>
                </c:pt>
                <c:pt idx="4754">
                  <c:v>6.7968546907211005E-2</c:v>
                </c:pt>
                <c:pt idx="4755">
                  <c:v>6.8565555966664693E-2</c:v>
                </c:pt>
                <c:pt idx="4756">
                  <c:v>6.9163662844983737E-2</c:v>
                </c:pt>
                <c:pt idx="4757">
                  <c:v>6.976287394965501E-2</c:v>
                </c:pt>
                <c:pt idx="4758">
                  <c:v>7.0363195753622668E-2</c:v>
                </c:pt>
                <c:pt idx="4759">
                  <c:v>7.0964634796229525E-2</c:v>
                </c:pt>
                <c:pt idx="4760">
                  <c:v>7.1567197684179573E-2</c:v>
                </c:pt>
                <c:pt idx="4761">
                  <c:v>7.2170891092516856E-2</c:v>
                </c:pt>
                <c:pt idx="4762">
                  <c:v>7.2775721765624218E-2</c:v>
                </c:pt>
                <c:pt idx="4763">
                  <c:v>7.3381696518239614E-2</c:v>
                </c:pt>
                <c:pt idx="4764">
                  <c:v>7.3988822236491045E-2</c:v>
                </c:pt>
                <c:pt idx="4765">
                  <c:v>7.4597105878954142E-2</c:v>
                </c:pt>
                <c:pt idx="4766">
                  <c:v>7.5206554477727075E-2</c:v>
                </c:pt>
                <c:pt idx="4767">
                  <c:v>7.5817175139526127E-2</c:v>
                </c:pt>
                <c:pt idx="4768">
                  <c:v>7.6428975046806027E-2</c:v>
                </c:pt>
                <c:pt idx="4769">
                  <c:v>7.7041961458896954E-2</c:v>
                </c:pt>
                <c:pt idx="4770">
                  <c:v>7.7656141713167162E-2</c:v>
                </c:pt>
                <c:pt idx="4771">
                  <c:v>7.8271523226206743E-2</c:v>
                </c:pt>
                <c:pt idx="4772">
                  <c:v>7.8888113495036077E-2</c:v>
                </c:pt>
                <c:pt idx="4773">
                  <c:v>7.9505920098336028E-2</c:v>
                </c:pt>
                <c:pt idx="4774">
                  <c:v>8.0124950697704492E-2</c:v>
                </c:pt>
                <c:pt idx="4775">
                  <c:v>8.0745213038936295E-2</c:v>
                </c:pt>
                <c:pt idx="4776">
                  <c:v>8.1366714953330338E-2</c:v>
                </c:pt>
                <c:pt idx="4777">
                  <c:v>8.1989464359021838E-2</c:v>
                </c:pt>
                <c:pt idx="4778">
                  <c:v>8.2613469262340797E-2</c:v>
                </c:pt>
                <c:pt idx="4779">
                  <c:v>8.3238737759199988E-2</c:v>
                </c:pt>
                <c:pt idx="4780">
                  <c:v>8.3865278036510255E-2</c:v>
                </c:pt>
                <c:pt idx="4781">
                  <c:v>8.4493098373622857E-2</c:v>
                </c:pt>
                <c:pt idx="4782">
                  <c:v>8.5122207143804654E-2</c:v>
                </c:pt>
                <c:pt idx="4783">
                  <c:v>8.5752612815742174E-2</c:v>
                </c:pt>
                <c:pt idx="4784">
                  <c:v>8.6384323955075393E-2</c:v>
                </c:pt>
                <c:pt idx="4785">
                  <c:v>8.7017349225966684E-2</c:v>
                </c:pt>
                <c:pt idx="4786">
                  <c:v>8.7651697392699693E-2</c:v>
                </c:pt>
                <c:pt idx="4787">
                  <c:v>8.8287377321313087E-2</c:v>
                </c:pt>
                <c:pt idx="4788">
                  <c:v>8.8924397981268402E-2</c:v>
                </c:pt>
                <c:pt idx="4789">
                  <c:v>8.9562768447153912E-2</c:v>
                </c:pt>
                <c:pt idx="4790">
                  <c:v>9.0202497900424922E-2</c:v>
                </c:pt>
                <c:pt idx="4791">
                  <c:v>9.0843595631178178E-2</c:v>
                </c:pt>
                <c:pt idx="4792">
                  <c:v>9.1486071039970487E-2</c:v>
                </c:pt>
                <c:pt idx="4793">
                  <c:v>9.2129933639670925E-2</c:v>
                </c:pt>
                <c:pt idx="4794">
                  <c:v>9.2775193057356001E-2</c:v>
                </c:pt>
                <c:pt idx="4795">
                  <c:v>9.3421859036245919E-2</c:v>
                </c:pt>
                <c:pt idx="4796">
                  <c:v>9.4069941437683366E-2</c:v>
                </c:pt>
                <c:pt idx="4797">
                  <c:v>9.4719450243155576E-2</c:v>
                </c:pt>
                <c:pt idx="4798">
                  <c:v>9.5370395556360538E-2</c:v>
                </c:pt>
                <c:pt idx="4799">
                  <c:v>9.6022787605320986E-2</c:v>
                </c:pt>
                <c:pt idx="4800">
                  <c:v>9.6676636744544603E-2</c:v>
                </c:pt>
                <c:pt idx="4801">
                  <c:v>9.7331953457231668E-2</c:v>
                </c:pt>
                <c:pt idx="4802">
                  <c:v>9.7988748357535141E-2</c:v>
                </c:pt>
                <c:pt idx="4803">
                  <c:v>9.8647032192870659E-2</c:v>
                </c:pt>
                <c:pt idx="4804">
                  <c:v>9.9306815846278235E-2</c:v>
                </c:pt>
                <c:pt idx="4805">
                  <c:v>9.9968110338840219E-2</c:v>
                </c:pt>
                <c:pt idx="4806">
                  <c:v>0.10063092683215367</c:v>
                </c:pt>
                <c:pt idx="4807">
                  <c:v>0.10129527663086092</c:v>
                </c:pt>
                <c:pt idx="4808">
                  <c:v>0.10196117118523768</c:v>
                </c:pt>
                <c:pt idx="4809">
                  <c:v>0.10262862209384364</c:v>
                </c:pt>
                <c:pt idx="4810">
                  <c:v>0.10329764110623463</c:v>
                </c:pt>
                <c:pt idx="4811">
                  <c:v>0.10396824012573765</c:v>
                </c:pt>
                <c:pt idx="4812">
                  <c:v>0.10464043121229448</c:v>
                </c:pt>
                <c:pt idx="4813">
                  <c:v>0.10531422658537226</c:v>
                </c:pt>
                <c:pt idx="4814">
                  <c:v>0.10598963862694265</c:v>
                </c:pt>
                <c:pt idx="4815">
                  <c:v>0.10666667988453507</c:v>
                </c:pt>
                <c:pt idx="4816">
                  <c:v>0.10734536307436318</c:v>
                </c:pt>
                <c:pt idx="4817">
                  <c:v>0.10802570108452862</c:v>
                </c:pt>
                <c:pt idx="4818">
                  <c:v>0.10870770697830145</c:v>
                </c:pt>
                <c:pt idx="4819">
                  <c:v>0.10939139399748483</c:v>
                </c:pt>
                <c:pt idx="4820">
                  <c:v>0.11007677556586025</c:v>
                </c:pt>
                <c:pt idx="4821">
                  <c:v>0.1107638652927211</c:v>
                </c:pt>
                <c:pt idx="4822">
                  <c:v>0.11145267697649318</c:v>
                </c:pt>
                <c:pt idx="4823">
                  <c:v>0.11214322460844875</c:v>
                </c:pt>
                <c:pt idx="4824">
                  <c:v>0.11283552237651397</c:v>
                </c:pt>
                <c:pt idx="4825">
                  <c:v>0.11352958466917171</c:v>
                </c:pt>
                <c:pt idx="4826">
                  <c:v>0.11422542607946948</c:v>
                </c:pt>
                <c:pt idx="4827">
                  <c:v>0.11492306140912635</c:v>
                </c:pt>
                <c:pt idx="4828">
                  <c:v>0.11562250567274779</c:v>
                </c:pt>
                <c:pt idx="4829">
                  <c:v>0.11632377410215365</c:v>
                </c:pt>
                <c:pt idx="4830">
                  <c:v>0.11702688215081609</c:v>
                </c:pt>
                <c:pt idx="4831">
                  <c:v>0.11773184549841731</c:v>
                </c:pt>
                <c:pt idx="4832">
                  <c:v>0.1184386800555273</c:v>
                </c:pt>
                <c:pt idx="4833">
                  <c:v>0.11914740196840851</c:v>
                </c:pt>
                <c:pt idx="4834">
                  <c:v>0.11985802762394919</c:v>
                </c:pt>
                <c:pt idx="4835">
                  <c:v>0.12057057365472827</c:v>
                </c:pt>
                <c:pt idx="4836">
                  <c:v>0.12128505694422348</c:v>
                </c:pt>
                <c:pt idx="4837">
                  <c:v>0.12200149463215658</c:v>
                </c:pt>
                <c:pt idx="4838">
                  <c:v>0.12271990411999015</c:v>
                </c:pt>
                <c:pt idx="4839">
                  <c:v>0.12344030307657615</c:v>
                </c:pt>
                <c:pt idx="4840">
                  <c:v>0.12416270944396095</c:v>
                </c:pt>
                <c:pt idx="4841">
                  <c:v>0.12488714144335558</c:v>
                </c:pt>
                <c:pt idx="4842">
                  <c:v>0.12561361758127326</c:v>
                </c:pt>
                <c:pt idx="4843">
                  <c:v>0.1263421566558432</c:v>
                </c:pt>
                <c:pt idx="4844">
                  <c:v>0.12707277776330519</c:v>
                </c:pt>
                <c:pt idx="4845">
                  <c:v>0.12780550030468962</c:v>
                </c:pt>
                <c:pt idx="4846">
                  <c:v>0.12854034399269415</c:v>
                </c:pt>
                <c:pt idx="4847">
                  <c:v>0.1292773288587602</c:v>
                </c:pt>
                <c:pt idx="4848">
                  <c:v>0.13001647526035753</c:v>
                </c:pt>
                <c:pt idx="4849">
                  <c:v>0.13075780388848332</c:v>
                </c:pt>
                <c:pt idx="4850">
                  <c:v>0.13150133577538806</c:v>
                </c:pt>
                <c:pt idx="4851">
                  <c:v>0.13224709230253015</c:v>
                </c:pt>
                <c:pt idx="4852">
                  <c:v>0.13299509520877179</c:v>
                </c:pt>
                <c:pt idx="4853">
                  <c:v>0.13374536659882474</c:v>
                </c:pt>
                <c:pt idx="4854">
                  <c:v>0.1344979289519547</c:v>
                </c:pt>
                <c:pt idx="4855">
                  <c:v>0.13525280513095217</c:v>
                </c:pt>
                <c:pt idx="4856">
                  <c:v>0.13601001839138435</c:v>
                </c:pt>
                <c:pt idx="4857">
                  <c:v>0.13676959239113542</c:v>
                </c:pt>
                <c:pt idx="4858">
                  <c:v>0.13753155120024674</c:v>
                </c:pt>
                <c:pt idx="4859">
                  <c:v>0.13829591931106763</c:v>
                </c:pt>
                <c:pt idx="4860">
                  <c:v>0.13906272164873437</c:v>
                </c:pt>
                <c:pt idx="4861">
                  <c:v>0.13983198358198257</c:v>
                </c:pt>
                <c:pt idx="4862">
                  <c:v>0.14060373093430983</c:v>
                </c:pt>
                <c:pt idx="4863">
                  <c:v>0.1413779899955053</c:v>
                </c:pt>
                <c:pt idx="4864">
                  <c:v>0.14215478753355559</c:v>
                </c:pt>
                <c:pt idx="4865">
                  <c:v>0.14293415080694513</c:v>
                </c:pt>
                <c:pt idx="4866">
                  <c:v>0.143716107577369</c:v>
                </c:pt>
                <c:pt idx="4867">
                  <c:v>0.14450068612286998</c:v>
                </c:pt>
                <c:pt idx="4868">
                  <c:v>0.14528791525142201</c:v>
                </c:pt>
                <c:pt idx="4869">
                  <c:v>0.14607782431497643</c:v>
                </c:pt>
                <c:pt idx="4870">
                  <c:v>0.14687044322399237</c:v>
                </c:pt>
                <c:pt idx="4871">
                  <c:v>0.14766580246246891</c:v>
                </c:pt>
                <c:pt idx="4872">
                  <c:v>0.14846393310350109</c:v>
                </c:pt>
                <c:pt idx="4873">
                  <c:v>0.14926486682538703</c:v>
                </c:pt>
                <c:pt idx="4874">
                  <c:v>0.15006863592830325</c:v>
                </c:pt>
                <c:pt idx="4875">
                  <c:v>0.15087527335157561</c:v>
                </c:pt>
                <c:pt idx="4876">
                  <c:v>0.15168481269157347</c:v>
                </c:pt>
                <c:pt idx="4877">
                  <c:v>0.15249728822025591</c:v>
                </c:pt>
                <c:pt idx="4878">
                  <c:v>0.15331273490439298</c:v>
                </c:pt>
                <c:pt idx="4879">
                  <c:v>0.15413118842549914</c:v>
                </c:pt>
                <c:pt idx="4880">
                  <c:v>0.15495268520050887</c:v>
                </c:pt>
                <c:pt idx="4881">
                  <c:v>0.15577726240322767</c:v>
                </c:pt>
                <c:pt idx="4882">
                  <c:v>0.15660495798659327</c:v>
                </c:pt>
                <c:pt idx="4883">
                  <c:v>0.15743581070579088</c:v>
                </c:pt>
                <c:pt idx="4884">
                  <c:v>0.1582698601422555</c:v>
                </c:pt>
                <c:pt idx="4885">
                  <c:v>0.15910714672860574</c:v>
                </c:pt>
                <c:pt idx="4886">
                  <c:v>0.15994771177455558</c:v>
                </c:pt>
                <c:pt idx="4887">
                  <c:v>0.16079159749385227</c:v>
                </c:pt>
                <c:pt idx="4888">
                  <c:v>0.16163884703228351</c:v>
                </c:pt>
                <c:pt idx="4889">
                  <c:v>0.16248950449681418</c:v>
                </c:pt>
                <c:pt idx="4890">
                  <c:v>0.16334361498590702</c:v>
                </c:pt>
                <c:pt idx="4891">
                  <c:v>0.16420122462108255</c:v>
                </c:pt>
                <c:pt idx="4892">
                  <c:v>0.1650623805797837</c:v>
                </c:pt>
                <c:pt idx="4893">
                  <c:v>0.16592713112961419</c:v>
                </c:pt>
                <c:pt idx="4894">
                  <c:v>0.16679552566401654</c:v>
                </c:pt>
                <c:pt idx="4895">
                  <c:v>0.16766761473946734</c:v>
                </c:pt>
                <c:pt idx="4896">
                  <c:v>0.16854345011426811</c:v>
                </c:pt>
                <c:pt idx="4897">
                  <c:v>0.1694230847890206</c:v>
                </c:pt>
                <c:pt idx="4898">
                  <c:v>0.17030657304886729</c:v>
                </c:pt>
                <c:pt idx="4899">
                  <c:v>0.1711939705076031</c:v>
                </c:pt>
                <c:pt idx="4900">
                  <c:v>0.17208533415375324</c:v>
                </c:pt>
                <c:pt idx="4901">
                  <c:v>0.17298072239872894</c:v>
                </c:pt>
                <c:pt idx="4902">
                  <c:v>0.17388019512717487</c:v>
                </c:pt>
                <c:pt idx="4903">
                  <c:v>0.17478381374963151</c:v>
                </c:pt>
                <c:pt idx="4904">
                  <c:v>0.1756916412576478</c:v>
                </c:pt>
                <c:pt idx="4905">
                  <c:v>0.17660374228147835</c:v>
                </c:pt>
                <c:pt idx="4906">
                  <c:v>0.17752018315051918</c:v>
                </c:pt>
                <c:pt idx="4907">
                  <c:v>0.17844103195664546</c:v>
                </c:pt>
                <c:pt idx="4908">
                  <c:v>0.17936635862061376</c:v>
                </c:pt>
                <c:pt idx="4909">
                  <c:v>0.18029623496172212</c:v>
                </c:pt>
                <c:pt idx="4910">
                  <c:v>0.18123073477092289</c:v>
                </c:pt>
                <c:pt idx="4911">
                  <c:v>0.18216993388759425</c:v>
                </c:pt>
                <c:pt idx="4912">
                  <c:v>0.18311391028020443</c:v>
                </c:pt>
                <c:pt idx="4913">
                  <c:v>0.18406274413110782</c:v>
                </c:pt>
                <c:pt idx="4914">
                  <c:v>0.18501651792573748</c:v>
                </c:pt>
                <c:pt idx="4915">
                  <c:v>0.18597531654647431</c:v>
                </c:pt>
                <c:pt idx="4916">
                  <c:v>0.18693922737149521</c:v>
                </c:pt>
                <c:pt idx="4917">
                  <c:v>0.18790834037893164</c:v>
                </c:pt>
                <c:pt idx="4918">
                  <c:v>0.18888274825668655</c:v>
                </c:pt>
                <c:pt idx="4919">
                  <c:v>0.18986254651828932</c:v>
                </c:pt>
                <c:pt idx="4920">
                  <c:v>0.19084783362520949</c:v>
                </c:pt>
                <c:pt idx="4921">
                  <c:v>0.19183871111605921</c:v>
                </c:pt>
                <c:pt idx="4922">
                  <c:v>0.1928352837431804</c:v>
                </c:pt>
                <c:pt idx="4923">
                  <c:v>0.19383765961712721</c:v>
                </c:pt>
                <c:pt idx="4924">
                  <c:v>0.19484595035961805</c:v>
                </c:pt>
                <c:pt idx="4925">
                  <c:v>0.19586027126556532</c:v>
                </c:pt>
                <c:pt idx="4926">
                  <c:v>0.19688074147485399</c:v>
                </c:pt>
                <c:pt idx="4927">
                  <c:v>0.19790748415459625</c:v>
                </c:pt>
                <c:pt idx="4928">
                  <c:v>0.19894062669265253</c:v>
                </c:pt>
                <c:pt idx="4929">
                  <c:v>0.19998030090328059</c:v>
                </c:pt>
                <c:pt idx="4930">
                  <c:v>0.20102664324585898</c:v>
                </c:pt>
                <c:pt idx="4931">
                  <c:v>0.20207979505771517</c:v>
                </c:pt>
                <c:pt idx="4932">
                  <c:v>0.20313990280218233</c:v>
                </c:pt>
                <c:pt idx="4933">
                  <c:v>0.20420711833312216</c:v>
                </c:pt>
                <c:pt idx="4934">
                  <c:v>0.20528159917727812</c:v>
                </c:pt>
                <c:pt idx="4935">
                  <c:v>0.20636350883593543</c:v>
                </c:pt>
                <c:pt idx="4936">
                  <c:v>0.207453017107538</c:v>
                </c:pt>
                <c:pt idx="4937">
                  <c:v>0.20855030043307254</c:v>
                </c:pt>
                <c:pt idx="4938">
                  <c:v>0.20965554226620101</c:v>
                </c:pt>
                <c:pt idx="4939">
                  <c:v>0.21076893347036219</c:v>
                </c:pt>
                <c:pt idx="4940">
                  <c:v>0.21189067274526713</c:v>
                </c:pt>
                <c:pt idx="4941">
                  <c:v>0.21302096708551185</c:v>
                </c:pt>
                <c:pt idx="4942">
                  <c:v>0.2141600322742942</c:v>
                </c:pt>
                <c:pt idx="4943">
                  <c:v>0.21530809341559318</c:v>
                </c:pt>
                <c:pt idx="4944">
                  <c:v>0.21646538550852992</c:v>
                </c:pt>
                <c:pt idx="4945">
                  <c:v>0.21763215406807254</c:v>
                </c:pt>
                <c:pt idx="4946">
                  <c:v>0.21880865579674066</c:v>
                </c:pt>
                <c:pt idx="4947">
                  <c:v>0.219995159312529</c:v>
                </c:pt>
                <c:pt idx="4948">
                  <c:v>0.2211919459389074</c:v>
                </c:pt>
                <c:pt idx="4949">
                  <c:v>0.22239931056350068</c:v>
                </c:pt>
                <c:pt idx="4950">
                  <c:v>0.22361756257288046</c:v>
                </c:pt>
                <c:pt idx="4951">
                  <c:v>0.22484702687189928</c:v>
                </c:pt>
                <c:pt idx="4952">
                  <c:v>0.22608804499708798</c:v>
                </c:pt>
                <c:pt idx="4953">
                  <c:v>0.22734097633496217</c:v>
                </c:pt>
                <c:pt idx="4954">
                  <c:v>0.22860619945757821</c:v>
                </c:pt>
                <c:pt idx="4955">
                  <c:v>0.2298841135894317</c:v>
                </c:pt>
                <c:pt idx="4956">
                  <c:v>0.23117514022184657</c:v>
                </c:pt>
                <c:pt idx="4957">
                  <c:v>0.23247972489339436</c:v>
                </c:pt>
                <c:pt idx="4958">
                  <c:v>0.23379833915771253</c:v>
                </c:pt>
                <c:pt idx="4959">
                  <c:v>0.23513148276340767</c:v>
                </c:pt>
                <c:pt idx="4960">
                  <c:v>0.23647968607467304</c:v>
                </c:pt>
                <c:pt idx="4961">
                  <c:v>0.23784351276594301</c:v>
                </c:pt>
                <c:pt idx="4962">
                  <c:v>0.2392235628294769</c:v>
                </c:pt>
                <c:pt idx="4963">
                  <c:v>0.24062047594148109</c:v>
                </c:pt>
                <c:pt idx="4964">
                  <c:v>0.24203493524045483</c:v>
                </c:pt>
                <c:pt idx="4965">
                  <c:v>0.24346767158118335</c:v>
                </c:pt>
                <c:pt idx="4966">
                  <c:v>0.24491946833970116</c:v>
                </c:pt>
                <c:pt idx="4967">
                  <c:v>0.24639116685904663</c:v>
                </c:pt>
                <c:pt idx="4968">
                  <c:v>0.24788367264347635</c:v>
                </c:pt>
                <c:pt idx="4969">
                  <c:v>0.24939796243085743</c:v>
                </c:pt>
                <c:pt idx="4970">
                  <c:v>0.25093509230039496</c:v>
                </c:pt>
                <c:pt idx="4971">
                  <c:v>0.25249620700723724</c:v>
                </c:pt>
                <c:pt idx="4972">
                  <c:v>0.25408255077881398</c:v>
                </c:pt>
                <c:pt idx="4973">
                  <c:v>0.25569547986284519</c:v>
                </c:pt>
                <c:pt idx="4974">
                  <c:v>0.25733647718748021</c:v>
                </c:pt>
                <c:pt idx="4975">
                  <c:v>0.25900716958512671</c:v>
                </c:pt>
                <c:pt idx="4976">
                  <c:v>0.26070934815023927</c:v>
                </c:pt>
                <c:pt idx="4977">
                  <c:v>0.26244499245765457</c:v>
                </c:pt>
                <c:pt idx="4978">
                  <c:v>0.26421629957594944</c:v>
                </c:pt>
                <c:pt idx="4979">
                  <c:v>0.26602571909000416</c:v>
                </c:pt>
                <c:pt idx="4980">
                  <c:v>0.26787599572800325</c:v>
                </c:pt>
                <c:pt idx="4981">
                  <c:v>0.26977022171414994</c:v>
                </c:pt>
                <c:pt idx="4982">
                  <c:v>0.27171190170533155</c:v>
                </c:pt>
                <c:pt idx="4983">
                  <c:v>0.27370503421925974</c:v>
                </c:pt>
                <c:pt idx="4984">
                  <c:v>0.27575421498206132</c:v>
                </c:pt>
                <c:pt idx="4985">
                  <c:v>0.27786476987037351</c:v>
                </c:pt>
                <c:pt idx="4986">
                  <c:v>0.28004292851703999</c:v>
                </c:pt>
                <c:pt idx="4987">
                  <c:v>0.28229605490311099</c:v>
                </c:pt>
                <c:pt idx="4988">
                  <c:v>0.28463295961868951</c:v>
                </c:pt>
                <c:pt idx="4989">
                  <c:v>0.28706433220267341</c:v>
                </c:pt>
                <c:pt idx="4990">
                  <c:v>0.28960335534342874</c:v>
                </c:pt>
                <c:pt idx="4991">
                  <c:v>0.29226660422281681</c:v>
                </c:pt>
                <c:pt idx="4992">
                  <c:v>0.29507541171845225</c:v>
                </c:pt>
                <c:pt idx="4993">
                  <c:v>0.29805803348793658</c:v>
                </c:pt>
                <c:pt idx="4994">
                  <c:v>0.30125327334047697</c:v>
                </c:pt>
                <c:pt idx="4995">
                  <c:v>0.304716990419721</c:v>
                </c:pt>
                <c:pt idx="4996">
                  <c:v>0.30853490803023809</c:v>
                </c:pt>
                <c:pt idx="4997">
                  <c:v>0.31285131557581386</c:v>
                </c:pt>
                <c:pt idx="4998">
                  <c:v>0.3179475259126564</c:v>
                </c:pt>
                <c:pt idx="4999">
                  <c:v>0.32454972543514665</c:v>
                </c:pt>
                <c:pt idx="5000">
                  <c:v>0.34030126054843085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505472"/>
        <c:axId val="120491392"/>
      </c:scatterChart>
      <c:valAx>
        <c:axId val="120466816"/>
        <c:scaling>
          <c:orientation val="minMax"/>
          <c:max val="6"/>
          <c:min val="-6"/>
        </c:scaling>
        <c:delete val="0"/>
        <c:axPos val="b"/>
        <c:majorGridlines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 (mm)</a:t>
                </a:r>
              </a:p>
            </c:rich>
          </c:tx>
          <c:layout>
            <c:manualLayout>
              <c:xMode val="edge"/>
              <c:yMode val="edge"/>
              <c:x val="0.48467598475222362"/>
              <c:y val="0.94592592592592595"/>
            </c:manualLayout>
          </c:layout>
          <c:overlay val="0"/>
        </c:title>
        <c:numFmt formatCode="0" sourceLinked="0"/>
        <c:majorTickMark val="cross"/>
        <c:minorTickMark val="none"/>
        <c:tickLblPos val="nextTo"/>
        <c:spPr>
          <a:noFill/>
          <a:ln w="19050"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20489472"/>
        <c:crosses val="autoZero"/>
        <c:crossBetween val="midCat"/>
        <c:majorUnit val="1"/>
        <c:minorUnit val="0.25"/>
      </c:valAx>
      <c:valAx>
        <c:axId val="120489472"/>
        <c:scaling>
          <c:orientation val="minMax"/>
          <c:max val="2"/>
          <c:min val="-2"/>
        </c:scaling>
        <c:delete val="0"/>
        <c:axPos val="l"/>
        <c:majorGridlines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y' (mrad)</a:t>
                </a:r>
              </a:p>
            </c:rich>
          </c:tx>
          <c:layout>
            <c:manualLayout>
              <c:xMode val="edge"/>
              <c:yMode val="edge"/>
              <c:x val="1.5247776365946633E-2"/>
              <c:y val="0.41083609498307661"/>
            </c:manualLayout>
          </c:layout>
          <c:overlay val="0"/>
        </c:title>
        <c:numFmt formatCode="0.0" sourceLinked="0"/>
        <c:majorTickMark val="cross"/>
        <c:minorTickMark val="none"/>
        <c:tickLblPos val="nextTo"/>
        <c:spPr>
          <a:noFill/>
          <a:ln w="22225"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20466816"/>
        <c:crosses val="autoZero"/>
        <c:crossBetween val="midCat"/>
      </c:valAx>
      <c:valAx>
        <c:axId val="120491392"/>
        <c:scaling>
          <c:orientation val="minMax"/>
          <c:max val="2"/>
          <c:min val="-2"/>
        </c:scaling>
        <c:delete val="1"/>
        <c:axPos val="r"/>
        <c:numFmt formatCode="0.000" sourceLinked="1"/>
        <c:majorTickMark val="out"/>
        <c:minorTickMark val="none"/>
        <c:tickLblPos val="nextTo"/>
        <c:crossAx val="120505472"/>
        <c:crosses val="max"/>
        <c:crossBetween val="midCat"/>
      </c:valAx>
      <c:valAx>
        <c:axId val="120505472"/>
        <c:scaling>
          <c:orientation val="minMax"/>
        </c:scaling>
        <c:delete val="1"/>
        <c:axPos val="b"/>
        <c:numFmt formatCode="0.000" sourceLinked="1"/>
        <c:majorTickMark val="out"/>
        <c:minorTickMark val="none"/>
        <c:tickLblPos val="nextTo"/>
        <c:crossAx val="1204913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0.20837</cdr:x>
      <cdr:y>0.03845</cdr:y>
    </cdr:from>
    <cdr:to>
      <cdr:x>0.9543</cdr:x>
      <cdr:y>0.11804</cdr:y>
    </cdr:to>
    <cdr:grpSp>
      <cdr:nvGrpSpPr>
        <cdr:cNvPr id="5" name="Group 4"/>
        <cdr:cNvGrpSpPr/>
      </cdr:nvGrpSpPr>
      <cdr:grpSpPr>
        <a:xfrm xmlns:a="http://schemas.openxmlformats.org/drawingml/2006/main">
          <a:off x="933482" y="145823"/>
          <a:ext cx="3341711" cy="301848"/>
          <a:chOff x="107958" y="107721"/>
          <a:chExt cx="3284874" cy="307777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107958" y="107721"/>
            <a:ext cx="3284874" cy="30777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vertOverflow="clip" horzOverflow="clip" wrap="none" rtlCol="0" anchor="ctr" anchorCtr="1">
            <a:spAutoFit/>
          </a:bodyPr>
          <a:lstStyle xmlns:a="http://schemas.openxmlformats.org/drawingml/2006/main"/>
          <a:p xmlns:a="http://schemas.openxmlformats.org/drawingml/2006/main"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baseline="0" dirty="0">
                <a:effectLst/>
                <a:latin typeface="+mn-lt"/>
                <a:ea typeface="+mn-ea"/>
                <a:cs typeface="+mn-cs"/>
              </a:rPr>
              <a:t>8Q24 Harmonic Content at r =        </a:t>
            </a:r>
            <a:r>
              <a:rPr lang="en-US" sz="1400" b="1" i="0" baseline="0" dirty="0" smtClean="0">
                <a:effectLst/>
                <a:latin typeface="+mn-lt"/>
                <a:ea typeface="+mn-ea"/>
                <a:cs typeface="+mn-cs"/>
              </a:rPr>
              <a:t> inches </a:t>
            </a:r>
            <a:endParaRPr lang="en-US" sz="1400" dirty="0">
              <a:effectLst/>
            </a:endParaRPr>
          </a:p>
        </cdr:txBody>
      </cdr:sp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2470860" y="192329"/>
            <a:ext cx="242611" cy="13856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vertOverflow="clip" wrap="none" rtlCol="0" anchor="ctr" anchorCtr="1"/>
          <a:lstStyle xmlns:a="http://schemas.openxmlformats.org/drawingml/2006/main"/>
          <a:p xmlns:a="http://schemas.openxmlformats.org/drawingml/2006/main">
            <a:fld id="{BA9A40BD-497E-41CE-ADCC-4951990D4A81}" type="TxLink">
              <a:rPr lang="en-US" sz="1600" b="1" i="0" u="none" strike="noStrike">
                <a:solidFill>
                  <a:srgbClr val="000000"/>
                </a:solidFill>
                <a:latin typeface="Calibri"/>
              </a:rPr>
              <a:pPr/>
              <a:t>3.0</a:t>
            </a:fld>
            <a:endParaRPr lang="en-US" sz="1200" b="1" dirty="0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0.56889</cdr:x>
      <cdr:y>0.11616</cdr:y>
    </cdr:from>
    <cdr:to>
      <cdr:x>0.95071</cdr:x>
      <cdr:y>0.20698</cdr:y>
    </cdr:to>
    <cdr:grpSp>
      <cdr:nvGrpSpPr>
        <cdr:cNvPr id="6" name="Group 5"/>
        <cdr:cNvGrpSpPr/>
      </cdr:nvGrpSpPr>
      <cdr:grpSpPr>
        <a:xfrm xmlns:a="http://schemas.openxmlformats.org/drawingml/2006/main">
          <a:off x="2647927" y="438328"/>
          <a:ext cx="1777200" cy="342709"/>
          <a:chOff x="4810125" y="657216"/>
          <a:chExt cx="2316536" cy="324303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4810125" y="657216"/>
            <a:ext cx="2316536" cy="32105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12700">
            <a:solidFill>
              <a:schemeClr val="tx1">
                <a:lumMod val="95000"/>
                <a:lumOff val="5000"/>
              </a:schemeClr>
            </a:solidFill>
          </a:ln>
          <a:effectLst xmlns:a="http://schemas.openxmlformats.org/drawingml/2006/main">
            <a:outerShdw blurRad="50800" dist="38100" dir="2700000" algn="tl" rotWithShape="0">
              <a:prstClr val="black">
                <a:alpha val="40000"/>
              </a:prstClr>
            </a:outerShdw>
          </a:effectLst>
        </cdr:spPr>
        <cdr:txBody>
          <a:bodyPr xmlns:a="http://schemas.openxmlformats.org/drawingml/2006/main" vertOverflow="clip" wrap="none" rtlCol="0">
            <a:spAutoFit/>
          </a:bodyPr>
          <a:lstStyle xmlns:a="http://schemas.openxmlformats.org/drawingml/2006/main"/>
          <a:p xmlns:a="http://schemas.openxmlformats.org/drawingml/2006/main">
            <a:r>
              <a:rPr lang="en-US" sz="1400">
                <a:latin typeface="Symbol" panose="05050102010706020507" pitchFamily="18" charset="2"/>
              </a:rPr>
              <a:t>e</a:t>
            </a:r>
            <a:r>
              <a:rPr lang="en-US" sz="1400" baseline="-25000"/>
              <a:t>x</a:t>
            </a:r>
            <a:r>
              <a:rPr lang="en-US" sz="1400"/>
              <a:t> =           </a:t>
            </a:r>
            <a:r>
              <a:rPr lang="en-US" sz="1400" baseline="0">
                <a:latin typeface="Symbol" panose="05050102010706020507" pitchFamily="18" charset="2"/>
              </a:rPr>
              <a:t>p</a:t>
            </a:r>
            <a:r>
              <a:rPr lang="en-US" sz="1400" baseline="0"/>
              <a:t> mm- mrad</a:t>
            </a:r>
            <a:r>
              <a:rPr lang="en-US" sz="1400"/>
              <a:t> </a:t>
            </a:r>
          </a:p>
        </cdr:txBody>
      </cdr:sp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5179683" y="670023"/>
            <a:ext cx="502958" cy="31149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2700">
            <a:noFill/>
          </a:ln>
          <a:effectLst xmlns:a="http://schemas.openxmlformats.org/drawingml/2006/main"/>
        </cdr:spPr>
        <cdr:txBody>
          <a:bodyPr xmlns:a="http://schemas.openxmlformats.org/drawingml/2006/main" vertOverflow="clip" wrap="none" rtlCol="0">
            <a:spAutoFit/>
          </a:bodyPr>
          <a:lstStyle xmlns:a="http://schemas.openxmlformats.org/drawingml/2006/main"/>
          <a:p xmlns:a="http://schemas.openxmlformats.org/drawingml/2006/main">
            <a:fld id="{7EB54520-AFD3-4612-B9DA-18E7AC09882C}" type="TxLink">
              <a:rPr lang="en-US" sz="1400" b="0" i="0" u="none" strike="noStrike">
                <a:solidFill>
                  <a:srgbClr val="000000"/>
                </a:solidFill>
                <a:latin typeface="Calibri"/>
              </a:rPr>
              <a:pPr/>
              <a:t>10.8</a:t>
            </a:fld>
            <a:endParaRPr lang="en-US" sz="2000" dirty="0"/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0.54918</cdr:x>
      <cdr:y>0.11364</cdr:y>
    </cdr:from>
    <cdr:to>
      <cdr:x>0.95</cdr:x>
      <cdr:y>0.1952</cdr:y>
    </cdr:to>
    <cdr:grpSp>
      <cdr:nvGrpSpPr>
        <cdr:cNvPr id="4" name="Group 3"/>
        <cdr:cNvGrpSpPr/>
      </cdr:nvGrpSpPr>
      <cdr:grpSpPr>
        <a:xfrm xmlns:a="http://schemas.openxmlformats.org/drawingml/2006/main">
          <a:off x="2510851" y="428819"/>
          <a:ext cx="1832549" cy="307766"/>
          <a:chOff x="5274808" y="657216"/>
          <a:chExt cx="1990781" cy="370718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5274808" y="657216"/>
            <a:ext cx="1990781" cy="370718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12700">
            <a:solidFill>
              <a:schemeClr val="tx1">
                <a:lumMod val="95000"/>
                <a:lumOff val="5000"/>
              </a:schemeClr>
            </a:solidFill>
          </a:ln>
          <a:effectLst xmlns:a="http://schemas.openxmlformats.org/drawingml/2006/main">
            <a:outerShdw blurRad="50800" dist="38100" dir="2700000" algn="tl" rotWithShape="0">
              <a:prstClr val="black">
                <a:alpha val="40000"/>
              </a:prstClr>
            </a:outerShdw>
          </a:effectLst>
        </cdr:spPr>
        <cdr:txBody>
          <a:bodyPr xmlns:a="http://schemas.openxmlformats.org/drawingml/2006/main" vertOverflow="clip" wrap="none" rtlCol="0">
            <a:spAutoFit/>
          </a:bodyPr>
          <a:lstStyle xmlns:a="http://schemas.openxmlformats.org/drawingml/2006/main"/>
          <a:p xmlns:a="http://schemas.openxmlformats.org/drawingml/2006/main">
            <a:r>
              <a:rPr lang="en-US" sz="1400" dirty="0" err="1" smtClean="0">
                <a:latin typeface="Symbol" panose="05050102010706020507" pitchFamily="18" charset="2"/>
              </a:rPr>
              <a:t>e</a:t>
            </a:r>
            <a:r>
              <a:rPr lang="en-US" sz="1400" baseline="-25000" dirty="0" err="1" smtClean="0"/>
              <a:t>y</a:t>
            </a:r>
            <a:r>
              <a:rPr lang="en-US" sz="1400" dirty="0" smtClean="0"/>
              <a:t> </a:t>
            </a:r>
            <a:r>
              <a:rPr lang="en-US" sz="1400" dirty="0"/>
              <a:t>=           </a:t>
            </a:r>
            <a:r>
              <a:rPr lang="en-US" sz="1400" baseline="0" dirty="0">
                <a:latin typeface="Symbol" panose="05050102010706020507" pitchFamily="18" charset="2"/>
              </a:rPr>
              <a:t>p</a:t>
            </a:r>
            <a:r>
              <a:rPr lang="en-US" sz="1400" baseline="0" dirty="0"/>
              <a:t> mm- mrad</a:t>
            </a:r>
            <a:r>
              <a:rPr lang="en-US" sz="1400" dirty="0"/>
              <a:t> </a:t>
            </a:r>
          </a:p>
        </cdr:txBody>
      </cdr:sp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5567770" y="661981"/>
            <a:ext cx="502958" cy="31149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2700">
            <a:noFill/>
          </a:ln>
          <a:effectLst xmlns:a="http://schemas.openxmlformats.org/drawingml/2006/main"/>
        </cdr:spPr>
        <cdr:txBody>
          <a:bodyPr xmlns:a="http://schemas.openxmlformats.org/drawingml/2006/main" vertOverflow="clip" wrap="none" rtlCol="0">
            <a:spAutoFit/>
          </a:bodyPr>
          <a:lstStyle xmlns:a="http://schemas.openxmlformats.org/drawingml/2006/main"/>
          <a:p xmlns:a="http://schemas.openxmlformats.org/drawingml/2006/main">
            <a:fld id="{37DF0CAA-E1EA-4B78-B165-7F1590ACD811}" type="TxLink">
              <a:rPr lang="en-US" sz="1400" b="0" i="0" u="none" strike="noStrike">
                <a:solidFill>
                  <a:srgbClr val="000000"/>
                </a:solidFill>
                <a:latin typeface="Calibri"/>
              </a:rPr>
              <a:pPr/>
              <a:t>16.2</a:t>
            </a:fld>
            <a:endParaRPr lang="en-US" sz="280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Calibri" panose="020F0502020204030204" pitchFamily="34" charset="0"/>
              </a:rPr>
              <a:t>Delivery Ring Extraction for Mu2e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r>
              <a:rPr lang="en-US" altLang="en-US" dirty="0" smtClean="0">
                <a:latin typeface="Calibri" panose="020F0502020204030204" pitchFamily="34" charset="0"/>
              </a:rPr>
              <a:t>10/6/2015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Calibri" panose="020F0502020204030204" pitchFamily="34" charset="0"/>
              </a:rPr>
              <a:t>S. Werkema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>
                <a:latin typeface="Calibri" panose="020F0502020204030204" pitchFamily="34" charset="0"/>
              </a:rPr>
              <a:pPr/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0BFB643-3B51-4A23-96A6-8ED93A064CC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067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 = Straight Section</a:t>
            </a:r>
          </a:p>
          <a:p>
            <a:r>
              <a:rPr lang="en-US" dirty="0" smtClean="0"/>
              <a:t>RFKO</a:t>
            </a:r>
            <a:r>
              <a:rPr lang="en-US" baseline="0" dirty="0" smtClean="0"/>
              <a:t> = Radio Frequency Knock Out – horizontal kicker used to heat the beam to control the rate at which beam enters the stop band about the separatrix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10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Synergia tracking model</a:t>
            </a:r>
            <a:r>
              <a:rPr lang="en-US" baseline="0" dirty="0" smtClean="0"/>
              <a:t> of Mu2e resonant extraction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6034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electro-static septum is being designed and built under a</a:t>
            </a:r>
            <a:r>
              <a:rPr lang="en-US" baseline="0" dirty="0" smtClean="0"/>
              <a:t> separate level 3 sub-project (475.05)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Proton beam goes into the page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Distribution shown is not expected beam distribution.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particles were generated for loss simulations (emphasis on high amplitude particles)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Relative intensities of extracted and circulated beam have been altered to make the extracted beam visible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107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extraction lambertson</a:t>
            </a:r>
            <a:r>
              <a:rPr lang="en-US" baseline="0" dirty="0" smtClean="0"/>
              <a:t> </a:t>
            </a:r>
            <a:r>
              <a:rPr lang="en-US" dirty="0" smtClean="0"/>
              <a:t>is being designed and built on the g-2 project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Notes: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Proton beam goes into the page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Distribution shown is not expected beam distribution.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particles were generated for loss simulations (emphasis on high amplitude particles)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Relative intensities of extracted and circulated beam have been altered to make the extracted beam visible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0110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5782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 trajectories of the present optics model come</a:t>
            </a:r>
            <a:r>
              <a:rPr lang="en-US" baseline="0" dirty="0" smtClean="0"/>
              <a:t> very close to the original calculations of Jim Morgan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9574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73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8376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565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404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11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D2Q5</a:t>
            </a:r>
            <a:r>
              <a:rPr lang="en-US" baseline="0" dirty="0" smtClean="0"/>
              <a:t> will be replaced by a 8Q24 quadrupole from BNL. 8Q24s are beamline magnets – not known for their high field quality.  This magnet is used because it has a large aperture and it is thin.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9293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057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0961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</a:t>
            </a:r>
            <a:r>
              <a:rPr lang="en-US" baseline="0" dirty="0" smtClean="0"/>
              <a:t> Resonant Extraction MARS tracking model</a:t>
            </a:r>
            <a:endParaRPr lang="en-US" dirty="0" smtClean="0"/>
          </a:p>
          <a:p>
            <a:r>
              <a:rPr lang="en-US" dirty="0" smtClean="0"/>
              <a:t>Ellipses</a:t>
            </a:r>
            <a:r>
              <a:rPr lang="en-US" baseline="0" dirty="0" smtClean="0"/>
              <a:t> are 95% emittance ellipses.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9708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0896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44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498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7417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456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362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#2 is violated by the need</a:t>
            </a:r>
            <a:r>
              <a:rPr lang="en-US" baseline="0" dirty="0" smtClean="0"/>
              <a:t> to replace the downstream g-2 extraction kicker with the upstream Mu2e electro-static septum module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4975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629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090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878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83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Beam pipe</a:t>
            </a:r>
            <a:r>
              <a:rPr lang="en-US" baseline="0" dirty="0" smtClean="0"/>
              <a:t> v</a:t>
            </a:r>
            <a:r>
              <a:rPr lang="en-US" dirty="0" smtClean="0"/>
              <a:t>acuum</a:t>
            </a:r>
            <a:r>
              <a:rPr lang="en-US" baseline="0" dirty="0" smtClean="0"/>
              <a:t> chamber sections not shown here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D2Q5 is a 8Q24 (24” quad) from BNL. Chosen because of the need for a narrow, wide aperture quad in this location.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204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78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6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fld id="{6827BE81-7C2D-481B-BBCE-23778685B2B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Geneva" pitchFamily="121" charset="-128"/>
              </a:rPr>
              <a:t>Delivery Ring Extraction</a:t>
            </a:r>
            <a:r>
              <a:rPr lang="en-US" altLang="en-US" dirty="0">
                <a:ea typeface="Geneva" pitchFamily="121" charset="-128"/>
              </a:rPr>
              <a:t> </a:t>
            </a:r>
            <a:r>
              <a:rPr lang="en-US" altLang="en-US" dirty="0" smtClean="0">
                <a:ea typeface="Geneva" pitchFamily="121" charset="-128"/>
              </a:rPr>
              <a:t>for Mu2e</a:t>
            </a:r>
            <a:r>
              <a:rPr lang="en-US" altLang="en-US" dirty="0">
                <a:ea typeface="Geneva" pitchFamily="121" charset="-128"/>
              </a:rPr>
              <a:t/>
            </a:r>
            <a:br>
              <a:rPr lang="en-US" altLang="en-US" dirty="0">
                <a:ea typeface="Geneva" pitchFamily="121" charset="-128"/>
              </a:rPr>
            </a:br>
            <a:r>
              <a:rPr lang="en-US" altLang="en-US" dirty="0">
                <a:ea typeface="Geneva" pitchFamily="121" charset="-128"/>
              </a:rPr>
              <a:t>– Optics </a:t>
            </a:r>
            <a:r>
              <a:rPr lang="en-US" altLang="en-US" dirty="0" smtClean="0">
                <a:ea typeface="Geneva" pitchFamily="121" charset="-128"/>
              </a:rPr>
              <a:t>Design 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ea typeface="Geneva" pitchFamily="121" charset="-128"/>
              </a:rPr>
              <a:t>Steve Werkema</a:t>
            </a:r>
          </a:p>
          <a:p>
            <a:pPr eaLnBrk="1" hangingPunct="1"/>
            <a:r>
              <a:rPr lang="en-US" altLang="en-US" dirty="0" smtClean="0">
                <a:ea typeface="Geneva" pitchFamily="121" charset="-128"/>
              </a:rPr>
              <a:t>Mu2e Beamline, Controls and Instrumentation Technical Design Review</a:t>
            </a:r>
          </a:p>
          <a:p>
            <a:pPr eaLnBrk="1" hangingPunct="1"/>
            <a:r>
              <a:rPr lang="en-US" altLang="en-US" dirty="0" smtClean="0">
                <a:ea typeface="Geneva" pitchFamily="121" charset="-128"/>
              </a:rPr>
              <a:t>6 October 2015</a:t>
            </a:r>
          </a:p>
          <a:p>
            <a:pPr eaLnBrk="1" hangingPunct="1"/>
            <a:endParaRPr lang="en-US" altLang="en-US" dirty="0" smtClean="0"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Implementation of Resonant Extraction in the Delivery Ring</a:t>
            </a:r>
            <a:endParaRPr lang="en-US" altLang="en-US" dirty="0" smtClean="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10/6/2015</a:t>
            </a:r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S. Werkema | Delivery Ring Extraction for Mu2e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9975" r="10436" b="12228"/>
          <a:stretch/>
        </p:blipFill>
        <p:spPr>
          <a:xfrm>
            <a:off x="3239621" y="1260534"/>
            <a:ext cx="5837703" cy="42944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3600000">
            <a:off x="3516307" y="3740672"/>
            <a:ext cx="1287013" cy="4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 10-60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000000">
            <a:off x="6902169" y="4110915"/>
            <a:ext cx="143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 40-50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3689" y="1076858"/>
            <a:ext cx="127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 20-30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81617" y="2574455"/>
            <a:ext cx="720167" cy="285970"/>
          </a:xfrm>
          <a:prstGeom prst="rect">
            <a:avLst/>
          </a:prstGeom>
          <a:noFill/>
          <a:ln w="1905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rgbClr val="404040"/>
                </a:solidFill>
              </a:rPr>
              <a:t>RFKO kicker</a:t>
            </a:r>
            <a:endParaRPr lang="en-US" sz="800" b="1" dirty="0">
              <a:solidFill>
                <a:srgbClr val="40404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993288" y="2110109"/>
            <a:ext cx="153877" cy="464347"/>
          </a:xfrm>
          <a:prstGeom prst="straightConnector1">
            <a:avLst/>
          </a:prstGeom>
          <a:ln w="12700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01784" y="5314898"/>
            <a:ext cx="1557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Vladimir Nagaslaev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4584" name="TextBox 24583"/>
          <p:cNvSpPr txBox="1"/>
          <p:nvPr/>
        </p:nvSpPr>
        <p:spPr>
          <a:xfrm>
            <a:off x="157162" y="953251"/>
            <a:ext cx="341061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New injection point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Extraction in SS 20-30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Electro-static septa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2 families of harmonic Sextupoles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 family of tune Quadrupoles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Extraction Lambertson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Dynamic orbit control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Abort line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RFKO system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Spill monitoring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Spill regulation</a:t>
            </a:r>
          </a:p>
        </p:txBody>
      </p:sp>
      <p:sp>
        <p:nvSpPr>
          <p:cNvPr id="24585" name="TextBox 24584"/>
          <p:cNvSpPr txBox="1"/>
          <p:nvPr/>
        </p:nvSpPr>
        <p:spPr>
          <a:xfrm>
            <a:off x="3239620" y="5446790"/>
            <a:ext cx="38779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00FF"/>
                </a:solidFill>
              </a:rPr>
              <a:t>Horizontal 3</a:t>
            </a:r>
            <a:r>
              <a:rPr lang="en-US" sz="2000" baseline="30000" dirty="0" smtClean="0">
                <a:solidFill>
                  <a:srgbClr val="0000FF"/>
                </a:solidFill>
              </a:rPr>
              <a:t>rd</a:t>
            </a:r>
            <a:r>
              <a:rPr lang="en-US" sz="2000" dirty="0" smtClean="0">
                <a:solidFill>
                  <a:srgbClr val="0000FF"/>
                </a:solidFill>
              </a:rPr>
              <a:t> Integer resonance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i="1" dirty="0" err="1" smtClean="0">
                <a:solidFill>
                  <a:srgbClr val="0000FF"/>
                </a:solidFill>
              </a:rPr>
              <a:t>Q</a:t>
            </a:r>
            <a:r>
              <a:rPr lang="en-US" sz="2000" i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2000" dirty="0" smtClean="0">
                <a:solidFill>
                  <a:srgbClr val="0000FF"/>
                </a:solidFill>
              </a:rPr>
              <a:t> / </a:t>
            </a:r>
            <a:r>
              <a:rPr lang="en-US" sz="2000" i="1" dirty="0" err="1" smtClean="0">
                <a:solidFill>
                  <a:srgbClr val="0000FF"/>
                </a:solidFill>
              </a:rPr>
              <a:t>Q</a:t>
            </a:r>
            <a:r>
              <a:rPr lang="en-US" sz="2000" i="1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2000" dirty="0" smtClean="0">
                <a:solidFill>
                  <a:srgbClr val="0000FF"/>
                </a:solidFill>
              </a:rPr>
              <a:t>=9.650 / 9.735</a:t>
            </a:r>
          </a:p>
        </p:txBody>
      </p:sp>
    </p:spTree>
    <p:extLst>
      <p:ext uri="{BB962C8B-B14F-4D97-AF65-F5344CB8AC3E}">
        <p14:creationId xmlns:p14="http://schemas.microsoft.com/office/powerpoint/2010/main" val="24813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 Horizontal Phase Space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7606" r="15011"/>
          <a:stretch/>
        </p:blipFill>
        <p:spPr>
          <a:xfrm>
            <a:off x="3171826" y="881488"/>
            <a:ext cx="5792788" cy="54002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824" y="962025"/>
            <a:ext cx="3048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Horizontal phase space distribution of circulating beam at the upstream end of ESS1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– beginning of spill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– early in spill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– late in spill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 – end of spill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701966" y="2028825"/>
            <a:ext cx="2040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ESS1 Foil </a:t>
            </a:r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</a:t>
            </a:r>
            <a:endParaRPr lang="en-US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518576"/>
            <a:ext cx="2175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Synergia model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Chong Shik Park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810" y="4578966"/>
            <a:ext cx="3817937" cy="107721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Tune quad ramp drives horizontal tune closer to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order resonance as spill progresses – shrinking area inside separatrix to zero at the end of the spill</a:t>
            </a:r>
            <a:endParaRPr lang="en-US" sz="1600" dirty="0"/>
          </a:p>
        </p:txBody>
      </p:sp>
      <p:sp>
        <p:nvSpPr>
          <p:cNvPr id="15" name="Left Brace 14"/>
          <p:cNvSpPr/>
          <p:nvPr/>
        </p:nvSpPr>
        <p:spPr>
          <a:xfrm>
            <a:off x="4491188" y="3333750"/>
            <a:ext cx="230833" cy="695325"/>
          </a:xfrm>
          <a:prstGeom prst="leftBrac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8" idx="3"/>
          </p:cNvCxnSpPr>
          <p:nvPr/>
        </p:nvCxnSpPr>
        <p:spPr>
          <a:xfrm flipV="1">
            <a:off x="3057525" y="3681413"/>
            <a:ext cx="1343025" cy="79027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4010025"/>
            <a:ext cx="28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chemeClr val="accent2"/>
                </a:solidFill>
              </a:rPr>
              <a:t>Note</a:t>
            </a:r>
            <a:r>
              <a:rPr lang="en-US" sz="1800" dirty="0">
                <a:solidFill>
                  <a:schemeClr val="accent2"/>
                </a:solidFill>
              </a:rPr>
              <a:t>: </a:t>
            </a:r>
            <a:r>
              <a:rPr lang="en-US" sz="1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solidFill>
                  <a:schemeClr val="accent2"/>
                </a:solidFill>
              </a:rPr>
              <a:t>’ at </a:t>
            </a:r>
            <a:r>
              <a:rPr lang="en-US" sz="1800" dirty="0" smtClean="0">
                <a:solidFill>
                  <a:schemeClr val="accent2"/>
                </a:solidFill>
              </a:rPr>
              <a:t>the foil </a:t>
            </a:r>
            <a:r>
              <a:rPr lang="en-US" sz="1800" dirty="0">
                <a:solidFill>
                  <a:schemeClr val="accent2"/>
                </a:solidFill>
              </a:rPr>
              <a:t>plane changes throughout spill – compensated by DEX </a:t>
            </a:r>
            <a:r>
              <a:rPr lang="en-US" sz="1800" dirty="0" smtClean="0">
                <a:solidFill>
                  <a:schemeClr val="accent2"/>
                </a:solidFill>
              </a:rPr>
              <a:t>bump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868680"/>
            <a:ext cx="8732520" cy="5353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Circulating and Extracted Beam at Upstream End of ESS1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6275" y="958153"/>
            <a:ext cx="1060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Cathode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1737015" y="1158208"/>
            <a:ext cx="396585" cy="7658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95492" y="4857225"/>
            <a:ext cx="1367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Foil Plane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3111642" y="4283670"/>
            <a:ext cx="683850" cy="7736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81609" y="1499737"/>
            <a:ext cx="1202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Clearing Electrode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6781609" y="2207623"/>
            <a:ext cx="601134" cy="411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81" name="Group 3080"/>
          <p:cNvGrpSpPr/>
          <p:nvPr/>
        </p:nvGrpSpPr>
        <p:grpSpPr>
          <a:xfrm>
            <a:off x="4958850" y="2619375"/>
            <a:ext cx="1055097" cy="1876425"/>
            <a:chOff x="4958850" y="2619375"/>
            <a:chExt cx="1055097" cy="1876425"/>
          </a:xfrm>
        </p:grpSpPr>
        <p:cxnSp>
          <p:nvCxnSpPr>
            <p:cNvPr id="3075" name="Straight Arrow Connector 3074"/>
            <p:cNvCxnSpPr/>
            <p:nvPr/>
          </p:nvCxnSpPr>
          <p:spPr>
            <a:xfrm>
              <a:off x="5486398" y="2619375"/>
              <a:ext cx="0" cy="1876425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stealth" w="lg" len="lg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6" name="TextBox 3075"/>
            <p:cNvSpPr txBox="1"/>
            <p:nvPr/>
          </p:nvSpPr>
          <p:spPr>
            <a:xfrm>
              <a:off x="4958850" y="3315571"/>
              <a:ext cx="105509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 mm</a:t>
              </a:r>
              <a:endPara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H="1">
            <a:off x="2562225" y="2733675"/>
            <a:ext cx="549417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9259" y="237744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E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620982" y="3315570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-100 kV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8680"/>
            <a:ext cx="7772400" cy="53346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Lambertson – Upstream End    </a:t>
            </a:r>
            <a:r>
              <a:rPr lang="en-US" sz="2000" dirty="0" smtClean="0">
                <a:solidFill>
                  <a:schemeClr val="accent3"/>
                </a:solidFill>
              </a:rPr>
              <a:t>(8.6 m downstream of ESS1)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9925" y="2609850"/>
            <a:ext cx="113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 Channel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4313" y="3496448"/>
            <a:ext cx="1268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Circulating Beam Channel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95625" y="3412123"/>
            <a:ext cx="1247775" cy="338554"/>
            <a:chOff x="3095625" y="3488323"/>
            <a:chExt cx="1247775" cy="338554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095625" y="3657600"/>
              <a:ext cx="1247775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stealth" w="lg" len="lg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36234" y="3488323"/>
              <a:ext cx="766557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 mm</a:t>
              </a:r>
              <a:endPara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4334256" y="3958112"/>
            <a:ext cx="0" cy="801329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39056" y="3958112"/>
            <a:ext cx="0" cy="801329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34256" y="4665406"/>
            <a:ext cx="304800" cy="0"/>
          </a:xfrm>
          <a:prstGeom prst="straightConnector1">
            <a:avLst/>
          </a:prstGeom>
          <a:ln w="9525"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05183" y="4511517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12.5 mm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3162300"/>
            <a:ext cx="8675688" cy="286861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Ring Extraction Model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Delivery Ring Extraction Models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7250"/>
            <a:ext cx="8672513" cy="54959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Several models of Delivery Ring extraction for Mu2e have been constructed</a:t>
            </a:r>
          </a:p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 Models</a:t>
            </a:r>
          </a:p>
          <a:p>
            <a:pPr lvl="1"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Original </a:t>
            </a:r>
            <a:r>
              <a:rPr lang="en-US" sz="1800" dirty="0" smtClean="0">
                <a:solidFill>
                  <a:schemeClr val="tx1"/>
                </a:solidFill>
              </a:rPr>
              <a:t>Concept: hand calculation of trajectories (Jim Morgan)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Original Model in MAD 8 (Carol Johnstone)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Present Model in MAD X (Steve Werkema) </a:t>
            </a:r>
            <a:r>
              <a:rPr lang="en-US" sz="1800" dirty="0" smtClean="0">
                <a:solidFill>
                  <a:schemeClr val="accent3"/>
                </a:solidFill>
                <a:sym typeface="Symbol"/>
              </a:rPr>
              <a:t> Focus of next few slides</a:t>
            </a:r>
            <a:endParaRPr lang="en-US" sz="1800" dirty="0" smtClean="0">
              <a:solidFill>
                <a:schemeClr val="accent3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Model independently checked in OptiM (Vladimir Nagaslaev)</a:t>
            </a:r>
          </a:p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 extraction studies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MARS model (Vladimir Nagaslaev)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Optimize resonant extraction parameters to minimize losses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Provide beam distributions for tracking models of M4 beamline for extinction and targeting studies</a:t>
            </a:r>
          </a:p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dose rate/shielding studies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MARS model that includes shielding (Tony Leveling)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sky shine, direct dose rate, and residual activation studies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58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Delivery Ring Extraction Optics Model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6" y="866776"/>
            <a:ext cx="9001124" cy="54197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process:</a:t>
            </a:r>
          </a:p>
          <a:p>
            <a:pPr marL="514350" indent="-457200">
              <a:buFont typeface="+mj-lt"/>
              <a:buAutoNum type="arabicParenR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Run: </a:t>
            </a:r>
          </a:p>
          <a:p>
            <a:pPr marL="796925" lvl="1" indent="-4572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</a:rPr>
              <a:t>Model ESS1, ESS2, and ELAM as correction dipoles (doesn’t change survey trajectory)</a:t>
            </a:r>
          </a:p>
          <a:p>
            <a:pPr marL="796925" lvl="1" indent="-4572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 survey coordinates</a:t>
            </a:r>
            <a:r>
              <a:rPr lang="en-US" sz="1800" dirty="0" smtClean="0">
                <a:solidFill>
                  <a:schemeClr val="tx1"/>
                </a:solidFill>
              </a:rPr>
              <a:t> = coordinates of circulating beam at upstream end of ESS1</a:t>
            </a:r>
          </a:p>
          <a:p>
            <a:pPr marL="796925" lvl="1" indent="-4572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</a:t>
            </a:r>
            <a:r>
              <a:rPr lang="en-US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and</a:t>
            </a:r>
            <a:r>
              <a:rPr lang="en-US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= center of extracted beam at the upstream end of ESS1</a:t>
            </a:r>
          </a:p>
          <a:p>
            <a:pPr marL="796925" lvl="1" indent="-4572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coordinates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 at the upstream end of </a:t>
            </a:r>
            <a:r>
              <a:rPr lang="en-US" sz="1800" dirty="0" smtClean="0">
                <a:solidFill>
                  <a:schemeClr val="tx1"/>
                </a:solidFill>
              </a:rPr>
              <a:t>ECMAG are </a:t>
            </a:r>
            <a:r>
              <a:rPr lang="en-US" sz="1800" dirty="0" smtClean="0">
                <a:solidFill>
                  <a:schemeClr val="tx1"/>
                </a:solidFill>
              </a:rPr>
              <a:t>calculated </a:t>
            </a:r>
            <a:r>
              <a:rPr lang="en-US" sz="1800" dirty="0" smtClean="0">
                <a:solidFill>
                  <a:schemeClr val="tx1"/>
                </a:solidFill>
              </a:rPr>
              <a:t>from the survey </a:t>
            </a:r>
            <a:r>
              <a:rPr lang="en-US" sz="1800" dirty="0" smtClean="0">
                <a:solidFill>
                  <a:schemeClr val="tx1"/>
                </a:solidFill>
              </a:rPr>
              <a:t>coordinates of the circulating beam, and the </a:t>
            </a:r>
            <a:r>
              <a:rPr lang="en-US" sz="1800" dirty="0" smtClean="0">
                <a:solidFill>
                  <a:schemeClr val="tx1"/>
                </a:solidFill>
              </a:rPr>
              <a:t>bearing, pitch</a:t>
            </a:r>
            <a:r>
              <a:rPr lang="en-US" sz="1800" dirty="0" smtClean="0">
                <a:solidFill>
                  <a:schemeClr val="tx1"/>
                </a:solidFill>
              </a:rPr>
              <a:t>,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,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18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’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8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,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and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n-US" sz="1800" i="1" dirty="0">
                <a:solidFill>
                  <a:schemeClr val="tx1"/>
                </a:solidFill>
                <a:cs typeface="Times New Roman" panose="02020603050405020304" pitchFamily="18" charset="0"/>
              </a:rPr>
              <a:t>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of the extracted beam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796925" lvl="1" indent="-4572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Dispersion (D and D’)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at upstream end of ECMAG </a:t>
            </a:r>
            <a:r>
              <a:rPr lang="en-US" sz="1800" dirty="0" smtClean="0">
                <a:solidFill>
                  <a:schemeClr val="tx1"/>
                </a:solidFill>
              </a:rPr>
              <a:t>is calculated </a:t>
            </a:r>
            <a:r>
              <a:rPr lang="en-US" sz="1800" dirty="0" smtClean="0">
                <a:solidFill>
                  <a:schemeClr val="tx1"/>
                </a:solidFill>
              </a:rPr>
              <a:t>from change in in 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solidFill>
                  <a:schemeClr val="tx1"/>
                </a:solidFill>
              </a:rPr>
              <a:t> and 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for </a:t>
            </a:r>
            <a:r>
              <a:rPr lang="en-US" sz="1800" dirty="0" smtClean="0">
                <a:solidFill>
                  <a:schemeClr val="tx1"/>
                </a:solidFill>
              </a:rPr>
              <a:t>a 1% change in </a:t>
            </a:r>
            <a:r>
              <a:rPr lang="en-US" sz="1800" dirty="0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r>
              <a:rPr lang="en-US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marL="514350" indent="-457200">
              <a:buFont typeface="+mj-lt"/>
              <a:buAutoNum type="arabicParenR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Run: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Model ESS1, ESS2, and ELAM as </a:t>
            </a:r>
            <a:r>
              <a:rPr lang="en-US" sz="1800" dirty="0" smtClean="0">
                <a:solidFill>
                  <a:schemeClr val="tx1"/>
                </a:solidFill>
              </a:rPr>
              <a:t>RBENDs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 survey coordinates</a:t>
            </a:r>
            <a:r>
              <a:rPr lang="en-US" sz="1800" dirty="0">
                <a:solidFill>
                  <a:schemeClr val="tx1"/>
                </a:solidFill>
              </a:rPr>
              <a:t> = coordinates of </a:t>
            </a:r>
            <a:r>
              <a:rPr lang="en-US" sz="1800" dirty="0" smtClean="0">
                <a:solidFill>
                  <a:schemeClr val="tx1"/>
                </a:solidFill>
              </a:rPr>
              <a:t>extracted beam </a:t>
            </a:r>
            <a:r>
              <a:rPr lang="en-US" sz="1800" dirty="0">
                <a:solidFill>
                  <a:schemeClr val="tx1"/>
                </a:solidFill>
              </a:rPr>
              <a:t>at upstream end of </a:t>
            </a:r>
            <a:r>
              <a:rPr lang="en-US" sz="1800" dirty="0" smtClean="0">
                <a:solidFill>
                  <a:schemeClr val="tx1"/>
                </a:solidFill>
              </a:rPr>
              <a:t>ESS1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tx1"/>
                </a:solidFill>
              </a:rPr>
              <a:t>Model kicks from off-center passage through quads by embedding short (10 mm) RBENDs in quads with kicks determined from quad </a:t>
            </a:r>
            <a:r>
              <a:rPr lang="en-US" sz="18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solidFill>
                  <a:schemeClr val="tx1"/>
                </a:solidFill>
              </a:rPr>
              <a:t>’ and </a:t>
            </a:r>
            <a:r>
              <a:rPr lang="en-US" sz="18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800" dirty="0" smtClean="0">
                <a:solidFill>
                  <a:schemeClr val="tx1"/>
                </a:solidFill>
              </a:rPr>
              <a:t>’ from first run.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i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i="1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1800" i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i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800" dirty="0" smtClean="0">
                <a:solidFill>
                  <a:schemeClr val="tx1"/>
                </a:solidFill>
              </a:rPr>
              <a:t>, and </a:t>
            </a:r>
            <a:r>
              <a:rPr lang="en-US" sz="1800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1800" i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800" dirty="0" smtClean="0">
                <a:solidFill>
                  <a:schemeClr val="tx1"/>
                </a:solidFill>
              </a:rPr>
              <a:t> at upstream end of ECMAG determined by this run </a:t>
            </a:r>
            <a:endParaRPr lang="en-US" sz="1800" dirty="0">
              <a:solidFill>
                <a:schemeClr val="tx1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2">
              <a:buFont typeface="Courier New" panose="02070309020205020404" pitchFamily="49" charset="0"/>
              <a:buChar char="o"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56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055853"/>
              </p:ext>
            </p:extLst>
          </p:nvPr>
        </p:nvGraphicFramePr>
        <p:xfrm>
          <a:off x="228600" y="765367"/>
          <a:ext cx="8672513" cy="539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Extracted Beam Lattice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3334" y="5452532"/>
            <a:ext cx="130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= 0 Upstream end ESS1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934" y="5452532"/>
            <a:ext cx="130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11.73 m Upstream end ECMAG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3999" y="4417088"/>
            <a:ext cx="71686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D2Q3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5599" y="4417088"/>
            <a:ext cx="71686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D2Q4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1137" y="4417088"/>
            <a:ext cx="71686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D2Q5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98866" y="1947554"/>
            <a:ext cx="922272" cy="338554"/>
            <a:chOff x="5998866" y="1830530"/>
            <a:chExt cx="922272" cy="338554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998866" y="1999807"/>
              <a:ext cx="92227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73385" y="1830530"/>
              <a:ext cx="573234" cy="33855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20" rIns="4572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ELAM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06450" y="1947554"/>
            <a:ext cx="717956" cy="338554"/>
            <a:chOff x="806450" y="1982930"/>
            <a:chExt cx="717956" cy="338554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806450" y="2152207"/>
              <a:ext cx="71795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23086" y="1982930"/>
              <a:ext cx="484684" cy="33855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20" rIns="4572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ESS1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43566" y="1947554"/>
            <a:ext cx="1084595" cy="338554"/>
            <a:chOff x="2696516" y="1549631"/>
            <a:chExt cx="1084595" cy="338554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696516" y="1718908"/>
              <a:ext cx="108459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23"/>
            <p:cNvSpPr txBox="1"/>
            <p:nvPr/>
          </p:nvSpPr>
          <p:spPr>
            <a:xfrm>
              <a:off x="2931357" y="1549631"/>
              <a:ext cx="614913" cy="338554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20" tIns="45720" rIns="4572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ESS2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5998866" y="1656076"/>
            <a:ext cx="0" cy="1617784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21138" y="1656076"/>
            <a:ext cx="0" cy="1617784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11348" y="1656076"/>
            <a:ext cx="0" cy="1617784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29304" y="1656076"/>
            <a:ext cx="0" cy="1617784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447837" y="1656076"/>
            <a:ext cx="627" cy="161848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528161" y="1656076"/>
            <a:ext cx="4898" cy="161848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7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157851"/>
              </p:ext>
            </p:extLst>
          </p:nvPr>
        </p:nvGraphicFramePr>
        <p:xfrm>
          <a:off x="0" y="745402"/>
          <a:ext cx="8672513" cy="5095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Extracted Beam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en-US" dirty="0" smtClean="0"/>
              <a:t> Trajectory: Mu2e and g-2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8" name="Oval 7"/>
          <p:cNvSpPr/>
          <p:nvPr/>
        </p:nvSpPr>
        <p:spPr>
          <a:xfrm>
            <a:off x="7289007" y="1587500"/>
            <a:ext cx="282840" cy="465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57199" y="5425922"/>
            <a:ext cx="130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= 0 Upstream end D2Q3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7315" y="5425870"/>
            <a:ext cx="130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10.10 m Upstream end ECMAG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4071" y="1440644"/>
            <a:ext cx="1413932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Mu2e and g-2 extracted beam horizontally within ~3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8299" y="1239278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ELAM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06440" y="1639388"/>
            <a:ext cx="0" cy="325646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62287" y="3385017"/>
            <a:ext cx="3494892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Note: g-2 moves some D30 quads so that the circulating beam is horizontally off-axis by varying amounts. This cause the horizontal position of the circulating beam to differ from zero.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Extracted Beam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</a:t>
            </a:r>
            <a:r>
              <a:rPr lang="en-US" dirty="0" smtClean="0"/>
              <a:t> Trajectory</a:t>
            </a:r>
            <a:r>
              <a:rPr lang="en-US" dirty="0"/>
              <a:t>: Mu2e and g-2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833835"/>
              </p:ext>
            </p:extLst>
          </p:nvPr>
        </p:nvGraphicFramePr>
        <p:xfrm>
          <a:off x="579967" y="848255"/>
          <a:ext cx="7984067" cy="4915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5842" y="5348185"/>
            <a:ext cx="130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= 0 Upstream end D2Q3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2493" y="5348185"/>
            <a:ext cx="130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10.10 m Upstream end ECMAG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0867" y="2641712"/>
            <a:ext cx="24638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extraction is identical for Mu2e and g-2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257799" y="3564467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ELAM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50695" y="3964577"/>
            <a:ext cx="0" cy="827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0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ea typeface="Geneva" pitchFamily="121" charset="-128"/>
              </a:rPr>
              <a:t>Outline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dirty="0" smtClean="0">
                <a:ea typeface="Geneva" pitchFamily="121" charset="-128"/>
              </a:rPr>
              <a:t>Delivery Ring Extraction Requirements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dirty="0" smtClean="0">
                <a:ea typeface="Geneva" pitchFamily="121" charset="-128"/>
              </a:rPr>
              <a:t>Overview – Extraction Equipment layout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dirty="0" smtClean="0">
                <a:ea typeface="Geneva" pitchFamily="121" charset="-128"/>
              </a:rPr>
              <a:t>Extraction optics and trajectory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dirty="0" smtClean="0">
                <a:ea typeface="Geneva" pitchFamily="121" charset="-128"/>
              </a:rPr>
              <a:t>Calculation of M4 beamline starting parameters 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US" altLang="en-US" dirty="0" smtClean="0"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</a:rPr>
              <a:t>10/6/2015</a:t>
            </a:r>
            <a:endParaRPr lang="en-US" altLang="en-US" sz="1200" dirty="0">
              <a:solidFill>
                <a:srgbClr val="004C97"/>
              </a:solidFill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ea typeface="MS PGothic" panose="020B0600070205080204" pitchFamily="34" charset="-128"/>
              </a:rPr>
              <a:t>S. Werkema | Delivery Ring Extraction for Mu2e</a:t>
            </a:r>
            <a:endParaRPr lang="en-US" altLang="en-US" sz="1200" b="1" dirty="0">
              <a:solidFill>
                <a:srgbClr val="004C97"/>
              </a:solidFill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</a:rPr>
              <a:pPr eaLnBrk="1" hangingPunct="1"/>
              <a:t>2</a:t>
            </a:fld>
            <a:endParaRPr lang="en-US" altLang="en-US" sz="1200" dirty="0">
              <a:solidFill>
                <a:srgbClr val="004C9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>
          <a:xfrm>
            <a:off x="114300" y="4705350"/>
            <a:ext cx="4367025" cy="1590675"/>
          </a:xfrm>
        </p:spPr>
        <p:txBody>
          <a:bodyPr/>
          <a:lstStyle/>
          <a:p>
            <a:r>
              <a:rPr lang="en-US" sz="1800" dirty="0" smtClean="0"/>
              <a:t>8Q24 Quadrupole: measured normal (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 smtClean="0"/>
              <a:t>) and skew (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 smtClean="0"/>
              <a:t>) harmonic strengths.</a:t>
            </a:r>
          </a:p>
          <a:p>
            <a:r>
              <a:rPr lang="en-US" sz="1800" dirty="0" smtClean="0"/>
              <a:t>Measurements show unusually strong 12- pole (</a:t>
            </a:r>
            <a:r>
              <a:rPr lang="en-US" sz="1800" i="1" dirty="0" smtClean="0"/>
              <a:t>n</a:t>
            </a:r>
            <a:r>
              <a:rPr lang="en-US" sz="1800" dirty="0" smtClean="0"/>
              <a:t> = 6) and 20-pole (</a:t>
            </a:r>
            <a:r>
              <a:rPr lang="en-US" sz="1800" i="1" dirty="0" smtClean="0"/>
              <a:t>n</a:t>
            </a:r>
            <a:r>
              <a:rPr lang="en-US" sz="1800" dirty="0" smtClean="0"/>
              <a:t> = 10) components.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4654550" y="4705350"/>
            <a:ext cx="4489450" cy="15906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2% deviation in gradient at 3” (where we intend to send beam)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There were some measurement problems – an 8Q24 is now on a MTF test stand undergoing a new round of measurements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problem: D2Q5 </a:t>
            </a:r>
            <a:r>
              <a:rPr lang="en-US" dirty="0"/>
              <a:t>Field Non-Uniformity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37268368"/>
              </p:ext>
            </p:extLst>
          </p:nvPr>
        </p:nvGraphicFramePr>
        <p:xfrm>
          <a:off x="0" y="819150"/>
          <a:ext cx="4479926" cy="379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2570520808"/>
              </p:ext>
            </p:extLst>
          </p:nvPr>
        </p:nvGraphicFramePr>
        <p:xfrm>
          <a:off x="4654550" y="819150"/>
          <a:ext cx="4489450" cy="379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84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3143250"/>
            <a:ext cx="8675688" cy="28876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 Beamline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Parameters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6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Starting Position and Lattice for M4 line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364007"/>
              </p:ext>
            </p:extLst>
          </p:nvPr>
        </p:nvGraphicFramePr>
        <p:xfrm>
          <a:off x="2419349" y="923925"/>
          <a:ext cx="6210302" cy="5318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0176"/>
                <a:gridCol w="1800225"/>
                <a:gridCol w="1143000"/>
                <a:gridCol w="18669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spc="200" baseline="0" dirty="0" smtClean="0">
                          <a:ln w="12700" cmpd="thinThick"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Quantity</a:t>
                      </a:r>
                      <a:endParaRPr lang="en-US" b="0" i="0" spc="200" baseline="0" dirty="0">
                        <a:ln w="12700" cmpd="thinThick"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spc="200" baseline="0" dirty="0" smtClean="0">
                          <a:ln w="12700" cmpd="thinThick"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Value</a:t>
                      </a:r>
                      <a:endParaRPr lang="en-US" b="0" i="0" spc="200" baseline="0" dirty="0">
                        <a:ln w="12700" cmpd="thinThick"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spc="200" baseline="0" dirty="0" smtClean="0">
                          <a:ln w="12700" cmpd="thinThick"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Units</a:t>
                      </a:r>
                      <a:endParaRPr lang="en-US" b="0" i="0" spc="200" baseline="0" dirty="0">
                        <a:ln w="12700" cmpd="thinThick"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spc="200" baseline="0" dirty="0" smtClean="0">
                          <a:ln w="12700" cmpd="thinThick"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Description</a:t>
                      </a:r>
                      <a:endParaRPr lang="en-US" b="0" i="0" spc="200" baseline="0" dirty="0">
                        <a:ln w="12700" cmpd="thinThick"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30071.579381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i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Site</a:t>
                      </a:r>
                      <a:r>
                        <a:rPr lang="en-US" sz="2000" i="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North</a:t>
                      </a:r>
                      <a:endParaRPr lang="en-US" sz="2000" i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222.112319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i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Elevation</a:t>
                      </a: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30446.932635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i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Site</a:t>
                      </a:r>
                      <a:r>
                        <a:rPr lang="en-US" sz="2000" i="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East</a:t>
                      </a:r>
                      <a:endParaRPr lang="en-US" sz="2000" i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q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2.090508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rad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i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Bearing</a:t>
                      </a:r>
                      <a:endParaRPr lang="en-US" sz="2000" i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j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0.054674</a:t>
                      </a:r>
                    </a:p>
                  </a:txBody>
                  <a:tcPr marR="182880"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rad 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i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Pitch</a:t>
                      </a:r>
                      <a:endParaRPr lang="en-US" sz="2000" i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b</a:t>
                      </a:r>
                      <a:r>
                        <a:rPr lang="en-US" sz="18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12.316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1.877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8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0.027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8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0.004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b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5.600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a</a:t>
                      </a:r>
                      <a:r>
                        <a:rPr lang="en-US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-0.616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8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-0.119</a:t>
                      </a:r>
                    </a:p>
                  </a:txBody>
                  <a:tcPr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8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-0.069</a:t>
                      </a:r>
                    </a:p>
                  </a:txBody>
                  <a:tcPr marR="182880"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228600" anchor="ctr"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1981201" y="1323975"/>
            <a:ext cx="295275" cy="1790700"/>
          </a:xfrm>
          <a:prstGeom prst="leftBrac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1985963" y="3181349"/>
            <a:ext cx="295275" cy="2934335"/>
          </a:xfrm>
          <a:prstGeom prst="leftBrac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1" y="1803826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Coordinates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1" y="404835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Lattice Functions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9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>
          <a:xfrm>
            <a:off x="161925" y="4661913"/>
            <a:ext cx="4600575" cy="1654749"/>
          </a:xfrm>
        </p:spPr>
        <p:txBody>
          <a:bodyPr/>
          <a:lstStyle/>
          <a:p>
            <a:r>
              <a:rPr lang="en-US" sz="1600" dirty="0"/>
              <a:t>Horizontal transverse phase space distribution is determined by DR extraction optics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­"/>
            </a:pP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sz="1600" baseline="-25000" dirty="0">
                <a:solidFill>
                  <a:srgbClr val="0000FF"/>
                </a:solidFill>
              </a:rPr>
              <a:t>x</a:t>
            </a:r>
            <a:r>
              <a:rPr lang="en-US" sz="1600" dirty="0">
                <a:solidFill>
                  <a:srgbClr val="0000FF"/>
                </a:solidFill>
              </a:rPr>
              <a:t> = </a:t>
            </a:r>
            <a:r>
              <a:rPr lang="en-US" sz="1600" dirty="0" smtClean="0">
                <a:solidFill>
                  <a:srgbClr val="0000FF"/>
                </a:solidFill>
              </a:rPr>
              <a:t>11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sz="1600" dirty="0">
                <a:solidFill>
                  <a:srgbClr val="0000FF"/>
                </a:solidFill>
              </a:rPr>
              <a:t> mm-mrad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­"/>
            </a:pPr>
            <a:r>
              <a:rPr lang="en-US" sz="1600" dirty="0">
                <a:solidFill>
                  <a:srgbClr val="0000FF"/>
                </a:solidFill>
              </a:rPr>
              <a:t>Not </a:t>
            </a:r>
            <a:r>
              <a:rPr lang="en-US" sz="1600" dirty="0" smtClean="0">
                <a:solidFill>
                  <a:srgbClr val="0000FF"/>
                </a:solidFill>
              </a:rPr>
              <a:t>matched </a:t>
            </a:r>
            <a:r>
              <a:rPr lang="en-US" sz="1600" dirty="0">
                <a:solidFill>
                  <a:srgbClr val="0000FF"/>
                </a:solidFill>
              </a:rPr>
              <a:t>to lattice</a:t>
            </a:r>
          </a:p>
          <a:p>
            <a:pPr>
              <a:spcBef>
                <a:spcPts val="1000"/>
              </a:spcBef>
            </a:pPr>
            <a:r>
              <a:rPr lang="en-US" sz="1600" dirty="0">
                <a:solidFill>
                  <a:srgbClr val="FF0000"/>
                </a:solidFill>
              </a:rPr>
              <a:t>* </a:t>
            </a:r>
            <a:r>
              <a:rPr lang="en-US" sz="1200" dirty="0">
                <a:solidFill>
                  <a:srgbClr val="FF0000"/>
                </a:solidFill>
              </a:rPr>
              <a:t>There is a small vertical dispersion   (-12 cm) from the vertical bend in ELAM.</a:t>
            </a:r>
          </a:p>
          <a:p>
            <a:pPr>
              <a:spcBef>
                <a:spcPts val="2400"/>
              </a:spcBef>
            </a:pP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4943474" y="4661913"/>
            <a:ext cx="4200525" cy="16547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/>
              <a:t>Vertical transverse phase space distribution is relatively un-affected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  <a:r>
              <a:rPr lang="en-US" sz="1600" dirty="0"/>
              <a:t> by extraction. Thus, vertical phase space distribution is approximately that coming from the Recycler.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­"/>
            </a:pPr>
            <a:r>
              <a:rPr lang="en-US" sz="1600" dirty="0" err="1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US" sz="1600" baseline="-25000" dirty="0" err="1">
                <a:solidFill>
                  <a:srgbClr val="0000FF"/>
                </a:solidFill>
              </a:rPr>
              <a:t>y</a:t>
            </a:r>
            <a:r>
              <a:rPr lang="en-US" sz="1600" dirty="0">
                <a:solidFill>
                  <a:srgbClr val="0000FF"/>
                </a:solidFill>
              </a:rPr>
              <a:t> = 16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sz="1600" dirty="0">
                <a:solidFill>
                  <a:srgbClr val="0000FF"/>
                </a:solidFill>
              </a:rPr>
              <a:t> mm-mrad</a:t>
            </a:r>
          </a:p>
          <a:p>
            <a:pPr marL="285750" indent="-285750">
              <a:spcBef>
                <a:spcPts val="300"/>
              </a:spcBef>
              <a:buFont typeface="Courier New" panose="02070309020205020404" pitchFamily="49" charset="0"/>
              <a:buChar char="­"/>
            </a:pPr>
            <a:r>
              <a:rPr lang="en-US" sz="1600" dirty="0">
                <a:solidFill>
                  <a:srgbClr val="0000FF"/>
                </a:solidFill>
              </a:rPr>
              <a:t>Matched to the lattice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M4 Starting Phase Space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graphicFrame>
        <p:nvGraphicFramePr>
          <p:cNvPr id="20" name="Content Placeholder 19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4257906331"/>
              </p:ext>
            </p:extLst>
          </p:nvPr>
        </p:nvGraphicFramePr>
        <p:xfrm>
          <a:off x="0" y="838200"/>
          <a:ext cx="4654550" cy="377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ontent Placeholder 26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2834770979"/>
              </p:ext>
            </p:extLst>
          </p:nvPr>
        </p:nvGraphicFramePr>
        <p:xfrm>
          <a:off x="4572000" y="838200"/>
          <a:ext cx="4572000" cy="377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099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design of the extraction optics for extraction from the Delivery Ring to Mu2e is very nearly complete</a:t>
            </a:r>
          </a:p>
          <a:p>
            <a:r>
              <a:rPr lang="en-US" dirty="0" smtClean="0"/>
              <a:t>The design delivers extracted beam to the same position at the upstream end of ECMAG as g-2 extraction </a:t>
            </a:r>
          </a:p>
          <a:p>
            <a:pPr lvl="1"/>
            <a:r>
              <a:rPr lang="en-US" dirty="0" smtClean="0"/>
              <a:t>Mu2e extraction requires replacement of downstream g-2 extraction kickers with ESS1</a:t>
            </a:r>
          </a:p>
          <a:p>
            <a:r>
              <a:rPr lang="en-US" dirty="0" smtClean="0"/>
              <a:t>Work remaining: incorporate the impact of the D2Q5 gradient non-uniformity into the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48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3219450"/>
            <a:ext cx="8675688" cy="28114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Slides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98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Level Dose Rates at AP30 during Mu2e Beam Operation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7543" r="4300"/>
          <a:stretch/>
        </p:blipFill>
        <p:spPr>
          <a:xfrm>
            <a:off x="3000375" y="855084"/>
            <a:ext cx="6005430" cy="540284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7275" y="5777210"/>
            <a:ext cx="1854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Tony Leveling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89" y="1162049"/>
            <a:ext cx="29346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MARS simulation of direct and sky shine dose rates during Mu2e operation at design beam power.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Assumptions: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Design Beam Power (8kW)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98% Extraction Efficiency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5689" y="4544283"/>
            <a:ext cx="2657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Peak dose rate: 24 mR/hr inside AP30 service building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536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of Coordinates at Upstream End of ESS1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2" y="835931"/>
            <a:ext cx="8034036" cy="546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Emulating kicks from beam offsets in quadrupoles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27918"/>
            <a:ext cx="8676378" cy="542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 Global Coordinates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25" y="882713"/>
            <a:ext cx="5240699" cy="52704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2752" y="1298448"/>
            <a:ext cx="78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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2660904"/>
            <a:ext cx="71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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39912" y="3794760"/>
            <a:ext cx="65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Z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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967085"/>
            <a:ext cx="349372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 Coordinates: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Axis directions are those of the DUSAF (FSCS:XYZ) system except: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­"/>
            </a:pPr>
            <a:r>
              <a:rPr lang="en-US" sz="2000" dirty="0" smtClean="0"/>
              <a:t>X is site North (not East)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­"/>
            </a:pPr>
            <a:r>
              <a:rPr lang="en-US" sz="2000" dirty="0" smtClean="0"/>
              <a:t>Y is Up (not North)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­"/>
            </a:pPr>
            <a:r>
              <a:rPr lang="en-US" sz="2000" dirty="0" smtClean="0"/>
              <a:t>Z is site East (not Up)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Gives a system where Y is up (as in most accelerator coordinate systems) and X,Y,Z is right handed.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16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Ring Extraction Section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06247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Transport resonantly extracted 8.9 GeV/c proton beam from the Delivery Ring electro-static septum extraction channel to the upstream end of the C-magnet downstream of quadrupole D2Q5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Maintain – to the extent possible – the Delivery Ring extraction layout used for extraction of 3.1 GeV/c muons to the g-2 experiment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Efficiently extract beam to minimize losses such that prompt and residual radiation dose rates are as low as possible – </a:t>
            </a:r>
          </a:p>
          <a:p>
            <a:pPr marL="739775" lvl="1" indent="-457200"/>
            <a:r>
              <a:rPr lang="en-US" i="1" dirty="0" smtClean="0">
                <a:solidFill>
                  <a:srgbClr val="0000FF"/>
                </a:solidFill>
              </a:rPr>
              <a:t>MARS tracking models show ~98% efficiency</a:t>
            </a:r>
          </a:p>
          <a:p>
            <a:pPr marL="739775" lvl="1" indent="-457200"/>
            <a:r>
              <a:rPr lang="en-US" i="1" dirty="0" smtClean="0">
                <a:solidFill>
                  <a:srgbClr val="0000FF"/>
                </a:solidFill>
              </a:rPr>
              <a:t>Gives acceptable radiation dose rates</a:t>
            </a:r>
          </a:p>
          <a:p>
            <a:pPr marL="0" indent="0">
              <a:spcBef>
                <a:spcPts val="480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* A significant exception to this is noted in a later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22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 Global and Local Coordinates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9" y="876300"/>
            <a:ext cx="8744978" cy="52863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95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3686175"/>
            <a:ext cx="8675688" cy="23447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Delivery Ring Extraction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layout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 extraction overview (not in scope of this review)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3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Muon Campus Layout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" y="880533"/>
            <a:ext cx="8914665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 rot="540000">
            <a:off x="5004503" y="3394378"/>
            <a:ext cx="868872" cy="329088"/>
          </a:xfrm>
          <a:prstGeom prst="ellipse">
            <a:avLst/>
          </a:prstGeom>
          <a:noFill/>
          <a:ln w="190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77226" y="5122333"/>
            <a:ext cx="341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Proton injection and extraction is located in the D30 straight section</a:t>
            </a:r>
            <a:endParaRPr lang="en-US" sz="1800" dirty="0"/>
          </a:p>
        </p:txBody>
      </p:sp>
      <p:cxnSp>
        <p:nvCxnSpPr>
          <p:cNvPr id="25" name="Straight Arrow Connector 24"/>
          <p:cNvCxnSpPr>
            <a:stCxn id="1026" idx="2"/>
            <a:endCxn id="15" idx="4"/>
          </p:cNvCxnSpPr>
          <p:nvPr/>
        </p:nvCxnSpPr>
        <p:spPr>
          <a:xfrm flipV="1">
            <a:off x="4523688" y="3721440"/>
            <a:ext cx="889511" cy="140089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63461" y="5245443"/>
            <a:ext cx="161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Brian Drendel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241"/>
            <a:ext cx="9144000" cy="51515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Delivery Ring D30 Straight Section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 rot="19800000">
            <a:off x="5872029" y="266280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M4/M5 Beamline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19500000">
            <a:off x="1079419" y="548959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M3 Beamline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9800000">
            <a:off x="2868403" y="3273443"/>
            <a:ext cx="2299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D30 Straight Section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760765">
            <a:off x="2362061" y="2520150"/>
            <a:ext cx="186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Ring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1278469" y="3227154"/>
            <a:ext cx="1214099" cy="2064513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3"/>
          </p:cNvCxnSpPr>
          <p:nvPr/>
        </p:nvCxnSpPr>
        <p:spPr>
          <a:xfrm flipV="1">
            <a:off x="4099439" y="1981201"/>
            <a:ext cx="2991834" cy="293611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58237" y="464533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g-2 Extraction kickers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8047" y="4018802"/>
            <a:ext cx="204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Shielded Extraction Section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9800000">
            <a:off x="4557328" y="3292675"/>
            <a:ext cx="1273678" cy="36164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220237" y="3916916"/>
            <a:ext cx="331999" cy="728420"/>
          </a:xfrm>
          <a:prstGeom prst="straightConnector1">
            <a:avLst/>
          </a:prstGeom>
          <a:ln>
            <a:solidFill>
              <a:schemeClr val="accent2"/>
            </a:solidFill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1"/>
            <a:endCxn id="23" idx="4"/>
          </p:cNvCxnSpPr>
          <p:nvPr/>
        </p:nvCxnSpPr>
        <p:spPr>
          <a:xfrm flipH="1" flipV="1">
            <a:off x="5284579" y="3630096"/>
            <a:ext cx="313468" cy="711872"/>
          </a:xfrm>
          <a:prstGeom prst="straightConnector1">
            <a:avLst/>
          </a:prstGeom>
          <a:ln>
            <a:solidFill>
              <a:schemeClr val="accent2"/>
            </a:solidFill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7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Delivery Ring Extraction Equipment Layout for Mu2e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64812"/>
            <a:ext cx="8672513" cy="2061476"/>
          </a:xfrm>
        </p:spPr>
      </p:pic>
      <p:sp>
        <p:nvSpPr>
          <p:cNvPr id="10" name="TextBox 9"/>
          <p:cNvSpPr txBox="1"/>
          <p:nvPr/>
        </p:nvSpPr>
        <p:spPr>
          <a:xfrm>
            <a:off x="372533" y="3146425"/>
            <a:ext cx="852858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143000" algn="l"/>
              </a:tabLs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</a:p>
          <a:p>
            <a:pPr>
              <a:tabLst>
                <a:tab pos="1143000" algn="l"/>
                <a:tab pos="4572000" algn="l"/>
              </a:tabLst>
            </a:pPr>
            <a:r>
              <a:rPr lang="en-US" sz="2000" dirty="0" smtClean="0"/>
              <a:t>ESS1	Electro-static Septum Module 1 	(</a:t>
            </a:r>
            <a:r>
              <a:rPr lang="en-US" sz="2000" dirty="0" smtClean="0">
                <a:solidFill>
                  <a:schemeClr val="accent2"/>
                </a:solidFill>
              </a:rPr>
              <a:t>Kick:   0.8 mrad, Horizontal inward</a:t>
            </a:r>
            <a:r>
              <a:rPr lang="en-US" sz="2000" dirty="0" smtClean="0"/>
              <a:t>) </a:t>
            </a:r>
          </a:p>
          <a:p>
            <a:pPr>
              <a:tabLst>
                <a:tab pos="1143000" algn="l"/>
                <a:tab pos="4572000" algn="l"/>
              </a:tabLst>
            </a:pPr>
            <a:r>
              <a:rPr lang="en-US" sz="2000" dirty="0" smtClean="0"/>
              <a:t>ESS2	Electro-static Septum Module 2	(</a:t>
            </a:r>
            <a:r>
              <a:rPr lang="en-US" sz="2000" dirty="0" smtClean="0">
                <a:solidFill>
                  <a:schemeClr val="accent2"/>
                </a:solidFill>
              </a:rPr>
              <a:t>Kick:   1.2 mrad, Horizontal inward</a:t>
            </a:r>
            <a:r>
              <a:rPr lang="en-US" sz="2000" dirty="0" smtClean="0"/>
              <a:t>)</a:t>
            </a:r>
          </a:p>
          <a:p>
            <a:pPr>
              <a:tabLst>
                <a:tab pos="1143000" algn="l"/>
                <a:tab pos="4572000" algn="l"/>
              </a:tabLst>
            </a:pPr>
            <a:r>
              <a:rPr lang="en-US" sz="2000" dirty="0" smtClean="0"/>
              <a:t>ELAM	Extraction Lambertson Magnet	(</a:t>
            </a:r>
            <a:r>
              <a:rPr lang="en-US" sz="2000" dirty="0">
                <a:solidFill>
                  <a:schemeClr val="accent2"/>
                </a:solidFill>
              </a:rPr>
              <a:t>Kick: </a:t>
            </a:r>
            <a:r>
              <a:rPr lang="en-US" sz="2000" dirty="0" smtClean="0">
                <a:solidFill>
                  <a:schemeClr val="accent2"/>
                </a:solidFill>
              </a:rPr>
              <a:t>40.0 mrad</a:t>
            </a:r>
            <a:r>
              <a:rPr lang="en-US" sz="2000" dirty="0">
                <a:solidFill>
                  <a:schemeClr val="accent2"/>
                </a:solidFill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</a:rPr>
              <a:t>Vertical upward</a:t>
            </a:r>
            <a:r>
              <a:rPr lang="en-US" sz="2000" dirty="0" smtClean="0"/>
              <a:t>)</a:t>
            </a:r>
          </a:p>
          <a:p>
            <a:pPr>
              <a:tabLst>
                <a:tab pos="1143000" algn="l"/>
                <a:tab pos="4572000" algn="l"/>
              </a:tabLst>
            </a:pPr>
            <a:r>
              <a:rPr lang="en-US" sz="2000" dirty="0" smtClean="0"/>
              <a:t>ECMAG	Extraction C- Magnet </a:t>
            </a:r>
          </a:p>
          <a:p>
            <a:pPr>
              <a:tabLst>
                <a:tab pos="1143000" algn="l"/>
                <a:tab pos="4572000" algn="l"/>
              </a:tabLst>
            </a:pPr>
            <a:r>
              <a:rPr lang="en-US" sz="2000" dirty="0" err="1" smtClean="0"/>
              <a:t>D</a:t>
            </a:r>
            <a:r>
              <a:rPr lang="en-US" sz="2000" dirty="0" err="1" smtClean="0">
                <a:solidFill>
                  <a:srgbClr val="FF0000"/>
                </a:solidFill>
              </a:rPr>
              <a:t>s</a:t>
            </a:r>
            <a:r>
              <a:rPr lang="en-US" sz="2000" dirty="0" err="1" smtClean="0"/>
              <a:t>Q</a:t>
            </a:r>
            <a:r>
              <a:rPr lang="en-US" sz="2000" dirty="0" err="1" smtClean="0">
                <a:solidFill>
                  <a:srgbClr val="FF0000"/>
                </a:solidFill>
              </a:rPr>
              <a:t>n</a:t>
            </a:r>
            <a:r>
              <a:rPr lang="en-US" sz="2000" dirty="0" smtClean="0"/>
              <a:t>	</a:t>
            </a:r>
            <a:r>
              <a:rPr lang="en-US" sz="2000" i="1" dirty="0" smtClean="0">
                <a:solidFill>
                  <a:srgbClr val="FF0000"/>
                </a:solidFill>
              </a:rPr>
              <a:t>n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Delivery Ring Quadrupole in sector </a:t>
            </a:r>
            <a:r>
              <a:rPr lang="en-US" sz="2000" i="1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dirty="0" smtClean="0"/>
              <a:t> = 0 at center of straight)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  <a:tabLst>
                <a:tab pos="1143000" algn="l"/>
                <a:tab pos="4572000" algn="l"/>
              </a:tabLst>
            </a:pPr>
            <a:r>
              <a:rPr lang="en-US" sz="2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point of Delivery Ring extraction model is upstream end of ESS1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143000" algn="l"/>
                <a:tab pos="4572000" algn="l"/>
              </a:tabLst>
            </a:pPr>
            <a:r>
              <a:rPr lang="en-US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point of M4 beamline model is the upstream end of ECMAG</a:t>
            </a:r>
            <a:endParaRPr lang="en-US" sz="20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Notched Right Arrow 10"/>
          <p:cNvSpPr/>
          <p:nvPr/>
        </p:nvSpPr>
        <p:spPr>
          <a:xfrm flipH="1">
            <a:off x="1655031" y="855134"/>
            <a:ext cx="5871307" cy="53339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800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Beam</a:t>
            </a:r>
            <a:endParaRPr lang="en-US" sz="1800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4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Extraction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Section – Plan View</a:t>
            </a:r>
            <a:endParaRPr lang="en-US" altLang="en-US" sz="2800" dirty="0" smtClean="0">
              <a:solidFill>
                <a:schemeClr val="tx1"/>
              </a:solidFill>
              <a:latin typeface="+mj-lt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10/6/2015</a:t>
            </a:r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S. Werkema | Delivery Ring Extraction for Mu2e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447" y="1369725"/>
            <a:ext cx="9006571" cy="3707466"/>
            <a:chOff x="-15225" y="1193933"/>
            <a:chExt cx="9159225" cy="3713743"/>
          </a:xfrm>
        </p:grpSpPr>
        <p:pic>
          <p:nvPicPr>
            <p:cNvPr id="16" name="Picture 15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0323"/>
              <a:ext cx="9144000" cy="29573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37995" y="3959871"/>
              <a:ext cx="474440" cy="159296"/>
            </a:xfrm>
            <a:prstGeom prst="rect">
              <a:avLst/>
            </a:prstGeom>
            <a:solidFill>
              <a:srgbClr val="3BD933"/>
            </a:solidFill>
            <a:ln>
              <a:solidFill>
                <a:srgbClr val="3BD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476" y="3970937"/>
              <a:ext cx="429001" cy="138969"/>
            </a:xfrm>
            <a:prstGeom prst="rect">
              <a:avLst/>
            </a:prstGeom>
            <a:solidFill>
              <a:srgbClr val="3BD933"/>
            </a:solidFill>
            <a:ln>
              <a:solidFill>
                <a:srgbClr val="3BD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5225" y="1193933"/>
              <a:ext cx="685716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ESS1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8845" y="1193933"/>
              <a:ext cx="685716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ESS2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5899" y="1625613"/>
              <a:ext cx="759986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Q203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60715" y="1625613"/>
              <a:ext cx="759986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Q204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71516" y="1625613"/>
              <a:ext cx="759986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Q205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81910" y="1193933"/>
              <a:ext cx="799112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ELAM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5805" y="1193933"/>
              <a:ext cx="988145" cy="40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ECMAG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00743" y="1603166"/>
              <a:ext cx="0" cy="232357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1703" y="1604051"/>
              <a:ext cx="0" cy="232357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15892" y="1963924"/>
              <a:ext cx="0" cy="1947136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940708" y="1969952"/>
              <a:ext cx="0" cy="1947136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511774" y="3947861"/>
              <a:ext cx="464168" cy="14490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86427" y="3979520"/>
              <a:ext cx="606902" cy="10725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2781467" y="1594721"/>
              <a:ext cx="0" cy="232357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666740" y="1627952"/>
              <a:ext cx="0" cy="232357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151509" y="1968533"/>
              <a:ext cx="0" cy="1947136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9486" y="3430571"/>
              <a:ext cx="3376941" cy="12545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64004" y="5450458"/>
            <a:ext cx="2048878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Extraction line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6307" y="1529289"/>
            <a:ext cx="207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Delivery Ring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7701557" y="1990954"/>
            <a:ext cx="813793" cy="176220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6788443" y="4280770"/>
            <a:ext cx="1335608" cy="11696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6275" y="5450458"/>
            <a:ext cx="249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Extraction Section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921809" y="4855014"/>
            <a:ext cx="0" cy="5954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Compatibility of Mu2e &amp; g-2 Extraction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 | Delivery Ring Extraction for Mu2e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6" b="31324"/>
          <a:stretch/>
        </p:blipFill>
        <p:spPr>
          <a:xfrm>
            <a:off x="0" y="4147065"/>
            <a:ext cx="9144000" cy="1828801"/>
          </a:xfrm>
        </p:spPr>
      </p:pic>
      <p:sp>
        <p:nvSpPr>
          <p:cNvPr id="10" name="TextBox 9"/>
          <p:cNvSpPr txBox="1"/>
          <p:nvPr/>
        </p:nvSpPr>
        <p:spPr>
          <a:xfrm>
            <a:off x="5325533" y="3605199"/>
            <a:ext cx="149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g-2 kickers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2133" y="3601197"/>
            <a:ext cx="1417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 ESS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>
          <a:xfrm flipH="1">
            <a:off x="4114801" y="4066864"/>
            <a:ext cx="1957507" cy="969202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>
            <a:off x="6072308" y="4066864"/>
            <a:ext cx="844959" cy="969202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</p:cNvCxnSpPr>
          <p:nvPr/>
        </p:nvCxnSpPr>
        <p:spPr>
          <a:xfrm>
            <a:off x="2960917" y="4062862"/>
            <a:ext cx="1113827" cy="1057870"/>
          </a:xfrm>
          <a:prstGeom prst="straightConnector1">
            <a:avLst/>
          </a:prstGeom>
          <a:ln>
            <a:solidFill>
              <a:schemeClr val="tx2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</p:cNvCxnSpPr>
          <p:nvPr/>
        </p:nvCxnSpPr>
        <p:spPr>
          <a:xfrm flipH="1">
            <a:off x="1947333" y="4062862"/>
            <a:ext cx="1013584" cy="1057870"/>
          </a:xfrm>
          <a:prstGeom prst="straightConnector1">
            <a:avLst/>
          </a:prstGeom>
          <a:ln>
            <a:solidFill>
              <a:schemeClr val="tx2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Notched Right Arrow 24"/>
          <p:cNvSpPr/>
          <p:nvPr/>
        </p:nvSpPr>
        <p:spPr>
          <a:xfrm flipH="1">
            <a:off x="1139090" y="5783249"/>
            <a:ext cx="5871307" cy="53339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800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Beam</a:t>
            </a:r>
            <a:endParaRPr lang="en-US" sz="1800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332" y="789043"/>
            <a:ext cx="8974667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downstream g-2 extraction kicker modules must be removed prior to installation of ESS1.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Implications: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Single turn proton extraction at 8 GeV not possible with only one kicker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g-2 3.1 GeV/c operation still possible with one kicker with slightly reduced efficiency</a:t>
            </a:r>
          </a:p>
          <a:p>
            <a:pPr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Must have M4 line commissioned up to diagnostic absorber before installing ESS1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7566" y="550333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D2Q3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7" y="550333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D2Q4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5072" y="550333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D2Q2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0334" y="550333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D2Q1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05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14148</TotalTime>
  <Words>2319</Words>
  <Application>Microsoft Office PowerPoint</Application>
  <PresentationFormat>On-screen Show (4:3)</PresentationFormat>
  <Paragraphs>481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Courier New</vt:lpstr>
      <vt:lpstr>Calibri</vt:lpstr>
      <vt:lpstr>MS PGothic</vt:lpstr>
      <vt:lpstr>Helvetica</vt:lpstr>
      <vt:lpstr>Geneva</vt:lpstr>
      <vt:lpstr>Symbol</vt:lpstr>
      <vt:lpstr>Times New Roman</vt:lpstr>
      <vt:lpstr>Blank</vt:lpstr>
      <vt:lpstr>Fermilab: Footer Only</vt:lpstr>
      <vt:lpstr>Delivery Ring Extraction for Mu2e – Optics Design </vt:lpstr>
      <vt:lpstr>Outline</vt:lpstr>
      <vt:lpstr>Delivery Ring Extraction Section Requirements</vt:lpstr>
      <vt:lpstr>PowerPoint Presentation</vt:lpstr>
      <vt:lpstr>Muon Campus Layout</vt:lpstr>
      <vt:lpstr>Delivery Ring D30 Straight Section</vt:lpstr>
      <vt:lpstr>Delivery Ring Extraction Equipment Layout for Mu2e</vt:lpstr>
      <vt:lpstr>Extraction Section – Plan View</vt:lpstr>
      <vt:lpstr>Compatibility of Mu2e &amp; g-2 Extraction</vt:lpstr>
      <vt:lpstr>Implementation of Resonant Extraction in the Delivery Ring</vt:lpstr>
      <vt:lpstr>Resonant Extraction Horizontal Phase Space</vt:lpstr>
      <vt:lpstr>Circulating and Extracted Beam at Upstream End of ESS1</vt:lpstr>
      <vt:lpstr>Extraction Lambertson – Upstream End    (8.6 m downstream of ESS1)</vt:lpstr>
      <vt:lpstr>PowerPoint Presentation</vt:lpstr>
      <vt:lpstr>Delivery Ring Extraction Models</vt:lpstr>
      <vt:lpstr>Delivery Ring Extraction Optics Model</vt:lpstr>
      <vt:lpstr>Extracted Beam Lattice Functions</vt:lpstr>
      <vt:lpstr>Extracted Beam Horizontal Trajectory: Mu2e and g-2</vt:lpstr>
      <vt:lpstr>Extracted Beam Vertical Trajectory: Mu2e and g-2</vt:lpstr>
      <vt:lpstr>Possible problem: D2Q5 Field Non-Uniformity</vt:lpstr>
      <vt:lpstr>PowerPoint Presentation</vt:lpstr>
      <vt:lpstr>Starting Position and Lattice for M4 line</vt:lpstr>
      <vt:lpstr>M4 Starting Phase Space</vt:lpstr>
      <vt:lpstr>Conclusions</vt:lpstr>
      <vt:lpstr>PowerPoint Presentation</vt:lpstr>
      <vt:lpstr>Surface Level Dose Rates at AP30 during Mu2e Beam Operation</vt:lpstr>
      <vt:lpstr>Calculation of Coordinates at Upstream End of ESS1</vt:lpstr>
      <vt:lpstr>Emulating kicks from beam offsets in quadrupoles</vt:lpstr>
      <vt:lpstr>MAD Global Coordinates</vt:lpstr>
      <vt:lpstr>MAD Global and Local Coordinates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Ring Extraction for Mu2e</dc:title>
  <dc:creator>Steve Werkema</dc:creator>
  <cp:lastModifiedBy>Steve Werkema</cp:lastModifiedBy>
  <cp:revision>132</cp:revision>
  <cp:lastPrinted>2015-09-28T22:49:57Z</cp:lastPrinted>
  <dcterms:created xsi:type="dcterms:W3CDTF">2015-09-23T15:03:16Z</dcterms:created>
  <dcterms:modified xsi:type="dcterms:W3CDTF">2015-10-05T19:41:25Z</dcterms:modified>
</cp:coreProperties>
</file>