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61" r:id="rId5"/>
    <p:sldId id="263" r:id="rId6"/>
    <p:sldId id="259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67" autoAdjust="0"/>
  </p:normalViewPr>
  <p:slideViewPr>
    <p:cSldViewPr snapToGrid="0" snapToObjects="1">
      <p:cViewPr>
        <p:scale>
          <a:sx n="150" d="100"/>
          <a:sy n="150" d="100"/>
        </p:scale>
        <p:origin x="-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25969-F28A-5B45-81BD-4249DB00ECC9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EA74B-60AA-9446-BCE8-2D7E559A5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74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9E8B9-3152-EB45-ADCF-F80FE96F9BA8}" type="datetimeFigureOut">
              <a:rPr lang="en-US" smtClean="0"/>
              <a:t>9/4/15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B8F9-5099-7F44-AD13-E00D74EFD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1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6935"/>
            <a:ext cx="7772400" cy="2089895"/>
          </a:xfrm>
        </p:spPr>
        <p:txBody>
          <a:bodyPr/>
          <a:lstStyle>
            <a:lvl1pPr>
              <a:defRPr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2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934" y="6556849"/>
            <a:ext cx="1732895" cy="285745"/>
          </a:xfrm>
        </p:spPr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86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49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9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79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8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5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3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-12700"/>
            <a:ext cx="9152990" cy="9847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399" y="-3192"/>
            <a:ext cx="7219417" cy="987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53" y="990544"/>
            <a:ext cx="8915813" cy="555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228" y="6558965"/>
            <a:ext cx="1732895" cy="285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September 9,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2895" y="6547616"/>
            <a:ext cx="5674901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375E"/>
                </a:solidFill>
              </a:defRPr>
            </a:lvl1pPr>
          </a:lstStyle>
          <a:p>
            <a:r>
              <a:rPr lang="en-US" smtClean="0"/>
              <a:t>Mark Palmer | MAP Weekly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07796" y="6547616"/>
            <a:ext cx="1736203" cy="3103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375E"/>
                </a:solidFill>
              </a:defRPr>
            </a:lvl1pPr>
          </a:lstStyle>
          <a:p>
            <a:fld id="{8A5FAC83-C8C4-8046-B35B-A898236883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C:\Documents and Settings\sgeer\My Documents\MAP\MAP-LOGO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94684" y="-10111"/>
            <a:ext cx="857250" cy="974725"/>
          </a:xfrm>
          <a:prstGeom prst="rect">
            <a:avLst/>
          </a:prstGeom>
          <a:noFill/>
          <a:ln w="50800">
            <a:noFill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1243452" cy="9773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228" y="6547616"/>
            <a:ext cx="9126534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990544"/>
            <a:ext cx="9152990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2700" y="4233"/>
            <a:ext cx="977900" cy="977900"/>
          </a:xfrm>
          <a:prstGeom prst="rect">
            <a:avLst/>
          </a:prstGeom>
          <a:solidFill>
            <a:schemeClr val="bg1"/>
          </a:solidFill>
          <a:effectLst/>
        </p:spPr>
      </p:pic>
    </p:spTree>
    <p:extLst>
      <p:ext uri="{BB962C8B-B14F-4D97-AF65-F5344CB8AC3E}">
        <p14:creationId xmlns:p14="http://schemas.microsoft.com/office/powerpoint/2010/main" val="290845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MICE Spectrometer Solenoid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Mark Palmer</a:t>
            </a:r>
            <a:endParaRPr lang="en-US" dirty="0" smtClean="0"/>
          </a:p>
          <a:p>
            <a:r>
              <a:rPr lang="en-US" i="1" dirty="0" smtClean="0"/>
              <a:t>FNAL</a:t>
            </a:r>
          </a:p>
          <a:p>
            <a:r>
              <a:rPr lang="en-US" i="1" dirty="0" smtClean="0"/>
              <a:t>September </a:t>
            </a:r>
            <a:r>
              <a:rPr lang="en-US" i="1" dirty="0"/>
              <a:t>4</a:t>
            </a:r>
            <a:r>
              <a:rPr lang="en-US" i="1" dirty="0" smtClean="0"/>
              <a:t>, </a:t>
            </a:r>
            <a:r>
              <a:rPr lang="en-US" i="1" dirty="0" smtClean="0"/>
              <a:t>2015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1740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 SSU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SSU</a:t>
            </a:r>
          </a:p>
          <a:p>
            <a:pPr lvl="1"/>
            <a:r>
              <a:rPr lang="en-US" dirty="0" smtClean="0"/>
              <a:t>A center coil problem was discovered during initial checkout in July</a:t>
            </a:r>
          </a:p>
          <a:p>
            <a:pPr lvl="2"/>
            <a:r>
              <a:rPr lang="en-US" dirty="0" smtClean="0"/>
              <a:t>Isolated</a:t>
            </a:r>
          </a:p>
          <a:p>
            <a:pPr lvl="1"/>
            <a:r>
              <a:rPr lang="en-US" dirty="0" smtClean="0"/>
              <a:t>Magnet warm-up was initiated</a:t>
            </a:r>
          </a:p>
          <a:p>
            <a:pPr lvl="1"/>
            <a:r>
              <a:rPr lang="en-US" dirty="0" smtClean="0"/>
              <a:t>As of July 28</a:t>
            </a:r>
            <a:r>
              <a:rPr lang="en-US" baseline="30000" dirty="0" smtClean="0"/>
              <a:t>th</a:t>
            </a:r>
            <a:r>
              <a:rPr lang="en-US" dirty="0" smtClean="0"/>
              <a:t>, the issue had been identified as a cross-wiring of the Center Coil leads </a:t>
            </a:r>
          </a:p>
          <a:p>
            <a:pPr lvl="2"/>
            <a:r>
              <a:rPr lang="en-US" dirty="0" smtClean="0"/>
              <a:t>NOTE: 1</a:t>
            </a:r>
            <a:r>
              <a:rPr lang="en-US" baseline="30000" dirty="0" smtClean="0"/>
              <a:t>st</a:t>
            </a:r>
            <a:r>
              <a:rPr lang="en-US" dirty="0" smtClean="0"/>
              <a:t> SS delivered to RAL and further feed-through and lead issues identified with second magnet</a:t>
            </a:r>
          </a:p>
          <a:p>
            <a:pPr lvl="2"/>
            <a:r>
              <a:rPr lang="en-US" dirty="0" smtClean="0"/>
              <a:t>Cross-wire occurred during retrofit of feed-</a:t>
            </a:r>
            <a:r>
              <a:rPr lang="en-US" dirty="0" err="1" smtClean="0"/>
              <a:t>throughs</a:t>
            </a:r>
            <a:r>
              <a:rPr lang="en-US" dirty="0" smtClean="0"/>
              <a:t>, HTS leads, and thermal connections on this magnet, which were carried out at RAL</a:t>
            </a:r>
          </a:p>
          <a:p>
            <a:pPr lvl="2"/>
            <a:r>
              <a:rPr lang="en-US" dirty="0" smtClean="0"/>
              <a:t>Magnet warm checks carried out successfully</a:t>
            </a:r>
          </a:p>
          <a:p>
            <a:pPr lvl="1"/>
            <a:r>
              <a:rPr lang="en-US" dirty="0" smtClean="0"/>
              <a:t>Magnet </a:t>
            </a:r>
            <a:r>
              <a:rPr lang="en-US" dirty="0" err="1" smtClean="0"/>
              <a:t>pumpout</a:t>
            </a:r>
            <a:r>
              <a:rPr lang="en-US" dirty="0" smtClean="0"/>
              <a:t> and cool-down initiated</a:t>
            </a:r>
          </a:p>
          <a:p>
            <a:pPr lvl="2"/>
            <a:r>
              <a:rPr lang="en-US" dirty="0" smtClean="0"/>
              <a:t>Magnet was cold on Sunday, August 23</a:t>
            </a:r>
            <a:r>
              <a:rPr lang="en-US" baseline="30000" dirty="0" smtClean="0"/>
              <a:t>rd</a:t>
            </a:r>
          </a:p>
          <a:p>
            <a:pPr lvl="2"/>
            <a:r>
              <a:rPr lang="en-US" dirty="0" smtClean="0"/>
              <a:t>Magnet cold checks carried out successfully</a:t>
            </a:r>
          </a:p>
          <a:p>
            <a:pPr lvl="1"/>
            <a:r>
              <a:rPr lang="en-US" dirty="0" smtClean="0"/>
              <a:t>Training resumed on Wednesday, August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6 training quenches completed</a:t>
            </a:r>
          </a:p>
          <a:p>
            <a:pPr lvl="2"/>
            <a:r>
              <a:rPr lang="en-US" dirty="0" smtClean="0"/>
              <a:t>Maximum current attained:  235 Amps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452" b="8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8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Status:  SSD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SSD</a:t>
            </a:r>
          </a:p>
          <a:p>
            <a:pPr lvl="1"/>
            <a:r>
              <a:rPr lang="en-US" dirty="0" smtClean="0"/>
              <a:t>Magnet training carried out in July</a:t>
            </a:r>
          </a:p>
          <a:p>
            <a:pPr lvl="1"/>
            <a:r>
              <a:rPr lang="en-US" dirty="0" smtClean="0"/>
              <a:t>5 training quenches + 1 ramp-down quench completed</a:t>
            </a:r>
          </a:p>
          <a:p>
            <a:pPr lvl="2"/>
            <a:r>
              <a:rPr lang="en-US" dirty="0" smtClean="0"/>
              <a:t>Maximum current attained:  212 Amps</a:t>
            </a:r>
          </a:p>
          <a:p>
            <a:pPr lvl="1"/>
            <a:r>
              <a:rPr lang="en-US" dirty="0" smtClean="0"/>
              <a:t>Current issues:</a:t>
            </a:r>
          </a:p>
          <a:p>
            <a:pPr lvl="2"/>
            <a:r>
              <a:rPr lang="en-US" dirty="0" smtClean="0"/>
              <a:t>Missing voltage tap</a:t>
            </a:r>
          </a:p>
          <a:p>
            <a:pPr lvl="3"/>
            <a:r>
              <a:rPr lang="en-US" dirty="0" smtClean="0"/>
              <a:t>Need </a:t>
            </a: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signal to properly protect SC leads</a:t>
            </a:r>
          </a:p>
          <a:p>
            <a:pPr lvl="2"/>
            <a:r>
              <a:rPr lang="en-US" dirty="0" smtClean="0"/>
              <a:t>Ground fault circuit has a fault</a:t>
            </a:r>
          </a:p>
          <a:p>
            <a:pPr lvl="3"/>
            <a:r>
              <a:rPr lang="en-US" dirty="0" smtClean="0"/>
              <a:t>Need to diagnose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Training Quench</a:t>
            </a:r>
            <a:endParaRPr lang="en-US" dirty="0"/>
          </a:p>
        </p:txBody>
      </p:sp>
      <p:pic>
        <p:nvPicPr>
          <p:cNvPr id="7" name="Content Placeholder 6" descr="IMG_237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2" b="845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1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History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-4663" r="-4663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6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23933" y="4538133"/>
            <a:ext cx="3036883" cy="82126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2824" y="1752591"/>
            <a:ext cx="2198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Currents shown are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the Center Coil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of each magnet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0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 Training Quench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IMG_25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9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SS magnets currently have training challenges due to the power supply system</a:t>
            </a:r>
          </a:p>
          <a:p>
            <a:pPr lvl="1"/>
            <a:r>
              <a:rPr lang="en-US" dirty="0" smtClean="0"/>
              <a:t>Cable resistance significantly increased when decision made to move power supplies to Rack Room 2</a:t>
            </a:r>
          </a:p>
          <a:p>
            <a:pPr lvl="1"/>
            <a:r>
              <a:rPr lang="en-US" dirty="0" smtClean="0"/>
              <a:t>Need larger cross-section cable to maintain PSU design specifications</a:t>
            </a:r>
          </a:p>
          <a:p>
            <a:pPr lvl="1"/>
            <a:r>
              <a:rPr lang="en-US" dirty="0" smtClean="0"/>
              <a:t>Remedies now being evaluated</a:t>
            </a:r>
          </a:p>
          <a:p>
            <a:pPr lvl="2"/>
            <a:r>
              <a:rPr lang="en-US" dirty="0" smtClean="0"/>
              <a:t>Making every effort to get the cooling channel operational before the end of the present </a:t>
            </a:r>
            <a:r>
              <a:rPr lang="en-US" smtClean="0"/>
              <a:t>ISIS run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9,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 Palmer | MAP Weekly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FAC83-C8C4-8046-B35B-A898236883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40358"/>
      </p:ext>
    </p:extLst>
  </p:cSld>
  <p:clrMapOvr>
    <a:masterClrMapping/>
  </p:clrMapOvr>
</p:sld>
</file>

<file path=ppt/theme/theme1.xml><?xml version="1.0" encoding="utf-8"?>
<a:theme xmlns:a="http://schemas.openxmlformats.org/drawingml/2006/main" name="2014_DOE_Review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2014_DOE_Review_Template.potx</Template>
  <TotalTime>3279</TotalTime>
  <Words>354</Words>
  <Application>Microsoft Macintosh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2014_DOE_Review_Template</vt:lpstr>
      <vt:lpstr>MICE Spectrometer Solenoid Update</vt:lpstr>
      <vt:lpstr>Current Status:  SSU</vt:lpstr>
      <vt:lpstr>PowerPoint Presentation</vt:lpstr>
      <vt:lpstr>Current Status:  SSD</vt:lpstr>
      <vt:lpstr>SSD Training Quench</vt:lpstr>
      <vt:lpstr>Quench History</vt:lpstr>
      <vt:lpstr>SSD Training Quench</vt:lpstr>
      <vt:lpstr>Power Supply System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Palmer</dc:creator>
  <cp:lastModifiedBy>Mark Palmer</cp:lastModifiedBy>
  <cp:revision>43</cp:revision>
  <dcterms:created xsi:type="dcterms:W3CDTF">2012-06-15T14:46:19Z</dcterms:created>
  <dcterms:modified xsi:type="dcterms:W3CDTF">2015-09-04T18:12:43Z</dcterms:modified>
</cp:coreProperties>
</file>