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109" autoAdjust="0"/>
  </p:normalViewPr>
  <p:slideViewPr>
    <p:cSldViewPr snapToGrid="0" snapToObjects="1">
      <p:cViewPr varScale="1">
        <p:scale>
          <a:sx n="118" d="100"/>
          <a:sy n="118" d="100"/>
        </p:scale>
        <p:origin x="-552" y="-112"/>
      </p:cViewPr>
      <p:guideLst>
        <p:guide orient="horz" pos="2084"/>
        <p:guide pos="43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E08C5-A32F-3C41-BAA0-EEB218506FD3}" type="datetimeFigureOut">
              <a:rPr lang="en-US" smtClean="0"/>
              <a:pPr/>
              <a:t>9/10/15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9E0D8-5555-DE4B-9648-6820758687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176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59F0F-6C05-0040-8204-889F74859342}" type="datetimeFigureOut">
              <a:rPr lang="en-US" smtClean="0"/>
              <a:pPr/>
              <a:t>9/10/15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120CD-7DB0-D545-BD09-FE8BD4915A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815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572112157"/>
              </p:ext>
            </p:extLst>
          </p:nvPr>
        </p:nvGraphicFramePr>
        <p:xfrm>
          <a:off x="0" y="978599"/>
          <a:ext cx="9144000" cy="579173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064307">
                <a:tc rowSpan="2">
                  <a:txBody>
                    <a:bodyPr/>
                    <a:lstStyle/>
                    <a:p>
                      <a:r>
                        <a:rPr lang="en-US" sz="1400" b="1" u="sng" baseline="0" dirty="0" smtClean="0"/>
                        <a:t>Milestone Status (Progress)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200" b="0" u="none" dirty="0" smtClean="0"/>
                    </a:p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Resource Conflicts, Plan Changes</a:t>
                      </a:r>
                      <a:r>
                        <a:rPr lang="en-US" sz="1400" b="1" u="sng" baseline="0" dirty="0" smtClean="0"/>
                        <a:t> and Issues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b="0" u="none" dirty="0" smtClean="0"/>
                        <a:t> </a:t>
                      </a:r>
                      <a:endParaRPr lang="en-US" sz="1200" b="0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62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sng" baseline="0" dirty="0" smtClean="0"/>
                        <a:t>Late Items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200" b="0" u="none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0593">
                <a:tc>
                  <a:txBody>
                    <a:bodyPr/>
                    <a:lstStyle/>
                    <a:p>
                      <a:r>
                        <a:rPr lang="en-US" sz="1400" b="1" u="sng" baseline="0" dirty="0" smtClean="0"/>
                        <a:t>Summary of Previous Month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200" b="0" u="none" dirty="0" smtClean="0"/>
                    </a:p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b="1" u="sng" baseline="0" smtClean="0"/>
                        <a:t>Quarterly </a:t>
                      </a:r>
                      <a:r>
                        <a:rPr lang="en-US" sz="1400" b="1" u="sng" baseline="0" dirty="0" smtClean="0"/>
                        <a:t>Plans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200" b="0" u="none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0593">
                <a:tc>
                  <a:txBody>
                    <a:bodyPr/>
                    <a:lstStyle/>
                    <a:p>
                      <a:r>
                        <a:rPr lang="en-US" sz="1400" b="1" u="sng" baseline="0" dirty="0" smtClean="0"/>
                        <a:t>Upcoming Work (Next Month)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200" b="0" u="none" dirty="0" smtClean="0"/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b="0" u="none" dirty="0" smtClean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0" y="82818"/>
            <a:ext cx="8310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3588" algn="l"/>
              </a:tabLst>
            </a:pPr>
            <a:r>
              <a:rPr lang="en-US" sz="2800" dirty="0" smtClean="0">
                <a:solidFill>
                  <a:srgbClr val="000090"/>
                </a:solidFill>
              </a:rPr>
              <a:t>Monthly L2 Status Report - </a:t>
            </a:r>
            <a:br>
              <a:rPr lang="en-US" sz="2800" dirty="0" smtClean="0">
                <a:solidFill>
                  <a:srgbClr val="000090"/>
                </a:solidFill>
              </a:rPr>
            </a:br>
            <a:r>
              <a:rPr lang="en-US" sz="2000" dirty="0" smtClean="0">
                <a:solidFill>
                  <a:srgbClr val="000090"/>
                </a:solidFill>
              </a:rPr>
              <a:t>WBS:  	Presenter:  </a:t>
            </a:r>
            <a:endParaRPr lang="en-US" sz="2400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0" y="1223903"/>
            <a:ext cx="4555320" cy="1776041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0" y="3253570"/>
            <a:ext cx="4555320" cy="1605236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/>
          </p:nvPr>
        </p:nvSpPr>
        <p:spPr>
          <a:xfrm>
            <a:off x="0" y="5146692"/>
            <a:ext cx="4555320" cy="1605236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4588680" y="3271973"/>
            <a:ext cx="4555320" cy="3505345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4588680" y="2272963"/>
            <a:ext cx="4555320" cy="726981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3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4588680" y="1223904"/>
            <a:ext cx="4555320" cy="809800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6" hasCustomPrompt="1"/>
          </p:nvPr>
        </p:nvSpPr>
        <p:spPr>
          <a:xfrm>
            <a:off x="4684803" y="119626"/>
            <a:ext cx="3625206" cy="441717"/>
          </a:xfrm>
        </p:spPr>
        <p:txBody>
          <a:bodyPr anchor="ctr">
            <a:noAutofit/>
          </a:bodyPr>
          <a:lstStyle>
            <a:lvl1pPr marL="0" indent="0">
              <a:buNone/>
              <a:defRPr sz="2800" baseline="0">
                <a:solidFill>
                  <a:srgbClr val="000090"/>
                </a:solidFill>
              </a:defRPr>
            </a:lvl1pPr>
          </a:lstStyle>
          <a:p>
            <a:pPr lvl="0"/>
            <a:r>
              <a:rPr lang="en-US" dirty="0" smtClean="0"/>
              <a:t>1 September 2012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17" hasCustomPrompt="1"/>
          </p:nvPr>
        </p:nvSpPr>
        <p:spPr>
          <a:xfrm>
            <a:off x="723620" y="579747"/>
            <a:ext cx="3831700" cy="239259"/>
          </a:xfrm>
        </p:spPr>
        <p:txBody>
          <a:bodyPr anchor="ctr">
            <a:noAutofit/>
          </a:bodyPr>
          <a:lstStyle>
            <a:lvl1pPr marL="0" indent="0">
              <a:buNone/>
              <a:defRPr sz="2000" baseline="0">
                <a:solidFill>
                  <a:srgbClr val="000090"/>
                </a:solidFill>
              </a:defRPr>
            </a:lvl1pPr>
          </a:lstStyle>
          <a:p>
            <a:pPr lvl="0"/>
            <a:r>
              <a:rPr lang="en-US" dirty="0" err="1" smtClean="0"/>
              <a:t>x.y</a:t>
            </a:r>
            <a:r>
              <a:rPr lang="en-US" dirty="0" smtClean="0"/>
              <a:t> - Title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5817853" y="561343"/>
            <a:ext cx="2492156" cy="283505"/>
          </a:xfrm>
        </p:spPr>
        <p:txBody>
          <a:bodyPr anchor="ctr">
            <a:noAutofit/>
          </a:bodyPr>
          <a:lstStyle>
            <a:lvl1pPr marL="0" indent="0">
              <a:buNone/>
              <a:defRPr sz="2000" baseline="0">
                <a:solidFill>
                  <a:srgbClr val="000090"/>
                </a:solidFill>
              </a:defRPr>
            </a:lvl1pPr>
          </a:lstStyle>
          <a:p>
            <a:pPr lvl="0"/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69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CE61-5EEF-054B-8CE6-1FACAEA84158}" type="datetime1">
              <a:rPr lang="en-US" smtClean="0"/>
              <a:pPr/>
              <a:t>9/10/15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7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ECA3-1A4A-9349-913F-46D59F6C7FE8}" type="datetime1">
              <a:rPr lang="en-US" smtClean="0"/>
              <a:pPr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831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76DA-49D0-5448-8589-B7EEB1133536}" type="datetime1">
              <a:rPr lang="en-US" smtClean="0"/>
              <a:pPr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96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4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77920-CAB2-C64D-8B79-D3BB49394B68}" type="datetime1">
              <a:rPr lang="en-US" smtClean="0"/>
              <a:pPr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3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C1FE-F7FB-2A48-85D7-CDDAA29E36CE}" type="datetime1">
              <a:rPr lang="en-US" smtClean="0"/>
              <a:pPr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37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449CE-5E6A-8042-8721-5F3998D61E7B}" type="datetime1">
              <a:rPr lang="en-US" smtClean="0"/>
              <a:pPr/>
              <a:t>9/10/15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23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8F1D6-957B-2949-94AF-786CD7ED917D}" type="datetime1">
              <a:rPr lang="en-US" smtClean="0"/>
              <a:pPr/>
              <a:t>9/10/15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75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A61D-DAD9-AD46-B8C3-AFD71D34C3E8}" type="datetime1">
              <a:rPr lang="en-US" smtClean="0"/>
              <a:pPr/>
              <a:t>9/10/15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E42A-818B-684C-B6EB-4CD61C9C314E}" type="datetime1">
              <a:rPr lang="en-US" smtClean="0"/>
              <a:pPr/>
              <a:t>9/10/15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C960-C0E3-D04D-AFEA-6E1579116133}" type="datetime1">
              <a:rPr lang="en-US" smtClean="0"/>
              <a:pPr/>
              <a:t>9/10/15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02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881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43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90"/>
                </a:solidFill>
              </a:defRPr>
            </a:lvl1pPr>
          </a:lstStyle>
          <a:p>
            <a:fld id="{E877982C-E10B-0645-AD5D-B45CF301C158}" type="datetime1">
              <a:rPr lang="en-US" smtClean="0"/>
              <a:pPr/>
              <a:t>9/10/15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438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90"/>
                </a:solidFill>
              </a:defRPr>
            </a:lvl1pPr>
          </a:lstStyle>
          <a:p>
            <a:r>
              <a:rPr lang="en-US" dirty="0" smtClean="0"/>
              <a:t>MAP Bi-Weekly Planning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43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90"/>
                </a:solidFill>
              </a:defRPr>
            </a:lvl1pPr>
          </a:lstStyle>
          <a:p>
            <a:fld id="{95AF3C95-1EE9-DC48-A086-9FAA3E32F6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C:\Documents and Settings\sgeer\My Documents\MAP\MAP-LOGO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294684" y="-10111"/>
            <a:ext cx="857250" cy="974725"/>
          </a:xfrm>
          <a:prstGeom prst="rect">
            <a:avLst/>
          </a:prstGeom>
          <a:noFill/>
          <a:ln w="5080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32397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9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Data taken in June (field-off) and July (partial field downstream tracker)</a:t>
            </a:r>
          </a:p>
          <a:p>
            <a:r>
              <a:rPr lang="en-US" dirty="0" smtClean="0"/>
              <a:t>C</a:t>
            </a:r>
            <a:r>
              <a:rPr lang="en-US" dirty="0"/>
              <a:t>&amp;M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Magnet state machines &amp; integration in Run Control</a:t>
            </a:r>
          </a:p>
          <a:p>
            <a:r>
              <a:rPr lang="en-US" dirty="0" smtClean="0"/>
              <a:t>DAQ &amp; Software:</a:t>
            </a:r>
          </a:p>
          <a:p>
            <a:pPr lvl="1"/>
            <a:r>
              <a:rPr lang="en-US" dirty="0" smtClean="0"/>
              <a:t>Trackers successfully read out</a:t>
            </a:r>
          </a:p>
          <a:p>
            <a:pPr lvl="1"/>
            <a:r>
              <a:rPr lang="en-US" dirty="0" smtClean="0"/>
              <a:t>June &amp; July reconstructed on GRID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 smtClean="0"/>
              <a:t>C&amp;M</a:t>
            </a:r>
            <a:r>
              <a:rPr lang="en-US" dirty="0" smtClean="0"/>
              <a:t>: Long-standing Instability in run control identified, new framework being implemented</a:t>
            </a:r>
          </a:p>
          <a:p>
            <a:r>
              <a:rPr lang="en-US" i="1" dirty="0" smtClean="0"/>
              <a:t>Trackers</a:t>
            </a:r>
            <a:r>
              <a:rPr lang="en-US" dirty="0" smtClean="0"/>
              <a:t>: readout improvements to trap corruption/errors tested during mock run </a:t>
            </a:r>
            <a:r>
              <a:rPr lang="en-US" dirty="0" smtClean="0"/>
              <a:t>Sep 8</a:t>
            </a:r>
            <a:endParaRPr lang="en-US" dirty="0" smtClean="0"/>
          </a:p>
          <a:p>
            <a:r>
              <a:rPr lang="en-US" i="1" dirty="0" smtClean="0"/>
              <a:t>Software</a:t>
            </a:r>
            <a:r>
              <a:rPr lang="en-US" dirty="0" smtClean="0"/>
              <a:t>: </a:t>
            </a:r>
            <a:r>
              <a:rPr lang="en-US" dirty="0" err="1" smtClean="0"/>
              <a:t>Ckov</a:t>
            </a:r>
            <a:r>
              <a:rPr lang="en-US" dirty="0" smtClean="0"/>
              <a:t> MC &amp; digitization implemented in MAUS </a:t>
            </a:r>
          </a:p>
          <a:p>
            <a:r>
              <a:rPr lang="en-US" dirty="0" smtClean="0"/>
              <a:t>Analysis of June/July data in progress (Tracker, EMR, PID…)</a:t>
            </a:r>
          </a:p>
          <a:p>
            <a:r>
              <a:rPr lang="en-US" dirty="0" smtClean="0"/>
              <a:t>Readying batch Monte Carlo simulation of recent runs</a:t>
            </a:r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100" dirty="0" smtClean="0"/>
              <a:t>Magnet training</a:t>
            </a:r>
          </a:p>
          <a:p>
            <a:r>
              <a:rPr lang="en-US" sz="1100" dirty="0" smtClean="0"/>
              <a:t>Tracker: </a:t>
            </a:r>
          </a:p>
          <a:p>
            <a:pPr lvl="1"/>
            <a:r>
              <a:rPr lang="en-US" sz="1100" dirty="0" smtClean="0"/>
              <a:t>Finalize timing of DS Tracker (requires beam)</a:t>
            </a:r>
          </a:p>
          <a:p>
            <a:pPr lvl="1"/>
            <a:r>
              <a:rPr lang="en-US" sz="1100" dirty="0" smtClean="0"/>
              <a:t>Debugging</a:t>
            </a:r>
            <a:r>
              <a:rPr lang="en-US" sz="1100" dirty="0" smtClean="0"/>
              <a:t>, optimization of track reconstruction </a:t>
            </a:r>
          </a:p>
          <a:p>
            <a:r>
              <a:rPr lang="en-US" sz="1100" dirty="0" smtClean="0"/>
              <a:t>Implementation of ROOT-based online reconstruction display</a:t>
            </a:r>
          </a:p>
          <a:p>
            <a:r>
              <a:rPr lang="en-US" sz="1100" dirty="0" smtClean="0"/>
              <a:t>Monte Carlo simulation &amp; validation</a:t>
            </a:r>
          </a:p>
          <a:p>
            <a:r>
              <a:rPr lang="en-US" sz="1100" dirty="0" smtClean="0"/>
              <a:t>C&amp;M: Magnet integration with RC</a:t>
            </a:r>
          </a:p>
          <a:p>
            <a:r>
              <a:rPr lang="en-US" sz="1100" dirty="0" smtClean="0"/>
              <a:t>C&amp;M: Implementation of C-based API for RC to improve stability</a:t>
            </a:r>
          </a:p>
          <a:p>
            <a:endParaRPr lang="en-US" sz="11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Complete tracker commissioning &amp; optimize reconstruction</a:t>
            </a:r>
          </a:p>
          <a:p>
            <a:r>
              <a:rPr lang="en-US" dirty="0" smtClean="0"/>
              <a:t>Magnet training</a:t>
            </a:r>
          </a:p>
          <a:p>
            <a:r>
              <a:rPr lang="en-US" dirty="0" smtClean="0"/>
              <a:t>C&amp;M: Completion of Run Control</a:t>
            </a:r>
          </a:p>
          <a:p>
            <a:r>
              <a:rPr lang="en-US" dirty="0"/>
              <a:t>C&amp;M: </a:t>
            </a:r>
            <a:r>
              <a:rPr lang="en-US" dirty="0" smtClean="0"/>
              <a:t>Completion </a:t>
            </a:r>
            <a:r>
              <a:rPr lang="en-US" dirty="0"/>
              <a:t>of </a:t>
            </a:r>
            <a:r>
              <a:rPr lang="en-US" dirty="0" smtClean="0"/>
              <a:t>Run Control integration w/ new framework</a:t>
            </a:r>
          </a:p>
          <a:p>
            <a:r>
              <a:rPr lang="en-US" dirty="0" smtClean="0"/>
              <a:t>Take data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11 September 2015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04.01 - MICE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Dan Kaplan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26039" y="71028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660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AP_L2_Managers_MonthlyRepor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MAP_L2_Managers_MonthlyReport_Template.potx</Template>
  <TotalTime>375</TotalTime>
  <Words>202</Words>
  <Application>Microsoft Macintosh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MAP_L2_Managers_MonthlyReport_Template</vt:lpstr>
      <vt:lpstr>PowerPoint Presentation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Palmer</dc:creator>
  <cp:lastModifiedBy>Daniel Kaplan</cp:lastModifiedBy>
  <cp:revision>65</cp:revision>
  <cp:lastPrinted>2015-03-13T17:44:41Z</cp:lastPrinted>
  <dcterms:created xsi:type="dcterms:W3CDTF">2015-09-10T10:29:25Z</dcterms:created>
  <dcterms:modified xsi:type="dcterms:W3CDTF">2015-09-10T19:23:43Z</dcterms:modified>
</cp:coreProperties>
</file>