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305" r:id="rId2"/>
    <p:sldId id="302" r:id="rId3"/>
    <p:sldId id="303" r:id="rId4"/>
    <p:sldId id="304" r:id="rId5"/>
    <p:sldId id="301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rgbClr val="660066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FF7F00"/>
    <a:srgbClr val="FF6200"/>
    <a:srgbClr val="67FBF9"/>
    <a:srgbClr val="00FFFF"/>
    <a:srgbClr val="000080"/>
    <a:srgbClr val="81FC24"/>
    <a:srgbClr val="E3BF24"/>
    <a:srgbClr val="CCFF99"/>
    <a:srgbClr val="FBF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3" autoAdjust="0"/>
    <p:restoredTop sz="94231" autoAdjust="0"/>
  </p:normalViewPr>
  <p:slideViewPr>
    <p:cSldViewPr snapToGrid="0">
      <p:cViewPr>
        <p:scale>
          <a:sx n="100" d="100"/>
          <a:sy n="100" d="100"/>
        </p:scale>
        <p:origin x="824" y="-984"/>
      </p:cViewPr>
      <p:guideLst>
        <p:guide orient="horz" pos="1152"/>
        <p:guide pos="2024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20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DE44D89-53CE-4C0F-9CE1-8687152137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58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E86300CC-95FE-448D-B733-EF801F3A5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05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sg_logo_4c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665441"/>
            <a:ext cx="3302000" cy="219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886200"/>
            <a:ext cx="81280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 sz="2400">
                <a:solidFill>
                  <a:schemeClr val="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12B14-0E5E-4727-BBCA-84210E85A5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0"/>
            <a:ext cx="1965325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43575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1BD5-1454-46E2-91F8-595FBCFA24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AB4BC-D760-449D-A975-B1B41586F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93992-0C98-4927-B232-926C57067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ED43E-FFC6-4733-90B5-3F1EA8650B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153F-D5DD-4DE5-A296-14922A3598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6FEBC-FC0F-4EF3-B2AF-DFF52BFA3F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E46F8-69E3-4B95-A8B1-50095048CB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EB326-FF11-4895-AA10-E9E1247897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0F711-BB7B-4F33-B099-48AF44E88E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6946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08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333500"/>
            <a:ext cx="77724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-1266825" y="600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ea typeface="+mn-ea"/>
              <a:cs typeface="Arial" charset="0"/>
            </a:endParaRPr>
          </a:p>
        </p:txBody>
      </p:sp>
      <p:sp>
        <p:nvSpPr>
          <p:cNvPr id="2519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6400800"/>
            <a:ext cx="41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rgbClr val="FF8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0EB139E0-FE9F-43AC-8937-774C1F00E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1921" name="Rectangle 17"/>
          <p:cNvSpPr>
            <a:spLocks noGrp="1" noChangeArrowheads="1"/>
          </p:cNvSpPr>
          <p:nvPr userDrawn="1"/>
        </p:nvSpPr>
        <p:spPr bwMode="auto">
          <a:xfrm>
            <a:off x="3268868" y="6473825"/>
            <a:ext cx="3106531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hangingPunct="0">
              <a:defRPr/>
            </a:pPr>
            <a:r>
              <a:rPr lang="en-US" sz="120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OSG AHM</a:t>
            </a:r>
            <a:r>
              <a:rPr lang="en-US" sz="1200" baseline="0" dirty="0" smtClean="0">
                <a:solidFill>
                  <a:srgbClr val="FF8000"/>
                </a:solidFill>
                <a:ea typeface="ＭＳ Ｐゴシック" pitchFamily="1" charset="-128"/>
                <a:cs typeface="+mn-cs"/>
              </a:rPr>
              <a:t> 2013</a:t>
            </a:r>
            <a:endParaRPr lang="en-US" sz="1200" dirty="0">
              <a:solidFill>
                <a:srgbClr val="FF8000"/>
              </a:solidFill>
              <a:ea typeface="ＭＳ Ｐゴシック" pitchFamily="1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bg1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rgbClr val="000080"/>
          </a:solidFill>
          <a:latin typeface="Futura" pitchFamily="16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Font typeface="Times"/>
        <a:buChar char="•"/>
        <a:defRPr kumimoji="1" sz="2400">
          <a:solidFill>
            <a:schemeClr val="bg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Symbol" pitchFamily="18" charset="2"/>
        <a:buChar char=""/>
        <a:defRPr kumimoji="1" sz="2400">
          <a:solidFill>
            <a:schemeClr val="bg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§"/>
        <a:defRPr kumimoji="1" sz="2400">
          <a:solidFill>
            <a:schemeClr val="bg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bg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bg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86FEBC-FC0F-4EF3-B2AF-DFF52BFA3FE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25800"/>
            <a:ext cx="741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OSG Council Meeting </a:t>
            </a:r>
          </a:p>
          <a:p>
            <a:pPr algn="ctr"/>
            <a:r>
              <a:rPr lang="en-US" smtClean="0">
                <a:solidFill>
                  <a:schemeClr val="bg1"/>
                </a:solidFill>
              </a:rPr>
              <a:t>Oct 2015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86FEBC-FC0F-4EF3-B2AF-DFF52BFA3FE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25800"/>
            <a:ext cx="741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Request you endorse Paul Avery to lead the committee to search for a new Council Chair  to transition at the AHM 2016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(he will report later today on initial committee and plans)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5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86FEBC-FC0F-4EF3-B2AF-DFF52BFA3FE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25800"/>
            <a:ext cx="741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Reminder that the AHM 2016 is March 14-18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at Clemson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Program Committee will start at Thanksgiving.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Anticipate some co-scheduled/synergistic ACI-REF meeting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86FEBC-FC0F-4EF3-B2AF-DFF52BFA3FE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25800"/>
            <a:ext cx="741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Todays focus is on the future of OSG after this project period (2012-2017)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1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86FEBC-FC0F-4EF3-B2AF-DFF52BFA3FE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" name="Picture 3" descr="london-2012-olympic-torc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0"/>
            <a:ext cx="457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041400"/>
            <a:ext cx="3835400" cy="3911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Carry </a:t>
            </a:r>
            <a:r>
              <a:rPr lang="en-US" dirty="0" smtClean="0"/>
              <a:t>the </a:t>
            </a:r>
            <a:r>
              <a:rPr lang="en-US" smtClean="0"/>
              <a:t>Flame and </a:t>
            </a:r>
            <a:r>
              <a:rPr lang="en-US" dirty="0" smtClean="0"/>
              <a:t>reach the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panese Art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Japanese Art">
      <a:majorFont>
        <a:latin typeface="Futur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16533</TotalTime>
  <Words>81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Futura</vt:lpstr>
      <vt:lpstr>ＭＳ Ｐゴシック</vt:lpstr>
      <vt:lpstr>Symbol</vt:lpstr>
      <vt:lpstr>Times</vt:lpstr>
      <vt:lpstr>Times New Roman</vt:lpstr>
      <vt:lpstr>Wingdings</vt:lpstr>
      <vt:lpstr>Arial</vt:lpstr>
      <vt:lpstr>Japanese Art</vt:lpstr>
      <vt:lpstr>PowerPoint Presentation</vt:lpstr>
      <vt:lpstr>PowerPoint Presentation</vt:lpstr>
      <vt:lpstr>PowerPoint Presentation</vt:lpstr>
      <vt:lpstr>PowerPoint Presentation</vt:lpstr>
      <vt:lpstr>   Carry the Flame and reach the Vision</vt:lpstr>
    </vt:vector>
  </TitlesOfParts>
  <Manager/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PjM Report for OSG Review Jan-2009</dc:title>
  <dc:creator>Chander Sehgal</dc:creator>
  <cp:keywords/>
  <cp:lastModifiedBy>Ruth Pordes</cp:lastModifiedBy>
  <cp:revision>931</cp:revision>
  <cp:lastPrinted>2009-01-13T19:31:06Z</cp:lastPrinted>
  <dcterms:created xsi:type="dcterms:W3CDTF">2010-03-22T02:09:02Z</dcterms:created>
  <dcterms:modified xsi:type="dcterms:W3CDTF">2015-10-08T03:27:41Z</dcterms:modified>
</cp:coreProperties>
</file>