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 id="2147483689" r:id="rId4"/>
  </p:sldMasterIdLst>
  <p:notesMasterIdLst>
    <p:notesMasterId r:id="rId20"/>
  </p:notesMasterIdLst>
  <p:handoutMasterIdLst>
    <p:handoutMasterId r:id="rId21"/>
  </p:handoutMasterIdLst>
  <p:sldIdLst>
    <p:sldId id="275" r:id="rId5"/>
    <p:sldId id="302" r:id="rId6"/>
    <p:sldId id="297" r:id="rId7"/>
    <p:sldId id="283" r:id="rId8"/>
    <p:sldId id="268" r:id="rId9"/>
    <p:sldId id="266" r:id="rId10"/>
    <p:sldId id="274" r:id="rId11"/>
    <p:sldId id="276" r:id="rId12"/>
    <p:sldId id="299" r:id="rId13"/>
    <p:sldId id="296" r:id="rId14"/>
    <p:sldId id="298" r:id="rId15"/>
    <p:sldId id="300" r:id="rId16"/>
    <p:sldId id="280" r:id="rId17"/>
    <p:sldId id="301" r:id="rId18"/>
    <p:sldId id="27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64" autoAdjust="0"/>
    <p:restoredTop sz="99842" autoAdjust="0"/>
  </p:normalViewPr>
  <p:slideViewPr>
    <p:cSldViewPr snapToGrid="0" snapToObjects="1">
      <p:cViewPr varScale="1">
        <p:scale>
          <a:sx n="113" d="100"/>
          <a:sy n="113" d="100"/>
        </p:scale>
        <p:origin x="-96" y="-248"/>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86F2D-9AC9-EE40-BC22-6E4E564AD186}" type="doc">
      <dgm:prSet loTypeId="urn:microsoft.com/office/officeart/2005/8/layout/orgChart1" loCatId="" qsTypeId="urn:microsoft.com/office/officeart/2005/8/quickstyle/simple4" qsCatId="simple" csTypeId="urn:microsoft.com/office/officeart/2005/8/colors/accent6_2" csCatId="accent6" phldr="1"/>
      <dgm:spPr/>
      <dgm:t>
        <a:bodyPr/>
        <a:lstStyle/>
        <a:p>
          <a:endParaRPr lang="en-US"/>
        </a:p>
      </dgm:t>
    </dgm:pt>
    <dgm:pt modelId="{3723D98E-FF8D-384C-8928-08CAA33D7620}">
      <dgm:prSet phldrT="[Text]" custT="1"/>
      <dgm:spPr>
        <a:solidFill>
          <a:srgbClr val="000090"/>
        </a:solidFill>
        <a:effectLst>
          <a:outerShdw blurRad="40000" dist="23000" dir="5400000" rotWithShape="0">
            <a:srgbClr val="000090">
              <a:alpha val="35000"/>
            </a:srgbClr>
          </a:outerShdw>
        </a:effectLst>
      </dgm:spPr>
      <dgm:t>
        <a:bodyPr/>
        <a:lstStyle/>
        <a:p>
          <a:r>
            <a:rPr lang="en-US" sz="2100" dirty="0" smtClean="0"/>
            <a:t>Director of International Relations</a:t>
          </a:r>
          <a:br>
            <a:rPr lang="en-US" sz="2100" dirty="0" smtClean="0"/>
          </a:br>
          <a:r>
            <a:rPr lang="en-US" sz="2400" b="1" dirty="0" smtClean="0"/>
            <a:t>Charlotte </a:t>
          </a:r>
          <a:r>
            <a:rPr lang="en-US" sz="2400" b="1" dirty="0" err="1" smtClean="0"/>
            <a:t>Warakaulle</a:t>
          </a:r>
          <a:endParaRPr lang="en-US" sz="2400" b="1" dirty="0"/>
        </a:p>
      </dgm:t>
    </dgm:pt>
    <dgm:pt modelId="{59E8F431-511D-BE43-A4BF-FCE0EEB888FC}" type="parTrans" cxnId="{B6AAE637-8BE4-AC41-ADEC-85135563EBE3}">
      <dgm:prSet/>
      <dgm:spPr/>
      <dgm:t>
        <a:bodyPr/>
        <a:lstStyle/>
        <a:p>
          <a:endParaRPr lang="en-US"/>
        </a:p>
      </dgm:t>
    </dgm:pt>
    <dgm:pt modelId="{8A657A83-DB1A-2E4F-9B29-72924049E077}" type="sibTrans" cxnId="{B6AAE637-8BE4-AC41-ADEC-85135563EBE3}">
      <dgm:prSet/>
      <dgm:spPr/>
      <dgm:t>
        <a:bodyPr/>
        <a:lstStyle/>
        <a:p>
          <a:endParaRPr lang="en-US"/>
        </a:p>
      </dgm:t>
    </dgm:pt>
    <dgm:pt modelId="{4A12FD42-B4ED-C04B-92C7-C54C050C403C}">
      <dgm:prSet phldrT="[Text]"/>
      <dgm:spPr>
        <a:solidFill>
          <a:srgbClr val="000090"/>
        </a:solidFill>
        <a:effectLst>
          <a:outerShdw blurRad="50800" dist="38100" dir="2700000" algn="tl" rotWithShape="0">
            <a:srgbClr val="000090">
              <a:alpha val="43000"/>
            </a:srgbClr>
          </a:outerShdw>
        </a:effectLst>
      </dgm:spPr>
      <dgm:t>
        <a:bodyPr/>
        <a:lstStyle/>
        <a:p>
          <a:r>
            <a:rPr lang="en-US" dirty="0" smtClean="0"/>
            <a:t>…..</a:t>
          </a:r>
          <a:endParaRPr lang="en-US" dirty="0"/>
        </a:p>
      </dgm:t>
    </dgm:pt>
    <dgm:pt modelId="{7620FE71-561B-9A4C-84C4-2F156619CFF7}" type="parTrans" cxnId="{BBACBF7B-CA1A-2647-867B-1A5434A8F433}">
      <dgm:prSet/>
      <dgm:spPr/>
      <dgm:t>
        <a:bodyPr/>
        <a:lstStyle/>
        <a:p>
          <a:endParaRPr lang="en-US"/>
        </a:p>
      </dgm:t>
    </dgm:pt>
    <dgm:pt modelId="{B819BB97-3C87-CC47-B9B8-CB119A768EA6}" type="sibTrans" cxnId="{BBACBF7B-CA1A-2647-867B-1A5434A8F433}">
      <dgm:prSet/>
      <dgm:spPr/>
      <dgm:t>
        <a:bodyPr/>
        <a:lstStyle/>
        <a:p>
          <a:endParaRPr lang="en-US"/>
        </a:p>
      </dgm:t>
    </dgm:pt>
    <dgm:pt modelId="{BE49ED5E-737C-E74E-A2EF-BBF460380246}">
      <dgm:prSet phldrT="[Text]"/>
      <dgm:spPr>
        <a:solidFill>
          <a:srgbClr val="000090"/>
        </a:solidFill>
        <a:effectLst>
          <a:outerShdw blurRad="50800" dist="38100" dir="2700000" algn="tl" rotWithShape="0">
            <a:srgbClr val="000090">
              <a:alpha val="43000"/>
            </a:srgbClr>
          </a:outerShdw>
        </a:effectLst>
      </dgm:spPr>
      <dgm:t>
        <a:bodyPr/>
        <a:lstStyle/>
        <a:p>
          <a:r>
            <a:rPr lang="en-US" dirty="0" smtClean="0"/>
            <a:t>…..</a:t>
          </a:r>
          <a:endParaRPr lang="en-US" dirty="0"/>
        </a:p>
      </dgm:t>
    </dgm:pt>
    <dgm:pt modelId="{2556F8A6-B270-5749-A44B-228CE10365F7}" type="parTrans" cxnId="{F92E0BB7-4A24-4949-A3C9-26DFDB934AB0}">
      <dgm:prSet/>
      <dgm:spPr/>
      <dgm:t>
        <a:bodyPr/>
        <a:lstStyle/>
        <a:p>
          <a:endParaRPr lang="en-US"/>
        </a:p>
      </dgm:t>
    </dgm:pt>
    <dgm:pt modelId="{E7DD62CC-82BE-3B4B-89EB-189A29E89440}" type="sibTrans" cxnId="{F92E0BB7-4A24-4949-A3C9-26DFDB934AB0}">
      <dgm:prSet/>
      <dgm:spPr/>
      <dgm:t>
        <a:bodyPr/>
        <a:lstStyle/>
        <a:p>
          <a:endParaRPr lang="en-US"/>
        </a:p>
      </dgm:t>
    </dgm:pt>
    <dgm:pt modelId="{F313461F-7E9A-5340-85B1-3CF11963D7F9}">
      <dgm:prSet phldrT="[Text]"/>
      <dgm:spPr>
        <a:solidFill>
          <a:srgbClr val="000090"/>
        </a:solidFill>
        <a:effectLst>
          <a:outerShdw blurRad="50800" dist="38100" dir="2700000" algn="tl" rotWithShape="0">
            <a:srgbClr val="000090">
              <a:alpha val="43000"/>
            </a:srgbClr>
          </a:outerShdw>
        </a:effectLst>
      </dgm:spPr>
      <dgm:t>
        <a:bodyPr/>
        <a:lstStyle/>
        <a:p>
          <a:r>
            <a:rPr lang="en-US" dirty="0" smtClean="0"/>
            <a:t>ECO</a:t>
          </a:r>
          <a:br>
            <a:rPr lang="en-US" dirty="0" smtClean="0"/>
          </a:br>
          <a:r>
            <a:rPr lang="en-US" b="1" dirty="0" smtClean="0"/>
            <a:t>NN</a:t>
          </a:r>
          <a:endParaRPr lang="en-US" b="1" dirty="0"/>
        </a:p>
      </dgm:t>
    </dgm:pt>
    <dgm:pt modelId="{731D03CD-D8BE-CF40-9F22-F7BF4B7E2FEE}" type="parTrans" cxnId="{6AC2A42E-ABC2-204A-BA88-8BB5971AE064}">
      <dgm:prSet/>
      <dgm:spPr/>
      <dgm:t>
        <a:bodyPr/>
        <a:lstStyle/>
        <a:p>
          <a:endParaRPr lang="en-US"/>
        </a:p>
      </dgm:t>
    </dgm:pt>
    <dgm:pt modelId="{D1824C34-418C-A14B-ABCA-A09E9C8A1AB9}" type="sibTrans" cxnId="{6AC2A42E-ABC2-204A-BA88-8BB5971AE064}">
      <dgm:prSet/>
      <dgm:spPr/>
      <dgm:t>
        <a:bodyPr/>
        <a:lstStyle/>
        <a:p>
          <a:endParaRPr lang="en-US"/>
        </a:p>
      </dgm:t>
    </dgm:pt>
    <dgm:pt modelId="{8339009B-5F92-9441-B5F7-FAA19E8F99B6}">
      <dgm:prSet phldrT="[Text]"/>
      <dgm:spPr>
        <a:solidFill>
          <a:srgbClr val="FF0000"/>
        </a:solidFill>
        <a:effectLst>
          <a:outerShdw blurRad="50800" dist="38100" dir="2700000" algn="tl" rotWithShape="0">
            <a:srgbClr val="000090">
              <a:alpha val="43000"/>
            </a:srgbClr>
          </a:outerShdw>
        </a:effectLst>
      </dgm:spPr>
      <dgm:t>
        <a:bodyPr/>
        <a:lstStyle/>
        <a:p>
          <a:r>
            <a:rPr lang="en-US" dirty="0" smtClean="0"/>
            <a:t>Non-Member State Relations</a:t>
          </a:r>
          <a:br>
            <a:rPr lang="en-US" dirty="0" smtClean="0"/>
          </a:br>
          <a:r>
            <a:rPr lang="en-US" b="1" dirty="0" smtClean="0"/>
            <a:t>NN</a:t>
          </a:r>
          <a:endParaRPr lang="en-US" b="1" dirty="0"/>
        </a:p>
      </dgm:t>
    </dgm:pt>
    <dgm:pt modelId="{C00F6731-901F-FC42-8364-A306B20B4286}" type="parTrans" cxnId="{4D0FC7ED-7849-AC45-AECC-40608E1D24E4}">
      <dgm:prSet/>
      <dgm:spPr/>
      <dgm:t>
        <a:bodyPr/>
        <a:lstStyle/>
        <a:p>
          <a:endParaRPr lang="en-US"/>
        </a:p>
      </dgm:t>
    </dgm:pt>
    <dgm:pt modelId="{01C1CD61-C7B1-EB40-A8F4-410FE0EB75D3}" type="sibTrans" cxnId="{4D0FC7ED-7849-AC45-AECC-40608E1D24E4}">
      <dgm:prSet/>
      <dgm:spPr/>
      <dgm:t>
        <a:bodyPr/>
        <a:lstStyle/>
        <a:p>
          <a:endParaRPr lang="en-US"/>
        </a:p>
      </dgm:t>
    </dgm:pt>
    <dgm:pt modelId="{95E380F6-97BE-E447-927B-E76888E285B3}" type="pres">
      <dgm:prSet presAssocID="{05586F2D-9AC9-EE40-BC22-6E4E564AD186}" presName="hierChild1" presStyleCnt="0">
        <dgm:presLayoutVars>
          <dgm:orgChart val="1"/>
          <dgm:chPref val="1"/>
          <dgm:dir/>
          <dgm:animOne val="branch"/>
          <dgm:animLvl val="lvl"/>
          <dgm:resizeHandles/>
        </dgm:presLayoutVars>
      </dgm:prSet>
      <dgm:spPr/>
      <dgm:t>
        <a:bodyPr/>
        <a:lstStyle/>
        <a:p>
          <a:endParaRPr lang="en-US"/>
        </a:p>
      </dgm:t>
    </dgm:pt>
    <dgm:pt modelId="{4E91E18A-2E5A-7941-B035-2870B87C75CF}" type="pres">
      <dgm:prSet presAssocID="{3723D98E-FF8D-384C-8928-08CAA33D7620}" presName="hierRoot1" presStyleCnt="0">
        <dgm:presLayoutVars>
          <dgm:hierBranch val="init"/>
        </dgm:presLayoutVars>
      </dgm:prSet>
      <dgm:spPr/>
    </dgm:pt>
    <dgm:pt modelId="{C3411F65-2AA2-9949-8919-59C6225668FD}" type="pres">
      <dgm:prSet presAssocID="{3723D98E-FF8D-384C-8928-08CAA33D7620}" presName="rootComposite1" presStyleCnt="0"/>
      <dgm:spPr/>
    </dgm:pt>
    <dgm:pt modelId="{5684DA4E-77A7-664A-ACF9-C9E225AC92E9}" type="pres">
      <dgm:prSet presAssocID="{3723D98E-FF8D-384C-8928-08CAA33D7620}" presName="rootText1" presStyleLbl="node0" presStyleIdx="0" presStyleCnt="1" custScaleX="153099" custScaleY="206886" custLinFactNeighborY="-50388">
        <dgm:presLayoutVars>
          <dgm:chPref val="3"/>
        </dgm:presLayoutVars>
      </dgm:prSet>
      <dgm:spPr/>
      <dgm:t>
        <a:bodyPr/>
        <a:lstStyle/>
        <a:p>
          <a:endParaRPr lang="en-US"/>
        </a:p>
      </dgm:t>
    </dgm:pt>
    <dgm:pt modelId="{7EF13519-EA40-7C44-8723-34944370BB2C}" type="pres">
      <dgm:prSet presAssocID="{3723D98E-FF8D-384C-8928-08CAA33D7620}" presName="rootConnector1" presStyleLbl="node1" presStyleIdx="0" presStyleCnt="0"/>
      <dgm:spPr/>
      <dgm:t>
        <a:bodyPr/>
        <a:lstStyle/>
        <a:p>
          <a:endParaRPr lang="en-US"/>
        </a:p>
      </dgm:t>
    </dgm:pt>
    <dgm:pt modelId="{0670E4C5-6DB1-C640-872F-C51C927970FE}" type="pres">
      <dgm:prSet presAssocID="{3723D98E-FF8D-384C-8928-08CAA33D7620}" presName="hierChild2" presStyleCnt="0"/>
      <dgm:spPr/>
    </dgm:pt>
    <dgm:pt modelId="{63B85CDB-FD8A-3348-A491-F593AF0BF388}" type="pres">
      <dgm:prSet presAssocID="{7620FE71-561B-9A4C-84C4-2F156619CFF7}" presName="Name37" presStyleLbl="parChTrans1D2" presStyleIdx="0" presStyleCnt="4"/>
      <dgm:spPr/>
      <dgm:t>
        <a:bodyPr/>
        <a:lstStyle/>
        <a:p>
          <a:endParaRPr lang="en-US"/>
        </a:p>
      </dgm:t>
    </dgm:pt>
    <dgm:pt modelId="{0CD9B744-856B-E14D-AA09-357D3B6EB712}" type="pres">
      <dgm:prSet presAssocID="{4A12FD42-B4ED-C04B-92C7-C54C050C403C}" presName="hierRoot2" presStyleCnt="0">
        <dgm:presLayoutVars>
          <dgm:hierBranch val="init"/>
        </dgm:presLayoutVars>
      </dgm:prSet>
      <dgm:spPr/>
    </dgm:pt>
    <dgm:pt modelId="{449FE24C-337A-4048-BE96-8507D65DFD89}" type="pres">
      <dgm:prSet presAssocID="{4A12FD42-B4ED-C04B-92C7-C54C050C403C}" presName="rootComposite" presStyleCnt="0"/>
      <dgm:spPr/>
    </dgm:pt>
    <dgm:pt modelId="{16044FB7-8DC7-3348-96C8-8196053ACF3E}" type="pres">
      <dgm:prSet presAssocID="{4A12FD42-B4ED-C04B-92C7-C54C050C403C}" presName="rootText" presStyleLbl="node2" presStyleIdx="0" presStyleCnt="4">
        <dgm:presLayoutVars>
          <dgm:chPref val="3"/>
        </dgm:presLayoutVars>
      </dgm:prSet>
      <dgm:spPr/>
      <dgm:t>
        <a:bodyPr/>
        <a:lstStyle/>
        <a:p>
          <a:endParaRPr lang="en-US"/>
        </a:p>
      </dgm:t>
    </dgm:pt>
    <dgm:pt modelId="{30EA63CB-D47F-E54D-B020-C3089DB220EB}" type="pres">
      <dgm:prSet presAssocID="{4A12FD42-B4ED-C04B-92C7-C54C050C403C}" presName="rootConnector" presStyleLbl="node2" presStyleIdx="0" presStyleCnt="4"/>
      <dgm:spPr/>
      <dgm:t>
        <a:bodyPr/>
        <a:lstStyle/>
        <a:p>
          <a:endParaRPr lang="en-US"/>
        </a:p>
      </dgm:t>
    </dgm:pt>
    <dgm:pt modelId="{FE0AA8BC-0487-804F-8ADD-667F08D1EE71}" type="pres">
      <dgm:prSet presAssocID="{4A12FD42-B4ED-C04B-92C7-C54C050C403C}" presName="hierChild4" presStyleCnt="0"/>
      <dgm:spPr/>
    </dgm:pt>
    <dgm:pt modelId="{F16B5280-C5C8-AB40-B5A6-924EF3B5F8C8}" type="pres">
      <dgm:prSet presAssocID="{4A12FD42-B4ED-C04B-92C7-C54C050C403C}" presName="hierChild5" presStyleCnt="0"/>
      <dgm:spPr/>
    </dgm:pt>
    <dgm:pt modelId="{4ED15A72-D208-B444-8A87-FECE9F4CDDC3}" type="pres">
      <dgm:prSet presAssocID="{C00F6731-901F-FC42-8364-A306B20B4286}" presName="Name37" presStyleLbl="parChTrans1D2" presStyleIdx="1" presStyleCnt="4"/>
      <dgm:spPr/>
      <dgm:t>
        <a:bodyPr/>
        <a:lstStyle/>
        <a:p>
          <a:endParaRPr lang="en-US"/>
        </a:p>
      </dgm:t>
    </dgm:pt>
    <dgm:pt modelId="{B9D5825A-E2D5-134B-8448-689E3CA419BA}" type="pres">
      <dgm:prSet presAssocID="{8339009B-5F92-9441-B5F7-FAA19E8F99B6}" presName="hierRoot2" presStyleCnt="0">
        <dgm:presLayoutVars>
          <dgm:hierBranch val="init"/>
        </dgm:presLayoutVars>
      </dgm:prSet>
      <dgm:spPr/>
    </dgm:pt>
    <dgm:pt modelId="{674015E8-DE13-BF4E-BA0B-AB9212E7032B}" type="pres">
      <dgm:prSet presAssocID="{8339009B-5F92-9441-B5F7-FAA19E8F99B6}" presName="rootComposite" presStyleCnt="0"/>
      <dgm:spPr/>
    </dgm:pt>
    <dgm:pt modelId="{1A7BAB2D-2B8E-2945-8D94-EE1BF709A7E1}" type="pres">
      <dgm:prSet presAssocID="{8339009B-5F92-9441-B5F7-FAA19E8F99B6}" presName="rootText" presStyleLbl="node2" presStyleIdx="1" presStyleCnt="4">
        <dgm:presLayoutVars>
          <dgm:chPref val="3"/>
        </dgm:presLayoutVars>
      </dgm:prSet>
      <dgm:spPr/>
      <dgm:t>
        <a:bodyPr/>
        <a:lstStyle/>
        <a:p>
          <a:endParaRPr lang="en-US"/>
        </a:p>
      </dgm:t>
    </dgm:pt>
    <dgm:pt modelId="{CA071562-B66D-D54E-97D2-6658493B8427}" type="pres">
      <dgm:prSet presAssocID="{8339009B-5F92-9441-B5F7-FAA19E8F99B6}" presName="rootConnector" presStyleLbl="node2" presStyleIdx="1" presStyleCnt="4"/>
      <dgm:spPr/>
      <dgm:t>
        <a:bodyPr/>
        <a:lstStyle/>
        <a:p>
          <a:endParaRPr lang="en-US"/>
        </a:p>
      </dgm:t>
    </dgm:pt>
    <dgm:pt modelId="{03F2A0D8-568E-184A-BA49-A303F91A4BC3}" type="pres">
      <dgm:prSet presAssocID="{8339009B-5F92-9441-B5F7-FAA19E8F99B6}" presName="hierChild4" presStyleCnt="0"/>
      <dgm:spPr/>
    </dgm:pt>
    <dgm:pt modelId="{F71C961A-2FA8-BE45-A0E1-5F86D9E19B62}" type="pres">
      <dgm:prSet presAssocID="{8339009B-5F92-9441-B5F7-FAA19E8F99B6}" presName="hierChild5" presStyleCnt="0"/>
      <dgm:spPr/>
    </dgm:pt>
    <dgm:pt modelId="{550F3501-F01E-4245-823A-A3F0C3F07C15}" type="pres">
      <dgm:prSet presAssocID="{2556F8A6-B270-5749-A44B-228CE10365F7}" presName="Name37" presStyleLbl="parChTrans1D2" presStyleIdx="2" presStyleCnt="4"/>
      <dgm:spPr/>
      <dgm:t>
        <a:bodyPr/>
        <a:lstStyle/>
        <a:p>
          <a:endParaRPr lang="en-US"/>
        </a:p>
      </dgm:t>
    </dgm:pt>
    <dgm:pt modelId="{17E21390-8387-E04A-A929-DAEB06C0624F}" type="pres">
      <dgm:prSet presAssocID="{BE49ED5E-737C-E74E-A2EF-BBF460380246}" presName="hierRoot2" presStyleCnt="0">
        <dgm:presLayoutVars>
          <dgm:hierBranch val="init"/>
        </dgm:presLayoutVars>
      </dgm:prSet>
      <dgm:spPr/>
    </dgm:pt>
    <dgm:pt modelId="{E37B8131-B0F1-2C47-A751-EF2F6FC5F24E}" type="pres">
      <dgm:prSet presAssocID="{BE49ED5E-737C-E74E-A2EF-BBF460380246}" presName="rootComposite" presStyleCnt="0"/>
      <dgm:spPr/>
    </dgm:pt>
    <dgm:pt modelId="{52504681-2808-6343-8800-4412BAD03F10}" type="pres">
      <dgm:prSet presAssocID="{BE49ED5E-737C-E74E-A2EF-BBF460380246}" presName="rootText" presStyleLbl="node2" presStyleIdx="2" presStyleCnt="4">
        <dgm:presLayoutVars>
          <dgm:chPref val="3"/>
        </dgm:presLayoutVars>
      </dgm:prSet>
      <dgm:spPr/>
      <dgm:t>
        <a:bodyPr/>
        <a:lstStyle/>
        <a:p>
          <a:endParaRPr lang="en-US"/>
        </a:p>
      </dgm:t>
    </dgm:pt>
    <dgm:pt modelId="{0E9CEBBF-BF3B-E048-805D-48DB0D90935C}" type="pres">
      <dgm:prSet presAssocID="{BE49ED5E-737C-E74E-A2EF-BBF460380246}" presName="rootConnector" presStyleLbl="node2" presStyleIdx="2" presStyleCnt="4"/>
      <dgm:spPr/>
      <dgm:t>
        <a:bodyPr/>
        <a:lstStyle/>
        <a:p>
          <a:endParaRPr lang="en-US"/>
        </a:p>
      </dgm:t>
    </dgm:pt>
    <dgm:pt modelId="{26213157-4C03-D14C-BA4F-58EE3DEA83EB}" type="pres">
      <dgm:prSet presAssocID="{BE49ED5E-737C-E74E-A2EF-BBF460380246}" presName="hierChild4" presStyleCnt="0"/>
      <dgm:spPr/>
    </dgm:pt>
    <dgm:pt modelId="{8FDDA06D-AE82-544E-A68F-79C16825D38F}" type="pres">
      <dgm:prSet presAssocID="{BE49ED5E-737C-E74E-A2EF-BBF460380246}" presName="hierChild5" presStyleCnt="0"/>
      <dgm:spPr/>
    </dgm:pt>
    <dgm:pt modelId="{05105B05-BFE3-5043-80C5-23DCB2A4F1AB}" type="pres">
      <dgm:prSet presAssocID="{731D03CD-D8BE-CF40-9F22-F7BF4B7E2FEE}" presName="Name37" presStyleLbl="parChTrans1D2" presStyleIdx="3" presStyleCnt="4"/>
      <dgm:spPr/>
      <dgm:t>
        <a:bodyPr/>
        <a:lstStyle/>
        <a:p>
          <a:endParaRPr lang="en-US"/>
        </a:p>
      </dgm:t>
    </dgm:pt>
    <dgm:pt modelId="{7FAAE339-4F91-C44E-8AED-EB4162DD96DA}" type="pres">
      <dgm:prSet presAssocID="{F313461F-7E9A-5340-85B1-3CF11963D7F9}" presName="hierRoot2" presStyleCnt="0">
        <dgm:presLayoutVars>
          <dgm:hierBranch val="init"/>
        </dgm:presLayoutVars>
      </dgm:prSet>
      <dgm:spPr/>
    </dgm:pt>
    <dgm:pt modelId="{51DAEB67-AB24-F74A-B16D-B7ECF9E494D2}" type="pres">
      <dgm:prSet presAssocID="{F313461F-7E9A-5340-85B1-3CF11963D7F9}" presName="rootComposite" presStyleCnt="0"/>
      <dgm:spPr/>
    </dgm:pt>
    <dgm:pt modelId="{F8B96C6E-BA7D-0542-B2BA-462DF0C1B345}" type="pres">
      <dgm:prSet presAssocID="{F313461F-7E9A-5340-85B1-3CF11963D7F9}" presName="rootText" presStyleLbl="node2" presStyleIdx="3" presStyleCnt="4">
        <dgm:presLayoutVars>
          <dgm:chPref val="3"/>
        </dgm:presLayoutVars>
      </dgm:prSet>
      <dgm:spPr/>
      <dgm:t>
        <a:bodyPr/>
        <a:lstStyle/>
        <a:p>
          <a:endParaRPr lang="en-US"/>
        </a:p>
      </dgm:t>
    </dgm:pt>
    <dgm:pt modelId="{D529DEB9-626B-3C41-B4E7-C107DA1C020B}" type="pres">
      <dgm:prSet presAssocID="{F313461F-7E9A-5340-85B1-3CF11963D7F9}" presName="rootConnector" presStyleLbl="node2" presStyleIdx="3" presStyleCnt="4"/>
      <dgm:spPr/>
      <dgm:t>
        <a:bodyPr/>
        <a:lstStyle/>
        <a:p>
          <a:endParaRPr lang="en-US"/>
        </a:p>
      </dgm:t>
    </dgm:pt>
    <dgm:pt modelId="{00F4B3AA-7481-FC40-AFEC-9D42AC6D2B4F}" type="pres">
      <dgm:prSet presAssocID="{F313461F-7E9A-5340-85B1-3CF11963D7F9}" presName="hierChild4" presStyleCnt="0"/>
      <dgm:spPr/>
    </dgm:pt>
    <dgm:pt modelId="{7B51B24B-A9F8-234D-B448-FBB7D36E11E4}" type="pres">
      <dgm:prSet presAssocID="{F313461F-7E9A-5340-85B1-3CF11963D7F9}" presName="hierChild5" presStyleCnt="0"/>
      <dgm:spPr/>
    </dgm:pt>
    <dgm:pt modelId="{AB0F35CB-866C-9543-AA30-4DEC82386043}" type="pres">
      <dgm:prSet presAssocID="{3723D98E-FF8D-384C-8928-08CAA33D7620}" presName="hierChild3" presStyleCnt="0"/>
      <dgm:spPr/>
    </dgm:pt>
  </dgm:ptLst>
  <dgm:cxnLst>
    <dgm:cxn modelId="{5F8E58DE-D813-844B-8C8E-191C6D960E95}" type="presOf" srcId="{BE49ED5E-737C-E74E-A2EF-BBF460380246}" destId="{52504681-2808-6343-8800-4412BAD03F10}" srcOrd="0" destOrd="0" presId="urn:microsoft.com/office/officeart/2005/8/layout/orgChart1"/>
    <dgm:cxn modelId="{B1A2B8E0-9B32-AB4A-83E4-66BC3B88903B}" type="presOf" srcId="{F313461F-7E9A-5340-85B1-3CF11963D7F9}" destId="{D529DEB9-626B-3C41-B4E7-C107DA1C020B}" srcOrd="1" destOrd="0" presId="urn:microsoft.com/office/officeart/2005/8/layout/orgChart1"/>
    <dgm:cxn modelId="{16116C8B-44BB-2E49-8987-09687CA4B05D}" type="presOf" srcId="{4A12FD42-B4ED-C04B-92C7-C54C050C403C}" destId="{30EA63CB-D47F-E54D-B020-C3089DB220EB}" srcOrd="1" destOrd="0" presId="urn:microsoft.com/office/officeart/2005/8/layout/orgChart1"/>
    <dgm:cxn modelId="{505794BE-83A4-814F-BE3F-284126612BD3}" type="presOf" srcId="{2556F8A6-B270-5749-A44B-228CE10365F7}" destId="{550F3501-F01E-4245-823A-A3F0C3F07C15}" srcOrd="0" destOrd="0" presId="urn:microsoft.com/office/officeart/2005/8/layout/orgChart1"/>
    <dgm:cxn modelId="{F6293CA8-2D08-1540-99FB-52A36C4A7A38}" type="presOf" srcId="{05586F2D-9AC9-EE40-BC22-6E4E564AD186}" destId="{95E380F6-97BE-E447-927B-E76888E285B3}" srcOrd="0" destOrd="0" presId="urn:microsoft.com/office/officeart/2005/8/layout/orgChart1"/>
    <dgm:cxn modelId="{4D0FC7ED-7849-AC45-AECC-40608E1D24E4}" srcId="{3723D98E-FF8D-384C-8928-08CAA33D7620}" destId="{8339009B-5F92-9441-B5F7-FAA19E8F99B6}" srcOrd="1" destOrd="0" parTransId="{C00F6731-901F-FC42-8364-A306B20B4286}" sibTransId="{01C1CD61-C7B1-EB40-A8F4-410FE0EB75D3}"/>
    <dgm:cxn modelId="{BBACBF7B-CA1A-2647-867B-1A5434A8F433}" srcId="{3723D98E-FF8D-384C-8928-08CAA33D7620}" destId="{4A12FD42-B4ED-C04B-92C7-C54C050C403C}" srcOrd="0" destOrd="0" parTransId="{7620FE71-561B-9A4C-84C4-2F156619CFF7}" sibTransId="{B819BB97-3C87-CC47-B9B8-CB119A768EA6}"/>
    <dgm:cxn modelId="{5818A3C8-ACA7-0C43-92E1-3820DE2E9E11}" type="presOf" srcId="{BE49ED5E-737C-E74E-A2EF-BBF460380246}" destId="{0E9CEBBF-BF3B-E048-805D-48DB0D90935C}" srcOrd="1" destOrd="0" presId="urn:microsoft.com/office/officeart/2005/8/layout/orgChart1"/>
    <dgm:cxn modelId="{C8BDB0B3-F1A6-0641-BE62-91D42B5521E1}" type="presOf" srcId="{8339009B-5F92-9441-B5F7-FAA19E8F99B6}" destId="{1A7BAB2D-2B8E-2945-8D94-EE1BF709A7E1}" srcOrd="0" destOrd="0" presId="urn:microsoft.com/office/officeart/2005/8/layout/orgChart1"/>
    <dgm:cxn modelId="{5AB20AF1-78BA-E840-BD09-4703026D6CB7}" type="presOf" srcId="{8339009B-5F92-9441-B5F7-FAA19E8F99B6}" destId="{CA071562-B66D-D54E-97D2-6658493B8427}" srcOrd="1" destOrd="0" presId="urn:microsoft.com/office/officeart/2005/8/layout/orgChart1"/>
    <dgm:cxn modelId="{7FEEA38E-0A2F-704C-BC1B-F7F6CA094188}" type="presOf" srcId="{7620FE71-561B-9A4C-84C4-2F156619CFF7}" destId="{63B85CDB-FD8A-3348-A491-F593AF0BF388}" srcOrd="0" destOrd="0" presId="urn:microsoft.com/office/officeart/2005/8/layout/orgChart1"/>
    <dgm:cxn modelId="{CD0418AA-0088-3C42-972C-9A92A87B4013}" type="presOf" srcId="{3723D98E-FF8D-384C-8928-08CAA33D7620}" destId="{7EF13519-EA40-7C44-8723-34944370BB2C}" srcOrd="1" destOrd="0" presId="urn:microsoft.com/office/officeart/2005/8/layout/orgChart1"/>
    <dgm:cxn modelId="{F92E0BB7-4A24-4949-A3C9-26DFDB934AB0}" srcId="{3723D98E-FF8D-384C-8928-08CAA33D7620}" destId="{BE49ED5E-737C-E74E-A2EF-BBF460380246}" srcOrd="2" destOrd="0" parTransId="{2556F8A6-B270-5749-A44B-228CE10365F7}" sibTransId="{E7DD62CC-82BE-3B4B-89EB-189A29E89440}"/>
    <dgm:cxn modelId="{3F82C635-8D83-1B49-AAE3-F8549652384E}" type="presOf" srcId="{C00F6731-901F-FC42-8364-A306B20B4286}" destId="{4ED15A72-D208-B444-8A87-FECE9F4CDDC3}" srcOrd="0" destOrd="0" presId="urn:microsoft.com/office/officeart/2005/8/layout/orgChart1"/>
    <dgm:cxn modelId="{F3633F41-499C-614C-992B-4440B14D5E2A}" type="presOf" srcId="{3723D98E-FF8D-384C-8928-08CAA33D7620}" destId="{5684DA4E-77A7-664A-ACF9-C9E225AC92E9}" srcOrd="0" destOrd="0" presId="urn:microsoft.com/office/officeart/2005/8/layout/orgChart1"/>
    <dgm:cxn modelId="{6AC2A42E-ABC2-204A-BA88-8BB5971AE064}" srcId="{3723D98E-FF8D-384C-8928-08CAA33D7620}" destId="{F313461F-7E9A-5340-85B1-3CF11963D7F9}" srcOrd="3" destOrd="0" parTransId="{731D03CD-D8BE-CF40-9F22-F7BF4B7E2FEE}" sibTransId="{D1824C34-418C-A14B-ABCA-A09E9C8A1AB9}"/>
    <dgm:cxn modelId="{093EBB2B-E03B-6C4D-9C77-00876B7F0B65}" type="presOf" srcId="{F313461F-7E9A-5340-85B1-3CF11963D7F9}" destId="{F8B96C6E-BA7D-0542-B2BA-462DF0C1B345}" srcOrd="0" destOrd="0" presId="urn:microsoft.com/office/officeart/2005/8/layout/orgChart1"/>
    <dgm:cxn modelId="{38606FC8-580A-2046-A88C-B43B9D94647D}" type="presOf" srcId="{731D03CD-D8BE-CF40-9F22-F7BF4B7E2FEE}" destId="{05105B05-BFE3-5043-80C5-23DCB2A4F1AB}" srcOrd="0" destOrd="0" presId="urn:microsoft.com/office/officeart/2005/8/layout/orgChart1"/>
    <dgm:cxn modelId="{B6AAE637-8BE4-AC41-ADEC-85135563EBE3}" srcId="{05586F2D-9AC9-EE40-BC22-6E4E564AD186}" destId="{3723D98E-FF8D-384C-8928-08CAA33D7620}" srcOrd="0" destOrd="0" parTransId="{59E8F431-511D-BE43-A4BF-FCE0EEB888FC}" sibTransId="{8A657A83-DB1A-2E4F-9B29-72924049E077}"/>
    <dgm:cxn modelId="{84C77AC9-DC1A-684E-8B7D-693A6B7A75B5}" type="presOf" srcId="{4A12FD42-B4ED-C04B-92C7-C54C050C403C}" destId="{16044FB7-8DC7-3348-96C8-8196053ACF3E}" srcOrd="0" destOrd="0" presId="urn:microsoft.com/office/officeart/2005/8/layout/orgChart1"/>
    <dgm:cxn modelId="{16934E3B-9EC1-1A46-81A8-81CF4CBFF4F4}" type="presParOf" srcId="{95E380F6-97BE-E447-927B-E76888E285B3}" destId="{4E91E18A-2E5A-7941-B035-2870B87C75CF}" srcOrd="0" destOrd="0" presId="urn:microsoft.com/office/officeart/2005/8/layout/orgChart1"/>
    <dgm:cxn modelId="{E2C82D64-CA0E-434B-A5A7-86A0820AC623}" type="presParOf" srcId="{4E91E18A-2E5A-7941-B035-2870B87C75CF}" destId="{C3411F65-2AA2-9949-8919-59C6225668FD}" srcOrd="0" destOrd="0" presId="urn:microsoft.com/office/officeart/2005/8/layout/orgChart1"/>
    <dgm:cxn modelId="{F2B71122-F209-2E49-8639-65C7B0BCE71F}" type="presParOf" srcId="{C3411F65-2AA2-9949-8919-59C6225668FD}" destId="{5684DA4E-77A7-664A-ACF9-C9E225AC92E9}" srcOrd="0" destOrd="0" presId="urn:microsoft.com/office/officeart/2005/8/layout/orgChart1"/>
    <dgm:cxn modelId="{D9F97D9F-6F20-354D-8E16-31AF7906F1B6}" type="presParOf" srcId="{C3411F65-2AA2-9949-8919-59C6225668FD}" destId="{7EF13519-EA40-7C44-8723-34944370BB2C}" srcOrd="1" destOrd="0" presId="urn:microsoft.com/office/officeart/2005/8/layout/orgChart1"/>
    <dgm:cxn modelId="{2C08940A-B867-DF4E-B0D6-A300F43B9335}" type="presParOf" srcId="{4E91E18A-2E5A-7941-B035-2870B87C75CF}" destId="{0670E4C5-6DB1-C640-872F-C51C927970FE}" srcOrd="1" destOrd="0" presId="urn:microsoft.com/office/officeart/2005/8/layout/orgChart1"/>
    <dgm:cxn modelId="{654BBE5C-0273-034A-8509-B41733985DF7}" type="presParOf" srcId="{0670E4C5-6DB1-C640-872F-C51C927970FE}" destId="{63B85CDB-FD8A-3348-A491-F593AF0BF388}" srcOrd="0" destOrd="0" presId="urn:microsoft.com/office/officeart/2005/8/layout/orgChart1"/>
    <dgm:cxn modelId="{588BF027-98D6-1946-B386-C213B35FD525}" type="presParOf" srcId="{0670E4C5-6DB1-C640-872F-C51C927970FE}" destId="{0CD9B744-856B-E14D-AA09-357D3B6EB712}" srcOrd="1" destOrd="0" presId="urn:microsoft.com/office/officeart/2005/8/layout/orgChart1"/>
    <dgm:cxn modelId="{45886462-B7BF-1B4D-A5AF-B0AEA539AE58}" type="presParOf" srcId="{0CD9B744-856B-E14D-AA09-357D3B6EB712}" destId="{449FE24C-337A-4048-BE96-8507D65DFD89}" srcOrd="0" destOrd="0" presId="urn:microsoft.com/office/officeart/2005/8/layout/orgChart1"/>
    <dgm:cxn modelId="{6F8922EF-2CBC-9644-A369-13845C6A3C43}" type="presParOf" srcId="{449FE24C-337A-4048-BE96-8507D65DFD89}" destId="{16044FB7-8DC7-3348-96C8-8196053ACF3E}" srcOrd="0" destOrd="0" presId="urn:microsoft.com/office/officeart/2005/8/layout/orgChart1"/>
    <dgm:cxn modelId="{C34B68FC-9CB4-9E4C-86D8-8093E53004C3}" type="presParOf" srcId="{449FE24C-337A-4048-BE96-8507D65DFD89}" destId="{30EA63CB-D47F-E54D-B020-C3089DB220EB}" srcOrd="1" destOrd="0" presId="urn:microsoft.com/office/officeart/2005/8/layout/orgChart1"/>
    <dgm:cxn modelId="{39AB75CA-5C7A-0C47-85F4-C67DB258F1C3}" type="presParOf" srcId="{0CD9B744-856B-E14D-AA09-357D3B6EB712}" destId="{FE0AA8BC-0487-804F-8ADD-667F08D1EE71}" srcOrd="1" destOrd="0" presId="urn:microsoft.com/office/officeart/2005/8/layout/orgChart1"/>
    <dgm:cxn modelId="{CB22EF2B-0A77-5746-AEE1-06051C9A19DC}" type="presParOf" srcId="{0CD9B744-856B-E14D-AA09-357D3B6EB712}" destId="{F16B5280-C5C8-AB40-B5A6-924EF3B5F8C8}" srcOrd="2" destOrd="0" presId="urn:microsoft.com/office/officeart/2005/8/layout/orgChart1"/>
    <dgm:cxn modelId="{A0A48A12-6825-3E40-B0BD-5A4783118622}" type="presParOf" srcId="{0670E4C5-6DB1-C640-872F-C51C927970FE}" destId="{4ED15A72-D208-B444-8A87-FECE9F4CDDC3}" srcOrd="2" destOrd="0" presId="urn:microsoft.com/office/officeart/2005/8/layout/orgChart1"/>
    <dgm:cxn modelId="{3A609B7B-1B3E-604F-94D3-9D46C389F1BA}" type="presParOf" srcId="{0670E4C5-6DB1-C640-872F-C51C927970FE}" destId="{B9D5825A-E2D5-134B-8448-689E3CA419BA}" srcOrd="3" destOrd="0" presId="urn:microsoft.com/office/officeart/2005/8/layout/orgChart1"/>
    <dgm:cxn modelId="{0AF7CF18-549D-BA4E-88FF-96609D06B0BC}" type="presParOf" srcId="{B9D5825A-E2D5-134B-8448-689E3CA419BA}" destId="{674015E8-DE13-BF4E-BA0B-AB9212E7032B}" srcOrd="0" destOrd="0" presId="urn:microsoft.com/office/officeart/2005/8/layout/orgChart1"/>
    <dgm:cxn modelId="{93A744E1-02F6-FD44-853B-5746AC4B405E}" type="presParOf" srcId="{674015E8-DE13-BF4E-BA0B-AB9212E7032B}" destId="{1A7BAB2D-2B8E-2945-8D94-EE1BF709A7E1}" srcOrd="0" destOrd="0" presId="urn:microsoft.com/office/officeart/2005/8/layout/orgChart1"/>
    <dgm:cxn modelId="{409D7B27-9DF7-6540-A335-B29EA3A4E9DA}" type="presParOf" srcId="{674015E8-DE13-BF4E-BA0B-AB9212E7032B}" destId="{CA071562-B66D-D54E-97D2-6658493B8427}" srcOrd="1" destOrd="0" presId="urn:microsoft.com/office/officeart/2005/8/layout/orgChart1"/>
    <dgm:cxn modelId="{EB781A57-CBCF-7E4E-9C7F-1C1267718009}" type="presParOf" srcId="{B9D5825A-E2D5-134B-8448-689E3CA419BA}" destId="{03F2A0D8-568E-184A-BA49-A303F91A4BC3}" srcOrd="1" destOrd="0" presId="urn:microsoft.com/office/officeart/2005/8/layout/orgChart1"/>
    <dgm:cxn modelId="{39230632-D727-EA45-B17A-35101CF27DA8}" type="presParOf" srcId="{B9D5825A-E2D5-134B-8448-689E3CA419BA}" destId="{F71C961A-2FA8-BE45-A0E1-5F86D9E19B62}" srcOrd="2" destOrd="0" presId="urn:microsoft.com/office/officeart/2005/8/layout/orgChart1"/>
    <dgm:cxn modelId="{3B830945-AC88-AC4F-AB07-75E69AEC2B5C}" type="presParOf" srcId="{0670E4C5-6DB1-C640-872F-C51C927970FE}" destId="{550F3501-F01E-4245-823A-A3F0C3F07C15}" srcOrd="4" destOrd="0" presId="urn:microsoft.com/office/officeart/2005/8/layout/orgChart1"/>
    <dgm:cxn modelId="{BE78EEBB-98C3-444A-9629-632D13B5A0EF}" type="presParOf" srcId="{0670E4C5-6DB1-C640-872F-C51C927970FE}" destId="{17E21390-8387-E04A-A929-DAEB06C0624F}" srcOrd="5" destOrd="0" presId="urn:microsoft.com/office/officeart/2005/8/layout/orgChart1"/>
    <dgm:cxn modelId="{40BAA330-C93F-2444-A21B-6BC7CE6C6E14}" type="presParOf" srcId="{17E21390-8387-E04A-A929-DAEB06C0624F}" destId="{E37B8131-B0F1-2C47-A751-EF2F6FC5F24E}" srcOrd="0" destOrd="0" presId="urn:microsoft.com/office/officeart/2005/8/layout/orgChart1"/>
    <dgm:cxn modelId="{94F8055F-4F76-AB45-A89C-BC0A016E3C13}" type="presParOf" srcId="{E37B8131-B0F1-2C47-A751-EF2F6FC5F24E}" destId="{52504681-2808-6343-8800-4412BAD03F10}" srcOrd="0" destOrd="0" presId="urn:microsoft.com/office/officeart/2005/8/layout/orgChart1"/>
    <dgm:cxn modelId="{CBE5BA37-E5DD-0341-9C89-B71FD42C4986}" type="presParOf" srcId="{E37B8131-B0F1-2C47-A751-EF2F6FC5F24E}" destId="{0E9CEBBF-BF3B-E048-805D-48DB0D90935C}" srcOrd="1" destOrd="0" presId="urn:microsoft.com/office/officeart/2005/8/layout/orgChart1"/>
    <dgm:cxn modelId="{F42B508B-5A49-5C40-BD4F-938C7CFCB563}" type="presParOf" srcId="{17E21390-8387-E04A-A929-DAEB06C0624F}" destId="{26213157-4C03-D14C-BA4F-58EE3DEA83EB}" srcOrd="1" destOrd="0" presId="urn:microsoft.com/office/officeart/2005/8/layout/orgChart1"/>
    <dgm:cxn modelId="{2034DD50-6900-0449-8389-F45F6A5CD05C}" type="presParOf" srcId="{17E21390-8387-E04A-A929-DAEB06C0624F}" destId="{8FDDA06D-AE82-544E-A68F-79C16825D38F}" srcOrd="2" destOrd="0" presId="urn:microsoft.com/office/officeart/2005/8/layout/orgChart1"/>
    <dgm:cxn modelId="{A2D1F6B1-E1DB-5944-A9F3-83BDD83F232D}" type="presParOf" srcId="{0670E4C5-6DB1-C640-872F-C51C927970FE}" destId="{05105B05-BFE3-5043-80C5-23DCB2A4F1AB}" srcOrd="6" destOrd="0" presId="urn:microsoft.com/office/officeart/2005/8/layout/orgChart1"/>
    <dgm:cxn modelId="{08945C88-6F1F-4244-BE3C-CD990844FFC6}" type="presParOf" srcId="{0670E4C5-6DB1-C640-872F-C51C927970FE}" destId="{7FAAE339-4F91-C44E-8AED-EB4162DD96DA}" srcOrd="7" destOrd="0" presId="urn:microsoft.com/office/officeart/2005/8/layout/orgChart1"/>
    <dgm:cxn modelId="{EC3BAD47-0BF8-EF4C-B0F7-DC5EBB6A48B5}" type="presParOf" srcId="{7FAAE339-4F91-C44E-8AED-EB4162DD96DA}" destId="{51DAEB67-AB24-F74A-B16D-B7ECF9E494D2}" srcOrd="0" destOrd="0" presId="urn:microsoft.com/office/officeart/2005/8/layout/orgChart1"/>
    <dgm:cxn modelId="{28C7519D-8CA5-F345-B5CD-C3E89A76F015}" type="presParOf" srcId="{51DAEB67-AB24-F74A-B16D-B7ECF9E494D2}" destId="{F8B96C6E-BA7D-0542-B2BA-462DF0C1B345}" srcOrd="0" destOrd="0" presId="urn:microsoft.com/office/officeart/2005/8/layout/orgChart1"/>
    <dgm:cxn modelId="{6EA02386-ECBE-5040-8677-815176EA68E7}" type="presParOf" srcId="{51DAEB67-AB24-F74A-B16D-B7ECF9E494D2}" destId="{D529DEB9-626B-3C41-B4E7-C107DA1C020B}" srcOrd="1" destOrd="0" presId="urn:microsoft.com/office/officeart/2005/8/layout/orgChart1"/>
    <dgm:cxn modelId="{97FD2A76-1FF6-2745-ABFB-01D086DB2ECB}" type="presParOf" srcId="{7FAAE339-4F91-C44E-8AED-EB4162DD96DA}" destId="{00F4B3AA-7481-FC40-AFEC-9D42AC6D2B4F}" srcOrd="1" destOrd="0" presId="urn:microsoft.com/office/officeart/2005/8/layout/orgChart1"/>
    <dgm:cxn modelId="{E05A0179-6B27-524C-931F-91E0CCB28FAA}" type="presParOf" srcId="{7FAAE339-4F91-C44E-8AED-EB4162DD96DA}" destId="{7B51B24B-A9F8-234D-B448-FBB7D36E11E4}" srcOrd="2" destOrd="0" presId="urn:microsoft.com/office/officeart/2005/8/layout/orgChart1"/>
    <dgm:cxn modelId="{D58CBB15-04C5-2C46-9F4A-3D15C4B3AB7C}" type="presParOf" srcId="{4E91E18A-2E5A-7941-B035-2870B87C75CF}" destId="{AB0F35CB-866C-9543-AA30-4DEC8238604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05B05-BFE3-5043-80C5-23DCB2A4F1AB}">
      <dsp:nvSpPr>
        <dsp:cNvPr id="0" name=""/>
        <dsp:cNvSpPr/>
      </dsp:nvSpPr>
      <dsp:spPr>
        <a:xfrm>
          <a:off x="4341518" y="2501263"/>
          <a:ext cx="3400304" cy="865419"/>
        </a:xfrm>
        <a:custGeom>
          <a:avLst/>
          <a:gdLst/>
          <a:ahLst/>
          <a:cxnLst/>
          <a:rect l="0" t="0" r="0" b="0"/>
          <a:pathLst>
            <a:path>
              <a:moveTo>
                <a:pt x="0" y="0"/>
              </a:moveTo>
              <a:lnTo>
                <a:pt x="0" y="668707"/>
              </a:lnTo>
              <a:lnTo>
                <a:pt x="3400304" y="668707"/>
              </a:lnTo>
              <a:lnTo>
                <a:pt x="3400304" y="865419"/>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0F3501-F01E-4245-823A-A3F0C3F07C15}">
      <dsp:nvSpPr>
        <dsp:cNvPr id="0" name=""/>
        <dsp:cNvSpPr/>
      </dsp:nvSpPr>
      <dsp:spPr>
        <a:xfrm>
          <a:off x="4341518" y="2501263"/>
          <a:ext cx="1133434" cy="865419"/>
        </a:xfrm>
        <a:custGeom>
          <a:avLst/>
          <a:gdLst/>
          <a:ahLst/>
          <a:cxnLst/>
          <a:rect l="0" t="0" r="0" b="0"/>
          <a:pathLst>
            <a:path>
              <a:moveTo>
                <a:pt x="0" y="0"/>
              </a:moveTo>
              <a:lnTo>
                <a:pt x="0" y="668707"/>
              </a:lnTo>
              <a:lnTo>
                <a:pt x="1133434" y="668707"/>
              </a:lnTo>
              <a:lnTo>
                <a:pt x="1133434" y="865419"/>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D15A72-D208-B444-8A87-FECE9F4CDDC3}">
      <dsp:nvSpPr>
        <dsp:cNvPr id="0" name=""/>
        <dsp:cNvSpPr/>
      </dsp:nvSpPr>
      <dsp:spPr>
        <a:xfrm>
          <a:off x="3208083" y="2501263"/>
          <a:ext cx="1133434" cy="865419"/>
        </a:xfrm>
        <a:custGeom>
          <a:avLst/>
          <a:gdLst/>
          <a:ahLst/>
          <a:cxnLst/>
          <a:rect l="0" t="0" r="0" b="0"/>
          <a:pathLst>
            <a:path>
              <a:moveTo>
                <a:pt x="1133434" y="0"/>
              </a:moveTo>
              <a:lnTo>
                <a:pt x="1133434" y="668707"/>
              </a:lnTo>
              <a:lnTo>
                <a:pt x="0" y="668707"/>
              </a:lnTo>
              <a:lnTo>
                <a:pt x="0" y="865419"/>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B85CDB-FD8A-3348-A491-F593AF0BF388}">
      <dsp:nvSpPr>
        <dsp:cNvPr id="0" name=""/>
        <dsp:cNvSpPr/>
      </dsp:nvSpPr>
      <dsp:spPr>
        <a:xfrm>
          <a:off x="941214" y="2501263"/>
          <a:ext cx="3400304" cy="865419"/>
        </a:xfrm>
        <a:custGeom>
          <a:avLst/>
          <a:gdLst/>
          <a:ahLst/>
          <a:cxnLst/>
          <a:rect l="0" t="0" r="0" b="0"/>
          <a:pathLst>
            <a:path>
              <a:moveTo>
                <a:pt x="3400304" y="0"/>
              </a:moveTo>
              <a:lnTo>
                <a:pt x="3400304" y="668707"/>
              </a:lnTo>
              <a:lnTo>
                <a:pt x="0" y="668707"/>
              </a:lnTo>
              <a:lnTo>
                <a:pt x="0" y="865419"/>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84DA4E-77A7-664A-ACF9-C9E225AC92E9}">
      <dsp:nvSpPr>
        <dsp:cNvPr id="0" name=""/>
        <dsp:cNvSpPr/>
      </dsp:nvSpPr>
      <dsp:spPr>
        <a:xfrm>
          <a:off x="2907405" y="563314"/>
          <a:ext cx="2868226" cy="1937948"/>
        </a:xfrm>
        <a:prstGeom prst="rect">
          <a:avLst/>
        </a:prstGeom>
        <a:solidFill>
          <a:srgbClr val="000090"/>
        </a:solidFill>
        <a:ln>
          <a:noFill/>
        </a:ln>
        <a:effectLst>
          <a:outerShdw blurRad="40000" dist="23000" dir="5400000" rotWithShape="0">
            <a:srgbClr val="00009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Director of International Relations</a:t>
          </a:r>
          <a:br>
            <a:rPr lang="en-US" sz="2100" kern="1200" dirty="0" smtClean="0"/>
          </a:br>
          <a:r>
            <a:rPr lang="en-US" sz="2400" b="1" kern="1200" dirty="0" smtClean="0"/>
            <a:t>Charlotte </a:t>
          </a:r>
          <a:r>
            <a:rPr lang="en-US" sz="2400" b="1" kern="1200" dirty="0" err="1" smtClean="0"/>
            <a:t>Warakaulle</a:t>
          </a:r>
          <a:endParaRPr lang="en-US" sz="2400" b="1" kern="1200" dirty="0"/>
        </a:p>
      </dsp:txBody>
      <dsp:txXfrm>
        <a:off x="2907405" y="563314"/>
        <a:ext cx="2868226" cy="1937948"/>
      </dsp:txXfrm>
    </dsp:sp>
    <dsp:sp modelId="{16044FB7-8DC7-3348-96C8-8196053ACF3E}">
      <dsp:nvSpPr>
        <dsp:cNvPr id="0" name=""/>
        <dsp:cNvSpPr/>
      </dsp:nvSpPr>
      <dsp:spPr>
        <a:xfrm>
          <a:off x="4491" y="3366682"/>
          <a:ext cx="1873445" cy="936722"/>
        </a:xfrm>
        <a:prstGeom prst="rect">
          <a:avLst/>
        </a:prstGeom>
        <a:solidFill>
          <a:srgbClr val="000090"/>
        </a:solidFill>
        <a:ln>
          <a:noFill/>
        </a:ln>
        <a:effectLst>
          <a:outerShdw blurRad="50800" dist="38100" dir="2700000" algn="tl" rotWithShape="0">
            <a:srgbClr val="000090">
              <a:alpha val="4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t>
          </a:r>
          <a:endParaRPr lang="en-US" sz="2100" kern="1200" dirty="0"/>
        </a:p>
      </dsp:txBody>
      <dsp:txXfrm>
        <a:off x="4491" y="3366682"/>
        <a:ext cx="1873445" cy="936722"/>
      </dsp:txXfrm>
    </dsp:sp>
    <dsp:sp modelId="{1A7BAB2D-2B8E-2945-8D94-EE1BF709A7E1}">
      <dsp:nvSpPr>
        <dsp:cNvPr id="0" name=""/>
        <dsp:cNvSpPr/>
      </dsp:nvSpPr>
      <dsp:spPr>
        <a:xfrm>
          <a:off x="2271360" y="3366682"/>
          <a:ext cx="1873445" cy="936722"/>
        </a:xfrm>
        <a:prstGeom prst="rect">
          <a:avLst/>
        </a:prstGeom>
        <a:solidFill>
          <a:srgbClr val="FF0000"/>
        </a:solidFill>
        <a:ln>
          <a:noFill/>
        </a:ln>
        <a:effectLst>
          <a:outerShdw blurRad="50800" dist="38100" dir="2700000" algn="tl" rotWithShape="0">
            <a:srgbClr val="000090">
              <a:alpha val="4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Non-Member State Relations</a:t>
          </a:r>
          <a:br>
            <a:rPr lang="en-US" sz="2100" kern="1200" dirty="0" smtClean="0"/>
          </a:br>
          <a:r>
            <a:rPr lang="en-US" sz="2100" b="1" kern="1200" dirty="0" smtClean="0"/>
            <a:t>NN</a:t>
          </a:r>
          <a:endParaRPr lang="en-US" sz="2100" b="1" kern="1200" dirty="0"/>
        </a:p>
      </dsp:txBody>
      <dsp:txXfrm>
        <a:off x="2271360" y="3366682"/>
        <a:ext cx="1873445" cy="936722"/>
      </dsp:txXfrm>
    </dsp:sp>
    <dsp:sp modelId="{52504681-2808-6343-8800-4412BAD03F10}">
      <dsp:nvSpPr>
        <dsp:cNvPr id="0" name=""/>
        <dsp:cNvSpPr/>
      </dsp:nvSpPr>
      <dsp:spPr>
        <a:xfrm>
          <a:off x="4538230" y="3366682"/>
          <a:ext cx="1873445" cy="936722"/>
        </a:xfrm>
        <a:prstGeom prst="rect">
          <a:avLst/>
        </a:prstGeom>
        <a:solidFill>
          <a:srgbClr val="000090"/>
        </a:solidFill>
        <a:ln>
          <a:noFill/>
        </a:ln>
        <a:effectLst>
          <a:outerShdw blurRad="50800" dist="38100" dir="2700000" algn="tl" rotWithShape="0">
            <a:srgbClr val="000090">
              <a:alpha val="4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t>
          </a:r>
          <a:endParaRPr lang="en-US" sz="2100" kern="1200" dirty="0"/>
        </a:p>
      </dsp:txBody>
      <dsp:txXfrm>
        <a:off x="4538230" y="3366682"/>
        <a:ext cx="1873445" cy="936722"/>
      </dsp:txXfrm>
    </dsp:sp>
    <dsp:sp modelId="{F8B96C6E-BA7D-0542-B2BA-462DF0C1B345}">
      <dsp:nvSpPr>
        <dsp:cNvPr id="0" name=""/>
        <dsp:cNvSpPr/>
      </dsp:nvSpPr>
      <dsp:spPr>
        <a:xfrm>
          <a:off x="6805099" y="3366682"/>
          <a:ext cx="1873445" cy="936722"/>
        </a:xfrm>
        <a:prstGeom prst="rect">
          <a:avLst/>
        </a:prstGeom>
        <a:solidFill>
          <a:srgbClr val="000090"/>
        </a:solidFill>
        <a:ln>
          <a:noFill/>
        </a:ln>
        <a:effectLst>
          <a:outerShdw blurRad="50800" dist="38100" dir="2700000" algn="tl" rotWithShape="0">
            <a:srgbClr val="000090">
              <a:alpha val="4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ECO</a:t>
          </a:r>
          <a:br>
            <a:rPr lang="en-US" sz="2100" kern="1200" dirty="0" smtClean="0"/>
          </a:br>
          <a:r>
            <a:rPr lang="en-US" sz="2100" b="1" kern="1200" dirty="0" smtClean="0"/>
            <a:t>NN</a:t>
          </a:r>
          <a:endParaRPr lang="en-US" sz="2100" b="1" kern="1200" dirty="0"/>
        </a:p>
      </dsp:txBody>
      <dsp:txXfrm>
        <a:off x="6805099" y="3366682"/>
        <a:ext cx="1873445" cy="9367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01DF25-095C-A246-89AD-199FAC80889A}" type="datetimeFigureOut">
              <a:rPr lang="en-US" smtClean="0"/>
              <a:t>13/11/15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8A80F6-5BEC-4942-A5E4-B160FAB2CA49}" type="slidenum">
              <a:rPr lang="en-US" smtClean="0"/>
              <a:t>‹#›</a:t>
            </a:fld>
            <a:endParaRPr lang="en-US"/>
          </a:p>
        </p:txBody>
      </p:sp>
    </p:spTree>
    <p:extLst>
      <p:ext uri="{BB962C8B-B14F-4D97-AF65-F5344CB8AC3E}">
        <p14:creationId xmlns:p14="http://schemas.microsoft.com/office/powerpoint/2010/main" val="4120348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BABE0-DA0E-6546-AE8D-EA70E81C30DB}" type="datetimeFigureOut">
              <a:rPr lang="en-US" smtClean="0"/>
              <a:t>13/11/15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F88C99-DC53-654D-BDD0-89F7836E4146}" type="slidenum">
              <a:rPr lang="en-US" smtClean="0"/>
              <a:t>‹#›</a:t>
            </a:fld>
            <a:endParaRPr lang="en-US"/>
          </a:p>
        </p:txBody>
      </p:sp>
    </p:spTree>
    <p:extLst>
      <p:ext uri="{BB962C8B-B14F-4D97-AF65-F5344CB8AC3E}">
        <p14:creationId xmlns:p14="http://schemas.microsoft.com/office/powerpoint/2010/main" val="39283280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639704" y="6492875"/>
            <a:ext cx="567266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75214" y="6483579"/>
            <a:ext cx="2133600" cy="365125"/>
          </a:xfrm>
          <a:prstGeom prst="rect">
            <a:avLst/>
          </a:prstGeom>
        </p:spPr>
        <p:txBody>
          <a:bodyPr/>
          <a:lstStyle>
            <a:lvl1pPr algn="r">
              <a:defRPr>
                <a:solidFill>
                  <a:schemeClr val="tx1">
                    <a:lumMod val="50000"/>
                    <a:lumOff val="50000"/>
                  </a:schemeClr>
                </a:solidFill>
              </a:defRPr>
            </a:lvl1pPr>
          </a:lstStyle>
          <a:p>
            <a:fld id="{1A47E6AC-FDE1-7247-B948-118CD67EE316}" type="slidenum">
              <a:rPr lang="en-US" smtClean="0"/>
              <a:pPr/>
              <a:t>‹#›</a:t>
            </a:fld>
            <a:endParaRPr lang="en-US" dirty="0"/>
          </a:p>
        </p:txBody>
      </p:sp>
    </p:spTree>
    <p:extLst>
      <p:ext uri="{BB962C8B-B14F-4D97-AF65-F5344CB8AC3E}">
        <p14:creationId xmlns:p14="http://schemas.microsoft.com/office/powerpoint/2010/main" val="157362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639704" y="6492875"/>
            <a:ext cx="567266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357440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639704" y="6492875"/>
            <a:ext cx="567266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3951353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13/11/15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73620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13/11/15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6229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13/11/15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3779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13/11/15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6120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13/11/15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6624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13/11/15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7737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13/11/15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71714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13/11/15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726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639704" y="6492875"/>
            <a:ext cx="567266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3116229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13/11/15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9153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13/11/15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4404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13/11/15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1353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104282"/>
        </a:solidFill>
        <a:effectLst/>
      </p:bgPr>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12000" y="2181663"/>
            <a:ext cx="2520000" cy="2494674"/>
          </a:xfrm>
          <a:prstGeom prst="rect">
            <a:avLst/>
          </a:prstGeom>
        </p:spPr>
      </p:pic>
    </p:spTree>
    <p:extLst>
      <p:ext uri="{BB962C8B-B14F-4D97-AF65-F5344CB8AC3E}">
        <p14:creationId xmlns:p14="http://schemas.microsoft.com/office/powerpoint/2010/main" val="1281295827"/>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170009048"/>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Image 2" descr="LOGO-60-shadow.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5660" y="1053046"/>
            <a:ext cx="5492679" cy="4748942"/>
          </a:xfrm>
          <a:prstGeom prst="rect">
            <a:avLst/>
          </a:prstGeom>
        </p:spPr>
      </p:pic>
    </p:spTree>
    <p:extLst>
      <p:ext uri="{BB962C8B-B14F-4D97-AF65-F5344CB8AC3E}">
        <p14:creationId xmlns:p14="http://schemas.microsoft.com/office/powerpoint/2010/main" val="839599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0" y="2169000"/>
            <a:ext cx="2520000" cy="2520000"/>
          </a:xfrm>
          <a:prstGeom prst="rect">
            <a:avLst/>
          </a:prstGeom>
        </p:spPr>
      </p:pic>
    </p:spTree>
    <p:extLst>
      <p:ext uri="{BB962C8B-B14F-4D97-AF65-F5344CB8AC3E}">
        <p14:creationId xmlns:p14="http://schemas.microsoft.com/office/powerpoint/2010/main" val="2655320504"/>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6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Tree>
    <p:extLst>
      <p:ext uri="{BB962C8B-B14F-4D97-AF65-F5344CB8AC3E}">
        <p14:creationId xmlns:p14="http://schemas.microsoft.com/office/powerpoint/2010/main" val="12774099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en-US" smtClean="0"/>
              <a:t>Click to edit Master title style</a:t>
            </a:r>
            <a:endParaRPr kumimoji="0" lang="en-US"/>
          </a:p>
        </p:txBody>
      </p:sp>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40E1B-7B35-4273-863B-313F2EF13AFC}" type="datetime1">
              <a:rPr lang="en-US" smtClean="0">
                <a:solidFill>
                  <a:srgbClr val="0055A0">
                    <a:tint val="75000"/>
                  </a:srgbClr>
                </a:solidFill>
              </a:rPr>
              <a:pPr/>
              <a:t>13/11/15</a:t>
            </a:fld>
            <a:endParaRPr lang="en-US" dirty="0">
              <a:solidFill>
                <a:srgbClr val="0055A0">
                  <a:tint val="75000"/>
                </a:srgbClr>
              </a:solidFill>
            </a:endParaRPr>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SPC/1030 - FC/5826 - CERN/3117</a:t>
            </a:r>
            <a:endParaRPr lang="en-US" dirty="0">
              <a:solidFill>
                <a:srgbClr val="0055A0">
                  <a:tint val="75000"/>
                </a:srgbClr>
              </a:solidFill>
            </a:endParaRPr>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
        <p:nvSpPr>
          <p:cNvPr id="10" name="Titre 1"/>
          <p:cNvSpPr txBox="1">
            <a:spLocks/>
          </p:cNvSpPr>
          <p:nvPr userDrawn="1"/>
        </p:nvSpPr>
        <p:spPr>
          <a:xfrm>
            <a:off x="457199" y="1972062"/>
            <a:ext cx="4236081" cy="471352"/>
          </a:xfrm>
          <a:prstGeom prst="rect">
            <a:avLst/>
          </a:prstGeom>
        </p:spPr>
        <p:txBody>
          <a:bodyPr vert="horz" lIns="45720" tIns="0" rIns="45720" bIns="0" anchor="t">
            <a:normAutofit/>
          </a:bodyPr>
          <a:lstStyle>
            <a:lvl1pPr algn="l" rtl="0" eaLnBrk="1" latinLnBrk="0" hangingPunct="1">
              <a:spcBef>
                <a:spcPct val="0"/>
              </a:spcBef>
              <a:buNone/>
              <a:defRPr kumimoji="0" sz="1800" b="1" kern="1200">
                <a:solidFill>
                  <a:schemeClr val="tx1"/>
                </a:solidFill>
                <a:latin typeface="+mj-lt"/>
                <a:ea typeface="+mj-ea"/>
                <a:cs typeface="+mj-cs"/>
              </a:defRPr>
            </a:lvl1pPr>
          </a:lstStyle>
          <a:p>
            <a:pPr defTabSz="914400"/>
            <a:endParaRPr lang="en-US" dirty="0">
              <a:solidFill>
                <a:srgbClr val="0055A0"/>
              </a:solidFill>
              <a:latin typeface="Arial"/>
            </a:endParaRPr>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031995300"/>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en-US" smtClean="0"/>
              <a:t>Click to edit Master title style</a:t>
            </a:r>
            <a:endParaRPr kumimoji="0" lang="en-US"/>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33019640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639704" y="6492875"/>
            <a:ext cx="567266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2743779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Espace réservé du contenu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B1543-CCD0-4FCD-A136-FBA13A8F8C9A}" type="datetime1">
              <a:rPr lang="en-US" smtClean="0">
                <a:solidFill>
                  <a:srgbClr val="0055A0">
                    <a:tint val="75000"/>
                  </a:srgbClr>
                </a:solidFill>
              </a:rPr>
              <a:pPr/>
              <a:t>13/11/15</a:t>
            </a:fld>
            <a:endParaRPr lang="en-US" dirty="0">
              <a:solidFill>
                <a:srgbClr val="0055A0">
                  <a:tint val="75000"/>
                </a:srgbClr>
              </a:solidFill>
            </a:endParaRPr>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SPC/1030 - FC/5826 - CERN/3117</a:t>
            </a:r>
            <a:endParaRPr lang="en-US" dirty="0">
              <a:solidFill>
                <a:srgbClr val="0055A0">
                  <a:tint val="75000"/>
                </a:srgbClr>
              </a:solidFill>
            </a:endParaRPr>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1499244984"/>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Espace réservé du contenu 2"/>
          <p:cNvSpPr>
            <a:spLocks noGrp="1"/>
          </p:cNvSpPr>
          <p:nvPr>
            <p:ph sz="half" idx="1"/>
          </p:nvPr>
        </p:nvSpPr>
        <p:spPr>
          <a:xfrm>
            <a:off x="457200" y="1600201"/>
            <a:ext cx="3657600" cy="4350384"/>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Espace réservé du contenu 3"/>
          <p:cNvSpPr>
            <a:spLocks noGrp="1"/>
          </p:cNvSpPr>
          <p:nvPr>
            <p:ph sz="half" idx="2"/>
          </p:nvPr>
        </p:nvSpPr>
        <p:spPr>
          <a:xfrm>
            <a:off x="4267200" y="1600200"/>
            <a:ext cx="3657600" cy="4350385"/>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1D7B9-1FA8-463D-8AAF-BE2D8F63A75A}" type="datetime1">
              <a:rPr lang="en-US" smtClean="0">
                <a:solidFill>
                  <a:srgbClr val="0055A0">
                    <a:tint val="75000"/>
                  </a:srgbClr>
                </a:solidFill>
              </a:rPr>
              <a:pPr/>
              <a:t>13/11/15</a:t>
            </a:fld>
            <a:endParaRPr lang="en-US" dirty="0">
              <a:solidFill>
                <a:srgbClr val="0055A0">
                  <a:tint val="75000"/>
                </a:srgbClr>
              </a:solidFil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SPC/1030 - FC/5826 - CERN/3117</a:t>
            </a:r>
            <a:endParaRPr lang="en-US" dirty="0">
              <a:solidFill>
                <a:srgbClr val="0055A0">
                  <a:tint val="75000"/>
                </a:srgbClr>
              </a:solidFil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3731473000"/>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en-US" smtClean="0"/>
              <a:t>Click to edit Master title style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965EE-E114-44A2-AB91-7E301FE3046D}" type="datetime1">
              <a:rPr lang="en-US" smtClean="0">
                <a:solidFill>
                  <a:srgbClr val="0055A0">
                    <a:tint val="75000"/>
                  </a:srgbClr>
                </a:solidFill>
              </a:rPr>
              <a:pPr/>
              <a:t>13/11/15</a:t>
            </a:fld>
            <a:endParaRPr lang="en-US" dirty="0">
              <a:solidFill>
                <a:srgbClr val="0055A0">
                  <a:tint val="75000"/>
                </a:srgbClr>
              </a:solidFill>
            </a:endParaRPr>
          </a:p>
        </p:txBody>
      </p:sp>
      <p:sp>
        <p:nvSpPr>
          <p:cNvPr id="11"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SPC/1030 - FC/5826 - CERN/3117</a:t>
            </a:r>
            <a:endParaRPr lang="en-US" dirty="0">
              <a:solidFill>
                <a:srgbClr val="0055A0">
                  <a:tint val="75000"/>
                </a:srgbClr>
              </a:solidFill>
            </a:endParaRPr>
          </a:p>
        </p:txBody>
      </p:sp>
      <p:sp>
        <p:nvSpPr>
          <p:cNvPr id="12"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1688009826"/>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D53F7-AD1D-4F33-A84D-D4BD701D5D79}" type="datetime1">
              <a:rPr lang="en-US" smtClean="0">
                <a:solidFill>
                  <a:srgbClr val="0055A0">
                    <a:tint val="75000"/>
                  </a:srgbClr>
                </a:solidFill>
              </a:rPr>
              <a:pPr/>
              <a:t>13/11/15</a:t>
            </a:fld>
            <a:endParaRPr lang="en-US" dirty="0">
              <a:solidFill>
                <a:srgbClr val="0055A0">
                  <a:tint val="75000"/>
                </a:srgbClr>
              </a:solidFill>
            </a:endParaRPr>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SPC/1030 - FC/5826 - CERN/3117</a:t>
            </a:r>
            <a:endParaRPr lang="en-US" dirty="0">
              <a:solidFill>
                <a:srgbClr val="0055A0">
                  <a:tint val="75000"/>
                </a:srgbClr>
              </a:solidFill>
            </a:endParaRPr>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1828899931"/>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en-US" smtClean="0"/>
              <a:t>Click to edit Master title style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FEE9C-B1FA-445D-A82C-B56B4331885D}" type="datetime1">
              <a:rPr lang="en-US" smtClean="0">
                <a:solidFill>
                  <a:srgbClr val="0055A0">
                    <a:tint val="75000"/>
                  </a:srgbClr>
                </a:solidFill>
              </a:rPr>
              <a:pPr/>
              <a:t>13/11/15</a:t>
            </a:fld>
            <a:endParaRPr lang="en-US" dirty="0">
              <a:solidFill>
                <a:srgbClr val="0055A0">
                  <a:tint val="75000"/>
                </a:srgbClr>
              </a:solidFil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SPC/1030 - FC/5826 - CERN/3117</a:t>
            </a:r>
            <a:endParaRPr lang="en-US" dirty="0">
              <a:solidFill>
                <a:srgbClr val="0055A0">
                  <a:tint val="75000"/>
                </a:srgbClr>
              </a:solidFil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4054302210"/>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en-US" smtClean="0"/>
              <a:t>Click to edit Master title style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smtClean="0"/>
              <a:t>Click icon to add picture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81A43-A9F6-4907-BCB4-40A2B78D9B66}" type="datetime1">
              <a:rPr lang="en-US" smtClean="0">
                <a:solidFill>
                  <a:srgbClr val="0055A0">
                    <a:tint val="75000"/>
                  </a:srgbClr>
                </a:solidFill>
              </a:rPr>
              <a:pPr/>
              <a:t>13/11/15</a:t>
            </a:fld>
            <a:endParaRPr lang="en-US" dirty="0">
              <a:solidFill>
                <a:srgbClr val="0055A0">
                  <a:tint val="75000"/>
                </a:srgbClr>
              </a:solidFil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SPC/1030 - FC/5826 - CERN/3117</a:t>
            </a:r>
            <a:endParaRPr lang="en-US" dirty="0">
              <a:solidFill>
                <a:srgbClr val="0055A0">
                  <a:tint val="75000"/>
                </a:srgbClr>
              </a:solidFil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501172983"/>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34322410"/>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3061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4824" indent="0" algn="ctr">
              <a:buNone/>
              <a:defRPr/>
            </a:lvl2pPr>
            <a:lvl3pPr marL="909663" indent="0" algn="ctr">
              <a:buNone/>
              <a:defRPr/>
            </a:lvl3pPr>
            <a:lvl4pPr marL="1364493" indent="0" algn="ctr">
              <a:buNone/>
              <a:defRPr/>
            </a:lvl4pPr>
            <a:lvl5pPr marL="1819322" indent="0" algn="ctr">
              <a:buNone/>
              <a:defRPr/>
            </a:lvl5pPr>
            <a:lvl6pPr marL="2274152" indent="0" algn="ctr">
              <a:buNone/>
              <a:defRPr/>
            </a:lvl6pPr>
            <a:lvl7pPr marL="2728990" indent="0" algn="ctr">
              <a:buNone/>
              <a:defRPr/>
            </a:lvl7pPr>
            <a:lvl8pPr marL="3183808" indent="0" algn="ctr">
              <a:buNone/>
              <a:defRPr/>
            </a:lvl8pPr>
            <a:lvl9pPr marL="3638648"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1842999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1942676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3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4824" indent="0">
              <a:buNone/>
              <a:defRPr sz="1800"/>
            </a:lvl2pPr>
            <a:lvl3pPr marL="909663" indent="0">
              <a:buNone/>
              <a:defRPr sz="1600"/>
            </a:lvl3pPr>
            <a:lvl4pPr marL="1364493" indent="0">
              <a:buNone/>
              <a:defRPr sz="1400"/>
            </a:lvl4pPr>
            <a:lvl5pPr marL="1819322" indent="0">
              <a:buNone/>
              <a:defRPr sz="1400"/>
            </a:lvl5pPr>
            <a:lvl6pPr marL="2274152" indent="0">
              <a:buNone/>
              <a:defRPr sz="1400"/>
            </a:lvl6pPr>
            <a:lvl7pPr marL="2728990" indent="0">
              <a:buNone/>
              <a:defRPr sz="1400"/>
            </a:lvl7pPr>
            <a:lvl8pPr marL="3183808" indent="0">
              <a:buNone/>
              <a:defRPr sz="1400"/>
            </a:lvl8pPr>
            <a:lvl9pPr marL="3638648"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16011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639704" y="6492875"/>
            <a:ext cx="567266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2066120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1440925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4824" indent="0">
              <a:buNone/>
              <a:defRPr sz="2000" b="1"/>
            </a:lvl2pPr>
            <a:lvl3pPr marL="909663" indent="0">
              <a:buNone/>
              <a:defRPr sz="1800" b="1"/>
            </a:lvl3pPr>
            <a:lvl4pPr marL="1364493" indent="0">
              <a:buNone/>
              <a:defRPr sz="1600" b="1"/>
            </a:lvl4pPr>
            <a:lvl5pPr marL="1819322" indent="0">
              <a:buNone/>
              <a:defRPr sz="1600" b="1"/>
            </a:lvl5pPr>
            <a:lvl6pPr marL="2274152" indent="0">
              <a:buNone/>
              <a:defRPr sz="1600" b="1"/>
            </a:lvl6pPr>
            <a:lvl7pPr marL="2728990" indent="0">
              <a:buNone/>
              <a:defRPr sz="1600" b="1"/>
            </a:lvl7pPr>
            <a:lvl8pPr marL="3183808" indent="0">
              <a:buNone/>
              <a:defRPr sz="1600" b="1"/>
            </a:lvl8pPr>
            <a:lvl9pPr marL="36386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3" y="1535114"/>
            <a:ext cx="4041775" cy="639762"/>
          </a:xfrm>
        </p:spPr>
        <p:txBody>
          <a:bodyPr anchor="b"/>
          <a:lstStyle>
            <a:lvl1pPr marL="0" indent="0">
              <a:buNone/>
              <a:defRPr sz="2400" b="1"/>
            </a:lvl1pPr>
            <a:lvl2pPr marL="454824" indent="0">
              <a:buNone/>
              <a:defRPr sz="2000" b="1"/>
            </a:lvl2pPr>
            <a:lvl3pPr marL="909663" indent="0">
              <a:buNone/>
              <a:defRPr sz="1800" b="1"/>
            </a:lvl3pPr>
            <a:lvl4pPr marL="1364493" indent="0">
              <a:buNone/>
              <a:defRPr sz="1600" b="1"/>
            </a:lvl4pPr>
            <a:lvl5pPr marL="1819322" indent="0">
              <a:buNone/>
              <a:defRPr sz="1600" b="1"/>
            </a:lvl5pPr>
            <a:lvl6pPr marL="2274152" indent="0">
              <a:buNone/>
              <a:defRPr sz="1600" b="1"/>
            </a:lvl6pPr>
            <a:lvl7pPr marL="2728990" indent="0">
              <a:buNone/>
              <a:defRPr sz="1600" b="1"/>
            </a:lvl7pPr>
            <a:lvl8pPr marL="3183808" indent="0">
              <a:buNone/>
              <a:defRPr sz="1600" b="1"/>
            </a:lvl8pPr>
            <a:lvl9pPr marL="36386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23999626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2344787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1408151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4"/>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2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435114"/>
            <a:ext cx="3008313" cy="4691063"/>
          </a:xfrm>
        </p:spPr>
        <p:txBody>
          <a:bodyPr/>
          <a:lstStyle>
            <a:lvl1pPr marL="0" indent="0">
              <a:buNone/>
              <a:defRPr sz="1400"/>
            </a:lvl1pPr>
            <a:lvl2pPr marL="454824" indent="0">
              <a:buNone/>
              <a:defRPr sz="1200"/>
            </a:lvl2pPr>
            <a:lvl3pPr marL="909663" indent="0">
              <a:buNone/>
              <a:defRPr sz="1000"/>
            </a:lvl3pPr>
            <a:lvl4pPr marL="1364493" indent="0">
              <a:buNone/>
              <a:defRPr sz="900"/>
            </a:lvl4pPr>
            <a:lvl5pPr marL="1819322" indent="0">
              <a:buNone/>
              <a:defRPr sz="900"/>
            </a:lvl5pPr>
            <a:lvl6pPr marL="2274152" indent="0">
              <a:buNone/>
              <a:defRPr sz="900"/>
            </a:lvl6pPr>
            <a:lvl7pPr marL="2728990" indent="0">
              <a:buNone/>
              <a:defRPr sz="900"/>
            </a:lvl7pPr>
            <a:lvl8pPr marL="3183808" indent="0">
              <a:buNone/>
              <a:defRPr sz="900"/>
            </a:lvl8pPr>
            <a:lvl9pPr marL="3638648"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14630844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824" indent="0">
              <a:buNone/>
              <a:defRPr sz="2800"/>
            </a:lvl2pPr>
            <a:lvl3pPr marL="909663" indent="0">
              <a:buNone/>
              <a:defRPr sz="2400"/>
            </a:lvl3pPr>
            <a:lvl4pPr marL="1364493" indent="0">
              <a:buNone/>
              <a:defRPr sz="2000"/>
            </a:lvl4pPr>
            <a:lvl5pPr marL="1819322" indent="0">
              <a:buNone/>
              <a:defRPr sz="2000"/>
            </a:lvl5pPr>
            <a:lvl6pPr marL="2274152" indent="0">
              <a:buNone/>
              <a:defRPr sz="2000"/>
            </a:lvl6pPr>
            <a:lvl7pPr marL="2728990" indent="0">
              <a:buNone/>
              <a:defRPr sz="2000"/>
            </a:lvl7pPr>
            <a:lvl8pPr marL="3183808" indent="0">
              <a:buNone/>
              <a:defRPr sz="2000"/>
            </a:lvl8pPr>
            <a:lvl9pPr marL="363864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824" indent="0">
              <a:buNone/>
              <a:defRPr sz="1200"/>
            </a:lvl2pPr>
            <a:lvl3pPr marL="909663" indent="0">
              <a:buNone/>
              <a:defRPr sz="1000"/>
            </a:lvl3pPr>
            <a:lvl4pPr marL="1364493" indent="0">
              <a:buNone/>
              <a:defRPr sz="900"/>
            </a:lvl4pPr>
            <a:lvl5pPr marL="1819322" indent="0">
              <a:buNone/>
              <a:defRPr sz="900"/>
            </a:lvl5pPr>
            <a:lvl6pPr marL="2274152" indent="0">
              <a:buNone/>
              <a:defRPr sz="900"/>
            </a:lvl6pPr>
            <a:lvl7pPr marL="2728990" indent="0">
              <a:buNone/>
              <a:defRPr sz="900"/>
            </a:lvl7pPr>
            <a:lvl8pPr marL="3183808" indent="0">
              <a:buNone/>
              <a:defRPr sz="900"/>
            </a:lvl8pPr>
            <a:lvl9pPr marL="3638648"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896358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4122111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87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87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279582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639704" y="6492875"/>
            <a:ext cx="567266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40266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639704" y="6492875"/>
            <a:ext cx="5672667"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424773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639704" y="6492875"/>
            <a:ext cx="5672667"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417171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639704" y="6492875"/>
            <a:ext cx="567266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128726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639704" y="6492875"/>
            <a:ext cx="567266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20891539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0235" y="171157"/>
            <a:ext cx="6986650" cy="66170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5777" y="1144863"/>
            <a:ext cx="8683037" cy="53387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5625" y="944245"/>
            <a:ext cx="9149625" cy="18541"/>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13" name="Picture 12" descr="350px-CERN_logo.sv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960" y="51764"/>
            <a:ext cx="804069" cy="781096"/>
          </a:xfrm>
          <a:prstGeom prst="rect">
            <a:avLst/>
          </a:prstGeom>
        </p:spPr>
      </p:pic>
      <p:sp>
        <p:nvSpPr>
          <p:cNvPr id="14" name="Slide Number Placeholder 5"/>
          <p:cNvSpPr>
            <a:spLocks noGrp="1"/>
          </p:cNvSpPr>
          <p:nvPr>
            <p:ph type="sldNum" sz="quarter" idx="4"/>
          </p:nvPr>
        </p:nvSpPr>
        <p:spPr>
          <a:xfrm>
            <a:off x="6775214" y="6483579"/>
            <a:ext cx="2133600" cy="365125"/>
          </a:xfrm>
          <a:prstGeom prst="rect">
            <a:avLst/>
          </a:prstGeom>
        </p:spPr>
        <p:txBody>
          <a:bodyPr/>
          <a:lstStyle>
            <a:lvl1pPr algn="r">
              <a:defRPr>
                <a:solidFill>
                  <a:schemeClr val="tx1">
                    <a:lumMod val="50000"/>
                    <a:lumOff val="50000"/>
                  </a:schemeClr>
                </a:solidFill>
              </a:defRPr>
            </a:lvl1pPr>
          </a:lstStyle>
          <a:p>
            <a:fld id="{1A47E6AC-FDE1-7247-B948-118CD67EE316}" type="slidenum">
              <a:rPr lang="en-US" smtClean="0"/>
              <a:pPr/>
              <a:t>‹#›</a:t>
            </a:fld>
            <a:endParaRPr lang="en-US" dirty="0"/>
          </a:p>
        </p:txBody>
      </p:sp>
      <p:pic>
        <p:nvPicPr>
          <p:cNvPr id="15" name="Picture 14" descr="US Flag Flying.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15334" y="0"/>
            <a:ext cx="1228666" cy="917234"/>
          </a:xfrm>
          <a:prstGeom prst="rect">
            <a:avLst/>
          </a:prstGeom>
        </p:spPr>
      </p:pic>
    </p:spTree>
    <p:extLst>
      <p:ext uri="{BB962C8B-B14F-4D97-AF65-F5344CB8AC3E}">
        <p14:creationId xmlns:p14="http://schemas.microsoft.com/office/powerpoint/2010/main" val="1275725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600" b="1" kern="1200">
          <a:solidFill>
            <a:srgbClr val="000090"/>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Clr>
          <a:srgbClr val="FF0000"/>
        </a:buClr>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rgbClr val="FF0000"/>
        </a:buClr>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rgbClr val="FF0000"/>
        </a:buClr>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4513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EB77C-FC97-7C4F-935C-8A7409D9D69C}" type="datetimeFigureOut">
              <a:rPr lang="en-US" smtClean="0">
                <a:solidFill>
                  <a:prstClr val="black">
                    <a:tint val="75000"/>
                  </a:prstClr>
                </a:solidFill>
                <a:latin typeface="Calibri"/>
              </a:rPr>
              <a:pPr/>
              <a:t>13/11/15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5725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smtClean="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sp>
        <p:nvSpPr>
          <p:cNvPr id="2"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1807460-F3A9-48DD-A974-54C5F8853FB9}" type="datetime1">
              <a:rPr lang="en-US" smtClean="0">
                <a:solidFill>
                  <a:srgbClr val="0055A0">
                    <a:tint val="75000"/>
                  </a:srgbClr>
                </a:solidFill>
                <a:latin typeface="Arial"/>
                <a:ea typeface="ＭＳ Ｐゴシック" pitchFamily="-112" charset="-128"/>
                <a:cs typeface="ＭＳ Ｐゴシック" pitchFamily="-112" charset="-128"/>
              </a:rPr>
              <a:pPr defTabSz="914400"/>
              <a:t>13/11/15</a:t>
            </a:fld>
            <a:endParaRPr lang="en-US" dirty="0">
              <a:solidFill>
                <a:srgbClr val="0055A0">
                  <a:tint val="75000"/>
                </a:srgbClr>
              </a:solidFill>
              <a:latin typeface="Arial"/>
              <a:ea typeface="ＭＳ Ｐゴシック" pitchFamily="-112" charset="-128"/>
              <a:cs typeface="ＭＳ Ｐゴシック" pitchFamily="-112" charset="-128"/>
            </a:endParaRPr>
          </a:p>
        </p:txBody>
      </p:sp>
      <p:sp>
        <p:nvSpPr>
          <p:cNvPr id="3"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srgbClr val="0055A0">
                    <a:tint val="75000"/>
                  </a:srgbClr>
                </a:solidFill>
                <a:latin typeface="Arial"/>
                <a:ea typeface="ＭＳ Ｐゴシック" pitchFamily="-112" charset="-128"/>
                <a:cs typeface="ＭＳ Ｐゴシック" pitchFamily="-112" charset="-128"/>
              </a:rPr>
              <a:t>SPC/1030 - FC/5826 - CERN/3117</a:t>
            </a:r>
            <a:endParaRPr lang="en-US" dirty="0">
              <a:solidFill>
                <a:srgbClr val="0055A0">
                  <a:tint val="75000"/>
                </a:srgbClr>
              </a:solidFill>
              <a:latin typeface="Arial"/>
              <a:ea typeface="ＭＳ Ｐゴシック" pitchFamily="-112" charset="-128"/>
              <a:cs typeface="ＭＳ Ｐゴシック" pitchFamily="-112" charset="-128"/>
            </a:endParaRPr>
          </a:p>
        </p:txBody>
      </p:sp>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7918391-D411-FE40-AAD7-861AE5233E0E}" type="slidenum">
              <a:rPr lang="en-US" smtClean="0">
                <a:solidFill>
                  <a:srgbClr val="0055A0">
                    <a:tint val="75000"/>
                  </a:srgbClr>
                </a:solidFill>
                <a:latin typeface="Arial"/>
                <a:ea typeface="ＭＳ Ｐゴシック" pitchFamily="-112" charset="-128"/>
                <a:cs typeface="ＭＳ Ｐゴシック" pitchFamily="-112" charset="-128"/>
              </a:rPr>
              <a:pPr defTabSz="914400"/>
              <a:t>‹#›</a:t>
            </a:fld>
            <a:endParaRPr lang="en-US" dirty="0">
              <a:solidFill>
                <a:srgbClr val="0055A0">
                  <a:tint val="75000"/>
                </a:srgbClr>
              </a:solidFill>
              <a:latin typeface="Arial"/>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494203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xmlns:p14="http://schemas.microsoft.com/office/powerpoint/2010/main" id="1" dur="indefinite" restart="never" nodeType="tmRoot"/>
      </p:par>
    </p:tnLst>
  </p:timing>
  <p:hf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0920" tIns="45462" rIns="90920" bIns="45462"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0920" tIns="45462" rIns="90920" bIns="4546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11365" name="Rectangle 5"/>
          <p:cNvSpPr>
            <a:spLocks noGrp="1" noChangeArrowheads="1"/>
          </p:cNvSpPr>
          <p:nvPr>
            <p:ph type="ftr" sz="quarter" idx="3"/>
          </p:nvPr>
        </p:nvSpPr>
        <p:spPr bwMode="auto">
          <a:xfrm>
            <a:off x="468450" y="6165850"/>
            <a:ext cx="8207375" cy="476250"/>
          </a:xfrm>
          <a:prstGeom prst="rect">
            <a:avLst/>
          </a:prstGeom>
          <a:noFill/>
          <a:ln w="9525">
            <a:noFill/>
            <a:miter lim="800000"/>
            <a:headEnd/>
            <a:tailEnd/>
          </a:ln>
          <a:effectLst/>
        </p:spPr>
        <p:txBody>
          <a:bodyPr vert="horz" wrap="square" lIns="90920" tIns="45462" rIns="90920" bIns="45462" numCol="1" anchor="t" anchorCtr="0" compatLnSpc="1">
            <a:prstTxWarp prst="textNoShape">
              <a:avLst/>
            </a:prstTxWarp>
          </a:bodyPr>
          <a:lstStyle>
            <a:lvl1pPr algn="ctr">
              <a:defRPr sz="1400">
                <a:solidFill>
                  <a:srgbClr val="000000"/>
                </a:solidFill>
                <a:latin typeface="+mn-lt"/>
                <a:ea typeface="ＭＳ Ｐゴシック" pitchFamily="-112" charset="-128"/>
              </a:defRPr>
            </a:lvl1pPr>
          </a:lstStyle>
          <a:p>
            <a:pPr defTabSz="914400" fontAlgn="base">
              <a:spcBef>
                <a:spcPct val="0"/>
              </a:spcBef>
              <a:spcAft>
                <a:spcPct val="0"/>
              </a:spcAft>
              <a:defRPr/>
            </a:pPr>
            <a:endParaRPr lang="en-GB">
              <a:latin typeface="Arial"/>
              <a:cs typeface="ＭＳ Ｐゴシック" pitchFamily="-112" charset="-128"/>
            </a:endParaRPr>
          </a:p>
        </p:txBody>
      </p:sp>
    </p:spTree>
    <p:extLst>
      <p:ext uri="{BB962C8B-B14F-4D97-AF65-F5344CB8AC3E}">
        <p14:creationId xmlns:p14="http://schemas.microsoft.com/office/powerpoint/2010/main" val="5314782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4824" algn="ctr" rtl="0" fontAlgn="base">
        <a:spcBef>
          <a:spcPct val="0"/>
        </a:spcBef>
        <a:spcAft>
          <a:spcPct val="0"/>
        </a:spcAft>
        <a:defRPr sz="4400">
          <a:solidFill>
            <a:schemeClr val="tx2"/>
          </a:solidFill>
          <a:latin typeface="Arial" charset="0"/>
        </a:defRPr>
      </a:lvl6pPr>
      <a:lvl7pPr marL="909663" algn="ctr" rtl="0" fontAlgn="base">
        <a:spcBef>
          <a:spcPct val="0"/>
        </a:spcBef>
        <a:spcAft>
          <a:spcPct val="0"/>
        </a:spcAft>
        <a:defRPr sz="4400">
          <a:solidFill>
            <a:schemeClr val="tx2"/>
          </a:solidFill>
          <a:latin typeface="Arial" charset="0"/>
        </a:defRPr>
      </a:lvl7pPr>
      <a:lvl8pPr marL="1364493" algn="ctr" rtl="0" fontAlgn="base">
        <a:spcBef>
          <a:spcPct val="0"/>
        </a:spcBef>
        <a:spcAft>
          <a:spcPct val="0"/>
        </a:spcAft>
        <a:defRPr sz="4400">
          <a:solidFill>
            <a:schemeClr val="tx2"/>
          </a:solidFill>
          <a:latin typeface="Arial" charset="0"/>
        </a:defRPr>
      </a:lvl8pPr>
      <a:lvl9pPr marL="1819322" algn="ctr" rtl="0" fontAlgn="base">
        <a:spcBef>
          <a:spcPct val="0"/>
        </a:spcBef>
        <a:spcAft>
          <a:spcPct val="0"/>
        </a:spcAft>
        <a:defRPr sz="4400">
          <a:solidFill>
            <a:schemeClr val="tx2"/>
          </a:solidFill>
          <a:latin typeface="Arial" charset="0"/>
        </a:defRPr>
      </a:lvl9pPr>
    </p:titleStyle>
    <p:bodyStyle>
      <a:lvl1pPr marL="339621" indent="-339621" algn="l" rtl="0" eaLnBrk="0" fontAlgn="base" hangingPunct="0">
        <a:spcBef>
          <a:spcPct val="20000"/>
        </a:spcBef>
        <a:spcAft>
          <a:spcPct val="0"/>
        </a:spcAft>
        <a:buChar char="•"/>
        <a:defRPr sz="3200">
          <a:solidFill>
            <a:schemeClr val="tx1"/>
          </a:solidFill>
          <a:latin typeface="+mn-lt"/>
          <a:ea typeface="+mn-ea"/>
          <a:cs typeface="+mn-cs"/>
        </a:defRPr>
      </a:lvl1pPr>
      <a:lvl2pPr marL="737679" indent="-282758" algn="l" rtl="0" eaLnBrk="0" fontAlgn="base" hangingPunct="0">
        <a:spcBef>
          <a:spcPct val="20000"/>
        </a:spcBef>
        <a:spcAft>
          <a:spcPct val="0"/>
        </a:spcAft>
        <a:buChar char="–"/>
        <a:defRPr sz="2800">
          <a:solidFill>
            <a:schemeClr val="tx1"/>
          </a:solidFill>
          <a:latin typeface="+mn-lt"/>
        </a:defRPr>
      </a:lvl2pPr>
      <a:lvl3pPr marL="1135755" indent="-225889" algn="l" rtl="0" eaLnBrk="0" fontAlgn="base" hangingPunct="0">
        <a:spcBef>
          <a:spcPct val="20000"/>
        </a:spcBef>
        <a:spcAft>
          <a:spcPct val="0"/>
        </a:spcAft>
        <a:buChar char="•"/>
        <a:defRPr sz="2400">
          <a:solidFill>
            <a:schemeClr val="tx1"/>
          </a:solidFill>
          <a:latin typeface="+mn-lt"/>
        </a:defRPr>
      </a:lvl3pPr>
      <a:lvl4pPr marL="1590662" indent="-225889" algn="l" rtl="0" eaLnBrk="0" fontAlgn="base" hangingPunct="0">
        <a:spcBef>
          <a:spcPct val="20000"/>
        </a:spcBef>
        <a:spcAft>
          <a:spcPct val="0"/>
        </a:spcAft>
        <a:buChar char="–"/>
        <a:defRPr sz="2000">
          <a:solidFill>
            <a:schemeClr val="tx1"/>
          </a:solidFill>
          <a:latin typeface="+mn-lt"/>
        </a:defRPr>
      </a:lvl4pPr>
      <a:lvl5pPr marL="2045607" indent="-225889" algn="l" rtl="0" eaLnBrk="0" fontAlgn="base" hangingPunct="0">
        <a:spcBef>
          <a:spcPct val="20000"/>
        </a:spcBef>
        <a:spcAft>
          <a:spcPct val="0"/>
        </a:spcAft>
        <a:buChar char="»"/>
        <a:defRPr sz="2000">
          <a:solidFill>
            <a:schemeClr val="tx1"/>
          </a:solidFill>
          <a:latin typeface="+mn-lt"/>
        </a:defRPr>
      </a:lvl5pPr>
      <a:lvl6pPr marL="2501569" indent="-227413" algn="l" rtl="0" fontAlgn="base">
        <a:spcBef>
          <a:spcPct val="20000"/>
        </a:spcBef>
        <a:spcAft>
          <a:spcPct val="0"/>
        </a:spcAft>
        <a:buChar char="»"/>
        <a:defRPr sz="2000">
          <a:solidFill>
            <a:schemeClr val="tx1"/>
          </a:solidFill>
          <a:latin typeface="+mn-lt"/>
        </a:defRPr>
      </a:lvl6pPr>
      <a:lvl7pPr marL="2956398" indent="-227413" algn="l" rtl="0" fontAlgn="base">
        <a:spcBef>
          <a:spcPct val="20000"/>
        </a:spcBef>
        <a:spcAft>
          <a:spcPct val="0"/>
        </a:spcAft>
        <a:buChar char="»"/>
        <a:defRPr sz="2000">
          <a:solidFill>
            <a:schemeClr val="tx1"/>
          </a:solidFill>
          <a:latin typeface="+mn-lt"/>
        </a:defRPr>
      </a:lvl7pPr>
      <a:lvl8pPr marL="3411228" indent="-227413" algn="l" rtl="0" fontAlgn="base">
        <a:spcBef>
          <a:spcPct val="20000"/>
        </a:spcBef>
        <a:spcAft>
          <a:spcPct val="0"/>
        </a:spcAft>
        <a:buChar char="»"/>
        <a:defRPr sz="2000">
          <a:solidFill>
            <a:schemeClr val="tx1"/>
          </a:solidFill>
          <a:latin typeface="+mn-lt"/>
        </a:defRPr>
      </a:lvl8pPr>
      <a:lvl9pPr marL="3866061" indent="-227413" algn="l" rtl="0" fontAlgn="base">
        <a:spcBef>
          <a:spcPct val="20000"/>
        </a:spcBef>
        <a:spcAft>
          <a:spcPct val="0"/>
        </a:spcAft>
        <a:buChar char="»"/>
        <a:defRPr sz="2000">
          <a:solidFill>
            <a:schemeClr val="tx1"/>
          </a:solidFill>
          <a:latin typeface="+mn-lt"/>
        </a:defRPr>
      </a:lvl9pPr>
    </p:bodyStyle>
    <p:otherStyle>
      <a:defPPr>
        <a:defRPr lang="en-US"/>
      </a:defPPr>
      <a:lvl1pPr marL="0" algn="l" defTabSz="909663" rtl="0" eaLnBrk="1" latinLnBrk="0" hangingPunct="1">
        <a:defRPr sz="1800" kern="1200">
          <a:solidFill>
            <a:schemeClr val="tx1"/>
          </a:solidFill>
          <a:latin typeface="+mn-lt"/>
          <a:ea typeface="+mn-ea"/>
          <a:cs typeface="+mn-cs"/>
        </a:defRPr>
      </a:lvl1pPr>
      <a:lvl2pPr marL="454824" algn="l" defTabSz="909663" rtl="0" eaLnBrk="1" latinLnBrk="0" hangingPunct="1">
        <a:defRPr sz="1800" kern="1200">
          <a:solidFill>
            <a:schemeClr val="tx1"/>
          </a:solidFill>
          <a:latin typeface="+mn-lt"/>
          <a:ea typeface="+mn-ea"/>
          <a:cs typeface="+mn-cs"/>
        </a:defRPr>
      </a:lvl2pPr>
      <a:lvl3pPr marL="909663" algn="l" defTabSz="909663" rtl="0" eaLnBrk="1" latinLnBrk="0" hangingPunct="1">
        <a:defRPr sz="1800" kern="1200">
          <a:solidFill>
            <a:schemeClr val="tx1"/>
          </a:solidFill>
          <a:latin typeface="+mn-lt"/>
          <a:ea typeface="+mn-ea"/>
          <a:cs typeface="+mn-cs"/>
        </a:defRPr>
      </a:lvl3pPr>
      <a:lvl4pPr marL="1364493" algn="l" defTabSz="909663" rtl="0" eaLnBrk="1" latinLnBrk="0" hangingPunct="1">
        <a:defRPr sz="1800" kern="1200">
          <a:solidFill>
            <a:schemeClr val="tx1"/>
          </a:solidFill>
          <a:latin typeface="+mn-lt"/>
          <a:ea typeface="+mn-ea"/>
          <a:cs typeface="+mn-cs"/>
        </a:defRPr>
      </a:lvl4pPr>
      <a:lvl5pPr marL="1819322" algn="l" defTabSz="909663" rtl="0" eaLnBrk="1" latinLnBrk="0" hangingPunct="1">
        <a:defRPr sz="1800" kern="1200">
          <a:solidFill>
            <a:schemeClr val="tx1"/>
          </a:solidFill>
          <a:latin typeface="+mn-lt"/>
          <a:ea typeface="+mn-ea"/>
          <a:cs typeface="+mn-cs"/>
        </a:defRPr>
      </a:lvl5pPr>
      <a:lvl6pPr marL="2274152" algn="l" defTabSz="909663" rtl="0" eaLnBrk="1" latinLnBrk="0" hangingPunct="1">
        <a:defRPr sz="1800" kern="1200">
          <a:solidFill>
            <a:schemeClr val="tx1"/>
          </a:solidFill>
          <a:latin typeface="+mn-lt"/>
          <a:ea typeface="+mn-ea"/>
          <a:cs typeface="+mn-cs"/>
        </a:defRPr>
      </a:lvl6pPr>
      <a:lvl7pPr marL="2728990" algn="l" defTabSz="909663" rtl="0" eaLnBrk="1" latinLnBrk="0" hangingPunct="1">
        <a:defRPr sz="1800" kern="1200">
          <a:solidFill>
            <a:schemeClr val="tx1"/>
          </a:solidFill>
          <a:latin typeface="+mn-lt"/>
          <a:ea typeface="+mn-ea"/>
          <a:cs typeface="+mn-cs"/>
        </a:defRPr>
      </a:lvl7pPr>
      <a:lvl8pPr marL="3183808" algn="l" defTabSz="909663" rtl="0" eaLnBrk="1" latinLnBrk="0" hangingPunct="1">
        <a:defRPr sz="1800" kern="1200">
          <a:solidFill>
            <a:schemeClr val="tx1"/>
          </a:solidFill>
          <a:latin typeface="+mn-lt"/>
          <a:ea typeface="+mn-ea"/>
          <a:cs typeface="+mn-cs"/>
        </a:defRPr>
      </a:lvl8pPr>
      <a:lvl9pPr marL="3638648" algn="l" defTabSz="9096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656481"/>
            <a:ext cx="9144000" cy="2939079"/>
          </a:xfrm>
        </p:spPr>
        <p:txBody>
          <a:bodyPr>
            <a:normAutofit lnSpcReduction="10000"/>
          </a:bodyPr>
          <a:lstStyle/>
          <a:p>
            <a:pPr>
              <a:lnSpc>
                <a:spcPct val="110000"/>
              </a:lnSpc>
            </a:pPr>
            <a:r>
              <a:rPr lang="en-US" sz="4000" b="1" dirty="0" smtClean="0">
                <a:solidFill>
                  <a:srgbClr val="000090"/>
                </a:solidFill>
              </a:rPr>
              <a:t>CERN-US Relations</a:t>
            </a:r>
            <a:br>
              <a:rPr lang="en-US" sz="4000" b="1" dirty="0" smtClean="0">
                <a:solidFill>
                  <a:srgbClr val="000090"/>
                </a:solidFill>
              </a:rPr>
            </a:br>
            <a:r>
              <a:rPr lang="en-US" sz="4000" b="1" dirty="0" smtClean="0">
                <a:solidFill>
                  <a:srgbClr val="000090"/>
                </a:solidFill>
              </a:rPr>
              <a:t>and the LHC Program</a:t>
            </a:r>
          </a:p>
          <a:p>
            <a:pPr>
              <a:lnSpc>
                <a:spcPct val="200000"/>
              </a:lnSpc>
            </a:pPr>
            <a:r>
              <a:rPr lang="en-US" sz="2400" dirty="0" smtClean="0"/>
              <a:t>Rüdiger Voss</a:t>
            </a:r>
          </a:p>
          <a:p>
            <a:pPr>
              <a:lnSpc>
                <a:spcPct val="80000"/>
              </a:lnSpc>
            </a:pPr>
            <a:r>
              <a:rPr lang="en-US" sz="2400" dirty="0" smtClean="0"/>
              <a:t>Head of International Relations, CERN</a:t>
            </a:r>
          </a:p>
          <a:p>
            <a:pPr>
              <a:lnSpc>
                <a:spcPct val="120000"/>
              </a:lnSpc>
            </a:pPr>
            <a:r>
              <a:rPr lang="en-US" sz="2400" dirty="0" smtClean="0"/>
              <a:t>USLU</a:t>
            </a:r>
            <a:r>
              <a:rPr lang="en-US" sz="2400" dirty="0" smtClean="0">
                <a:solidFill>
                  <a:schemeClr val="bg1">
                    <a:lumMod val="50000"/>
                  </a:schemeClr>
                </a:solidFill>
              </a:rPr>
              <a:t>A</a:t>
            </a:r>
            <a:r>
              <a:rPr lang="en-US" sz="2400" dirty="0" smtClean="0"/>
              <a:t> Annual Meeting | </a:t>
            </a:r>
            <a:r>
              <a:rPr lang="en-US" sz="2400" dirty="0" err="1" smtClean="0"/>
              <a:t>Fermilab</a:t>
            </a:r>
            <a:r>
              <a:rPr lang="en-US" sz="2400" dirty="0" smtClean="0"/>
              <a:t>, November 11-13, 2015</a:t>
            </a:r>
          </a:p>
        </p:txBody>
      </p:sp>
      <p:pic>
        <p:nvPicPr>
          <p:cNvPr id="4" name="Picture 3" descr="350px-CERN_logo.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75644"/>
            <a:ext cx="2135344" cy="2074334"/>
          </a:xfrm>
          <a:prstGeom prst="rect">
            <a:avLst/>
          </a:prstGeom>
        </p:spPr>
      </p:pic>
      <p:pic>
        <p:nvPicPr>
          <p:cNvPr id="5" name="Picture 4" descr="u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228" y="1275644"/>
            <a:ext cx="3942172" cy="2074334"/>
          </a:xfrm>
          <a:prstGeom prst="rect">
            <a:avLst/>
          </a:prstGeom>
        </p:spPr>
      </p:pic>
    </p:spTree>
    <p:extLst>
      <p:ext uri="{BB962C8B-B14F-4D97-AF65-F5344CB8AC3E}">
        <p14:creationId xmlns:p14="http://schemas.microsoft.com/office/powerpoint/2010/main" val="32773734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First-generation Protocols</a:t>
            </a:r>
            <a:endParaRPr lang="en-US" dirty="0"/>
          </a:p>
        </p:txBody>
      </p:sp>
      <p:sp>
        <p:nvSpPr>
          <p:cNvPr id="3" name="Content Placeholder 2"/>
          <p:cNvSpPr>
            <a:spLocks noGrp="1"/>
          </p:cNvSpPr>
          <p:nvPr>
            <p:ph idx="1"/>
          </p:nvPr>
        </p:nvSpPr>
        <p:spPr>
          <a:xfrm>
            <a:off x="225777" y="1144863"/>
            <a:ext cx="8810052" cy="5338716"/>
          </a:xfrm>
        </p:spPr>
        <p:txBody>
          <a:bodyPr>
            <a:normAutofit fontScale="92500" lnSpcReduction="20000"/>
          </a:bodyPr>
          <a:lstStyle/>
          <a:p>
            <a:pPr marL="57150" indent="0">
              <a:buNone/>
            </a:pPr>
            <a:r>
              <a:rPr lang="en-US" dirty="0" smtClean="0"/>
              <a:t>Intense work underway on:</a:t>
            </a:r>
          </a:p>
          <a:p>
            <a:pPr marL="514350" indent="-457200"/>
            <a:r>
              <a:rPr lang="en-US" dirty="0" smtClean="0"/>
              <a:t>Accelerator </a:t>
            </a:r>
            <a:r>
              <a:rPr lang="en-US" dirty="0"/>
              <a:t>Protocol </a:t>
            </a:r>
            <a:r>
              <a:rPr lang="en-US" dirty="0" smtClean="0"/>
              <a:t>III: </a:t>
            </a:r>
            <a:r>
              <a:rPr lang="en-US" dirty="0" smtClean="0">
                <a:solidFill>
                  <a:srgbClr val="FF0000"/>
                </a:solidFill>
              </a:rPr>
              <a:t>framework</a:t>
            </a:r>
            <a:r>
              <a:rPr lang="en-US" dirty="0" smtClean="0"/>
              <a:t> for US contributions to HL-LHC</a:t>
            </a:r>
          </a:p>
          <a:p>
            <a:pPr marL="914400" lvl="1" indent="-457200"/>
            <a:r>
              <a:rPr lang="en-US" dirty="0" smtClean="0"/>
              <a:t>Implementation through (bilateral) addenda etc.</a:t>
            </a:r>
          </a:p>
          <a:p>
            <a:pPr marL="914400" lvl="1" indent="-457200"/>
            <a:r>
              <a:rPr lang="en-US" dirty="0" smtClean="0"/>
              <a:t>Deliverables will build on LARP R&amp;D</a:t>
            </a:r>
          </a:p>
          <a:p>
            <a:pPr marL="914400" lvl="1" indent="-457200"/>
            <a:r>
              <a:rPr lang="en-US" dirty="0" smtClean="0"/>
              <a:t>Also framework for collaboration on future collider studies, Addendum on FCC drafted</a:t>
            </a:r>
          </a:p>
          <a:p>
            <a:pPr marL="514350" indent="-457200"/>
            <a:r>
              <a:rPr lang="en-US" dirty="0" smtClean="0"/>
              <a:t>Experiments </a:t>
            </a:r>
            <a:r>
              <a:rPr lang="en-US" dirty="0"/>
              <a:t>Protocol </a:t>
            </a:r>
            <a:r>
              <a:rPr lang="en-US" dirty="0" smtClean="0"/>
              <a:t>II: </a:t>
            </a:r>
            <a:r>
              <a:rPr lang="en-US" dirty="0" smtClean="0">
                <a:solidFill>
                  <a:srgbClr val="FF0000"/>
                </a:solidFill>
              </a:rPr>
              <a:t>framework</a:t>
            </a:r>
            <a:r>
              <a:rPr lang="en-US" dirty="0" smtClean="0"/>
              <a:t> for US participation in ATLAS and CMS HL upgrades</a:t>
            </a:r>
          </a:p>
          <a:p>
            <a:pPr marL="914400" lvl="1" indent="-457200"/>
            <a:r>
              <a:rPr lang="en-US" dirty="0" smtClean="0"/>
              <a:t>Implementation through (multilateral) </a:t>
            </a:r>
            <a:r>
              <a:rPr lang="en-US" dirty="0" err="1" smtClean="0"/>
              <a:t>MoU</a:t>
            </a:r>
            <a:endParaRPr lang="en-US" dirty="0" smtClean="0"/>
          </a:p>
          <a:p>
            <a:pPr marL="914400" lvl="1" indent="-457200"/>
            <a:r>
              <a:rPr lang="en-US" dirty="0" smtClean="0"/>
              <a:t>Technical content: cf. talks by experiments</a:t>
            </a:r>
          </a:p>
          <a:p>
            <a:pPr marL="514350" indent="-457200"/>
            <a:r>
              <a:rPr lang="en-US" dirty="0" smtClean="0"/>
              <a:t>Neutrino </a:t>
            </a:r>
            <a:r>
              <a:rPr lang="en-US" dirty="0"/>
              <a:t>Protocol: European gateway into </a:t>
            </a:r>
            <a:r>
              <a:rPr lang="en-US" dirty="0" smtClean="0"/>
              <a:t>LBNF</a:t>
            </a:r>
          </a:p>
          <a:p>
            <a:endParaRPr lang="en-US" dirty="0"/>
          </a:p>
        </p:txBody>
      </p:sp>
      <p:sp>
        <p:nvSpPr>
          <p:cNvPr id="4" name="Slide Number Placeholder 3"/>
          <p:cNvSpPr>
            <a:spLocks noGrp="1"/>
          </p:cNvSpPr>
          <p:nvPr>
            <p:ph type="sldNum" sz="quarter" idx="12"/>
          </p:nvPr>
        </p:nvSpPr>
        <p:spPr/>
        <p:txBody>
          <a:bodyPr/>
          <a:lstStyle/>
          <a:p>
            <a:fld id="{1A47E6AC-FDE1-7247-B948-118CD67EE316}" type="slidenum">
              <a:rPr lang="en-US" smtClean="0"/>
              <a:t>10</a:t>
            </a:fld>
            <a:endParaRPr lang="en-US"/>
          </a:p>
        </p:txBody>
      </p:sp>
      <p:sp>
        <p:nvSpPr>
          <p:cNvPr id="7" name="Rounded Rectangle 6"/>
          <p:cNvSpPr/>
          <p:nvPr/>
        </p:nvSpPr>
        <p:spPr>
          <a:xfrm rot="19800000">
            <a:off x="175415" y="3098688"/>
            <a:ext cx="8705711" cy="1505895"/>
          </a:xfrm>
          <a:prstGeom prst="roundRect">
            <a:avLst/>
          </a:prstGeom>
          <a:solidFill>
            <a:srgbClr val="FF0000"/>
          </a:solidFill>
        </p:spPr>
        <p:style>
          <a:lnRef idx="0">
            <a:schemeClr val="dk1"/>
          </a:lnRef>
          <a:fillRef idx="3">
            <a:schemeClr val="dk1"/>
          </a:fillRef>
          <a:effectRef idx="3">
            <a:schemeClr val="dk1"/>
          </a:effectRef>
          <a:fontRef idx="minor">
            <a:schemeClr val="lt1"/>
          </a:fontRef>
        </p:style>
        <p:txBody>
          <a:bodyPr rtlCol="0" anchor="ctr"/>
          <a:lstStyle/>
          <a:p>
            <a:pPr marL="57150" indent="0" algn="ctr">
              <a:buNone/>
            </a:pPr>
            <a:r>
              <a:rPr lang="en-US" sz="4400" b="1" dirty="0" smtClean="0"/>
              <a:t>Hope to sign these documents at CERN on December 18, 2015!</a:t>
            </a:r>
          </a:p>
        </p:txBody>
      </p:sp>
    </p:spTree>
    <p:extLst>
      <p:ext uri="{BB962C8B-B14F-4D97-AF65-F5344CB8AC3E}">
        <p14:creationId xmlns:p14="http://schemas.microsoft.com/office/powerpoint/2010/main" val="3457501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CERN-DOE Neutrino Protocol</a:t>
            </a:r>
            <a:endParaRPr lang="en-US" dirty="0"/>
          </a:p>
        </p:txBody>
      </p:sp>
      <p:sp>
        <p:nvSpPr>
          <p:cNvPr id="3" name="Content Placeholder 2"/>
          <p:cNvSpPr>
            <a:spLocks noGrp="1"/>
          </p:cNvSpPr>
          <p:nvPr>
            <p:ph idx="1"/>
          </p:nvPr>
        </p:nvSpPr>
        <p:spPr>
          <a:xfrm>
            <a:off x="269726" y="1144863"/>
            <a:ext cx="8766103" cy="5338716"/>
          </a:xfrm>
        </p:spPr>
        <p:txBody>
          <a:bodyPr>
            <a:normAutofit fontScale="70000" lnSpcReduction="20000"/>
          </a:bodyPr>
          <a:lstStyle/>
          <a:p>
            <a:pPr marL="57150" indent="0">
              <a:buNone/>
            </a:pPr>
            <a:r>
              <a:rPr lang="en-US" sz="4600" dirty="0" smtClean="0"/>
              <a:t>Strategy framework:</a:t>
            </a:r>
          </a:p>
          <a:p>
            <a:pPr marL="514350" indent="-457200">
              <a:lnSpc>
                <a:spcPct val="110000"/>
              </a:lnSpc>
            </a:pPr>
            <a:r>
              <a:rPr lang="en-US" sz="3600" b="1" dirty="0" smtClean="0"/>
              <a:t>CERN Council decision (2010) </a:t>
            </a:r>
            <a:r>
              <a:rPr lang="en-US" sz="3600" dirty="0" smtClean="0"/>
              <a:t>allowing for participation in </a:t>
            </a:r>
            <a:r>
              <a:rPr lang="en-US" sz="3600" dirty="0" smtClean="0">
                <a:solidFill>
                  <a:srgbClr val="FF0000"/>
                </a:solidFill>
              </a:rPr>
              <a:t>international</a:t>
            </a:r>
            <a:r>
              <a:rPr lang="en-US" sz="3600" dirty="0" smtClean="0"/>
              <a:t> accelerator projects. </a:t>
            </a:r>
          </a:p>
          <a:p>
            <a:pPr marL="514350" indent="-457200">
              <a:lnSpc>
                <a:spcPct val="110000"/>
              </a:lnSpc>
            </a:pPr>
            <a:r>
              <a:rPr lang="en-US" sz="3600" b="1" dirty="0" smtClean="0"/>
              <a:t>European Strategy Update (2013): </a:t>
            </a:r>
            <a:r>
              <a:rPr lang="en-GB" sz="3600" dirty="0" smtClean="0"/>
              <a:t>CERN should develop a neutrino programme to pave the way for a substantial European role in future long-baseline experiments. Europe should explore the possibility of major participation in leading long-baseline neutrino projects in the US and Japan.</a:t>
            </a:r>
          </a:p>
          <a:p>
            <a:pPr marL="514350" indent="-457200">
              <a:lnSpc>
                <a:spcPct val="110000"/>
              </a:lnSpc>
            </a:pPr>
            <a:r>
              <a:rPr lang="en-GB" sz="3600" b="1" dirty="0" smtClean="0"/>
              <a:t>P5 Recommendation 13 (2014): </a:t>
            </a:r>
            <a:r>
              <a:rPr lang="en-GB" sz="3600" dirty="0"/>
              <a:t>Form a new </a:t>
            </a:r>
            <a:r>
              <a:rPr lang="en-GB" sz="3600" dirty="0">
                <a:solidFill>
                  <a:srgbClr val="FF0000"/>
                </a:solidFill>
              </a:rPr>
              <a:t>international</a:t>
            </a:r>
            <a:r>
              <a:rPr lang="en-GB" sz="3600" dirty="0"/>
              <a:t> collaboration </a:t>
            </a:r>
            <a:r>
              <a:rPr lang="en-US" sz="3600" dirty="0"/>
              <a:t>to design and execute a highly capable Long-Baseline Neutrino Facility (LBNF) hosted by the U.S. To proceed, a project plan and identified resources must exist to meet the minimum requirements in the text. </a:t>
            </a:r>
            <a:r>
              <a:rPr lang="en-US" sz="3600" b="1" dirty="0"/>
              <a:t>LBNF is the highest-priority large </a:t>
            </a:r>
            <a:r>
              <a:rPr lang="en-GB" sz="3600" b="1" dirty="0"/>
              <a:t>project in its timeframe</a:t>
            </a:r>
            <a:r>
              <a:rPr lang="en-GB" sz="3600" b="1" dirty="0" smtClean="0"/>
              <a:t>.</a:t>
            </a:r>
            <a:endParaRPr lang="en-US" sz="3600" b="1" dirty="0"/>
          </a:p>
        </p:txBody>
      </p:sp>
      <p:sp>
        <p:nvSpPr>
          <p:cNvPr id="4" name="Slide Number Placeholder 3"/>
          <p:cNvSpPr>
            <a:spLocks noGrp="1"/>
          </p:cNvSpPr>
          <p:nvPr>
            <p:ph type="sldNum" sz="quarter" idx="12"/>
          </p:nvPr>
        </p:nvSpPr>
        <p:spPr/>
        <p:txBody>
          <a:bodyPr/>
          <a:lstStyle/>
          <a:p>
            <a:fld id="{1A47E6AC-FDE1-7247-B948-118CD67EE316}" type="slidenum">
              <a:rPr lang="en-US" smtClean="0"/>
              <a:t>11</a:t>
            </a:fld>
            <a:endParaRPr lang="en-US"/>
          </a:p>
        </p:txBody>
      </p:sp>
    </p:spTree>
    <p:extLst>
      <p:ext uri="{BB962C8B-B14F-4D97-AF65-F5344CB8AC3E}">
        <p14:creationId xmlns:p14="http://schemas.microsoft.com/office/powerpoint/2010/main" val="23616302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CERN participation in LBNF &amp; DUNE</a:t>
            </a:r>
            <a:endParaRPr lang="en-US" dirty="0"/>
          </a:p>
        </p:txBody>
      </p:sp>
      <p:sp>
        <p:nvSpPr>
          <p:cNvPr id="3" name="Content Placeholder 2"/>
          <p:cNvSpPr>
            <a:spLocks noGrp="1"/>
          </p:cNvSpPr>
          <p:nvPr>
            <p:ph idx="1"/>
          </p:nvPr>
        </p:nvSpPr>
        <p:spPr>
          <a:xfrm>
            <a:off x="269726" y="1144863"/>
            <a:ext cx="8766103" cy="5338716"/>
          </a:xfrm>
        </p:spPr>
        <p:txBody>
          <a:bodyPr>
            <a:normAutofit/>
          </a:bodyPr>
          <a:lstStyle/>
          <a:p>
            <a:r>
              <a:rPr lang="en-US" dirty="0" smtClean="0"/>
              <a:t>CERN Neutrino Platform:</a:t>
            </a:r>
          </a:p>
          <a:p>
            <a:pPr lvl="1"/>
            <a:r>
              <a:rPr lang="en-US" dirty="0" smtClean="0"/>
              <a:t>Test beam facility in SPS North Area </a:t>
            </a:r>
          </a:p>
          <a:p>
            <a:pPr lvl="1"/>
            <a:r>
              <a:rPr lang="en-US" dirty="0" smtClean="0"/>
              <a:t>General logistics support (detector assembly, integration, shipping…) for </a:t>
            </a:r>
            <a:r>
              <a:rPr lang="en-US" i="1" dirty="0" smtClean="0"/>
              <a:t>interested</a:t>
            </a:r>
            <a:r>
              <a:rPr lang="en-US" dirty="0" smtClean="0"/>
              <a:t> European partners</a:t>
            </a:r>
          </a:p>
          <a:p>
            <a:r>
              <a:rPr lang="en-US" dirty="0" smtClean="0"/>
              <a:t>In-kind contributions to cryogenics infrastructure, detector infrastructure and components (both SBN and SURF)</a:t>
            </a:r>
          </a:p>
          <a:p>
            <a:r>
              <a:rPr lang="en-US" dirty="0" smtClean="0"/>
              <a:t>Governance &amp; management largely modeled on LHC collaborations</a:t>
            </a:r>
            <a:endParaRPr lang="en-US" dirty="0"/>
          </a:p>
          <a:p>
            <a:pPr marL="628650" indent="-571500"/>
            <a:endParaRPr lang="en-US" sz="3600" b="1" dirty="0"/>
          </a:p>
        </p:txBody>
      </p:sp>
      <p:sp>
        <p:nvSpPr>
          <p:cNvPr id="4" name="Slide Number Placeholder 3"/>
          <p:cNvSpPr>
            <a:spLocks noGrp="1"/>
          </p:cNvSpPr>
          <p:nvPr>
            <p:ph type="sldNum" sz="quarter" idx="12"/>
          </p:nvPr>
        </p:nvSpPr>
        <p:spPr/>
        <p:txBody>
          <a:bodyPr/>
          <a:lstStyle/>
          <a:p>
            <a:fld id="{1A47E6AC-FDE1-7247-B948-118CD67EE316}" type="slidenum">
              <a:rPr lang="en-US" smtClean="0"/>
              <a:t>12</a:t>
            </a:fld>
            <a:endParaRPr lang="en-US"/>
          </a:p>
        </p:txBody>
      </p:sp>
    </p:spTree>
    <p:extLst>
      <p:ext uri="{BB962C8B-B14F-4D97-AF65-F5344CB8AC3E}">
        <p14:creationId xmlns:p14="http://schemas.microsoft.com/office/powerpoint/2010/main" val="42867166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029" y="171157"/>
            <a:ext cx="6912856" cy="661703"/>
          </a:xfrm>
        </p:spPr>
        <p:txBody>
          <a:bodyPr>
            <a:normAutofit/>
          </a:bodyPr>
          <a:lstStyle/>
          <a:p>
            <a:r>
              <a:rPr lang="en-US" dirty="0" smtClean="0"/>
              <a:t>The wider (political) context</a:t>
            </a:r>
            <a:endParaRPr lang="en-US" dirty="0"/>
          </a:p>
        </p:txBody>
      </p:sp>
      <p:sp>
        <p:nvSpPr>
          <p:cNvPr id="3" name="Content Placeholder 2"/>
          <p:cNvSpPr>
            <a:spLocks noGrp="1"/>
          </p:cNvSpPr>
          <p:nvPr>
            <p:ph idx="1"/>
          </p:nvPr>
        </p:nvSpPr>
        <p:spPr/>
        <p:txBody>
          <a:bodyPr>
            <a:normAutofit lnSpcReduction="10000"/>
          </a:bodyPr>
          <a:lstStyle/>
          <a:p>
            <a:r>
              <a:rPr lang="en-US" dirty="0" smtClean="0"/>
              <a:t>CERN continues to grow:</a:t>
            </a:r>
          </a:p>
          <a:p>
            <a:pPr lvl="1"/>
            <a:r>
              <a:rPr lang="en-US" dirty="0" smtClean="0"/>
              <a:t>12’500 Users, almost 40% from non-Member States, </a:t>
            </a:r>
            <a:r>
              <a:rPr lang="en-US" dirty="0" smtClean="0">
                <a:solidFill>
                  <a:srgbClr val="FF0000"/>
                </a:solidFill>
              </a:rPr>
              <a:t>~15% from US </a:t>
            </a:r>
          </a:p>
          <a:p>
            <a:pPr lvl="1"/>
            <a:r>
              <a:rPr lang="en-US" dirty="0" smtClean="0"/>
              <a:t>Turkey and Pakistan joined as first Associate Member States in 2015</a:t>
            </a:r>
          </a:p>
          <a:p>
            <a:pPr lvl="1"/>
            <a:r>
              <a:rPr lang="en-US" dirty="0" smtClean="0"/>
              <a:t>Romania &amp; Serbia expected to become full Member States in 2016/2017</a:t>
            </a:r>
          </a:p>
          <a:p>
            <a:pPr lvl="1"/>
            <a:r>
              <a:rPr lang="en-US" dirty="0" smtClean="0"/>
              <a:t>Pending applications (MS or AMS) from Azerbaijan, Brazil, Croatia, Cyprus, India, Russia, </a:t>
            </a:r>
            <a:r>
              <a:rPr lang="en-US" dirty="0"/>
              <a:t>S</a:t>
            </a:r>
            <a:r>
              <a:rPr lang="en-US" dirty="0" smtClean="0"/>
              <a:t>lovenia, Ukraine</a:t>
            </a:r>
          </a:p>
          <a:p>
            <a:r>
              <a:rPr lang="en-US" dirty="0" smtClean="0"/>
              <a:t>Beyond new ICA, Associate Membership remains an opportunity for the US</a:t>
            </a:r>
          </a:p>
        </p:txBody>
      </p:sp>
      <p:sp>
        <p:nvSpPr>
          <p:cNvPr id="4" name="Slide Number Placeholder 3"/>
          <p:cNvSpPr>
            <a:spLocks noGrp="1"/>
          </p:cNvSpPr>
          <p:nvPr>
            <p:ph type="sldNum" sz="quarter" idx="12"/>
          </p:nvPr>
        </p:nvSpPr>
        <p:spPr/>
        <p:txBody>
          <a:bodyPr/>
          <a:lstStyle/>
          <a:p>
            <a:fld id="{1A47E6AC-FDE1-7247-B948-118CD67EE316}" type="slidenum">
              <a:rPr lang="en-US" smtClean="0"/>
              <a:t>13</a:t>
            </a:fld>
            <a:endParaRPr lang="en-US"/>
          </a:p>
        </p:txBody>
      </p:sp>
    </p:spTree>
    <p:extLst>
      <p:ext uri="{BB962C8B-B14F-4D97-AF65-F5344CB8AC3E}">
        <p14:creationId xmlns:p14="http://schemas.microsoft.com/office/powerpoint/2010/main" val="38018381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news on CERN </a:t>
            </a:r>
            <a:r>
              <a:rPr lang="en-US" dirty="0" err="1" smtClean="0"/>
              <a:t>organisation</a:t>
            </a:r>
            <a:endParaRPr lang="en-US" dirty="0"/>
          </a:p>
        </p:txBody>
      </p:sp>
      <p:sp>
        <p:nvSpPr>
          <p:cNvPr id="4" name="Slide Number Placeholder 3"/>
          <p:cNvSpPr>
            <a:spLocks noGrp="1"/>
          </p:cNvSpPr>
          <p:nvPr>
            <p:ph type="sldNum" sz="quarter" idx="12"/>
          </p:nvPr>
        </p:nvSpPr>
        <p:spPr/>
        <p:txBody>
          <a:bodyPr/>
          <a:lstStyle/>
          <a:p>
            <a:fld id="{1A47E6AC-FDE1-7247-B948-118CD67EE316}" type="slidenum">
              <a:rPr lang="en-US" smtClean="0"/>
              <a:t>14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57926718"/>
              </p:ext>
            </p:extLst>
          </p:nvPr>
        </p:nvGraphicFramePr>
        <p:xfrm>
          <a:off x="225777" y="1144863"/>
          <a:ext cx="8683037" cy="5338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rot="19800000">
            <a:off x="304996" y="2355251"/>
            <a:ext cx="2837636" cy="1077218"/>
          </a:xfrm>
          <a:prstGeom prst="rect">
            <a:avLst/>
          </a:prstGeom>
          <a:solidFill>
            <a:srgbClr val="FFFF00"/>
          </a:solidFill>
          <a:effectLst>
            <a:outerShdw blurRad="50800" dist="38100" dir="2700000" algn="tl" rotWithShape="0">
              <a:srgbClr val="000000">
                <a:alpha val="43000"/>
              </a:srgbClr>
            </a:outerShdw>
          </a:effectLst>
        </p:spPr>
        <p:txBody>
          <a:bodyPr wrap="none" rtlCol="0">
            <a:spAutoFit/>
          </a:bodyPr>
          <a:lstStyle/>
          <a:p>
            <a:r>
              <a:rPr lang="en-US" sz="3200" b="1" dirty="0" smtClean="0"/>
              <a:t>Starting</a:t>
            </a:r>
            <a:br>
              <a:rPr lang="en-US" sz="3200" b="1" dirty="0" smtClean="0"/>
            </a:br>
            <a:r>
              <a:rPr lang="en-US" sz="3200" b="1" dirty="0" smtClean="0"/>
              <a:t>January 1, 2016</a:t>
            </a:r>
            <a:endParaRPr lang="en-US" sz="3200" b="1" dirty="0"/>
          </a:p>
        </p:txBody>
      </p:sp>
      <p:pic>
        <p:nvPicPr>
          <p:cNvPr id="9" name="Picture 8" descr="charlott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7736" y="1718000"/>
            <a:ext cx="1745283" cy="1934355"/>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20799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225777" y="1144863"/>
            <a:ext cx="8683037" cy="5338716"/>
          </a:xfrm>
        </p:spPr>
        <p:txBody>
          <a:bodyPr>
            <a:normAutofit lnSpcReduction="10000"/>
          </a:bodyPr>
          <a:lstStyle/>
          <a:p>
            <a:r>
              <a:rPr lang="en-US" dirty="0" smtClean="0"/>
              <a:t>The US-CERN partnership in building and operating the LHC has become a paradigm of a successful scientific and technological collaboration of unprecedented, global dimensions</a:t>
            </a:r>
          </a:p>
          <a:p>
            <a:pPr lvl="1"/>
            <a:r>
              <a:rPr lang="en-US" dirty="0" smtClean="0"/>
              <a:t>Now underpinned by coherent cross-continent roadmaps</a:t>
            </a:r>
          </a:p>
          <a:p>
            <a:pPr lvl="1"/>
            <a:r>
              <a:rPr lang="en-US" dirty="0" smtClean="0"/>
              <a:t>Soon to be expanded by the first-ever participation in an accelerator project outside Europe</a:t>
            </a:r>
          </a:p>
          <a:p>
            <a:r>
              <a:rPr lang="en-US" dirty="0" smtClean="0"/>
              <a:t>CERN wants this partnership to continue, to expand, and to flourish!</a:t>
            </a:r>
          </a:p>
        </p:txBody>
      </p:sp>
      <p:sp>
        <p:nvSpPr>
          <p:cNvPr id="4" name="Slide Number Placeholder 3"/>
          <p:cNvSpPr>
            <a:spLocks noGrp="1"/>
          </p:cNvSpPr>
          <p:nvPr>
            <p:ph type="sldNum" sz="quarter" idx="12"/>
          </p:nvPr>
        </p:nvSpPr>
        <p:spPr/>
        <p:txBody>
          <a:bodyPr/>
          <a:lstStyle/>
          <a:p>
            <a:fld id="{1A47E6AC-FDE1-7247-B948-118CD67EE316}" type="slidenum">
              <a:rPr lang="en-US" smtClean="0"/>
              <a:t>15</a:t>
            </a:fld>
            <a:endParaRPr lang="en-US"/>
          </a:p>
        </p:txBody>
      </p:sp>
    </p:spTree>
    <p:extLst>
      <p:ext uri="{BB962C8B-B14F-4D97-AF65-F5344CB8AC3E}">
        <p14:creationId xmlns:p14="http://schemas.microsoft.com/office/powerpoint/2010/main" val="27883575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225777" y="2157699"/>
            <a:ext cx="8683037" cy="4325880"/>
          </a:xfrm>
        </p:spPr>
        <p:txBody>
          <a:bodyPr>
            <a:normAutofit/>
          </a:bodyPr>
          <a:lstStyle/>
          <a:p>
            <a:r>
              <a:rPr lang="en-GB" dirty="0" smtClean="0">
                <a:latin typeface="Arial" pitchFamily="34" charset="0"/>
              </a:rPr>
              <a:t>The strategy/policy framework</a:t>
            </a:r>
          </a:p>
          <a:p>
            <a:r>
              <a:rPr lang="en-GB" dirty="0" smtClean="0">
                <a:latin typeface="Arial" pitchFamily="34" charset="0"/>
              </a:rPr>
              <a:t>HL-LHC upgrade and US contributions</a:t>
            </a:r>
          </a:p>
          <a:p>
            <a:r>
              <a:rPr lang="en-GB" dirty="0" smtClean="0">
                <a:latin typeface="Arial" pitchFamily="34" charset="0"/>
              </a:rPr>
              <a:t>The formal framework: past, present, future</a:t>
            </a:r>
          </a:p>
          <a:p>
            <a:r>
              <a:rPr lang="en-GB" dirty="0" smtClean="0">
                <a:latin typeface="Arial" pitchFamily="34" charset="0"/>
              </a:rPr>
              <a:t>LBNP and CERN contributions</a:t>
            </a:r>
          </a:p>
          <a:p>
            <a:r>
              <a:rPr lang="en-GB" dirty="0" smtClean="0">
                <a:latin typeface="Arial" pitchFamily="34" charset="0"/>
              </a:rPr>
              <a:t>Some news from CERN…</a:t>
            </a:r>
            <a:endParaRPr lang="en-GB" dirty="0">
              <a:latin typeface="Arial" pitchFamily="34" charset="0"/>
            </a:endParaRPr>
          </a:p>
          <a:p>
            <a:endParaRPr lang="en-GB" dirty="0">
              <a:latin typeface="Arial" pitchFamily="34" charset="0"/>
            </a:endParaRPr>
          </a:p>
        </p:txBody>
      </p:sp>
      <p:sp>
        <p:nvSpPr>
          <p:cNvPr id="4" name="Slide Number Placeholder 3"/>
          <p:cNvSpPr>
            <a:spLocks noGrp="1"/>
          </p:cNvSpPr>
          <p:nvPr>
            <p:ph type="sldNum" sz="quarter" idx="12"/>
          </p:nvPr>
        </p:nvSpPr>
        <p:spPr/>
        <p:txBody>
          <a:bodyPr/>
          <a:lstStyle/>
          <a:p>
            <a:fld id="{1A47E6AC-FDE1-7247-B948-118CD67EE316}" type="slidenum">
              <a:rPr lang="en-US" smtClean="0"/>
              <a:t>2</a:t>
            </a:fld>
            <a:endParaRPr lang="en-US"/>
          </a:p>
        </p:txBody>
      </p:sp>
    </p:spTree>
    <p:extLst>
      <p:ext uri="{BB962C8B-B14F-4D97-AF65-F5344CB8AC3E}">
        <p14:creationId xmlns:p14="http://schemas.microsoft.com/office/powerpoint/2010/main" val="32708476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C377B"/>
                </a:solidFill>
                <a:latin typeface="Arial"/>
              </a:rPr>
              <a:t>European </a:t>
            </a:r>
            <a:r>
              <a:rPr lang="en-GB" b="1" dirty="0" smtClean="0">
                <a:solidFill>
                  <a:srgbClr val="0C377B"/>
                </a:solidFill>
                <a:latin typeface="Arial"/>
              </a:rPr>
              <a:t>Strategy Update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a:solidFill>
                  <a:srgbClr val="595959"/>
                </a:solidFill>
                <a:latin typeface="Arial"/>
              </a:rPr>
              <a:t>After careful analysis of many possible large-scale scientific activities requiring significant resources, sizeable collaborations and sustained commitment, the following four activities have been identified as carrying the highest priority.</a:t>
            </a:r>
          </a:p>
          <a:p>
            <a:pPr marL="0" indent="0">
              <a:buNone/>
            </a:pPr>
            <a:endParaRPr lang="en-GB" dirty="0">
              <a:solidFill>
                <a:srgbClr val="595959"/>
              </a:solidFill>
              <a:latin typeface="Arial"/>
            </a:endParaRPr>
          </a:p>
          <a:p>
            <a:pPr marL="0" indent="0">
              <a:buNone/>
            </a:pPr>
            <a:r>
              <a:rPr lang="en-GB" dirty="0">
                <a:solidFill>
                  <a:srgbClr val="595959"/>
                </a:solidFill>
                <a:latin typeface="Arial"/>
              </a:rPr>
              <a:t>c) The discovery of the Higgs boson is the start of a major programme of work to measure this particle’s properties with the highest possible precision for testing the validity of the Standard Model and to search for further new physics at the energy frontier. The LHC is in a unique position to pursue this programme.</a:t>
            </a:r>
          </a:p>
          <a:p>
            <a:pPr marL="0" indent="0">
              <a:buNone/>
            </a:pPr>
            <a:endParaRPr lang="en-GB" dirty="0">
              <a:solidFill>
                <a:srgbClr val="0C377B"/>
              </a:solidFill>
              <a:latin typeface="Arial"/>
            </a:endParaRPr>
          </a:p>
          <a:p>
            <a:pPr marL="0" indent="0">
              <a:buNone/>
            </a:pPr>
            <a:r>
              <a:rPr lang="en-GB" b="1" i="1" u="sng" dirty="0">
                <a:solidFill>
                  <a:srgbClr val="FF0000"/>
                </a:solidFill>
                <a:latin typeface="Arial"/>
              </a:rPr>
              <a:t>Europe’s top priority </a:t>
            </a:r>
            <a:r>
              <a:rPr lang="en-GB" b="1" i="1" dirty="0">
                <a:solidFill>
                  <a:srgbClr val="FF0000"/>
                </a:solidFill>
                <a:latin typeface="Arial"/>
              </a:rPr>
              <a:t>should be the exploitation of the full potential of the LHC, including the high-luminosity upgrade of the machine and detectors with a view to collecting ten times more data than in the initial design, by around 2030. This upgrade programme will also provide further exciting opportunities for the study of flavour physics and the quark-gluon plasma.</a:t>
            </a:r>
          </a:p>
          <a:p>
            <a:pPr marL="0" indent="0">
              <a:buNone/>
            </a:pPr>
            <a:endParaRPr lang="en-US" dirty="0"/>
          </a:p>
        </p:txBody>
      </p:sp>
      <p:sp>
        <p:nvSpPr>
          <p:cNvPr id="4" name="Slide Number Placeholder 3"/>
          <p:cNvSpPr>
            <a:spLocks noGrp="1"/>
          </p:cNvSpPr>
          <p:nvPr>
            <p:ph type="sldNum" sz="quarter" idx="12"/>
          </p:nvPr>
        </p:nvSpPr>
        <p:spPr/>
        <p:txBody>
          <a:bodyPr/>
          <a:lstStyle/>
          <a:p>
            <a:fld id="{1A47E6AC-FDE1-7247-B948-118CD67EE316}" type="slidenum">
              <a:rPr lang="en-US" smtClean="0"/>
              <a:t>3</a:t>
            </a:fld>
            <a:endParaRPr lang="en-US"/>
          </a:p>
        </p:txBody>
      </p:sp>
    </p:spTree>
    <p:extLst>
      <p:ext uri="{BB962C8B-B14F-4D97-AF65-F5344CB8AC3E}">
        <p14:creationId xmlns:p14="http://schemas.microsoft.com/office/powerpoint/2010/main" val="35625434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3492"/>
            <a:ext cx="4083191" cy="940443"/>
          </a:xfrm>
        </p:spPr>
        <p:txBody>
          <a:bodyPr/>
          <a:lstStyle/>
          <a:p>
            <a:r>
              <a:rPr lang="en-US" dirty="0" smtClean="0"/>
              <a:t>P5 report:</a:t>
            </a:r>
            <a:endParaRPr lang="en-GB" dirty="0"/>
          </a:p>
        </p:txBody>
      </p:sp>
      <p:sp>
        <p:nvSpPr>
          <p:cNvPr id="3" name="Slide Number Placeholder 2"/>
          <p:cNvSpPr>
            <a:spLocks noGrp="1"/>
          </p:cNvSpPr>
          <p:nvPr>
            <p:ph type="sldNum" sz="quarter" idx="4"/>
          </p:nvPr>
        </p:nvSpPr>
        <p:spPr/>
        <p:txBody>
          <a:bodyPr/>
          <a:lstStyle/>
          <a:p>
            <a:fld id="{D7E68DF5-0392-4632-B9C0-78097B73ACCF}" type="slidenum">
              <a:rPr lang="en-GB" smtClean="0">
                <a:solidFill>
                  <a:srgbClr val="0055A0">
                    <a:tint val="75000"/>
                  </a:srgbClr>
                </a:solidFill>
              </a:rPr>
              <a:pPr/>
              <a:t>4</a:t>
            </a:fld>
            <a:endParaRPr lang="en-GB">
              <a:solidFill>
                <a:srgbClr val="0055A0">
                  <a:tint val="75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33621" y="325902"/>
            <a:ext cx="4784842" cy="619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57200" y="1628800"/>
            <a:ext cx="3150096" cy="4401205"/>
          </a:xfrm>
          <a:prstGeom prst="rect">
            <a:avLst/>
          </a:prstGeom>
        </p:spPr>
        <p:txBody>
          <a:bodyPr wrap="square">
            <a:spAutoFit/>
          </a:bodyPr>
          <a:lstStyle/>
          <a:p>
            <a:pPr defTabSz="914400"/>
            <a:r>
              <a:rPr lang="en-US" sz="2000" b="1" dirty="0">
                <a:solidFill>
                  <a:srgbClr val="DDDDDD">
                    <a:lumMod val="25000"/>
                  </a:srgbClr>
                </a:solidFill>
                <a:latin typeface="Arial"/>
                <a:ea typeface="ＭＳ Ｐゴシック" pitchFamily="-112" charset="-128"/>
                <a:cs typeface="ＭＳ Ｐゴシック" pitchFamily="-112" charset="-128"/>
              </a:rPr>
              <a:t>Recommendation 10: </a:t>
            </a:r>
            <a:r>
              <a:rPr lang="en-US" sz="2000" dirty="0">
                <a:solidFill>
                  <a:srgbClr val="DDDDDD">
                    <a:lumMod val="25000"/>
                  </a:srgbClr>
                </a:solidFill>
                <a:latin typeface="Arial"/>
                <a:ea typeface="ＭＳ Ｐゴシック" pitchFamily="-112" charset="-128"/>
                <a:cs typeface="ＭＳ Ｐゴシック" pitchFamily="-112" charset="-128"/>
              </a:rPr>
              <a:t>Complete the LHC phase-1 upgrades and</a:t>
            </a:r>
          </a:p>
          <a:p>
            <a:pPr defTabSz="914400"/>
            <a:r>
              <a:rPr lang="en-US" sz="2000" dirty="0">
                <a:solidFill>
                  <a:srgbClr val="DDDDDD">
                    <a:lumMod val="25000"/>
                  </a:srgbClr>
                </a:solidFill>
                <a:latin typeface="Arial"/>
                <a:ea typeface="ＭＳ Ｐゴシック" pitchFamily="-112" charset="-128"/>
                <a:cs typeface="ＭＳ Ｐゴシック" pitchFamily="-112" charset="-128"/>
              </a:rPr>
              <a:t>continue the strong collaboration in the LHC with the phase-2</a:t>
            </a:r>
          </a:p>
          <a:p>
            <a:pPr defTabSz="914400"/>
            <a:r>
              <a:rPr lang="en-US" sz="2000" dirty="0">
                <a:solidFill>
                  <a:srgbClr val="DDDDDD">
                    <a:lumMod val="25000"/>
                  </a:srgbClr>
                </a:solidFill>
                <a:latin typeface="Arial"/>
                <a:ea typeface="ＭＳ Ｐゴシック" pitchFamily="-112" charset="-128"/>
                <a:cs typeface="ＭＳ Ｐゴシック" pitchFamily="-112" charset="-128"/>
              </a:rPr>
              <a:t>(HL-LHC) upgrades of the accelerator and both general-purpose</a:t>
            </a:r>
          </a:p>
          <a:p>
            <a:pPr defTabSz="914400"/>
            <a:r>
              <a:rPr lang="en-US" sz="2000" dirty="0">
                <a:solidFill>
                  <a:srgbClr val="DDDDDD">
                    <a:lumMod val="25000"/>
                  </a:srgbClr>
                </a:solidFill>
                <a:latin typeface="Arial"/>
                <a:ea typeface="ＭＳ Ｐゴシック" pitchFamily="-112" charset="-128"/>
                <a:cs typeface="ＭＳ Ｐゴシック" pitchFamily="-112" charset="-128"/>
              </a:rPr>
              <a:t>experiments (ATLAS and CMS). </a:t>
            </a:r>
            <a:r>
              <a:rPr lang="en-US" sz="2000" b="1" dirty="0">
                <a:solidFill>
                  <a:srgbClr val="C00000"/>
                </a:solidFill>
                <a:latin typeface="Arial"/>
                <a:ea typeface="ＭＳ Ｐゴシック" pitchFamily="-112" charset="-128"/>
                <a:cs typeface="ＭＳ Ｐゴシック" pitchFamily="-112" charset="-128"/>
              </a:rPr>
              <a:t>The LHC upgrades constitute</a:t>
            </a:r>
          </a:p>
          <a:p>
            <a:pPr defTabSz="914400"/>
            <a:r>
              <a:rPr lang="en-US" sz="2000" b="1" dirty="0">
                <a:solidFill>
                  <a:srgbClr val="C00000"/>
                </a:solidFill>
                <a:latin typeface="Arial"/>
                <a:ea typeface="ＭＳ Ｐゴシック" pitchFamily="-112" charset="-128"/>
                <a:cs typeface="ＭＳ Ｐゴシック" pitchFamily="-112" charset="-128"/>
              </a:rPr>
              <a:t>our highest-priority near-term large project.</a:t>
            </a:r>
            <a:endParaRPr lang="en-GB" sz="2000" b="1" dirty="0">
              <a:solidFill>
                <a:srgbClr val="C00000"/>
              </a:solidFill>
              <a:latin typeface="Arial"/>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834151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roadmap of roadmaps</a:t>
            </a:r>
            <a:endParaRPr lang="en-US" dirty="0"/>
          </a:p>
        </p:txBody>
      </p:sp>
      <p:sp>
        <p:nvSpPr>
          <p:cNvPr id="3" name="Content Placeholder 2"/>
          <p:cNvSpPr>
            <a:spLocks noGrp="1"/>
          </p:cNvSpPr>
          <p:nvPr>
            <p:ph idx="1"/>
          </p:nvPr>
        </p:nvSpPr>
        <p:spPr/>
        <p:txBody>
          <a:bodyPr>
            <a:normAutofit/>
          </a:bodyPr>
          <a:lstStyle/>
          <a:p>
            <a:r>
              <a:rPr lang="en-GB" dirty="0" smtClean="0">
                <a:latin typeface="Arial" pitchFamily="34" charset="0"/>
              </a:rPr>
              <a:t>With</a:t>
            </a:r>
          </a:p>
          <a:p>
            <a:pPr lvl="1"/>
            <a:r>
              <a:rPr lang="en-GB" dirty="0" smtClean="0">
                <a:latin typeface="Arial" pitchFamily="34" charset="0"/>
              </a:rPr>
              <a:t>the </a:t>
            </a:r>
            <a:r>
              <a:rPr lang="en-GB" dirty="0">
                <a:latin typeface="Arial" pitchFamily="34" charset="0"/>
              </a:rPr>
              <a:t>European </a:t>
            </a:r>
            <a:r>
              <a:rPr lang="en-GB" dirty="0" smtClean="0">
                <a:latin typeface="Arial" pitchFamily="34" charset="0"/>
              </a:rPr>
              <a:t>Strategy Update, </a:t>
            </a:r>
            <a:r>
              <a:rPr lang="en-GB" dirty="0">
                <a:latin typeface="Arial" pitchFamily="34" charset="0"/>
              </a:rPr>
              <a:t>approved by </a:t>
            </a:r>
            <a:r>
              <a:rPr lang="en-GB" dirty="0" smtClean="0">
                <a:latin typeface="Arial" pitchFamily="34" charset="0"/>
              </a:rPr>
              <a:t>the CERN Council </a:t>
            </a:r>
            <a:r>
              <a:rPr lang="en-GB" dirty="0">
                <a:latin typeface="Arial" pitchFamily="34" charset="0"/>
              </a:rPr>
              <a:t>May </a:t>
            </a:r>
            <a:r>
              <a:rPr lang="en-GB" dirty="0" smtClean="0">
                <a:latin typeface="Arial" pitchFamily="34" charset="0"/>
              </a:rPr>
              <a:t>in 2013</a:t>
            </a:r>
            <a:r>
              <a:rPr lang="en-GB" dirty="0">
                <a:latin typeface="Arial" pitchFamily="34" charset="0"/>
              </a:rPr>
              <a:t>,</a:t>
            </a:r>
          </a:p>
          <a:p>
            <a:pPr lvl="1"/>
            <a:r>
              <a:rPr lang="en-GB" dirty="0" smtClean="0">
                <a:latin typeface="Arial" pitchFamily="34" charset="0"/>
              </a:rPr>
              <a:t>the </a:t>
            </a:r>
            <a:r>
              <a:rPr lang="en-GB" dirty="0">
                <a:latin typeface="Arial" pitchFamily="34" charset="0"/>
              </a:rPr>
              <a:t>P5 recommendations, approved by HEPAP in the US,</a:t>
            </a:r>
          </a:p>
          <a:p>
            <a:pPr lvl="1"/>
            <a:r>
              <a:rPr lang="en-GB" dirty="0" smtClean="0">
                <a:latin typeface="Arial" pitchFamily="34" charset="0"/>
              </a:rPr>
              <a:t>the </a:t>
            </a:r>
            <a:r>
              <a:rPr lang="en-GB" dirty="0">
                <a:latin typeface="Arial" pitchFamily="34" charset="0"/>
              </a:rPr>
              <a:t>Japanese roadmap </a:t>
            </a:r>
          </a:p>
          <a:p>
            <a:r>
              <a:rPr lang="en-GB" dirty="0" smtClean="0">
                <a:latin typeface="Arial" pitchFamily="34" charset="0"/>
              </a:rPr>
              <a:t>we </a:t>
            </a:r>
            <a:r>
              <a:rPr lang="en-GB" dirty="0">
                <a:latin typeface="Arial" pitchFamily="34" charset="0"/>
              </a:rPr>
              <a:t>have </a:t>
            </a:r>
            <a:r>
              <a:rPr lang="en-GB" dirty="0" smtClean="0">
                <a:latin typeface="Arial" pitchFamily="34" charset="0"/>
              </a:rPr>
              <a:t>developed for </a:t>
            </a:r>
            <a:r>
              <a:rPr lang="en-GB" dirty="0">
                <a:latin typeface="Arial" pitchFamily="34" charset="0"/>
              </a:rPr>
              <a:t>the first </a:t>
            </a:r>
            <a:r>
              <a:rPr lang="en-GB" dirty="0" smtClean="0">
                <a:latin typeface="Arial" pitchFamily="34" charset="0"/>
              </a:rPr>
              <a:t>time </a:t>
            </a:r>
            <a:r>
              <a:rPr lang="en-GB" dirty="0">
                <a:latin typeface="Arial" pitchFamily="34" charset="0"/>
              </a:rPr>
              <a:t>a </a:t>
            </a:r>
            <a:r>
              <a:rPr lang="en-GB" dirty="0" smtClean="0">
                <a:latin typeface="Arial" pitchFamily="34" charset="0"/>
              </a:rPr>
              <a:t>cross-region vision </a:t>
            </a:r>
            <a:r>
              <a:rPr lang="en-GB" dirty="0">
                <a:latin typeface="Arial" pitchFamily="34" charset="0"/>
              </a:rPr>
              <a:t>for our </a:t>
            </a:r>
            <a:r>
              <a:rPr lang="en-GB" dirty="0" smtClean="0">
                <a:latin typeface="Arial" pitchFamily="34" charset="0"/>
              </a:rPr>
              <a:t>field</a:t>
            </a:r>
          </a:p>
          <a:p>
            <a:r>
              <a:rPr lang="en-GB" dirty="0" smtClean="0">
                <a:latin typeface="Arial" pitchFamily="34" charset="0"/>
              </a:rPr>
              <a:t>CERN and US will play a major role in this global endeavour</a:t>
            </a:r>
          </a:p>
          <a:p>
            <a:endParaRPr lang="en-GB" dirty="0">
              <a:latin typeface="Arial" pitchFamily="34" charset="0"/>
            </a:endParaRPr>
          </a:p>
          <a:p>
            <a:endParaRPr lang="en-GB" dirty="0">
              <a:latin typeface="Arial" pitchFamily="34" charset="0"/>
            </a:endParaRPr>
          </a:p>
        </p:txBody>
      </p:sp>
      <p:sp>
        <p:nvSpPr>
          <p:cNvPr id="4" name="Slide Number Placeholder 3"/>
          <p:cNvSpPr>
            <a:spLocks noGrp="1"/>
          </p:cNvSpPr>
          <p:nvPr>
            <p:ph type="sldNum" sz="quarter" idx="12"/>
          </p:nvPr>
        </p:nvSpPr>
        <p:spPr/>
        <p:txBody>
          <a:bodyPr/>
          <a:lstStyle/>
          <a:p>
            <a:fld id="{1A47E6AC-FDE1-7247-B948-118CD67EE316}" type="slidenum">
              <a:rPr lang="en-US" smtClean="0"/>
              <a:t>5</a:t>
            </a:fld>
            <a:endParaRPr lang="en-US"/>
          </a:p>
        </p:txBody>
      </p:sp>
    </p:spTree>
    <p:extLst>
      <p:ext uri="{BB962C8B-B14F-4D97-AF65-F5344CB8AC3E}">
        <p14:creationId xmlns:p14="http://schemas.microsoft.com/office/powerpoint/2010/main" val="40663224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HL-LHC upgrades</a:t>
            </a:r>
            <a:endParaRPr lang="en-US" dirty="0"/>
          </a:p>
        </p:txBody>
      </p:sp>
      <p:sp>
        <p:nvSpPr>
          <p:cNvPr id="3" name="Content Placeholder 2"/>
          <p:cNvSpPr>
            <a:spLocks noGrp="1"/>
          </p:cNvSpPr>
          <p:nvPr>
            <p:ph idx="1"/>
          </p:nvPr>
        </p:nvSpPr>
        <p:spPr/>
        <p:txBody>
          <a:bodyPr>
            <a:normAutofit fontScale="92500"/>
          </a:bodyPr>
          <a:lstStyle/>
          <a:p>
            <a:r>
              <a:rPr lang="en-US" dirty="0" smtClean="0"/>
              <a:t>HL-LHC is formal part of European </a:t>
            </a:r>
            <a:r>
              <a:rPr lang="en-US" dirty="0"/>
              <a:t>S</a:t>
            </a:r>
            <a:r>
              <a:rPr lang="en-US" dirty="0" smtClean="0"/>
              <a:t>trategy and approved CERN Medium-Term Plan (MTP) 2016-2020</a:t>
            </a:r>
          </a:p>
          <a:p>
            <a:r>
              <a:rPr lang="en-US" dirty="0" smtClean="0"/>
              <a:t>Significant US contributions to accelerator upgrade </a:t>
            </a:r>
          </a:p>
          <a:p>
            <a:pPr lvl="1"/>
            <a:r>
              <a:rPr lang="en-US" dirty="0"/>
              <a:t>D</a:t>
            </a:r>
            <a:r>
              <a:rPr lang="en-US" dirty="0" smtClean="0"/>
              <a:t>eliverables </a:t>
            </a:r>
            <a:r>
              <a:rPr lang="en-US" dirty="0"/>
              <a:t>largely based on </a:t>
            </a:r>
            <a:r>
              <a:rPr lang="en-US" dirty="0" smtClean="0"/>
              <a:t>LARP work (</a:t>
            </a:r>
            <a:r>
              <a:rPr lang="en-US" dirty="0"/>
              <a:t>BNL, </a:t>
            </a:r>
            <a:r>
              <a:rPr lang="en-US" dirty="0" err="1"/>
              <a:t>Fermilab</a:t>
            </a:r>
            <a:r>
              <a:rPr lang="en-US" dirty="0"/>
              <a:t>, LBNL, SLAC</a:t>
            </a:r>
            <a:r>
              <a:rPr lang="en-US" dirty="0" smtClean="0"/>
              <a:t>)</a:t>
            </a:r>
            <a:r>
              <a:rPr lang="en-US" dirty="0"/>
              <a:t> </a:t>
            </a:r>
            <a:r>
              <a:rPr lang="en-US" dirty="0" smtClean="0"/>
              <a:t>(cf. talks by G. </a:t>
            </a:r>
            <a:r>
              <a:rPr lang="en-US" dirty="0" err="1" smtClean="0"/>
              <a:t>Apollinari</a:t>
            </a:r>
            <a:r>
              <a:rPr lang="en-US" dirty="0" smtClean="0"/>
              <a:t> and S. </a:t>
            </a:r>
            <a:r>
              <a:rPr lang="en-US" dirty="0" err="1" smtClean="0"/>
              <a:t>Rolli</a:t>
            </a:r>
            <a:r>
              <a:rPr lang="en-US" dirty="0" smtClean="0"/>
              <a:t>)</a:t>
            </a:r>
          </a:p>
          <a:p>
            <a:pPr lvl="1"/>
            <a:r>
              <a:rPr lang="en-US" dirty="0" smtClean="0"/>
              <a:t>Participation in FP7 </a:t>
            </a:r>
            <a:r>
              <a:rPr lang="en-US" dirty="0" err="1" smtClean="0"/>
              <a:t>EuCARD</a:t>
            </a:r>
            <a:r>
              <a:rPr lang="en-US" dirty="0" smtClean="0"/>
              <a:t> high luminosity project</a:t>
            </a:r>
          </a:p>
          <a:p>
            <a:r>
              <a:rPr lang="en-US" dirty="0" smtClean="0"/>
              <a:t>Significant US participation in detector and Grid computing upgrades</a:t>
            </a:r>
            <a:r>
              <a:rPr lang="en-US" dirty="0"/>
              <a:t> </a:t>
            </a:r>
            <a:r>
              <a:rPr lang="en-US" dirty="0" smtClean="0"/>
              <a:t>(cf. talk by S. </a:t>
            </a:r>
            <a:r>
              <a:rPr lang="en-US" dirty="0" err="1" smtClean="0"/>
              <a:t>Rolli</a:t>
            </a:r>
            <a:r>
              <a:rPr lang="en-US" dirty="0" smtClean="0"/>
              <a:t> &amp; experiments)</a:t>
            </a:r>
          </a:p>
        </p:txBody>
      </p:sp>
      <p:sp>
        <p:nvSpPr>
          <p:cNvPr id="4" name="Slide Number Placeholder 3"/>
          <p:cNvSpPr>
            <a:spLocks noGrp="1"/>
          </p:cNvSpPr>
          <p:nvPr>
            <p:ph type="sldNum" sz="quarter" idx="12"/>
          </p:nvPr>
        </p:nvSpPr>
        <p:spPr/>
        <p:txBody>
          <a:bodyPr/>
          <a:lstStyle/>
          <a:p>
            <a:fld id="{1A47E6AC-FDE1-7247-B948-118CD67EE316}" type="slidenum">
              <a:rPr lang="en-US" smtClean="0"/>
              <a:t>6</a:t>
            </a:fld>
            <a:endParaRPr lang="en-US"/>
          </a:p>
        </p:txBody>
      </p:sp>
    </p:spTree>
    <p:extLst>
      <p:ext uri="{BB962C8B-B14F-4D97-AF65-F5344CB8AC3E}">
        <p14:creationId xmlns:p14="http://schemas.microsoft.com/office/powerpoint/2010/main" val="42188290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formal framework</a:t>
            </a:r>
            <a:endParaRPr lang="en-US" dirty="0"/>
          </a:p>
        </p:txBody>
      </p:sp>
      <p:sp>
        <p:nvSpPr>
          <p:cNvPr id="3" name="Content Placeholder 2"/>
          <p:cNvSpPr>
            <a:spLocks noGrp="1"/>
          </p:cNvSpPr>
          <p:nvPr>
            <p:ph idx="1"/>
          </p:nvPr>
        </p:nvSpPr>
        <p:spPr>
          <a:xfrm>
            <a:off x="225777" y="1144862"/>
            <a:ext cx="8683037" cy="5419973"/>
          </a:xfrm>
        </p:spPr>
        <p:txBody>
          <a:bodyPr>
            <a:normAutofit/>
          </a:bodyPr>
          <a:lstStyle/>
          <a:p>
            <a:r>
              <a:rPr lang="en-US" dirty="0" smtClean="0"/>
              <a:t>US have Observer status at CERN</a:t>
            </a:r>
          </a:p>
          <a:p>
            <a:pPr lvl="1"/>
            <a:r>
              <a:rPr lang="en-US" dirty="0" smtClean="0"/>
              <a:t>Granted in recognition of significant in-kind contributions to LHC</a:t>
            </a:r>
          </a:p>
          <a:p>
            <a:r>
              <a:rPr lang="en-US" dirty="0" smtClean="0"/>
              <a:t>CERN-DOE-NSF Co-operation agreement on LHC activities (ICA-US-0058)</a:t>
            </a:r>
          </a:p>
          <a:p>
            <a:pPr lvl="1"/>
            <a:r>
              <a:rPr lang="en-US" dirty="0" smtClean="0"/>
              <a:t>Signed December 8, 1997 for 20 years duration</a:t>
            </a:r>
          </a:p>
          <a:p>
            <a:pPr lvl="1"/>
            <a:r>
              <a:rPr lang="en-US" dirty="0" smtClean="0"/>
              <a:t>Protocol on accelerator co-operation (expired) and on co-operation on ATLAS and CMS detectors (P026/LHC, concluded December 19, 1997 for 20 y)</a:t>
            </a:r>
          </a:p>
          <a:p>
            <a:pPr lvl="1"/>
            <a:r>
              <a:rPr lang="en-US" dirty="0" smtClean="0"/>
              <a:t>Accelerator Protocol II (2014) provides framework </a:t>
            </a:r>
            <a:r>
              <a:rPr lang="en-US" dirty="0"/>
              <a:t>for CERN-USLARP collaboration</a:t>
            </a:r>
          </a:p>
          <a:p>
            <a:pPr lvl="1"/>
            <a:endParaRPr lang="en-US" dirty="0" smtClean="0"/>
          </a:p>
        </p:txBody>
      </p:sp>
      <p:sp>
        <p:nvSpPr>
          <p:cNvPr id="4" name="Slide Number Placeholder 3"/>
          <p:cNvSpPr>
            <a:spLocks noGrp="1"/>
          </p:cNvSpPr>
          <p:nvPr>
            <p:ph type="sldNum" sz="quarter" idx="12"/>
          </p:nvPr>
        </p:nvSpPr>
        <p:spPr/>
        <p:txBody>
          <a:bodyPr/>
          <a:lstStyle/>
          <a:p>
            <a:fld id="{1A47E6AC-FDE1-7247-B948-118CD67EE316}" type="slidenum">
              <a:rPr lang="en-US" smtClean="0"/>
              <a:t>7</a:t>
            </a:fld>
            <a:endParaRPr lang="en-US"/>
          </a:p>
        </p:txBody>
      </p:sp>
    </p:spTree>
    <p:extLst>
      <p:ext uri="{BB962C8B-B14F-4D97-AF65-F5344CB8AC3E}">
        <p14:creationId xmlns:p14="http://schemas.microsoft.com/office/powerpoint/2010/main" val="29989877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CERN-US Co-operation Agreement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CERN, DOE and NSF signed new International Co-operation Agreement (ICA) on 7 May 2015, to replace present ICA expiring in 2017</a:t>
            </a:r>
          </a:p>
          <a:p>
            <a:r>
              <a:rPr lang="en-US" dirty="0"/>
              <a:t>O</a:t>
            </a:r>
            <a:r>
              <a:rPr lang="en-US" dirty="0" smtClean="0"/>
              <a:t>pen-ended “umbrella” agreement</a:t>
            </a:r>
          </a:p>
          <a:p>
            <a:r>
              <a:rPr lang="en-US" dirty="0" smtClean="0"/>
              <a:t>Collaborative projects to be implemented through Protocols, Addenda etc.:</a:t>
            </a:r>
          </a:p>
          <a:p>
            <a:pPr lvl="1"/>
            <a:r>
              <a:rPr lang="en-US" dirty="0"/>
              <a:t>Enhanced flexibility</a:t>
            </a:r>
          </a:p>
          <a:p>
            <a:pPr lvl="1"/>
            <a:r>
              <a:rPr lang="en-US" dirty="0"/>
              <a:t>Focus on scientific and technical </a:t>
            </a:r>
            <a:r>
              <a:rPr lang="en-US" dirty="0" smtClean="0"/>
              <a:t>aspects</a:t>
            </a:r>
          </a:p>
          <a:p>
            <a:r>
              <a:rPr lang="en-US" dirty="0" smtClean="0"/>
              <a:t>Old ICA (1997) will remain in force until end-2017</a:t>
            </a:r>
            <a:endParaRPr lang="en-US" dirty="0"/>
          </a:p>
          <a:p>
            <a:pPr lvl="1"/>
            <a:r>
              <a:rPr lang="en-US" dirty="0" smtClean="0"/>
              <a:t>Required to maintain 1997 Experiment Protocol</a:t>
            </a:r>
          </a:p>
          <a:p>
            <a:pPr lvl="1"/>
            <a:r>
              <a:rPr lang="en-US" dirty="0" smtClean="0"/>
              <a:t>Maintains Observer status in force</a:t>
            </a:r>
          </a:p>
          <a:p>
            <a:pPr lvl="1"/>
            <a:endParaRPr lang="en-US" dirty="0"/>
          </a:p>
        </p:txBody>
      </p:sp>
      <p:sp>
        <p:nvSpPr>
          <p:cNvPr id="4" name="Slide Number Placeholder 3"/>
          <p:cNvSpPr>
            <a:spLocks noGrp="1"/>
          </p:cNvSpPr>
          <p:nvPr>
            <p:ph type="sldNum" sz="quarter" idx="12"/>
          </p:nvPr>
        </p:nvSpPr>
        <p:spPr/>
        <p:txBody>
          <a:bodyPr/>
          <a:lstStyle/>
          <a:p>
            <a:fld id="{1A47E6AC-FDE1-7247-B948-118CD67EE316}" type="slidenum">
              <a:rPr lang="en-US" smtClean="0"/>
              <a:t>8</a:t>
            </a:fld>
            <a:endParaRPr lang="en-US"/>
          </a:p>
        </p:txBody>
      </p:sp>
    </p:spTree>
    <p:extLst>
      <p:ext uri="{BB962C8B-B14F-4D97-AF65-F5344CB8AC3E}">
        <p14:creationId xmlns:p14="http://schemas.microsoft.com/office/powerpoint/2010/main" val="15156402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CERN-US Co-operation Agreement</a:t>
            </a:r>
          </a:p>
        </p:txBody>
      </p:sp>
      <p:pic>
        <p:nvPicPr>
          <p:cNvPr id="6" name="Content Placeholder 5" descr="L1000468.jpg"/>
          <p:cNvPicPr>
            <a:picLocks noGrp="1" noChangeAspect="1"/>
          </p:cNvPicPr>
          <p:nvPr>
            <p:ph idx="1"/>
          </p:nvPr>
        </p:nvPicPr>
        <p:blipFill>
          <a:blip r:embed="rId2">
            <a:extLst>
              <a:ext uri="{28A0092B-C50C-407E-A947-70E740481C1C}">
                <a14:useLocalDpi xmlns:a14="http://schemas.microsoft.com/office/drawing/2010/main" val="0"/>
              </a:ext>
            </a:extLst>
          </a:blip>
          <a:srcRect t="3979" b="3979"/>
          <a:stretch>
            <a:fillRect/>
          </a:stretch>
        </p:blipFill>
        <p:spPr>
          <a:xfrm>
            <a:off x="442076" y="1066197"/>
            <a:ext cx="8234494" cy="5062931"/>
          </a:xfrm>
          <a:effectLst>
            <a:outerShdw blurRad="50800" dist="38100" dir="2700000" sx="101000" sy="101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1A47E6AC-FDE1-7247-B948-118CD67EE316}" type="slidenum">
              <a:rPr lang="en-US" smtClean="0"/>
              <a:t>9</a:t>
            </a:fld>
            <a:endParaRPr lang="en-US"/>
          </a:p>
        </p:txBody>
      </p:sp>
      <p:sp>
        <p:nvSpPr>
          <p:cNvPr id="7" name="TextBox 6"/>
          <p:cNvSpPr txBox="1"/>
          <p:nvPr/>
        </p:nvSpPr>
        <p:spPr>
          <a:xfrm>
            <a:off x="287343" y="6129128"/>
            <a:ext cx="8621471" cy="461665"/>
          </a:xfrm>
          <a:prstGeom prst="rect">
            <a:avLst/>
          </a:prstGeom>
          <a:noFill/>
        </p:spPr>
        <p:txBody>
          <a:bodyPr wrap="none" rtlCol="0">
            <a:spAutoFit/>
          </a:bodyPr>
          <a:lstStyle/>
          <a:p>
            <a:r>
              <a:rPr lang="en-US" sz="2400" dirty="0" smtClean="0">
                <a:solidFill>
                  <a:schemeClr val="tx1">
                    <a:lumMod val="65000"/>
                    <a:lumOff val="35000"/>
                  </a:schemeClr>
                </a:solidFill>
              </a:rPr>
              <a:t>Signature ceremony: White House Indian Treaty Room, May 7, 2015</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24966291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2013 Annual Progress Report CERN-SPC-1025-CERN-FC-5802-CERN-3102">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1340</TotalTime>
  <Words>1089</Words>
  <Application>Microsoft Macintosh PowerPoint</Application>
  <PresentationFormat>On-screen Show (4:3)</PresentationFormat>
  <Paragraphs>108</Paragraphs>
  <Slides>15</Slides>
  <Notes>0</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Office Theme</vt:lpstr>
      <vt:lpstr>1_Office Theme</vt:lpstr>
      <vt:lpstr>1_2013 Annual Progress Report CERN-SPC-1025-CERN-FC-5802-CERN-3102</vt:lpstr>
      <vt:lpstr>28_Default Design</vt:lpstr>
      <vt:lpstr>PowerPoint Presentation</vt:lpstr>
      <vt:lpstr>Outline</vt:lpstr>
      <vt:lpstr>European Strategy Update</vt:lpstr>
      <vt:lpstr>P5 report:</vt:lpstr>
      <vt:lpstr>A roadmap of roadmaps</vt:lpstr>
      <vt:lpstr>HL-LHC upgrades</vt:lpstr>
      <vt:lpstr>The formal framework</vt:lpstr>
      <vt:lpstr>New CERN-US Co-operation Agreement</vt:lpstr>
      <vt:lpstr>New CERN-US Co-operation Agreement</vt:lpstr>
      <vt:lpstr>First-generation Protocols</vt:lpstr>
      <vt:lpstr>CERN-DOE Neutrino Protocol</vt:lpstr>
      <vt:lpstr>CERN participation in LBNF &amp; DUNE</vt:lpstr>
      <vt:lpstr>The wider (political) context</vt:lpstr>
      <vt:lpstr>Some news on CERN organisation</vt:lpstr>
      <vt:lpstr>Conclusions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Rüdiger Voss</dc:creator>
  <cp:lastModifiedBy>Rüdiger Voss</cp:lastModifiedBy>
  <cp:revision>135</cp:revision>
  <dcterms:created xsi:type="dcterms:W3CDTF">2011-11-03T14:51:47Z</dcterms:created>
  <dcterms:modified xsi:type="dcterms:W3CDTF">2015-11-13T14:41:48Z</dcterms:modified>
</cp:coreProperties>
</file>