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1" r:id="rId2"/>
  </p:sldMasterIdLst>
  <p:notesMasterIdLst>
    <p:notesMasterId r:id="rId7"/>
  </p:notesMasterIdLst>
  <p:handoutMasterIdLst>
    <p:handoutMasterId r:id="rId8"/>
  </p:handoutMasterIdLst>
  <p:sldIdLst>
    <p:sldId id="268" r:id="rId3"/>
    <p:sldId id="269" r:id="rId4"/>
    <p:sldId id="273" r:id="rId5"/>
    <p:sldId id="272" r:id="rId6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7C23"/>
    <a:srgbClr val="3C5A77"/>
    <a:srgbClr val="BC5F2B"/>
    <a:srgbClr val="32547A"/>
    <a:srgbClr val="B8561A"/>
    <a:srgbClr val="B65A1F"/>
    <a:srgbClr val="5680AB"/>
    <a:srgbClr val="7A7A7A"/>
    <a:srgbClr val="6FA8E1"/>
    <a:srgbClr val="CB5A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000" autoAdjust="0"/>
    <p:restoredTop sz="99029" autoAdjust="0"/>
  </p:normalViewPr>
  <p:slideViewPr>
    <p:cSldViewPr snapToGrid="0" snapToObjects="1">
      <p:cViewPr>
        <p:scale>
          <a:sx n="125" d="100"/>
          <a:sy n="125" d="100"/>
        </p:scale>
        <p:origin x="-104" y="376"/>
      </p:cViewPr>
      <p:guideLst>
        <p:guide orient="horz" pos="4204"/>
        <p:guide orient="horz" pos="476"/>
        <p:guide orient="horz" pos="1443"/>
        <p:guide orient="horz" pos="966"/>
        <p:guide orient="horz" pos="1876"/>
        <p:guide orient="horz" pos="3616"/>
        <p:guide pos="2190"/>
        <p:guide pos="2188"/>
        <p:guide pos="5026"/>
        <p:guide pos="2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B589245-636E-234E-BFAD-9607949806CA}" type="datetimeFigureOut">
              <a:rPr lang="en-US"/>
              <a:pPr>
                <a:defRPr/>
              </a:pPr>
              <a:t>9/20/15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62F3B233-32CA-1B4D-AFEE-D703F5CA5C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28637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29BCED8-DCF3-A94B-99F8-D2FB79A8911E}" type="datetimeFigureOut">
              <a:rPr lang="en-US"/>
              <a:pPr>
                <a:defRPr/>
              </a:pPr>
              <a:t>9/20/15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EA82294-BF3E-954A-9E49-35D72A5F00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74185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Geneva" charset="0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30416"/>
            <a:ext cx="8218488" cy="1143000"/>
          </a:xfrm>
          <a:prstGeom prst="rect">
            <a:avLst/>
          </a:prstGeom>
        </p:spPr>
        <p:txBody>
          <a:bodyPr vert="horz" lIns="0" tIns="0" rIns="0" bIns="0" anchor="b" anchorCtr="0"/>
          <a:lstStyle>
            <a:lvl1pPr algn="l">
              <a:defRPr sz="3200" b="1" i="0" baseline="0">
                <a:solidFill>
                  <a:srgbClr val="BC5F2B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54025" y="2696827"/>
            <a:ext cx="8221663" cy="1721069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FontTx/>
              <a:buNone/>
              <a:defRPr sz="2200" b="0" i="0" baseline="0">
                <a:solidFill>
                  <a:srgbClr val="BC5F2B"/>
                </a:solidFill>
                <a:latin typeface="Helvetica"/>
                <a:cs typeface="Helvetica"/>
              </a:defRPr>
            </a:lvl1pPr>
            <a:lvl2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2pPr>
            <a:lvl3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3pPr>
            <a:lvl4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4pPr>
            <a:lvl5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22023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BC5F2B"/>
                </a:solidFill>
                <a:latin typeface="Helvetica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1"/>
          </p:nvPr>
        </p:nvSpPr>
        <p:spPr>
          <a:xfrm>
            <a:off x="454029" y="1207770"/>
            <a:ext cx="8232771" cy="4846638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BC5F2B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>
                <a:latin typeface="Helvetica"/>
                <a:cs typeface="Helvetica"/>
              </a:rPr>
              <a:t>MM.DD.YY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BC5F2B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 smtClean="0"/>
              <a:t>Presenter's Name | Presentation Title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BC5F2B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9684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BC5F2B"/>
                </a:solidFill>
                <a:latin typeface="Helvetica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BC5F2B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>
                <a:latin typeface="Helvetica"/>
                <a:cs typeface="Helvetica"/>
              </a:rPr>
              <a:t>MM.DD.YY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BC5F2B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 smtClean="0"/>
              <a:t>Presenter's Name | Presentation Title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BC5F2B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3"/>
          </p:nvPr>
        </p:nvSpPr>
        <p:spPr>
          <a:xfrm>
            <a:off x="454029" y="1207770"/>
            <a:ext cx="4008434" cy="4846638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4"/>
          </p:nvPr>
        </p:nvSpPr>
        <p:spPr>
          <a:xfrm>
            <a:off x="4678366" y="1207770"/>
            <a:ext cx="4008434" cy="4846638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2063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4" y="5347368"/>
            <a:ext cx="4003605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F37C23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4683195" y="5347368"/>
            <a:ext cx="4003605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F37C23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BC5F2B"/>
                </a:solidFill>
                <a:latin typeface="Helvetica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BC5F2B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>
                <a:latin typeface="Helvetica"/>
                <a:cs typeface="Helvetica"/>
              </a:rPr>
              <a:t>MM.DD.YY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BC5F2B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 smtClean="0"/>
              <a:t>Presenter's Name | Presentation Title</a:t>
            </a:r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BC5F2B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4"/>
          </p:nvPr>
        </p:nvSpPr>
        <p:spPr>
          <a:xfrm>
            <a:off x="454029" y="1207770"/>
            <a:ext cx="4008434" cy="3934143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5"/>
          </p:nvPr>
        </p:nvSpPr>
        <p:spPr>
          <a:xfrm>
            <a:off x="4678366" y="1207770"/>
            <a:ext cx="4008434" cy="3934143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9620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457200" y="1238250"/>
            <a:ext cx="8229600" cy="4846639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3C5A77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BC5F2B"/>
                </a:solidFill>
                <a:latin typeface="Helvetica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BC5F2B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>
                <a:latin typeface="Helvetica"/>
                <a:cs typeface="Helvetica"/>
              </a:rPr>
              <a:t>MM.DD.YY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BC5F2B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 smtClean="0"/>
              <a:t>Presenter's Name | Presentation Title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BC5F2B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0782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099175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3C5A77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BC5F2B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>
                <a:latin typeface="Helvetica"/>
                <a:cs typeface="Helvetica"/>
              </a:rPr>
              <a:t>MM.DD.YY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BC5F2B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 smtClean="0"/>
              <a:t>Presenter's Name | Presentation Title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BC5F2B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8088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2"/>
          <p:cNvSpPr>
            <a:spLocks noGrp="1"/>
          </p:cNvSpPr>
          <p:nvPr>
            <p:ph type="body" idx="11"/>
          </p:nvPr>
        </p:nvSpPr>
        <p:spPr>
          <a:xfrm>
            <a:off x="457204" y="5146022"/>
            <a:ext cx="3017520" cy="915332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F37C23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3716338" y="1208366"/>
            <a:ext cx="4959767" cy="4852988"/>
          </a:xfrm>
          <a:prstGeom prst="rect">
            <a:avLst/>
          </a:prstGeom>
        </p:spPr>
        <p:txBody>
          <a:bodyPr vert="horz" lIns="0" rIns="0"/>
          <a:lstStyle>
            <a:lvl1pPr marL="0" indent="0">
              <a:buFontTx/>
              <a:buNone/>
              <a:defRPr>
                <a:solidFill>
                  <a:srgbClr val="3C5A77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BC5F2B"/>
                </a:solidFill>
                <a:latin typeface="Helvetica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BC5F2B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>
                <a:latin typeface="Helvetica"/>
                <a:cs typeface="Helvetica"/>
              </a:rPr>
              <a:t>MM.DD.YY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BC5F2B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 smtClean="0"/>
              <a:t>Presenter's Name | Presentation Title</a:t>
            </a:r>
            <a:endParaRPr 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BC5F2B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3"/>
          </p:nvPr>
        </p:nvSpPr>
        <p:spPr>
          <a:xfrm>
            <a:off x="454029" y="1207770"/>
            <a:ext cx="3022596" cy="3730289"/>
          </a:xfrm>
          <a:prstGeom prst="rect">
            <a:avLst/>
          </a:prstGeom>
        </p:spPr>
        <p:txBody>
          <a:bodyPr lIns="0" rIns="0"/>
          <a:lstStyle>
            <a:lvl1pPr marL="256032" indent="-26517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320040" indent="256032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64008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914400" indent="228600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143000" indent="192024">
              <a:lnSpc>
                <a:spcPct val="100000"/>
              </a:lnSpc>
              <a:spcBef>
                <a:spcPts val="1032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5480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4025" y="1227137"/>
            <a:ext cx="8229600" cy="4241851"/>
          </a:xfrm>
          <a:prstGeom prst="rect">
            <a:avLst/>
          </a:prstGeom>
        </p:spPr>
        <p:txBody>
          <a:bodyPr lIns="0" rIns="0"/>
          <a:lstStyle>
            <a:lvl1pPr marL="0" indent="0">
              <a:buNone/>
              <a:defRPr sz="3200">
                <a:solidFill>
                  <a:srgbClr val="3C5A77"/>
                </a:solidFill>
                <a:latin typeface="Helvetica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idx="11"/>
          </p:nvPr>
        </p:nvSpPr>
        <p:spPr>
          <a:xfrm>
            <a:off x="457204" y="5686118"/>
            <a:ext cx="8229596" cy="439738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BC5F2B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458988"/>
            <a:ext cx="8229600" cy="603767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2200" b="1" i="0" baseline="0">
                <a:solidFill>
                  <a:srgbClr val="BC5F2B"/>
                </a:solidFill>
                <a:latin typeface="Helvetica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BC5F2B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>
                <a:latin typeface="Helvetica"/>
                <a:cs typeface="Helvetica"/>
              </a:rPr>
              <a:t>MM.DD.YY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BC5F2B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 smtClean="0"/>
              <a:t>Presenter's Name | Presentation Title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BC5F2B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2412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5.xml"/><Relationship Id="rId5" Type="http://schemas.openxmlformats.org/officeDocument/2006/relationships/slideLayout" Target="../slideLayouts/slideLayout6.xml"/><Relationship Id="rId6" Type="http://schemas.openxmlformats.org/officeDocument/2006/relationships/slideLayout" Target="../slideLayouts/slideLayout7.xml"/><Relationship Id="rId7" Type="http://schemas.openxmlformats.org/officeDocument/2006/relationships/slideLayout" Target="../slideLayouts/slideLayout8.xml"/><Relationship Id="rId8" Type="http://schemas.openxmlformats.org/officeDocument/2006/relationships/theme" Target="../theme/theme2.xml"/><Relationship Id="rId9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457200" y="5760720"/>
            <a:ext cx="8229600" cy="0"/>
          </a:xfrm>
          <a:prstGeom prst="line">
            <a:avLst/>
          </a:prstGeom>
          <a:ln>
            <a:solidFill>
              <a:srgbClr val="BC5F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57200" y="472239"/>
            <a:ext cx="8229600" cy="0"/>
          </a:xfrm>
          <a:prstGeom prst="line">
            <a:avLst/>
          </a:prstGeom>
          <a:ln>
            <a:solidFill>
              <a:srgbClr val="BC5F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DUNElogoFINAL5.6.15_type-0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6243" y="212150"/>
            <a:ext cx="3598105" cy="214097"/>
          </a:xfrm>
          <a:prstGeom prst="rect">
            <a:avLst/>
          </a:prstGeom>
        </p:spPr>
      </p:pic>
      <p:pic>
        <p:nvPicPr>
          <p:cNvPr id="5" name="Picture 4" descr="DUNElogoFINAL5.6.15_noType-01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6733" y="5974039"/>
            <a:ext cx="1370067" cy="55736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hf hdr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Geneva" charset="0"/>
          <a:cs typeface="Geneva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Geneva" charset="0"/>
          <a:cs typeface="Geneva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BC5F2B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>
                <a:latin typeface="Helvetica"/>
                <a:cs typeface="Helvetica"/>
              </a:rPr>
              <a:t>MM.DD.YY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BC5F2B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 smtClean="0"/>
              <a:t>Presenter's Name | Presentation Title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BC5F2B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57200" y="6357635"/>
            <a:ext cx="8229600" cy="0"/>
          </a:xfrm>
          <a:prstGeom prst="line">
            <a:avLst/>
          </a:prstGeom>
          <a:ln>
            <a:solidFill>
              <a:srgbClr val="BC5F2B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4" name="Picture 13" descr="DUNElogoFINAL5.6.15_noType-01.p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56008" y="6499785"/>
            <a:ext cx="541970" cy="22048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0" r:id="rId2"/>
    <p:sldLayoutId id="2147483681" r:id="rId3"/>
    <p:sldLayoutId id="2147483682" r:id="rId4"/>
    <p:sldLayoutId id="2147483683" r:id="rId5"/>
    <p:sldLayoutId id="2147483685" r:id="rId6"/>
    <p:sldLayoutId id="2147483686" r:id="rId7"/>
  </p:sldLayoutIdLst>
  <p:hf hdr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Geneva" charset="0"/>
          <a:cs typeface="Geneva" charset="0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Geneva" charset="0"/>
          <a:cs typeface="Geneva" charset="0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Far Detector Issues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Jim Stewart</a:t>
            </a:r>
          </a:p>
          <a:p>
            <a:r>
              <a:rPr lang="en-US" dirty="0" smtClean="0"/>
              <a:t>Project management meeting</a:t>
            </a:r>
            <a:endParaRPr lang="en-US" dirty="0" smtClean="0"/>
          </a:p>
          <a:p>
            <a:r>
              <a:rPr lang="en-US" dirty="0" smtClean="0"/>
              <a:t>Sept 21, </a:t>
            </a:r>
            <a:r>
              <a:rPr lang="en-US" dirty="0" smtClean="0"/>
              <a:t>2015</a:t>
            </a:r>
            <a:endParaRPr lang="en-US" dirty="0"/>
          </a:p>
        </p:txBody>
      </p:sp>
      <p:pic>
        <p:nvPicPr>
          <p:cNvPr id="7" name="Picture 6" descr="Logo_Big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44160" y="6033758"/>
            <a:ext cx="1685243" cy="617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57917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1"/>
          </p:nvPr>
        </p:nvSpPr>
        <p:spPr>
          <a:xfrm>
            <a:off x="457200" y="1238250"/>
            <a:ext cx="8232771" cy="5550614"/>
          </a:xfrm>
        </p:spPr>
        <p:txBody>
          <a:bodyPr/>
          <a:lstStyle/>
          <a:p>
            <a:pPr lvl="0"/>
            <a:r>
              <a:rPr lang="en-US" dirty="0" smtClean="0"/>
              <a:t>Need to prepare for a detector cryostat interface review as soon as possible.</a:t>
            </a:r>
          </a:p>
          <a:p>
            <a:pPr lvl="1"/>
            <a:r>
              <a:rPr lang="en-US" dirty="0" smtClean="0"/>
              <a:t>CERN plans to issue contracts for the </a:t>
            </a:r>
            <a:r>
              <a:rPr lang="en-US" dirty="0" err="1" smtClean="0"/>
              <a:t>ProtoDUNE</a:t>
            </a:r>
            <a:r>
              <a:rPr lang="en-US" dirty="0" smtClean="0"/>
              <a:t> cryostat </a:t>
            </a:r>
            <a:r>
              <a:rPr lang="en-US" dirty="0" smtClean="0"/>
              <a:t>at the end of the year.</a:t>
            </a:r>
          </a:p>
          <a:p>
            <a:pPr lvl="2"/>
            <a:r>
              <a:rPr lang="en-US" dirty="0" smtClean="0"/>
              <a:t>My understanding this is critical to keeping the </a:t>
            </a:r>
            <a:r>
              <a:rPr lang="en-US" dirty="0" err="1" smtClean="0"/>
              <a:t>ProtoDUNE</a:t>
            </a:r>
            <a:r>
              <a:rPr lang="en-US" dirty="0" smtClean="0"/>
              <a:t> schedule.</a:t>
            </a:r>
          </a:p>
          <a:p>
            <a:pPr lvl="3"/>
            <a:r>
              <a:rPr lang="en-US" dirty="0" smtClean="0"/>
              <a:t>How to put the cryostat/cryogenics milestones into the DUNE schedule.</a:t>
            </a:r>
          </a:p>
          <a:p>
            <a:pPr lvl="1"/>
            <a:r>
              <a:rPr lang="en-US" dirty="0" smtClean="0"/>
              <a:t>The detector cryostat interfaces must be clearly defined at this time.</a:t>
            </a:r>
            <a:endParaRPr lang="en-US" dirty="0"/>
          </a:p>
          <a:p>
            <a:r>
              <a:rPr lang="en-US" dirty="0" smtClean="0"/>
              <a:t>The arrangement of the second engineering interface meeting at CERN is urgent. </a:t>
            </a:r>
            <a:endParaRPr lang="en-US" dirty="0"/>
          </a:p>
          <a:p>
            <a:pPr lvl="1"/>
            <a:r>
              <a:rPr lang="en-US" dirty="0" err="1" smtClean="0"/>
              <a:t>Marzio</a:t>
            </a:r>
            <a:r>
              <a:rPr lang="en-US" dirty="0" smtClean="0"/>
              <a:t> wants an official request from DUNE to set up this meeting.</a:t>
            </a:r>
          </a:p>
          <a:p>
            <a:pPr lvl="1"/>
            <a:r>
              <a:rPr lang="en-US" dirty="0" smtClean="0"/>
              <a:t>There is little time before we will need to have the interface review so time is tight.</a:t>
            </a:r>
          </a:p>
          <a:p>
            <a:pPr lvl="1"/>
            <a:r>
              <a:rPr lang="en-US" dirty="0" smtClean="0"/>
              <a:t>DOE requires more than  30 day advanced approval. 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Helvetica"/>
                <a:cs typeface="Helvetica"/>
              </a:rPr>
              <a:t>MM.DD.YY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Presenter's Name | Presentation Title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pic>
        <p:nvPicPr>
          <p:cNvPr id="8" name="Picture 7" descr="Logo_Big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6967" y="6470597"/>
            <a:ext cx="868001" cy="318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35352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Photon Detector </a:t>
            </a:r>
            <a:r>
              <a:rPr lang="en-US" dirty="0" err="1" smtClean="0"/>
              <a:t>Downselect</a:t>
            </a:r>
            <a:r>
              <a:rPr lang="en-US" dirty="0" smtClean="0"/>
              <a:t> and </a:t>
            </a:r>
            <a:r>
              <a:rPr lang="en-US" dirty="0" err="1" smtClean="0"/>
              <a:t>TechBoard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Helvetica"/>
                <a:cs typeface="Helvetica"/>
              </a:rPr>
              <a:t>MM.DD.YY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Presenter's Name | Presentation Title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3"/>
          </p:nvPr>
        </p:nvSpPr>
        <p:spPr>
          <a:xfrm>
            <a:off x="454028" y="1207770"/>
            <a:ext cx="6779891" cy="4846638"/>
          </a:xfrm>
        </p:spPr>
        <p:txBody>
          <a:bodyPr/>
          <a:lstStyle/>
          <a:p>
            <a:r>
              <a:rPr lang="en-US" dirty="0" smtClean="0"/>
              <a:t>What is the correct time to have a </a:t>
            </a:r>
            <a:r>
              <a:rPr lang="en-US" dirty="0" err="1" smtClean="0"/>
              <a:t>techboard</a:t>
            </a:r>
            <a:r>
              <a:rPr lang="en-US" dirty="0" smtClean="0"/>
              <a:t> meeting on the photon detector selection.</a:t>
            </a:r>
          </a:p>
          <a:p>
            <a:pPr lvl="1"/>
            <a:r>
              <a:rPr lang="en-US" dirty="0" smtClean="0"/>
              <a:t>Is a meeting needed to reduce the alternates to the two best?</a:t>
            </a:r>
          </a:p>
          <a:p>
            <a:pPr lvl="1"/>
            <a:r>
              <a:rPr lang="en-US" dirty="0" smtClean="0"/>
              <a:t>Impact of Ar39</a:t>
            </a:r>
          </a:p>
          <a:p>
            <a:pPr lvl="1"/>
            <a:r>
              <a:rPr lang="en-US" dirty="0" smtClean="0"/>
              <a:t>Specification for electronics</a:t>
            </a:r>
          </a:p>
          <a:p>
            <a:pPr lvl="1"/>
            <a:r>
              <a:rPr lang="en-US" dirty="0" smtClean="0"/>
              <a:t>Coverage an impact on physics</a:t>
            </a:r>
          </a:p>
          <a:p>
            <a:pPr lvl="1"/>
            <a:endParaRPr lang="en-US" dirty="0"/>
          </a:p>
          <a:p>
            <a:r>
              <a:rPr lang="en-US" dirty="0" smtClean="0"/>
              <a:t>Need a charge to the working group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5904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Schedule Development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>
                <a:latin typeface="Helvetica"/>
                <a:cs typeface="Helvetica"/>
              </a:rPr>
              <a:t>MM.DD.YY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Presenter's Name | Presentation Title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3"/>
          </p:nvPr>
        </p:nvSpPr>
        <p:spPr>
          <a:xfrm>
            <a:off x="454028" y="1207770"/>
            <a:ext cx="7013571" cy="4846638"/>
          </a:xfrm>
        </p:spPr>
        <p:txBody>
          <a:bodyPr/>
          <a:lstStyle/>
          <a:p>
            <a:r>
              <a:rPr lang="en-US" dirty="0" smtClean="0"/>
              <a:t>Schedule will be frozen soon for the Directors review.</a:t>
            </a:r>
          </a:p>
          <a:p>
            <a:endParaRPr lang="en-US" dirty="0"/>
          </a:p>
          <a:p>
            <a:r>
              <a:rPr lang="en-US" dirty="0" smtClean="0"/>
              <a:t>Will need to do significant work on the schedule in parallel to the reviews.</a:t>
            </a:r>
          </a:p>
          <a:p>
            <a:pPr lvl="1"/>
            <a:r>
              <a:rPr lang="en-US" dirty="0" smtClean="0"/>
              <a:t>Need changes to electronics due to new chip work.</a:t>
            </a:r>
          </a:p>
          <a:p>
            <a:pPr lvl="1"/>
            <a:r>
              <a:rPr lang="en-US" dirty="0" smtClean="0"/>
              <a:t>Need to revise photon to take into account the </a:t>
            </a:r>
            <a:r>
              <a:rPr lang="en-US" dirty="0" err="1" smtClean="0"/>
              <a:t>downselect</a:t>
            </a:r>
            <a:r>
              <a:rPr lang="en-US" dirty="0" smtClean="0"/>
              <a:t> and QA</a:t>
            </a:r>
          </a:p>
          <a:p>
            <a:pPr lvl="1"/>
            <a:endParaRPr lang="en-US" dirty="0"/>
          </a:p>
          <a:p>
            <a:r>
              <a:rPr lang="en-US" dirty="0" smtClean="0"/>
              <a:t>Need to start building in the technology selections in a good way.</a:t>
            </a:r>
          </a:p>
          <a:p>
            <a:pPr lvl="1"/>
            <a:r>
              <a:rPr lang="en-US" dirty="0" smtClean="0"/>
              <a:t>Need the forum to discuss the process in more detail.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8824449"/>
      </p:ext>
    </p:extLst>
  </p:cSld>
  <p:clrMapOvr>
    <a:masterClrMapping/>
  </p:clrMapOvr>
</p:sld>
</file>

<file path=ppt/theme/theme1.xml><?xml version="1.0" encoding="utf-8"?>
<a:theme xmlns:a="http://schemas.openxmlformats.org/drawingml/2006/main" name="Dune Template">
  <a:themeElements>
    <a:clrScheme name="DUNE">
      <a:dk1>
        <a:srgbClr val="BC5F2B"/>
      </a:dk1>
      <a:lt1>
        <a:sysClr val="window" lastClr="FFFFFF"/>
      </a:lt1>
      <a:dk2>
        <a:srgbClr val="3C5A77"/>
      </a:dk2>
      <a:lt2>
        <a:srgbClr val="F37C23"/>
      </a:lt2>
      <a:accent1>
        <a:srgbClr val="4F81BD"/>
      </a:accent1>
      <a:accent2>
        <a:srgbClr val="FFFFFF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LBNF Content-Footer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Dune Template.potx</Template>
  <TotalTime>895</TotalTime>
  <Words>278</Words>
  <Application>Microsoft Macintosh PowerPoint</Application>
  <PresentationFormat>On-screen Show (4:3)</PresentationFormat>
  <Paragraphs>41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Dune Template</vt:lpstr>
      <vt:lpstr>LBNF Content-Footer Theme</vt:lpstr>
      <vt:lpstr>Far Detector Issues</vt:lpstr>
      <vt:lpstr>Issues</vt:lpstr>
      <vt:lpstr>Photon Detector Downselect and TechBoard</vt:lpstr>
      <vt:lpstr>Schedule Development</vt:lpstr>
    </vt:vector>
  </TitlesOfParts>
  <Company>Sandbox Studio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Sandbox Studio</dc:creator>
  <cp:lastModifiedBy>Jim Stewart</cp:lastModifiedBy>
  <cp:revision>89</cp:revision>
  <dcterms:created xsi:type="dcterms:W3CDTF">2015-04-30T14:29:22Z</dcterms:created>
  <dcterms:modified xsi:type="dcterms:W3CDTF">2015-09-21T02:54:34Z</dcterms:modified>
</cp:coreProperties>
</file>