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64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411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9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9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0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28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715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410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15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67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E6651-C8C3-4210-BA33-BB3542060466}" type="datetimeFigureOut">
              <a:rPr lang="en-US" smtClean="0"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7D7CE-83B8-4AE9-8586-4A661D970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7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0F13C.FB53A8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 interfaces, DUNE-LBNF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78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81789"/>
            <a:ext cx="9144000" cy="5285874"/>
          </a:xfrm>
        </p:spPr>
        <p:txBody>
          <a:bodyPr>
            <a:noAutofit/>
          </a:bodyPr>
          <a:lstStyle/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list of open issues on interfaces I saw from an Eric James presentation were: 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Interface issues list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Ground and shielding requirements throughout campus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Power and cooling requirements for electronic racks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Underground control room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Liquid Argon temperature stability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Liquid Argon flow requirements (Need for bi-directional pumping)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Cavern space for detector installation and cryostat pumps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Detector/cryostat/cavern alignment tolerances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Detector/cryostat/cavern level tolerances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Requirements for cryostat bridges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Clean room interferences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Utilities and cryostat piping ground isolation (closed)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Cavern mezzanine requirements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Detector requirements on potential shaft modifications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Detector requirements on drift cross-sections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Detector requirements on monorail locations and functionality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Ventilation requirements around cryostat annulus and base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1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914400" algn="l"/>
              </a:tabLst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rgbClr val="1F497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Need for ventilation barrier wall between adjacent caverns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algn="l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7153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6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table" descr="cid:image002.png@01D0F13C.FB53A880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7979" y="161925"/>
            <a:ext cx="6362700" cy="6696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715327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520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Open interfaces, DUNE-LBNF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interfaces, DUNE-LBNF</dc:title>
  <dc:creator>Russell A. Rucinski x2888 08351N</dc:creator>
  <cp:lastModifiedBy>Russell A. Rucinski x2888 08351N</cp:lastModifiedBy>
  <cp:revision>1</cp:revision>
  <dcterms:created xsi:type="dcterms:W3CDTF">2015-09-21T12:51:38Z</dcterms:created>
  <dcterms:modified xsi:type="dcterms:W3CDTF">2015-09-21T12:53:48Z</dcterms:modified>
</cp:coreProperties>
</file>