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6"/>
  </p:notesMasterIdLst>
  <p:handoutMasterIdLst>
    <p:handoutMasterId r:id="rId17"/>
  </p:handoutMasterIdLst>
  <p:sldIdLst>
    <p:sldId id="265" r:id="rId6"/>
    <p:sldId id="342" r:id="rId7"/>
    <p:sldId id="336" r:id="rId8"/>
    <p:sldId id="337" r:id="rId9"/>
    <p:sldId id="338" r:id="rId10"/>
    <p:sldId id="339" r:id="rId11"/>
    <p:sldId id="340" r:id="rId12"/>
    <p:sldId id="341" r:id="rId13"/>
    <p:sldId id="330" r:id="rId14"/>
    <p:sldId id="334" r:id="rId1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uth Pordes" initials="R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89" autoAdjust="0"/>
    <p:restoredTop sz="94660"/>
  </p:normalViewPr>
  <p:slideViewPr>
    <p:cSldViewPr snapToGrid="0" snapToObjects="1">
      <p:cViewPr>
        <p:scale>
          <a:sx n="110" d="100"/>
          <a:sy n="110" d="100"/>
        </p:scale>
        <p:origin x="-8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231254E7-FFEE-0C4B-A635-788F4D78CA00}" type="datetimeFigureOut">
              <a:rPr lang="en-US"/>
              <a:pPr>
                <a:defRPr/>
              </a:pPr>
              <a:t>9/22/15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A20EA8E6-2F86-8F42-9E7E-54B074853A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0556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772A293E-3520-A744-B3F5-8689617E20FA}" type="datetimeFigureOut">
              <a:rPr lang="en-US"/>
              <a:pPr>
                <a:defRPr/>
              </a:pPr>
              <a:t>9/22/15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FE32AC1D-5184-AC42-9FE5-338AD7EBC7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926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32AC1D-5184-AC42-9FE5-338AD7EBC70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416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75084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9/22/</a:t>
            </a:r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Hans Wenzel       </a:t>
            </a:r>
            <a:r>
              <a:rPr lang="en-US" b="1" dirty="0" err="1" smtClean="0"/>
              <a:t>LArSoft</a:t>
            </a:r>
            <a:r>
              <a:rPr lang="en-US" b="1" dirty="0" smtClean="0"/>
              <a:t> Coordination Meeting</a:t>
            </a:r>
          </a:p>
          <a:p>
            <a:pPr>
              <a:defRPr/>
            </a:pP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fld id="{BE0A5BF3-77F6-7045-AC96-6D59A56212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911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3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2" y="6333133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16853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r">
              <a:defRPr sz="90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 dirty="0" smtClean="0"/>
              <a:t>3/4/15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 dirty="0" smtClean="0"/>
              <a:t>Hans Wenzel | LArIAT FY15/FY16 Computing Needs</a:t>
            </a:r>
            <a:endParaRPr lang="en-US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56DE06D-9924-2F4B-8027-28705FA6F9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87" r:id="rId2"/>
    <p:sldLayoutId id="2147484088" r:id="rId3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ＭＳ Ｐゴシック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ＭＳ Ｐゴシック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ＭＳ Ｐゴシック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ＭＳ Ｐゴシック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geant4.web.cern.ch/geant4/support/ReleaseNotes4.10.0.html" TargetMode="External"/><Relationship Id="rId3" Type="http://schemas.openxmlformats.org/officeDocument/2006/relationships/hyperlink" Target="http://geant4.web.cern.ch/geant4/support/ReleaseNotes4.10.1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Helvetica" charset="0"/>
              </a:rPr>
              <a:t>Why you should upgrade to Geant4.10.1.p02</a:t>
            </a:r>
            <a:endParaRPr lang="en-US" dirty="0">
              <a:latin typeface="Helvetica" charset="0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49" y="4841875"/>
            <a:ext cx="7749340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Helvetica" charset="0"/>
              </a:rPr>
              <a:t>Hans </a:t>
            </a:r>
            <a:r>
              <a:rPr lang="en-US" dirty="0" smtClean="0">
                <a:latin typeface="Helvetica" charset="0"/>
              </a:rPr>
              <a:t>Wenzel</a:t>
            </a:r>
            <a:endParaRPr lang="en-US" dirty="0">
              <a:latin typeface="Helvetica" charset="0"/>
            </a:endParaRPr>
          </a:p>
          <a:p>
            <a:r>
              <a:rPr lang="en-US" dirty="0" smtClean="0">
                <a:latin typeface="Helvetica" charset="0"/>
              </a:rPr>
              <a:t>22</a:t>
            </a:r>
            <a:r>
              <a:rPr lang="en-US" baseline="30000" dirty="0" smtClean="0">
                <a:latin typeface="Helvetica" charset="0"/>
              </a:rPr>
              <a:t>nd</a:t>
            </a:r>
            <a:r>
              <a:rPr lang="en-US" dirty="0" smtClean="0">
                <a:latin typeface="Helvetica" charset="0"/>
              </a:rPr>
              <a:t>  September 2015,</a:t>
            </a:r>
            <a:r>
              <a:rPr lang="en-US" b="1" dirty="0"/>
              <a:t>LArSoft Coordination Meeting</a:t>
            </a:r>
          </a:p>
          <a:p>
            <a:endParaRPr lang="en-US" dirty="0"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475818"/>
          </a:xfrm>
        </p:spPr>
        <p:txBody>
          <a:bodyPr/>
          <a:lstStyle/>
          <a:p>
            <a:r>
              <a:rPr lang="en-US" sz="2400" dirty="0" smtClean="0"/>
              <a:t>Smooth ride from here on!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BE0A5BF3-77F6-7045-AC96-6D59A562126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8067675" y="6515100"/>
            <a:ext cx="1076325" cy="2413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3/4/15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515100"/>
            <a:ext cx="5373688" cy="2413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Hans Wenzel | LArIAT FY15/FY16 Computing Needs</a:t>
            </a:r>
            <a:endParaRPr lang="en-US" b="1" dirty="0"/>
          </a:p>
        </p:txBody>
      </p:sp>
      <p:pic>
        <p:nvPicPr>
          <p:cNvPr id="9" name="Picture 8" descr="_81366899_woodpeckerwease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445" y="1893455"/>
            <a:ext cx="7503229" cy="4220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037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About the current version of </a:t>
            </a:r>
            <a:r>
              <a:rPr lang="en-US" sz="2000" dirty="0" err="1" smtClean="0"/>
              <a:t>Geant</a:t>
            </a:r>
            <a:r>
              <a:rPr lang="en-US" sz="2000" dirty="0" smtClean="0"/>
              <a:t> 4.</a:t>
            </a:r>
          </a:p>
          <a:p>
            <a:r>
              <a:rPr lang="en-US" sz="2000" dirty="0" smtClean="0"/>
              <a:t>Physics of </a:t>
            </a:r>
            <a:r>
              <a:rPr lang="en-US" sz="2000" dirty="0" err="1" smtClean="0"/>
              <a:t>LArIAT</a:t>
            </a:r>
            <a:r>
              <a:rPr lang="en-US" sz="2000" dirty="0" smtClean="0"/>
              <a:t> </a:t>
            </a:r>
            <a:r>
              <a:rPr lang="en-US" sz="2000" dirty="0"/>
              <a:t>as example for IF exp</a:t>
            </a:r>
            <a:r>
              <a:rPr lang="en-US" sz="2000" dirty="0" smtClean="0"/>
              <a:t>.</a:t>
            </a:r>
          </a:p>
          <a:p>
            <a:r>
              <a:rPr lang="en-US" sz="2000" dirty="0"/>
              <a:t>Changes affecting physics of interest </a:t>
            </a:r>
            <a:r>
              <a:rPr lang="en-US" sz="2000" dirty="0" smtClean="0"/>
              <a:t>for </a:t>
            </a:r>
            <a:r>
              <a:rPr lang="en-US" sz="2000" dirty="0" err="1" smtClean="0"/>
              <a:t>LArIAT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More info.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9/22/15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Hans Wenzel       </a:t>
            </a:r>
            <a:r>
              <a:rPr lang="en-US" b="1" smtClean="0"/>
              <a:t>LArSoft Coordination Meeting</a:t>
            </a:r>
          </a:p>
          <a:p>
            <a:pPr>
              <a:defRPr/>
            </a:pP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A5BF3-77F6-7045-AC96-6D59A562126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23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</a:t>
            </a:r>
            <a:r>
              <a:rPr lang="en-US" dirty="0" err="1" smtClean="0"/>
              <a:t>Geant</a:t>
            </a:r>
            <a:r>
              <a:rPr lang="en-US" dirty="0" smtClean="0"/>
              <a:t> 4.10.1.p02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Geant4.10.1.p02 released on 19 June </a:t>
            </a:r>
            <a:r>
              <a:rPr lang="en-US" dirty="0" smtClean="0"/>
              <a:t>2015</a:t>
            </a:r>
          </a:p>
          <a:p>
            <a:r>
              <a:rPr lang="en-US" dirty="0" smtClean="0"/>
              <a:t>&gt; 4.10 releases include </a:t>
            </a:r>
            <a:r>
              <a:rPr lang="en-US" dirty="0"/>
              <a:t>support for multi-threaded Geant4 </a:t>
            </a:r>
            <a:r>
              <a:rPr lang="en-US" dirty="0" smtClean="0"/>
              <a:t>applications (event level).</a:t>
            </a:r>
            <a:endParaRPr lang="en-US" dirty="0"/>
          </a:p>
          <a:p>
            <a:r>
              <a:rPr lang="en-US" dirty="0"/>
              <a:t>No more changes to </a:t>
            </a:r>
            <a:r>
              <a:rPr lang="en-US" dirty="0" smtClean="0"/>
              <a:t>Geant4.9.6 (currently p04) </a:t>
            </a:r>
            <a:r>
              <a:rPr lang="en-US" dirty="0"/>
              <a:t>series by the end of the year</a:t>
            </a:r>
            <a:r>
              <a:rPr lang="en-US" dirty="0" smtClean="0"/>
              <a:t>.</a:t>
            </a:r>
          </a:p>
          <a:p>
            <a:r>
              <a:rPr lang="en-US" dirty="0" smtClean="0"/>
              <a:t>Good to be able to compare to previous versions of </a:t>
            </a:r>
            <a:r>
              <a:rPr lang="en-US" dirty="0" err="1" smtClean="0"/>
              <a:t>Geant</a:t>
            </a:r>
            <a:r>
              <a:rPr lang="en-US" dirty="0" smtClean="0"/>
              <a:t> 4.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9/22/15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Hans Wenzel       </a:t>
            </a:r>
            <a:r>
              <a:rPr lang="en-US" b="1" dirty="0" err="1" smtClean="0"/>
              <a:t>LArSoft</a:t>
            </a:r>
            <a:r>
              <a:rPr lang="en-US" b="1" dirty="0" smtClean="0"/>
              <a:t> Coordination Meeting</a:t>
            </a:r>
          </a:p>
          <a:p>
            <a:pPr>
              <a:defRPr/>
            </a:pP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A5BF3-77F6-7045-AC96-6D59A562126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928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e.g. Science outlook for </a:t>
            </a:r>
            <a:r>
              <a:rPr lang="en-US" dirty="0" err="1" smtClean="0"/>
              <a:t>LArIAT</a:t>
            </a:r>
            <a:r>
              <a:rPr lang="en-US" dirty="0" smtClean="0"/>
              <a:t> as example for IF exp.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9/22/15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Hans Wenzel       </a:t>
            </a:r>
            <a:r>
              <a:rPr lang="en-US" b="1" smtClean="0"/>
              <a:t>LArSoft Coordination Meeting</a:t>
            </a:r>
          </a:p>
          <a:p>
            <a:pPr>
              <a:defRPr/>
            </a:pP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A5BF3-77F6-7045-AC96-6D59A562126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7" name="Content Placeholder 7" descr="Screen Shot 2015-01-14 at 6.19.14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40" b="834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84337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affecting physics of interest (previous slide) for </a:t>
            </a:r>
            <a:r>
              <a:rPr lang="en-US" dirty="0" err="1" smtClean="0"/>
              <a:t>LArIAT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All the six electromagnetic variants of the physics lists:  </a:t>
            </a:r>
            <a:r>
              <a:rPr lang="en-US" sz="2000" dirty="0" smtClean="0"/>
              <a:t>_EMV</a:t>
            </a:r>
            <a:r>
              <a:rPr lang="en-US" sz="2000" dirty="0"/>
              <a:t>, _EMX, _EMY, _EMZ, _LIV, _PEN </a:t>
            </a:r>
            <a:br>
              <a:rPr lang="en-US" sz="2000" dirty="0"/>
            </a:br>
            <a:r>
              <a:rPr lang="en-US" sz="2000" dirty="0"/>
              <a:t>are available by using the physics list factory G4PhysListFactory. This option can be specified as part of the physics list </a:t>
            </a:r>
            <a:r>
              <a:rPr lang="en-US" sz="2000" dirty="0" smtClean="0"/>
              <a:t>name.</a:t>
            </a:r>
          </a:p>
          <a:p>
            <a:r>
              <a:rPr lang="en-US" sz="2000" dirty="0" smtClean="0"/>
              <a:t>Expect 5% speed up in electromagnetic physics. Better performance in general.</a:t>
            </a:r>
          </a:p>
          <a:p>
            <a:r>
              <a:rPr lang="en-US" sz="2000" dirty="0" smtClean="0"/>
              <a:t>Labeling </a:t>
            </a:r>
            <a:r>
              <a:rPr lang="en-US" sz="2000" dirty="0"/>
              <a:t>tracks originating from the </a:t>
            </a:r>
            <a:r>
              <a:rPr lang="en-US" sz="2000" dirty="0" err="1"/>
              <a:t>muon</a:t>
            </a:r>
            <a:r>
              <a:rPr lang="en-US" sz="2000" dirty="0"/>
              <a:t> stopping by the </a:t>
            </a:r>
            <a:r>
              <a:rPr lang="en-US" sz="2000" dirty="0" smtClean="0"/>
              <a:t>(sub) process </a:t>
            </a:r>
            <a:r>
              <a:rPr lang="en-US" sz="2000" dirty="0"/>
              <a:t>which created them, </a:t>
            </a:r>
            <a:r>
              <a:rPr lang="en-US" sz="2000" dirty="0" err="1"/>
              <a:t>dio</a:t>
            </a:r>
            <a:r>
              <a:rPr lang="en-US" sz="2000" dirty="0"/>
              <a:t>, nuclear capture, atomic cascade. </a:t>
            </a:r>
            <a:endParaRPr lang="en-US" sz="2000" dirty="0" smtClean="0"/>
          </a:p>
          <a:p>
            <a:r>
              <a:rPr lang="en-US" sz="2000" dirty="0"/>
              <a:t>Replaced native </a:t>
            </a:r>
            <a:r>
              <a:rPr lang="en-US" sz="2000" dirty="0" err="1"/>
              <a:t>PreCompound</a:t>
            </a:r>
            <a:r>
              <a:rPr lang="en-US" sz="2000" dirty="0"/>
              <a:t> model with </a:t>
            </a:r>
            <a:r>
              <a:rPr lang="en-US" sz="2000" dirty="0" err="1"/>
              <a:t>Bertini</a:t>
            </a:r>
            <a:r>
              <a:rPr lang="en-US" sz="2000" dirty="0"/>
              <a:t> in G4MuonMinusCapture giving better agreement with the data </a:t>
            </a:r>
          </a:p>
          <a:p>
            <a:r>
              <a:rPr lang="en-US" sz="2000" dirty="0" smtClean="0"/>
              <a:t>Bug in charged </a:t>
            </a:r>
            <a:r>
              <a:rPr lang="en-US" sz="2000" dirty="0" err="1" smtClean="0"/>
              <a:t>Kaon</a:t>
            </a:r>
            <a:r>
              <a:rPr lang="en-US" sz="2000" dirty="0" smtClean="0"/>
              <a:t> response in </a:t>
            </a:r>
            <a:r>
              <a:rPr lang="en-US" sz="2000" dirty="0" err="1" smtClean="0"/>
              <a:t>Bertini</a:t>
            </a:r>
            <a:r>
              <a:rPr lang="en-US" sz="2000" dirty="0" smtClean="0"/>
              <a:t> model fixed in &gt; 4.10</a:t>
            </a:r>
          </a:p>
          <a:p>
            <a:r>
              <a:rPr lang="en-US" sz="2000" dirty="0"/>
              <a:t>Three new physics lists </a:t>
            </a:r>
            <a:r>
              <a:rPr lang="en-US" sz="2000" dirty="0" smtClean="0"/>
              <a:t>have </a:t>
            </a:r>
            <a:r>
              <a:rPr lang="en-US" sz="2000" dirty="0"/>
              <a:t>been introduced: QGSP_INCLXX_HP, FTFP_INCLXX, FTFP_INCLXX_HP.</a:t>
            </a:r>
            <a:endParaRPr lang="en-US" sz="2000" dirty="0" smtClean="0"/>
          </a:p>
          <a:p>
            <a:r>
              <a:rPr lang="en-US" sz="2000" dirty="0" smtClean="0"/>
              <a:t>More </a:t>
            </a:r>
            <a:r>
              <a:rPr lang="en-US" sz="2000" dirty="0"/>
              <a:t>compact, complete and correct </a:t>
            </a:r>
            <a:r>
              <a:rPr lang="en-US" sz="2000" dirty="0" err="1"/>
              <a:t>xs</a:t>
            </a:r>
            <a:r>
              <a:rPr lang="en-US" sz="2000" dirty="0"/>
              <a:t> datasets. </a:t>
            </a: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9/22/15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Hans Wenzel       </a:t>
            </a:r>
            <a:r>
              <a:rPr lang="en-US" b="1" smtClean="0"/>
              <a:t>LArSoft Coordination Meeting</a:t>
            </a:r>
          </a:p>
          <a:p>
            <a:pPr>
              <a:defRPr/>
            </a:pP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A5BF3-77F6-7045-AC96-6D59A562126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228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Charged </a:t>
            </a:r>
            <a:r>
              <a:rPr lang="en-US" dirty="0" err="1"/>
              <a:t>K</a:t>
            </a:r>
            <a:r>
              <a:rPr lang="en-US" dirty="0" err="1" smtClean="0"/>
              <a:t>aon</a:t>
            </a:r>
            <a:r>
              <a:rPr lang="en-US" dirty="0" smtClean="0"/>
              <a:t> response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9/22/15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Hans Wenzel       </a:t>
            </a:r>
            <a:r>
              <a:rPr lang="en-US" b="1" smtClean="0"/>
              <a:t>LArSoft Coordination Meeting</a:t>
            </a:r>
          </a:p>
          <a:p>
            <a:pPr>
              <a:defRPr/>
            </a:pP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A5BF3-77F6-7045-AC96-6D59A562126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7" name="Picture 6" descr="K-0GeV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25819"/>
            <a:ext cx="5232400" cy="4089599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H="1">
            <a:off x="678873" y="2886364"/>
            <a:ext cx="6458527" cy="10621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065466" y="1648547"/>
            <a:ext cx="3135444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Bug in </a:t>
            </a:r>
            <a:r>
              <a:rPr lang="en-US" dirty="0" err="1" smtClean="0"/>
              <a:t>Bertini</a:t>
            </a:r>
            <a:r>
              <a:rPr lang="en-US" dirty="0" smtClean="0"/>
              <a:t> cascade </a:t>
            </a:r>
          </a:p>
          <a:p>
            <a:r>
              <a:rPr lang="en-US" dirty="0" smtClean="0"/>
              <a:t>K not passed to process</a:t>
            </a:r>
          </a:p>
          <a:p>
            <a:r>
              <a:rPr lang="en-US" dirty="0" smtClean="0"/>
              <a:t>decaying the particle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630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hlinkClick r:id="rId2"/>
              </a:rPr>
              <a:t>http://geant4.web.cern.ch/geant4/support/ReleaseNotes4.10.0.html</a:t>
            </a:r>
            <a:r>
              <a:rPr lang="en-US" sz="2000" dirty="0"/>
              <a:t> </a:t>
            </a:r>
            <a:endParaRPr lang="en-US" sz="2000" dirty="0" smtClean="0"/>
          </a:p>
          <a:p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://geant4.web.cern.ch/geant4/support/ReleaseNotes4.10.1.</a:t>
            </a:r>
            <a:r>
              <a:rPr lang="en-US" sz="2000" dirty="0" smtClean="0">
                <a:hlinkClick r:id="rId3"/>
              </a:rPr>
              <a:t>html</a:t>
            </a:r>
            <a:endParaRPr lang="en-US" sz="2000" dirty="0" smtClean="0"/>
          </a:p>
          <a:p>
            <a:r>
              <a:rPr lang="en-US" sz="2000" dirty="0" smtClean="0"/>
              <a:t>Next week the </a:t>
            </a:r>
            <a:r>
              <a:rPr lang="en-US" sz="2000" dirty="0" err="1" smtClean="0"/>
              <a:t>Geant</a:t>
            </a:r>
            <a:r>
              <a:rPr lang="en-US" sz="2000" dirty="0" smtClean="0"/>
              <a:t> 4 collaboration meeting will be at FNAL. There will be a technical forum next Friday Oct. 2 at 1:30 pm in WH1W.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9/22/15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Hans Wenzel       </a:t>
            </a:r>
            <a:r>
              <a:rPr lang="en-US" b="1" smtClean="0"/>
              <a:t>LArSoft Coordination Meeting</a:t>
            </a:r>
          </a:p>
          <a:p>
            <a:pPr>
              <a:defRPr/>
            </a:pP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A5BF3-77F6-7045-AC96-6D59A562126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41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055" y="3544209"/>
            <a:ext cx="8686800" cy="641739"/>
          </a:xfrm>
        </p:spPr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9/22/15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Hans Wenzel       </a:t>
            </a:r>
            <a:r>
              <a:rPr lang="en-US" b="1" smtClean="0"/>
              <a:t>LArSoft Coordination Meeting</a:t>
            </a:r>
          </a:p>
          <a:p>
            <a:pPr>
              <a:defRPr/>
            </a:pP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A5BF3-77F6-7045-AC96-6D59A562126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218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 outlook (cont.)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BE0A5BF3-77F6-7045-AC96-6D59A562126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190221" y="6515100"/>
            <a:ext cx="1076325" cy="2413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3/4/15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515100"/>
            <a:ext cx="5373688" cy="2413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Hans Wenzel | LArIAT FY15/FY16 Computing Needs</a:t>
            </a:r>
            <a:endParaRPr lang="en-US" b="1" dirty="0"/>
          </a:p>
        </p:txBody>
      </p:sp>
      <p:pic>
        <p:nvPicPr>
          <p:cNvPr id="9" name="Picture 8" descr="totXspernucleon_piminu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233" y="3328387"/>
            <a:ext cx="4182261" cy="2848264"/>
          </a:xfrm>
          <a:prstGeom prst="rect">
            <a:avLst/>
          </a:prstGeom>
        </p:spPr>
      </p:pic>
      <p:pic>
        <p:nvPicPr>
          <p:cNvPr id="10" name="Picture 9" descr="K-0GeV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64" y="1417637"/>
            <a:ext cx="4673847" cy="3653039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 flipH="1">
            <a:off x="1253837" y="2078182"/>
            <a:ext cx="6458527" cy="10621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9189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5B3CDDC76B3D4D999AC271E5D33DC3" ma:contentTypeVersion="1" ma:contentTypeDescription="Create a new document." ma:contentTypeScope="" ma:versionID="17b22ebe27154dc077169e7e3e93000e">
  <xsd:schema xmlns:xsd="http://www.w3.org/2001/XMLSchema" xmlns:xs="http://www.w3.org/2001/XMLSchema" xmlns:p="http://schemas.microsoft.com/office/2006/metadata/properties" xmlns:ns2="b2a470d6-0deb-4550-8ae0-d7ea8881e2b6" xmlns:ns3="a678d157-5b47-4146-acdd-042c1eac7773" targetNamespace="http://schemas.microsoft.com/office/2006/metadata/properties" ma:root="true" ma:fieldsID="07cd39dfcad779902611290e0bd6bc0a" ns2:_="" ns3:_="">
    <xsd:import namespace="b2a470d6-0deb-4550-8ae0-d7ea8881e2b6"/>
    <xsd:import namespace="a678d157-5b47-4146-acdd-042c1eac7773"/>
    <xsd:element name="properties">
      <xsd:complexType>
        <xsd:sequence>
          <xsd:element name="documentManagement">
            <xsd:complexType>
              <xsd:all>
                <xsd:element ref="ns2:Document_x0020_Type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470d6-0deb-4550-8ae0-d7ea8881e2b6" elementFormDefault="qualified">
    <xsd:import namespace="http://schemas.microsoft.com/office/2006/documentManagement/types"/>
    <xsd:import namespace="http://schemas.microsoft.com/office/infopath/2007/PartnerControls"/>
    <xsd:element name="Document_x0020_Type" ma:index="8" ma:displayName="Document Type" ma:description="Field to indicate the type of document this document is such as Project Charter, Project Schedule, Meeting Minutes, Meeting Agenda, etc." ma:format="Dropdown" ma:internalName="Document_x0020_Type">
      <xsd:simpleType>
        <xsd:restriction base="dms:Choice">
          <xsd:enumeration value="Action Item List"/>
          <xsd:enumeration value="Change Request Log"/>
          <xsd:enumeration value="Communications Plan"/>
          <xsd:enumeration value="Decision Log"/>
          <xsd:enumeration value="Design Document"/>
          <xsd:enumeration value="Issues Log"/>
          <xsd:enumeration value="Lesson Learned"/>
          <xsd:enumeration value="Management and Organization Structure"/>
          <xsd:enumeration value="Meeting Minutes"/>
          <xsd:enumeration value="Project Acceptance Criteria"/>
          <xsd:enumeration value="Project Charter"/>
          <xsd:enumeration value="Project Cost Estimate"/>
          <xsd:enumeration value="Project Management Workbook"/>
          <xsd:enumeration value="Project Summary"/>
          <xsd:enumeration value="Requirements Document"/>
          <xsd:enumeration value="Risk Register"/>
          <xsd:enumeration value="Schedule"/>
          <xsd:enumeration value="Security Management Plan"/>
          <xsd:enumeration value="Technical Document"/>
          <xsd:enumeration value="Weekly Status Reports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78d157-5b47-4146-acdd-042c1eac7773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_x0020_Type xmlns="b2a470d6-0deb-4550-8ae0-d7ea8881e2b6">Technical Document</Document_x0020_Type>
  </documentManagement>
</p:properties>
</file>

<file path=customXml/itemProps1.xml><?xml version="1.0" encoding="utf-8"?>
<ds:datastoreItem xmlns:ds="http://schemas.openxmlformats.org/officeDocument/2006/customXml" ds:itemID="{8E0A6BFA-2A6D-49D1-9EDE-1C0D8FD08DDE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A96A5EC0-A2B9-40D2-9948-407AE7C6B5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470d6-0deb-4550-8ae0-d7ea8881e2b6"/>
    <ds:schemaRef ds:uri="a678d157-5b47-4146-acdd-042c1eac77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343F986-679F-464C-93DE-175FD89EA63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0A33BC8-B7AB-4569-8CE1-7EAD8155313B}">
  <ds:schemaRefs>
    <ds:schemaRef ds:uri="http://schemas.microsoft.com/office/2006/metadata/properties"/>
    <ds:schemaRef ds:uri="http://schemas.microsoft.com/office/infopath/2007/PartnerControls"/>
    <ds:schemaRef ds:uri="b2a470d6-0deb-4550-8ae0-d7ea8881e2b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FNAL_TemplateMac_060514.pot</Template>
  <TotalTime>6773</TotalTime>
  <Words>350</Words>
  <Application>Microsoft Macintosh PowerPoint</Application>
  <PresentationFormat>On-screen Show (4:3)</PresentationFormat>
  <Paragraphs>62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FNAL_TemplateMac_060514</vt:lpstr>
      <vt:lpstr>Why you should upgrade to Geant4.10.1.p02</vt:lpstr>
      <vt:lpstr>Outline</vt:lpstr>
      <vt:lpstr>About Geant 4.10.1.p02</vt:lpstr>
      <vt:lpstr>e.g. Science outlook for LArIAT as example for IF exp.</vt:lpstr>
      <vt:lpstr>Changes affecting physics of interest (previous slide) for LArIAT </vt:lpstr>
      <vt:lpstr>Charged Kaon response </vt:lpstr>
      <vt:lpstr>More info:</vt:lpstr>
      <vt:lpstr>Backup</vt:lpstr>
      <vt:lpstr>Science outlook (cont.)</vt:lpstr>
      <vt:lpstr>Smooth ride from here on!</vt:lpstr>
    </vt:vector>
  </TitlesOfParts>
  <Company>Sandbox Studio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Hans Wenzel</cp:lastModifiedBy>
  <cp:revision>248</cp:revision>
  <cp:lastPrinted>2014-01-20T19:40:21Z</cp:lastPrinted>
  <dcterms:created xsi:type="dcterms:W3CDTF">2014-01-03T20:18:13Z</dcterms:created>
  <dcterms:modified xsi:type="dcterms:W3CDTF">2015-09-22T16:24:52Z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0x0101009F5B3CDDC76B3D4D999AC271E5D33DC3</vt:lpwstr>
  </property>
</Properties>
</file>