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6"/>
  </p:notesMasterIdLst>
  <p:handoutMasterIdLst>
    <p:handoutMasterId r:id="rId7"/>
  </p:handoutMasterIdLst>
  <p:sldIdLst>
    <p:sldId id="268" r:id="rId3"/>
    <p:sldId id="269" r:id="rId4"/>
    <p:sldId id="274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C23"/>
    <a:srgbClr val="3C5A77"/>
    <a:srgbClr val="BC5F2B"/>
    <a:srgbClr val="32547A"/>
    <a:srgbClr val="B8561A"/>
    <a:srgbClr val="B65A1F"/>
    <a:srgbClr val="5680AB"/>
    <a:srgbClr val="7A7A7A"/>
    <a:srgbClr val="6FA8E1"/>
    <a:srgbClr val="CB5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0" autoAdjust="0"/>
    <p:restoredTop sz="99029" autoAdjust="0"/>
  </p:normalViewPr>
  <p:slideViewPr>
    <p:cSldViewPr snapToGrid="0" snapToObjects="1">
      <p:cViewPr>
        <p:scale>
          <a:sx n="68" d="100"/>
          <a:sy n="68" d="100"/>
        </p:scale>
        <p:origin x="-736" y="-360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9/27/15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9/27/15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54029" y="1207770"/>
            <a:ext cx="4008434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678366" y="1207770"/>
            <a:ext cx="4008434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54029" y="1207770"/>
            <a:ext cx="4008434" cy="3934143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78366" y="1207770"/>
            <a:ext cx="4008434" cy="3934143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46022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485298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454029" y="1207770"/>
            <a:ext cx="3022596" cy="3730289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2418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29596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BC5F2B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theme" Target="../theme/theme2.xml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UNElogoFINAL5.6.15_type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243" y="212150"/>
            <a:ext cx="3598105" cy="214097"/>
          </a:xfrm>
          <a:prstGeom prst="rect">
            <a:avLst/>
          </a:prstGeom>
        </p:spPr>
      </p:pic>
      <p:pic>
        <p:nvPicPr>
          <p:cNvPr id="5" name="Picture 4" descr="DUNElogoFINAL5.6.15_noType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733" y="5974039"/>
            <a:ext cx="1370067" cy="5573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DUNElogoFINAL5.6.15_noType-01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008" y="6499785"/>
            <a:ext cx="541970" cy="2204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Edwardian Script ITC"/>
              </a:rPr>
              <a:t>Near Detector</a:t>
            </a:r>
            <a:endParaRPr lang="en-US" dirty="0">
              <a:latin typeface="+mj-lt"/>
              <a:cs typeface="Edwardian Script ITC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i="1" dirty="0" smtClean="0">
                <a:latin typeface="Cambria"/>
                <a:cs typeface="Cambria"/>
              </a:rPr>
              <a:t>Sanjib R. Mishra</a:t>
            </a:r>
            <a:endParaRPr lang="en-US" i="1" dirty="0" smtClean="0">
              <a:latin typeface="Cambria"/>
              <a:cs typeface="Cambria"/>
            </a:endParaRPr>
          </a:p>
          <a:p>
            <a:r>
              <a:rPr lang="en-US" i="1" dirty="0" smtClean="0">
                <a:latin typeface="Cambria"/>
                <a:cs typeface="Cambria"/>
              </a:rPr>
              <a:t>Project </a:t>
            </a:r>
            <a:r>
              <a:rPr lang="en-US" i="1" dirty="0" smtClean="0">
                <a:latin typeface="Cambria"/>
                <a:cs typeface="Cambria"/>
              </a:rPr>
              <a:t>Management </a:t>
            </a:r>
          </a:p>
          <a:p>
            <a:r>
              <a:rPr lang="en-US" i="1" dirty="0" smtClean="0">
                <a:latin typeface="Cambria"/>
                <a:cs typeface="Cambria"/>
              </a:rPr>
              <a:t>28.Sept.2015</a:t>
            </a:r>
            <a:endParaRPr lang="en-US" i="1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9579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i="1" dirty="0" smtClean="0">
                <a:latin typeface="Cambria"/>
                <a:cs typeface="Cambria"/>
              </a:rPr>
              <a:t>Status</a:t>
            </a:r>
            <a:endParaRPr lang="en-US" sz="2400" i="1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7200" y="1238250"/>
            <a:ext cx="8232771" cy="5550614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schemeClr val="tx1"/>
                </a:solidFill>
              </a:rPr>
              <a:t>ND leadership positions getting in place</a:t>
            </a:r>
          </a:p>
          <a:p>
            <a:pPr lvl="2"/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Convener for the ND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LAr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 Option</a:t>
            </a:r>
          </a:p>
          <a:p>
            <a:pPr lvl="2"/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Convener(s) for the High-Pressure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Ar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-Gas (HP-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ArGas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) Option</a:t>
            </a:r>
          </a:p>
          <a:p>
            <a:pPr lvl="2"/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Beam-ND liaison person </a:t>
            </a:r>
            <a:endParaRPr lang="en-US" sz="2200" dirty="0">
              <a:solidFill>
                <a:srgbClr val="0000FF"/>
              </a:solidFill>
              <a:latin typeface="Cambria"/>
              <a:cs typeface="Cambria"/>
            </a:endParaRPr>
          </a:p>
          <a:p>
            <a:pPr lvl="1" indent="0">
              <a:buNone/>
            </a:pPr>
            <a:endParaRPr lang="en-US" dirty="0"/>
          </a:p>
          <a:p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ontacted several institution (</a:t>
            </a:r>
            <a:r>
              <a:rPr lang="en-US" sz="2400" dirty="0" smtClean="0">
                <a:solidFill>
                  <a:srgbClr val="0000FF"/>
                </a:solidFill>
              </a:rPr>
              <a:t>US, UK, India 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pPr lvl="1" indent="0">
              <a:buNone/>
            </a:pPr>
            <a:r>
              <a:rPr lang="en-US" dirty="0" smtClean="0"/>
              <a:t>    * </a:t>
            </a:r>
            <a:r>
              <a:rPr lang="en-US" dirty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nterest but no firm commitments</a:t>
            </a:r>
          </a:p>
          <a:p>
            <a:pPr lvl="1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lvl="0"/>
            <a:r>
              <a:rPr lang="en-US" sz="2400" dirty="0" smtClean="0">
                <a:solidFill>
                  <a:schemeClr val="tx1"/>
                </a:solidFill>
                <a:latin typeface="Cambria"/>
                <a:cs typeface="Cambria"/>
              </a:rPr>
              <a:t>Concurrence</a:t>
            </a:r>
            <a:r>
              <a:rPr lang="en-US" sz="2400" dirty="0">
                <a:solidFill>
                  <a:schemeClr val="tx1"/>
                </a:solidFill>
                <a:latin typeface="Cambria"/>
                <a:cs typeface="Cambria"/>
              </a:rPr>
              <a:t>/convergence on the what/how ND-TF  </a:t>
            </a:r>
          </a:p>
          <a:p>
            <a:pPr marL="0" lvl="0" indent="0">
              <a:buNone/>
            </a:pPr>
            <a:r>
              <a:rPr lang="en-US" sz="2400" dirty="0">
                <a:latin typeface="Cambria"/>
                <a:cs typeface="Cambria"/>
              </a:rPr>
              <a:t>      </a:t>
            </a:r>
            <a:r>
              <a:rPr lang="en-US" sz="2400" dirty="0">
                <a:solidFill>
                  <a:srgbClr val="0000FF"/>
                </a:solidFill>
                <a:latin typeface="Cambria"/>
                <a:cs typeface="Cambria"/>
              </a:rPr>
              <a:t>    - </a:t>
            </a:r>
            <a:r>
              <a:rPr lang="en-US" dirty="0">
                <a:solidFill>
                  <a:srgbClr val="0000FF"/>
                </a:solidFill>
                <a:latin typeface="Cambria"/>
                <a:cs typeface="Cambria"/>
              </a:rPr>
              <a:t>Meeting with Phys. conveners &amp; TF </a:t>
            </a:r>
            <a:r>
              <a:rPr lang="en-US" dirty="0" smtClean="0">
                <a:solidFill>
                  <a:srgbClr val="0000FF"/>
                </a:solidFill>
                <a:latin typeface="Cambria"/>
                <a:cs typeface="Cambria"/>
              </a:rPr>
              <a:t>members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35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i="1" dirty="0" smtClean="0">
                <a:latin typeface="Cambria"/>
                <a:cs typeface="Cambria"/>
              </a:rPr>
              <a:t>Issues/Concerns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199" y="1093706"/>
            <a:ext cx="8469697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*</a:t>
            </a:r>
            <a:r>
              <a:rPr lang="en-US" sz="2400" dirty="0" smtClean="0">
                <a:latin typeface="Cambria"/>
                <a:cs typeface="Cambria"/>
              </a:rPr>
              <a:t>Support for the DUNE-ND work </a:t>
            </a:r>
            <a:endParaRPr lang="en-US" sz="2400" dirty="0">
              <a:latin typeface="Cambria"/>
              <a:cs typeface="Cambria"/>
            </a:endParaRPr>
          </a:p>
          <a:p>
            <a:pPr lvl="0"/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         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*Expressed by US colleagues (including Carolina)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*</a:t>
            </a:r>
            <a:r>
              <a:rPr lang="en-US" sz="2400" dirty="0">
                <a:latin typeface="Cambria"/>
                <a:cs typeface="Cambria"/>
              </a:rPr>
              <a:t>C</a:t>
            </a:r>
            <a:r>
              <a:rPr lang="en-US" sz="2400" dirty="0" smtClean="0">
                <a:latin typeface="Cambria"/>
                <a:cs typeface="Cambria"/>
              </a:rPr>
              <a:t>ommunication with the Indian Groups/DAE </a:t>
            </a:r>
          </a:p>
          <a:p>
            <a:pPr lvl="0"/>
            <a:r>
              <a:rPr lang="en-US" sz="24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ambria"/>
                <a:cs typeface="Cambria"/>
              </a:rPr>
              <a:t>         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*Markedly less after Director’s Rev (CD1) </a:t>
            </a:r>
          </a:p>
          <a:p>
            <a:pPr lvl="0"/>
            <a:r>
              <a:rPr lang="en-US" sz="22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          *Indian groups are planning a meeting in late-Oct/early-Nov</a:t>
            </a:r>
          </a:p>
          <a:p>
            <a:pPr lvl="0"/>
            <a:r>
              <a:rPr lang="en-US" sz="220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          *Need to break the impasse </a:t>
            </a:r>
            <a:endParaRPr lang="en-US" sz="2200" dirty="0">
              <a:solidFill>
                <a:srgbClr val="0000FF"/>
              </a:solidFill>
              <a:latin typeface="Cambria"/>
              <a:cs typeface="Cambria"/>
            </a:endParaRPr>
          </a:p>
          <a:p>
            <a:pPr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91222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Template.potx</Template>
  <TotalTime>916</TotalTime>
  <Words>151</Words>
  <Application>Microsoft Macintosh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Dune Template</vt:lpstr>
      <vt:lpstr>LBNF Content-Footer Theme</vt:lpstr>
      <vt:lpstr>Near Detector</vt:lpstr>
      <vt:lpstr>Status</vt:lpstr>
      <vt:lpstr>Issues/Concerns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Sanjib R. Mishra</cp:lastModifiedBy>
  <cp:revision>92</cp:revision>
  <dcterms:created xsi:type="dcterms:W3CDTF">2015-04-30T14:29:22Z</dcterms:created>
  <dcterms:modified xsi:type="dcterms:W3CDTF">2015-09-28T01:10:11Z</dcterms:modified>
</cp:coreProperties>
</file>