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7892-7911-D84A-BB90-105F913F2B0B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F6C-AA88-8A46-A02C-79BBD92E7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8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7892-7911-D84A-BB90-105F913F2B0B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F6C-AA88-8A46-A02C-79BBD92E7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7892-7911-D84A-BB90-105F913F2B0B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F6C-AA88-8A46-A02C-79BBD92E7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9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7892-7911-D84A-BB90-105F913F2B0B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F6C-AA88-8A46-A02C-79BBD92E7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7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7892-7911-D84A-BB90-105F913F2B0B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F6C-AA88-8A46-A02C-79BBD92E7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0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7892-7911-D84A-BB90-105F913F2B0B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F6C-AA88-8A46-A02C-79BBD92E7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2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7892-7911-D84A-BB90-105F913F2B0B}" type="datetimeFigureOut">
              <a:rPr lang="en-US" smtClean="0"/>
              <a:t>9/30/15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F6C-AA88-8A46-A02C-79BBD92E7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5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7892-7911-D84A-BB90-105F913F2B0B}" type="datetimeFigureOut">
              <a:rPr lang="en-US" smtClean="0"/>
              <a:t>9/30/15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F6C-AA88-8A46-A02C-79BBD92E7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2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7892-7911-D84A-BB90-105F913F2B0B}" type="datetimeFigureOut">
              <a:rPr lang="en-US" smtClean="0"/>
              <a:t>9/30/15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F6C-AA88-8A46-A02C-79BBD92E7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8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7892-7911-D84A-BB90-105F913F2B0B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F6C-AA88-8A46-A02C-79BBD92E7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0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7892-7911-D84A-BB90-105F913F2B0B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DF6C-AA88-8A46-A02C-79BBD92E7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6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27892-7911-D84A-BB90-105F913F2B0B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1DF6C-AA88-8A46-A02C-79BBD92E7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1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5406"/>
            <a:ext cx="8229600" cy="1143000"/>
          </a:xfrm>
        </p:spPr>
        <p:txBody>
          <a:bodyPr/>
          <a:lstStyle/>
          <a:p>
            <a:r>
              <a:rPr lang="en-US" dirty="0" smtClean="0"/>
              <a:t>SSU Training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993380"/>
            <a:ext cx="8597900" cy="585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812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98"/>
            <a:ext cx="8229600" cy="1143000"/>
          </a:xfrm>
        </p:spPr>
        <p:txBody>
          <a:bodyPr/>
          <a:lstStyle/>
          <a:p>
            <a:r>
              <a:rPr lang="en-US" dirty="0" smtClean="0"/>
              <a:t>SSD Training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993380"/>
            <a:ext cx="8597900" cy="585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514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SSU Training</vt:lpstr>
      <vt:lpstr>SSD Training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SSU Training</dc:title>
  <dc:creator>Mark Palmer</dc:creator>
  <cp:lastModifiedBy>Mark Palmer</cp:lastModifiedBy>
  <cp:revision>1</cp:revision>
  <dcterms:created xsi:type="dcterms:W3CDTF">2015-09-30T16:30:44Z</dcterms:created>
  <dcterms:modified xsi:type="dcterms:W3CDTF">2015-09-30T16:32:56Z</dcterms:modified>
</cp:coreProperties>
</file>