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6688-361A-7848-98BF-AE59CFC63487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63C2-4ACE-F04B-9DE4-B447CD20A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80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6688-361A-7848-98BF-AE59CFC63487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63C2-4ACE-F04B-9DE4-B447CD20A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3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6688-361A-7848-98BF-AE59CFC63487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63C2-4ACE-F04B-9DE4-B447CD20A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61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6688-361A-7848-98BF-AE59CFC63487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63C2-4ACE-F04B-9DE4-B447CD20A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6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6688-361A-7848-98BF-AE59CFC63487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63C2-4ACE-F04B-9DE4-B447CD20A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95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6688-361A-7848-98BF-AE59CFC63487}" type="datetimeFigureOut">
              <a:rPr lang="en-US" smtClean="0"/>
              <a:t>10/1/15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63C2-4ACE-F04B-9DE4-B447CD20A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9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6688-361A-7848-98BF-AE59CFC63487}" type="datetimeFigureOut">
              <a:rPr lang="en-US" smtClean="0"/>
              <a:t>10/1/15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63C2-4ACE-F04B-9DE4-B447CD20A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46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6688-361A-7848-98BF-AE59CFC63487}" type="datetimeFigureOut">
              <a:rPr lang="en-US" smtClean="0"/>
              <a:t>10/1/15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63C2-4ACE-F04B-9DE4-B447CD20A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30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6688-361A-7848-98BF-AE59CFC63487}" type="datetimeFigureOut">
              <a:rPr lang="en-US" smtClean="0"/>
              <a:t>10/1/15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63C2-4ACE-F04B-9DE4-B447CD20A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7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6688-361A-7848-98BF-AE59CFC63487}" type="datetimeFigureOut">
              <a:rPr lang="en-US" smtClean="0"/>
              <a:t>10/1/15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63C2-4ACE-F04B-9DE4-B447CD20A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6688-361A-7848-98BF-AE59CFC63487}" type="datetimeFigureOut">
              <a:rPr lang="en-US" smtClean="0"/>
              <a:t>10/1/15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63C2-4ACE-F04B-9DE4-B447CD20A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4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F6688-361A-7848-98BF-AE59CFC63487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863C2-4ACE-F04B-9DE4-B447CD20A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2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504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 Characterization of SSD Internal Diode Packs – September 23, 2015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13466"/>
            <a:ext cx="9144000" cy="555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921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AC Characterization of SSD Internal Diode Packs – September 23, 2015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 Characterization of SSD Internal Diode Packs – September 23, 2015</dc:title>
  <dc:creator>Mark Palmer</dc:creator>
  <cp:lastModifiedBy>Mark Palmer</cp:lastModifiedBy>
  <cp:revision>1</cp:revision>
  <dcterms:created xsi:type="dcterms:W3CDTF">2015-10-01T15:43:05Z</dcterms:created>
  <dcterms:modified xsi:type="dcterms:W3CDTF">2015-10-01T15:46:49Z</dcterms:modified>
</cp:coreProperties>
</file>