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73" r:id="rId2"/>
    <p:sldId id="266" r:id="rId3"/>
    <p:sldId id="307" r:id="rId4"/>
    <p:sldId id="277" r:id="rId5"/>
    <p:sldId id="306" r:id="rId6"/>
    <p:sldId id="279" r:id="rId7"/>
    <p:sldId id="278" r:id="rId8"/>
    <p:sldId id="281" r:id="rId9"/>
    <p:sldId id="308" r:id="rId10"/>
    <p:sldId id="270" r:id="rId11"/>
    <p:sldId id="282" r:id="rId12"/>
  </p:sldIdLst>
  <p:sldSz cx="9144000" cy="6858000" type="screen4x3"/>
  <p:notesSz cx="7010400" cy="9396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402" autoAdjust="0"/>
    <p:restoredTop sz="94698" autoAdjust="0"/>
  </p:normalViewPr>
  <p:slideViewPr>
    <p:cSldViewPr snapToGrid="0" snapToObjects="1">
      <p:cViewPr>
        <p:scale>
          <a:sx n="110" d="100"/>
          <a:sy n="110" d="100"/>
        </p:scale>
        <p:origin x="821" y="101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B5A1E-6CE7-4E31-9FB2-749E63AB487F}" type="doc">
      <dgm:prSet loTypeId="urn:microsoft.com/office/officeart/2005/8/layout/bProcess4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44094E3F-C58E-4241-B828-722D73AA7B10}">
      <dgm:prSet phldrT="[Text]" custT="1"/>
      <dgm:spPr/>
      <dgm:t>
        <a:bodyPr/>
        <a:lstStyle/>
        <a:p>
          <a:r>
            <a:rPr lang="en-US" sz="1200" b="1" i="0" baseline="0" dirty="0" smtClean="0"/>
            <a:t>Inventory Receipt Visual Inspection</a:t>
          </a:r>
          <a:endParaRPr lang="en-US" sz="1200" b="1" i="0" baseline="0" dirty="0"/>
        </a:p>
      </dgm:t>
    </dgm:pt>
    <dgm:pt modelId="{7828F2A5-C2F3-4EC0-9FF6-5D0C6BAD51E1}" type="parTrans" cxnId="{8DC0802A-61AA-4BEA-B0E5-A65BE6552192}">
      <dgm:prSet/>
      <dgm:spPr/>
      <dgm:t>
        <a:bodyPr/>
        <a:lstStyle/>
        <a:p>
          <a:endParaRPr lang="en-US"/>
        </a:p>
      </dgm:t>
    </dgm:pt>
    <dgm:pt modelId="{33393DD9-BA3D-4DC9-B024-FEA3F303FC43}" type="sibTrans" cxnId="{8DC0802A-61AA-4BEA-B0E5-A65BE6552192}">
      <dgm:prSet/>
      <dgm:spPr/>
      <dgm:t>
        <a:bodyPr/>
        <a:lstStyle/>
        <a:p>
          <a:endParaRPr lang="en-US"/>
        </a:p>
      </dgm:t>
    </dgm:pt>
    <dgm:pt modelId="{857DD4A6-5D54-4E12-908C-C64C75A582CF}">
      <dgm:prSet phldrT="[Text]" custT="1"/>
      <dgm:spPr/>
      <dgm:t>
        <a:bodyPr/>
        <a:lstStyle/>
        <a:p>
          <a:r>
            <a:rPr lang="en-US" sz="1200" b="1" dirty="0" smtClean="0"/>
            <a:t>Heat Treatment 10 hours at 600C</a:t>
          </a:r>
          <a:endParaRPr lang="en-US" sz="1200" b="1" dirty="0"/>
        </a:p>
      </dgm:t>
    </dgm:pt>
    <dgm:pt modelId="{13245861-A2C1-459F-BFC1-06019949D568}" type="parTrans" cxnId="{5BBF2E36-5FFE-4DAC-8A43-C0D5967A1A31}">
      <dgm:prSet/>
      <dgm:spPr/>
      <dgm:t>
        <a:bodyPr/>
        <a:lstStyle/>
        <a:p>
          <a:endParaRPr lang="en-US"/>
        </a:p>
      </dgm:t>
    </dgm:pt>
    <dgm:pt modelId="{249C5153-DC59-48F6-872E-6625A453B8AD}" type="sibTrans" cxnId="{5BBF2E36-5FFE-4DAC-8A43-C0D5967A1A31}">
      <dgm:prSet/>
      <dgm:spPr/>
      <dgm:t>
        <a:bodyPr/>
        <a:lstStyle/>
        <a:p>
          <a:endParaRPr lang="en-US"/>
        </a:p>
      </dgm:t>
    </dgm:pt>
    <dgm:pt modelId="{F9CBEAAC-7F40-4C1C-B0E1-89B9492279CF}">
      <dgm:prSet phldrT="[Text]" custT="1"/>
      <dgm:spPr/>
      <dgm:t>
        <a:bodyPr/>
        <a:lstStyle/>
        <a:p>
          <a:r>
            <a:rPr lang="en-US" sz="1200" b="1" dirty="0" err="1" smtClean="0"/>
            <a:t>Electropolish</a:t>
          </a:r>
          <a:endParaRPr lang="en-US" sz="1200" b="1" dirty="0" smtClean="0"/>
        </a:p>
        <a:p>
          <a:r>
            <a:rPr lang="en-US" sz="1200" b="1" dirty="0" smtClean="0"/>
            <a:t>30 microns at 20C</a:t>
          </a:r>
          <a:endParaRPr lang="en-US" sz="1200" b="1" dirty="0"/>
        </a:p>
      </dgm:t>
    </dgm:pt>
    <dgm:pt modelId="{0B177154-697F-41F8-81E5-6E2A90F681C1}" type="parTrans" cxnId="{57F2E36B-ADB0-4A8C-B190-4B93FFDA719E}">
      <dgm:prSet/>
      <dgm:spPr/>
      <dgm:t>
        <a:bodyPr/>
        <a:lstStyle/>
        <a:p>
          <a:endParaRPr lang="en-US"/>
        </a:p>
      </dgm:t>
    </dgm:pt>
    <dgm:pt modelId="{150E441A-622C-4EB3-9C39-8DBB9BF5F567}" type="sibTrans" cxnId="{57F2E36B-ADB0-4A8C-B190-4B93FFDA719E}">
      <dgm:prSet/>
      <dgm:spPr/>
      <dgm:t>
        <a:bodyPr/>
        <a:lstStyle/>
        <a:p>
          <a:endParaRPr lang="en-US"/>
        </a:p>
      </dgm:t>
    </dgm:pt>
    <dgm:pt modelId="{FD73D44C-E6D4-47F4-8DB9-D8BF25A165FC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200" b="1" dirty="0" smtClean="0"/>
            <a:t>Ultrasonic Clean</a:t>
          </a:r>
        </a:p>
        <a:p>
          <a:pPr>
            <a:spcAft>
              <a:spcPts val="0"/>
            </a:spcAft>
          </a:pPr>
          <a:r>
            <a:rPr lang="en-US" sz="1200" b="1" dirty="0" smtClean="0"/>
            <a:t>1 hour at 120F</a:t>
          </a:r>
        </a:p>
        <a:p>
          <a:pPr>
            <a:spcAft>
              <a:spcPts val="0"/>
            </a:spcAft>
          </a:pPr>
          <a:r>
            <a:rPr lang="en-US" sz="1200" b="1" dirty="0" err="1" smtClean="0"/>
            <a:t>DI+Liquinox</a:t>
          </a:r>
          <a:endParaRPr lang="en-US" sz="1200" b="1" dirty="0"/>
        </a:p>
      </dgm:t>
    </dgm:pt>
    <dgm:pt modelId="{71C2473B-D344-4140-B93D-FDCB09AA715C}" type="parTrans" cxnId="{D49456C9-258A-42A7-A52E-3E114F5FB1A3}">
      <dgm:prSet/>
      <dgm:spPr/>
      <dgm:t>
        <a:bodyPr/>
        <a:lstStyle/>
        <a:p>
          <a:endParaRPr lang="en-US"/>
        </a:p>
      </dgm:t>
    </dgm:pt>
    <dgm:pt modelId="{3CBEFAD5-59C0-4F96-9FBF-C7971E96BBA2}" type="sibTrans" cxnId="{D49456C9-258A-42A7-A52E-3E114F5FB1A3}">
      <dgm:prSet/>
      <dgm:spPr/>
      <dgm:t>
        <a:bodyPr/>
        <a:lstStyle/>
        <a:p>
          <a:endParaRPr lang="en-US"/>
        </a:p>
      </dgm:t>
    </dgm:pt>
    <dgm:pt modelId="{71FEA243-2596-42AC-9641-87D1E3DBB085}">
      <dgm:prSet phldrT="[Text]" custT="1"/>
      <dgm:spPr/>
      <dgm:t>
        <a:bodyPr/>
        <a:lstStyle/>
        <a:p>
          <a:r>
            <a:rPr lang="en-US" sz="1200" b="1" dirty="0" smtClean="0"/>
            <a:t>RF Tune</a:t>
          </a:r>
          <a:endParaRPr lang="en-US" sz="1200" b="1" dirty="0"/>
        </a:p>
      </dgm:t>
    </dgm:pt>
    <dgm:pt modelId="{47D2A8A8-68A8-4B9F-8077-8F1FD8CA0883}" type="parTrans" cxnId="{F11442AD-49E3-4AC9-9039-4A08771021C5}">
      <dgm:prSet/>
      <dgm:spPr/>
      <dgm:t>
        <a:bodyPr/>
        <a:lstStyle/>
        <a:p>
          <a:endParaRPr lang="en-US"/>
        </a:p>
      </dgm:t>
    </dgm:pt>
    <dgm:pt modelId="{88D1046C-F291-4D0A-A922-65344966C6C0}" type="sibTrans" cxnId="{F11442AD-49E3-4AC9-9039-4A08771021C5}">
      <dgm:prSet/>
      <dgm:spPr/>
      <dgm:t>
        <a:bodyPr/>
        <a:lstStyle/>
        <a:p>
          <a:endParaRPr lang="en-US"/>
        </a:p>
      </dgm:t>
    </dgm:pt>
    <dgm:pt modelId="{03087655-2EA4-4B2C-9E55-E3E6E3B33F35}">
      <dgm:prSet phldrT="[Text]" custT="1"/>
      <dgm:spPr/>
      <dgm:t>
        <a:bodyPr/>
        <a:lstStyle/>
        <a:p>
          <a:r>
            <a:rPr lang="en-US" sz="1200" b="1" dirty="0" smtClean="0"/>
            <a:t>Dimensional  Check and Correction</a:t>
          </a:r>
          <a:endParaRPr lang="en-US" sz="1200" b="1" dirty="0"/>
        </a:p>
      </dgm:t>
    </dgm:pt>
    <dgm:pt modelId="{F271478D-FEA0-4378-80E8-CF8897D3F4DF}" type="parTrans" cxnId="{06236338-3BFA-49BD-83A0-29AB85818296}">
      <dgm:prSet/>
      <dgm:spPr/>
      <dgm:t>
        <a:bodyPr/>
        <a:lstStyle/>
        <a:p>
          <a:endParaRPr lang="en-US"/>
        </a:p>
      </dgm:t>
    </dgm:pt>
    <dgm:pt modelId="{2E0AFAC6-0CD4-4511-AF10-88F9291B8679}" type="sibTrans" cxnId="{06236338-3BFA-49BD-83A0-29AB85818296}">
      <dgm:prSet/>
      <dgm:spPr/>
      <dgm:t>
        <a:bodyPr/>
        <a:lstStyle/>
        <a:p>
          <a:endParaRPr lang="en-US"/>
        </a:p>
      </dgm:t>
    </dgm:pt>
    <dgm:pt modelId="{B15FE7E4-2326-495A-887A-1F2CFC542771}">
      <dgm:prSet phldrT="[Text]" custT="1"/>
      <dgm:spPr/>
      <dgm:t>
        <a:bodyPr/>
        <a:lstStyle/>
        <a:p>
          <a:r>
            <a:rPr lang="en-US" sz="1200" b="1" dirty="0" smtClean="0"/>
            <a:t>Helium Vessel Welding</a:t>
          </a:r>
          <a:endParaRPr lang="en-US" sz="1200" b="1" dirty="0"/>
        </a:p>
      </dgm:t>
    </dgm:pt>
    <dgm:pt modelId="{083954F0-F14C-49B5-AA85-0181E31B5D7C}" type="parTrans" cxnId="{64CCC0EF-F7D3-45DE-B3E0-2D851C2947C7}">
      <dgm:prSet/>
      <dgm:spPr/>
      <dgm:t>
        <a:bodyPr/>
        <a:lstStyle/>
        <a:p>
          <a:endParaRPr lang="en-US"/>
        </a:p>
      </dgm:t>
    </dgm:pt>
    <dgm:pt modelId="{EE7B28C3-A867-4E97-A3CC-9DFEECCEEA84}" type="sibTrans" cxnId="{64CCC0EF-F7D3-45DE-B3E0-2D851C2947C7}">
      <dgm:prSet/>
      <dgm:spPr/>
      <dgm:t>
        <a:bodyPr/>
        <a:lstStyle/>
        <a:p>
          <a:endParaRPr lang="en-US"/>
        </a:p>
      </dgm:t>
    </dgm:pt>
    <dgm:pt modelId="{88E58C6C-20E1-4C67-ACE9-F65B70F38150}">
      <dgm:prSet phldrT="[Text]" custT="1"/>
      <dgm:spPr/>
      <dgm:t>
        <a:bodyPr/>
        <a:lstStyle/>
        <a:p>
          <a:r>
            <a:rPr lang="en-US" sz="1200" b="1" dirty="0" smtClean="0"/>
            <a:t>Measure RF Properties</a:t>
          </a:r>
          <a:endParaRPr lang="en-US" sz="1200" b="1" dirty="0"/>
        </a:p>
      </dgm:t>
    </dgm:pt>
    <dgm:pt modelId="{6BE71629-50B7-4DEC-B1EE-FB63112D3527}" type="parTrans" cxnId="{971975B9-BA85-40E0-BA94-978D9A09425B}">
      <dgm:prSet/>
      <dgm:spPr/>
      <dgm:t>
        <a:bodyPr/>
        <a:lstStyle/>
        <a:p>
          <a:endParaRPr lang="en-US"/>
        </a:p>
      </dgm:t>
    </dgm:pt>
    <dgm:pt modelId="{EFBB2ED2-BA7C-4AD0-95F0-5716CEE7DE01}" type="sibTrans" cxnId="{971975B9-BA85-40E0-BA94-978D9A09425B}">
      <dgm:prSet/>
      <dgm:spPr/>
      <dgm:t>
        <a:bodyPr/>
        <a:lstStyle/>
        <a:p>
          <a:endParaRPr lang="en-US"/>
        </a:p>
      </dgm:t>
    </dgm:pt>
    <dgm:pt modelId="{DD693E99-53F9-4408-8F57-92B00F157667}">
      <dgm:prSet phldrT="[Text]" custT="1"/>
      <dgm:spPr/>
      <dgm:t>
        <a:bodyPr/>
        <a:lstStyle/>
        <a:p>
          <a:r>
            <a:rPr lang="en-US" sz="1200" b="1" dirty="0" smtClean="0"/>
            <a:t>Dimensional Receipt Inspection via CMM</a:t>
          </a:r>
          <a:endParaRPr lang="en-US" sz="1200" b="1" dirty="0"/>
        </a:p>
      </dgm:t>
    </dgm:pt>
    <dgm:pt modelId="{FFCA7EFB-C1A5-432C-B884-28DADA1FC82F}" type="parTrans" cxnId="{0399A417-F58D-4183-A735-EF49A6104212}">
      <dgm:prSet/>
      <dgm:spPr/>
      <dgm:t>
        <a:bodyPr/>
        <a:lstStyle/>
        <a:p>
          <a:endParaRPr lang="en-US"/>
        </a:p>
      </dgm:t>
    </dgm:pt>
    <dgm:pt modelId="{F65D33CB-DAC8-4E13-85BB-84F2C3D88E09}" type="sibTrans" cxnId="{0399A417-F58D-4183-A735-EF49A6104212}">
      <dgm:prSet/>
      <dgm:spPr/>
      <dgm:t>
        <a:bodyPr/>
        <a:lstStyle/>
        <a:p>
          <a:endParaRPr lang="en-US"/>
        </a:p>
      </dgm:t>
    </dgm:pt>
    <dgm:pt modelId="{D92E7432-EA6D-4986-BE59-D888FE0EEDAD}">
      <dgm:prSet phldrT="[Text]" custT="1"/>
      <dgm:spPr/>
      <dgm:t>
        <a:bodyPr/>
        <a:lstStyle/>
        <a:p>
          <a:r>
            <a:rPr lang="en-US" sz="1200" b="1" dirty="0" smtClean="0"/>
            <a:t>RF Receipt Inspection</a:t>
          </a:r>
          <a:endParaRPr lang="en-US" sz="1200" b="1" dirty="0"/>
        </a:p>
      </dgm:t>
    </dgm:pt>
    <dgm:pt modelId="{C75E92F9-F4BE-44A1-BE30-51EA4C67B709}" type="parTrans" cxnId="{C85374CB-59BB-4A99-97B4-2266ED4EB749}">
      <dgm:prSet/>
      <dgm:spPr/>
      <dgm:t>
        <a:bodyPr/>
        <a:lstStyle/>
        <a:p>
          <a:endParaRPr lang="en-US"/>
        </a:p>
      </dgm:t>
    </dgm:pt>
    <dgm:pt modelId="{B38A6143-6033-42DB-9EF5-12EBC6113468}" type="sibTrans" cxnId="{C85374CB-59BB-4A99-97B4-2266ED4EB749}">
      <dgm:prSet/>
      <dgm:spPr/>
      <dgm:t>
        <a:bodyPr/>
        <a:lstStyle/>
        <a:p>
          <a:endParaRPr lang="en-US"/>
        </a:p>
      </dgm:t>
    </dgm:pt>
    <dgm:pt modelId="{5738DC11-49E0-4925-AE45-CC2DC76B5899}">
      <dgm:prSet phldrT="[Text]" custT="1"/>
      <dgm:spPr/>
      <dgm:t>
        <a:bodyPr/>
        <a:lstStyle/>
        <a:p>
          <a:r>
            <a:rPr lang="en-US" sz="1200" b="1" dirty="0" smtClean="0"/>
            <a:t>Ultrasonic Clean</a:t>
          </a:r>
        </a:p>
        <a:p>
          <a:r>
            <a:rPr lang="en-US" sz="1200" b="1" dirty="0" smtClean="0"/>
            <a:t>1 hour at 120F</a:t>
          </a:r>
        </a:p>
        <a:p>
          <a:r>
            <a:rPr lang="en-US" sz="1200" b="1" dirty="0" err="1" smtClean="0"/>
            <a:t>DI+Liquinox</a:t>
          </a:r>
          <a:endParaRPr lang="en-US" sz="1200" b="1" dirty="0"/>
        </a:p>
      </dgm:t>
    </dgm:pt>
    <dgm:pt modelId="{3B236BF2-258F-45DC-9ED0-09A84D5F9BF2}" type="parTrans" cxnId="{4D206088-A72E-478B-90A3-E4AA92C173E4}">
      <dgm:prSet/>
      <dgm:spPr/>
      <dgm:t>
        <a:bodyPr/>
        <a:lstStyle/>
        <a:p>
          <a:endParaRPr lang="en-US"/>
        </a:p>
      </dgm:t>
    </dgm:pt>
    <dgm:pt modelId="{4AF10F3B-48E8-4241-8457-E10384AF3D71}" type="sibTrans" cxnId="{4D206088-A72E-478B-90A3-E4AA92C173E4}">
      <dgm:prSet/>
      <dgm:spPr/>
      <dgm:t>
        <a:bodyPr/>
        <a:lstStyle/>
        <a:p>
          <a:endParaRPr lang="en-US"/>
        </a:p>
      </dgm:t>
    </dgm:pt>
    <dgm:pt modelId="{A3AD62A4-BDE8-416F-80B6-B5EAA03313FB}">
      <dgm:prSet phldrT="[Text]" custT="1"/>
      <dgm:spPr/>
      <dgm:t>
        <a:bodyPr/>
        <a:lstStyle/>
        <a:p>
          <a:r>
            <a:rPr lang="en-US" sz="1200" b="1" dirty="0" smtClean="0"/>
            <a:t>Ultrasonic Clean 1 hour at 120F </a:t>
          </a:r>
          <a:r>
            <a:rPr lang="en-US" sz="1200" b="1" dirty="0" err="1" smtClean="0"/>
            <a:t>DI+Liquinox</a:t>
          </a:r>
          <a:endParaRPr lang="en-US" sz="1200" b="1" dirty="0"/>
        </a:p>
      </dgm:t>
    </dgm:pt>
    <dgm:pt modelId="{471524F3-9CB8-4E62-A26E-49A3E7FFDDB6}" type="parTrans" cxnId="{F74A169B-B5AC-4518-BF99-AC074A280177}">
      <dgm:prSet/>
      <dgm:spPr/>
      <dgm:t>
        <a:bodyPr/>
        <a:lstStyle/>
        <a:p>
          <a:endParaRPr lang="en-US"/>
        </a:p>
      </dgm:t>
    </dgm:pt>
    <dgm:pt modelId="{1B075A2F-635F-44BC-A70E-AE96DC49F489}" type="sibTrans" cxnId="{F74A169B-B5AC-4518-BF99-AC074A280177}">
      <dgm:prSet/>
      <dgm:spPr/>
      <dgm:t>
        <a:bodyPr/>
        <a:lstStyle/>
        <a:p>
          <a:endParaRPr lang="en-US"/>
        </a:p>
      </dgm:t>
    </dgm:pt>
    <dgm:pt modelId="{B55039C0-98C0-4B0C-B2CA-DF9B8A20FD26}">
      <dgm:prSet phldrT="[Text]" custT="1"/>
      <dgm:spPr/>
      <dgm:t>
        <a:bodyPr/>
        <a:lstStyle/>
        <a:p>
          <a:r>
            <a:rPr lang="en-US" sz="1200" b="1" dirty="0" smtClean="0"/>
            <a:t>Lap Vacuum Seal Surfaces </a:t>
          </a:r>
          <a:endParaRPr lang="en-US" sz="1200" b="1" dirty="0"/>
        </a:p>
      </dgm:t>
    </dgm:pt>
    <dgm:pt modelId="{4D8D8C56-00BB-4E6A-89B3-4F0BF1A69645}" type="parTrans" cxnId="{0E1E1804-9659-4B56-81F7-8F67FA73FE3E}">
      <dgm:prSet/>
      <dgm:spPr/>
      <dgm:t>
        <a:bodyPr/>
        <a:lstStyle/>
        <a:p>
          <a:endParaRPr lang="en-US"/>
        </a:p>
      </dgm:t>
    </dgm:pt>
    <dgm:pt modelId="{E01CCB58-2AEF-4A32-A41C-C6489340B227}" type="sibTrans" cxnId="{0E1E1804-9659-4B56-81F7-8F67FA73FE3E}">
      <dgm:prSet/>
      <dgm:spPr/>
      <dgm:t>
        <a:bodyPr/>
        <a:lstStyle/>
        <a:p>
          <a:endParaRPr lang="en-US"/>
        </a:p>
      </dgm:t>
    </dgm:pt>
    <dgm:pt modelId="{8B7C9A60-94AC-4CEA-B4FA-6255898367C4}">
      <dgm:prSet phldrT="[Text]" custT="1"/>
      <dgm:spPr/>
      <dgm:t>
        <a:bodyPr/>
        <a:lstStyle/>
        <a:p>
          <a:r>
            <a:rPr lang="en-US" sz="1200" b="1" dirty="0" smtClean="0"/>
            <a:t>Ultrasonic Clean</a:t>
          </a:r>
        </a:p>
        <a:p>
          <a:r>
            <a:rPr lang="en-US" sz="1200" b="1" dirty="0" smtClean="0"/>
            <a:t>1 hour 120F</a:t>
          </a:r>
        </a:p>
        <a:p>
          <a:r>
            <a:rPr lang="en-US" sz="1200" b="1" dirty="0" err="1" smtClean="0"/>
            <a:t>DI+Liquinox</a:t>
          </a:r>
          <a:endParaRPr lang="en-US" sz="1200" b="1" dirty="0"/>
        </a:p>
      </dgm:t>
    </dgm:pt>
    <dgm:pt modelId="{C4A22835-82BE-4E8C-B646-ECBA9A13125F}" type="parTrans" cxnId="{3D08168B-F950-4B4B-ACAC-ECC5847C790C}">
      <dgm:prSet/>
      <dgm:spPr/>
      <dgm:t>
        <a:bodyPr/>
        <a:lstStyle/>
        <a:p>
          <a:endParaRPr lang="en-US"/>
        </a:p>
      </dgm:t>
    </dgm:pt>
    <dgm:pt modelId="{5ADA9D42-7BF7-4929-9152-35FBBDE72D34}" type="sibTrans" cxnId="{3D08168B-F950-4B4B-ACAC-ECC5847C790C}">
      <dgm:prSet/>
      <dgm:spPr/>
      <dgm:t>
        <a:bodyPr/>
        <a:lstStyle/>
        <a:p>
          <a:endParaRPr lang="en-US"/>
        </a:p>
      </dgm:t>
    </dgm:pt>
    <dgm:pt modelId="{B3089EDD-DE19-4188-AC5B-B3905C36CE6E}">
      <dgm:prSet phldrT="[Text]" custT="1"/>
      <dgm:spPr/>
      <dgm:t>
        <a:bodyPr/>
        <a:lstStyle/>
        <a:p>
          <a:r>
            <a:rPr lang="en-US" sz="1200" b="1" dirty="0" smtClean="0"/>
            <a:t>First HPR</a:t>
          </a:r>
        </a:p>
        <a:p>
          <a:r>
            <a:rPr lang="en-US" sz="1200" b="1" dirty="0" smtClean="0"/>
            <a:t>2 hours, 2.4 </a:t>
          </a:r>
          <a:r>
            <a:rPr lang="en-US" sz="1200" b="1" dirty="0" err="1" smtClean="0"/>
            <a:t>gpm</a:t>
          </a:r>
          <a:r>
            <a:rPr lang="en-US" sz="1200" b="1" dirty="0" smtClean="0"/>
            <a:t> at 1250 psig</a:t>
          </a:r>
          <a:endParaRPr lang="en-US" sz="1200" b="1" dirty="0"/>
        </a:p>
      </dgm:t>
    </dgm:pt>
    <dgm:pt modelId="{A2B2B16A-ACB1-4C8E-AFF3-3373AED305CE}" type="parTrans" cxnId="{15980ECD-D6FF-460C-B8FA-881A34BE9ED4}">
      <dgm:prSet/>
      <dgm:spPr/>
      <dgm:t>
        <a:bodyPr/>
        <a:lstStyle/>
        <a:p>
          <a:endParaRPr lang="en-US"/>
        </a:p>
      </dgm:t>
    </dgm:pt>
    <dgm:pt modelId="{7C34B69B-631E-4517-B648-8C1A8C937AFA}" type="sibTrans" cxnId="{15980ECD-D6FF-460C-B8FA-881A34BE9ED4}">
      <dgm:prSet/>
      <dgm:spPr/>
      <dgm:t>
        <a:bodyPr/>
        <a:lstStyle/>
        <a:p>
          <a:endParaRPr lang="en-US"/>
        </a:p>
      </dgm:t>
    </dgm:pt>
    <dgm:pt modelId="{99B3F230-0D48-4514-AFE6-8F8DF946964E}">
      <dgm:prSet phldrT="[Text]" custT="1"/>
      <dgm:spPr/>
      <dgm:t>
        <a:bodyPr/>
        <a:lstStyle/>
        <a:p>
          <a:r>
            <a:rPr lang="en-US" sz="1200" b="1" dirty="0" smtClean="0"/>
            <a:t>Final HPR</a:t>
          </a:r>
        </a:p>
        <a:p>
          <a:r>
            <a:rPr lang="en-US" sz="1200" b="1" dirty="0" smtClean="0"/>
            <a:t>2 hours, 2.4 </a:t>
          </a:r>
          <a:r>
            <a:rPr lang="en-US" sz="1200" b="1" dirty="0" err="1" smtClean="0"/>
            <a:t>gpm</a:t>
          </a:r>
          <a:r>
            <a:rPr lang="en-US" sz="1200" b="1" dirty="0" smtClean="0"/>
            <a:t> at 1250 psig</a:t>
          </a:r>
          <a:endParaRPr lang="en-US" sz="1200" b="1" dirty="0"/>
        </a:p>
      </dgm:t>
    </dgm:pt>
    <dgm:pt modelId="{2E1031C7-DFAF-4019-88A3-AB05D2B47985}" type="parTrans" cxnId="{A5E6CA78-FCF5-43F3-B230-3B5D874015DA}">
      <dgm:prSet/>
      <dgm:spPr/>
      <dgm:t>
        <a:bodyPr/>
        <a:lstStyle/>
        <a:p>
          <a:endParaRPr lang="en-US"/>
        </a:p>
      </dgm:t>
    </dgm:pt>
    <dgm:pt modelId="{37A9369B-2782-4B3E-99FB-083F1F0F8DF9}" type="sibTrans" cxnId="{A5E6CA78-FCF5-43F3-B230-3B5D874015DA}">
      <dgm:prSet/>
      <dgm:spPr/>
      <dgm:t>
        <a:bodyPr/>
        <a:lstStyle/>
        <a:p>
          <a:endParaRPr lang="en-US"/>
        </a:p>
      </dgm:t>
    </dgm:pt>
    <dgm:pt modelId="{734DEFE9-A33B-4D62-9898-F363B99B43AC}">
      <dgm:prSet phldrT="[Text]" custT="1"/>
      <dgm:spPr/>
      <dgm:t>
        <a:bodyPr/>
        <a:lstStyle/>
        <a:p>
          <a:r>
            <a:rPr lang="en-US" sz="1200" b="1" dirty="0" smtClean="0"/>
            <a:t>First Assembly</a:t>
          </a:r>
        </a:p>
        <a:p>
          <a:r>
            <a:rPr lang="en-US" sz="1200" b="1" dirty="0" smtClean="0"/>
            <a:t>Class 10</a:t>
          </a:r>
          <a:endParaRPr lang="en-US" sz="1200" b="1" dirty="0"/>
        </a:p>
      </dgm:t>
    </dgm:pt>
    <dgm:pt modelId="{FB846DEA-04EB-4F99-943F-6BA64242236A}" type="parTrans" cxnId="{DD306C8E-84FC-4532-AC60-B6E240976C9A}">
      <dgm:prSet/>
      <dgm:spPr/>
      <dgm:t>
        <a:bodyPr/>
        <a:lstStyle/>
        <a:p>
          <a:endParaRPr lang="en-US"/>
        </a:p>
      </dgm:t>
    </dgm:pt>
    <dgm:pt modelId="{BB31819F-5897-4F07-AACB-C6C66EA44039}" type="sibTrans" cxnId="{DD306C8E-84FC-4532-AC60-B6E240976C9A}">
      <dgm:prSet/>
      <dgm:spPr/>
      <dgm:t>
        <a:bodyPr/>
        <a:lstStyle/>
        <a:p>
          <a:endParaRPr lang="en-US"/>
        </a:p>
      </dgm:t>
    </dgm:pt>
    <dgm:pt modelId="{29F6F23D-773B-4141-A486-22590DFC6DAD}">
      <dgm:prSet phldrT="[Text]" custT="1"/>
      <dgm:spPr/>
      <dgm:t>
        <a:bodyPr/>
        <a:lstStyle/>
        <a:p>
          <a:r>
            <a:rPr lang="en-US" sz="1200" b="1" dirty="0" smtClean="0"/>
            <a:t>Final Assembly</a:t>
          </a:r>
        </a:p>
        <a:p>
          <a:r>
            <a:rPr lang="en-US" sz="1200" b="1" dirty="0" smtClean="0"/>
            <a:t>Class 10</a:t>
          </a:r>
          <a:endParaRPr lang="en-US" sz="1200" b="1" dirty="0"/>
        </a:p>
      </dgm:t>
    </dgm:pt>
    <dgm:pt modelId="{3C852BCD-DC82-4D8A-AE91-90F3A535D236}" type="parTrans" cxnId="{9FAE2D0B-08E2-429F-9F94-443D304CDE05}">
      <dgm:prSet/>
      <dgm:spPr/>
      <dgm:t>
        <a:bodyPr/>
        <a:lstStyle/>
        <a:p>
          <a:endParaRPr lang="en-US"/>
        </a:p>
      </dgm:t>
    </dgm:pt>
    <dgm:pt modelId="{6B27AA01-75FE-4831-8BB3-518F07BF0E56}" type="sibTrans" cxnId="{9FAE2D0B-08E2-429F-9F94-443D304CDE05}">
      <dgm:prSet/>
      <dgm:spPr/>
      <dgm:t>
        <a:bodyPr/>
        <a:lstStyle/>
        <a:p>
          <a:endParaRPr lang="en-US"/>
        </a:p>
      </dgm:t>
    </dgm:pt>
    <dgm:pt modelId="{6CE5AFA7-61E0-4C5C-B93A-820AFA721207}">
      <dgm:prSet phldrT="[Text]" custT="1"/>
      <dgm:spPr/>
      <dgm:t>
        <a:bodyPr/>
        <a:lstStyle/>
        <a:p>
          <a:r>
            <a:rPr lang="en-US" sz="1200" b="1" dirty="0" smtClean="0"/>
            <a:t>Test Stand and Leak Check</a:t>
          </a:r>
          <a:endParaRPr lang="en-US" sz="1200" b="1" dirty="0"/>
        </a:p>
      </dgm:t>
    </dgm:pt>
    <dgm:pt modelId="{57F33F22-B065-403A-BB22-758ECCE66109}" type="parTrans" cxnId="{D76BF6BD-5390-482B-8F72-6C04AD379AAA}">
      <dgm:prSet/>
      <dgm:spPr/>
      <dgm:t>
        <a:bodyPr/>
        <a:lstStyle/>
        <a:p>
          <a:endParaRPr lang="en-US"/>
        </a:p>
      </dgm:t>
    </dgm:pt>
    <dgm:pt modelId="{CF3BBBCD-A852-4976-B9D1-DFF52A42A8D1}" type="sibTrans" cxnId="{D76BF6BD-5390-482B-8F72-6C04AD379AAA}">
      <dgm:prSet/>
      <dgm:spPr/>
      <dgm:t>
        <a:bodyPr/>
        <a:lstStyle/>
        <a:p>
          <a:endParaRPr lang="en-US"/>
        </a:p>
      </dgm:t>
    </dgm:pt>
    <dgm:pt modelId="{A62C1BF4-66FE-432C-80F8-5061A2EB86FC}">
      <dgm:prSet phldrT="[Text]" custT="1"/>
      <dgm:spPr/>
      <dgm:t>
        <a:bodyPr/>
        <a:lstStyle/>
        <a:p>
          <a:r>
            <a:rPr lang="en-US" sz="1200" b="1" dirty="0" smtClean="0"/>
            <a:t>RF Test</a:t>
          </a:r>
        </a:p>
        <a:p>
          <a:r>
            <a:rPr lang="en-US" sz="1200" b="1" dirty="0" smtClean="0"/>
            <a:t>2K Dewar Dunk</a:t>
          </a:r>
        </a:p>
      </dgm:t>
    </dgm:pt>
    <dgm:pt modelId="{A21E3BF0-3752-427B-A265-7E76598FDBD2}" type="parTrans" cxnId="{5EEABC2A-C634-4B0F-A717-570FB4E840CB}">
      <dgm:prSet/>
      <dgm:spPr/>
      <dgm:t>
        <a:bodyPr/>
        <a:lstStyle/>
        <a:p>
          <a:endParaRPr lang="en-US"/>
        </a:p>
      </dgm:t>
    </dgm:pt>
    <dgm:pt modelId="{AA924698-5031-4E1D-9608-C18C5E71DA58}" type="sibTrans" cxnId="{5EEABC2A-C634-4B0F-A717-570FB4E840CB}">
      <dgm:prSet/>
      <dgm:spPr/>
      <dgm:t>
        <a:bodyPr/>
        <a:lstStyle/>
        <a:p>
          <a:endParaRPr lang="en-US"/>
        </a:p>
      </dgm:t>
    </dgm:pt>
    <dgm:pt modelId="{30509737-1183-4F21-898B-A8A02A006D9A}">
      <dgm:prSet phldrT="[Text]" custT="1"/>
      <dgm:spPr/>
      <dgm:t>
        <a:bodyPr/>
        <a:lstStyle/>
        <a:p>
          <a:r>
            <a:rPr lang="en-US" sz="1200" b="1" dirty="0" smtClean="0"/>
            <a:t>Qualified?</a:t>
          </a:r>
        </a:p>
      </dgm:t>
    </dgm:pt>
    <dgm:pt modelId="{E5247FA2-7E32-4A49-B60C-107C5AA9D17D}" type="parTrans" cxnId="{71BC3063-37CC-4B5E-83ED-AD5875DC4374}">
      <dgm:prSet/>
      <dgm:spPr/>
      <dgm:t>
        <a:bodyPr/>
        <a:lstStyle/>
        <a:p>
          <a:endParaRPr lang="en-US"/>
        </a:p>
      </dgm:t>
    </dgm:pt>
    <dgm:pt modelId="{02B891D1-4851-4C1B-9B50-0B02EBB7A6A0}" type="sibTrans" cxnId="{71BC3063-37CC-4B5E-83ED-AD5875DC4374}">
      <dgm:prSet/>
      <dgm:spPr>
        <a:noFill/>
      </dgm:spPr>
      <dgm:t>
        <a:bodyPr/>
        <a:lstStyle/>
        <a:p>
          <a:endParaRPr lang="en-US"/>
        </a:p>
      </dgm:t>
    </dgm:pt>
    <dgm:pt modelId="{E3AF6910-ACF6-4549-9287-41FB1339D8D9}">
      <dgm:prSet phldrT="[Text]" custT="1"/>
      <dgm:spPr/>
      <dgm:t>
        <a:bodyPr/>
        <a:lstStyle/>
        <a:p>
          <a:r>
            <a:rPr lang="en-US" sz="1200" b="1" dirty="0" smtClean="0"/>
            <a:t>Bake</a:t>
          </a:r>
        </a:p>
        <a:p>
          <a:r>
            <a:rPr lang="en-US" sz="1200" b="1" dirty="0" smtClean="0"/>
            <a:t>24 hours at 120C </a:t>
          </a:r>
          <a:endParaRPr lang="en-US" sz="1200" b="1" dirty="0"/>
        </a:p>
      </dgm:t>
    </dgm:pt>
    <dgm:pt modelId="{BAA9E10E-236D-4663-AA13-F8DA3213E39F}" type="parTrans" cxnId="{16A75E9C-4279-41E6-8589-DDBB4490205E}">
      <dgm:prSet/>
      <dgm:spPr/>
      <dgm:t>
        <a:bodyPr/>
        <a:lstStyle/>
        <a:p>
          <a:endParaRPr lang="en-US"/>
        </a:p>
      </dgm:t>
    </dgm:pt>
    <dgm:pt modelId="{101B01B1-2BE6-4D57-BBA0-F4E2FF5081EC}" type="sibTrans" cxnId="{16A75E9C-4279-41E6-8589-DDBB4490205E}">
      <dgm:prSet/>
      <dgm:spPr/>
      <dgm:t>
        <a:bodyPr/>
        <a:lstStyle/>
        <a:p>
          <a:endParaRPr lang="en-US"/>
        </a:p>
      </dgm:t>
    </dgm:pt>
    <dgm:pt modelId="{972EB83B-D1C3-4A4E-850F-6D54AAA3CDED}">
      <dgm:prSet phldrT="[Text]" custT="1"/>
      <dgm:spPr/>
      <dgm:t>
        <a:bodyPr/>
        <a:lstStyle/>
        <a:p>
          <a:r>
            <a:rPr lang="en-US" sz="1200" b="1" dirty="0" smtClean="0"/>
            <a:t>Final Dimensional CMM</a:t>
          </a:r>
          <a:endParaRPr lang="en-US" sz="1200" b="1" dirty="0"/>
        </a:p>
      </dgm:t>
    </dgm:pt>
    <dgm:pt modelId="{CC34C258-5DD1-428B-A65D-1A6C59D54511}" type="parTrans" cxnId="{1C8BE3BD-38C3-4582-9690-93B5D535CD22}">
      <dgm:prSet/>
      <dgm:spPr/>
      <dgm:t>
        <a:bodyPr/>
        <a:lstStyle/>
        <a:p>
          <a:endParaRPr lang="en-US"/>
        </a:p>
      </dgm:t>
    </dgm:pt>
    <dgm:pt modelId="{C6901F97-A8B6-47AB-A2CA-DFD8045BD82F}" type="sibTrans" cxnId="{1C8BE3BD-38C3-4582-9690-93B5D535CD22}">
      <dgm:prSet/>
      <dgm:spPr/>
      <dgm:t>
        <a:bodyPr/>
        <a:lstStyle/>
        <a:p>
          <a:endParaRPr lang="en-US"/>
        </a:p>
      </dgm:t>
    </dgm:pt>
    <dgm:pt modelId="{B0087937-BFFB-44C5-8A20-58356703AB95}">
      <dgm:prSet phldrT="[Text]" custT="1"/>
      <dgm:spPr/>
      <dgm:t>
        <a:bodyPr/>
        <a:lstStyle/>
        <a:p>
          <a:r>
            <a:rPr lang="en-US" sz="1200" b="1" baseline="0" dirty="0" smtClean="0"/>
            <a:t>Store in Clean Room for String Assembly</a:t>
          </a:r>
        </a:p>
      </dgm:t>
    </dgm:pt>
    <dgm:pt modelId="{01267054-EB2A-42BD-A732-E1B3D6F78DC3}" type="parTrans" cxnId="{A709AF3F-A45A-40F7-89C5-C171920C5704}">
      <dgm:prSet/>
      <dgm:spPr/>
      <dgm:t>
        <a:bodyPr/>
        <a:lstStyle/>
        <a:p>
          <a:endParaRPr lang="en-US"/>
        </a:p>
      </dgm:t>
    </dgm:pt>
    <dgm:pt modelId="{917EC8D0-5C43-4E69-8BE5-7BEFA663D137}" type="sibTrans" cxnId="{A709AF3F-A45A-40F7-89C5-C171920C5704}">
      <dgm:prSet/>
      <dgm:spPr/>
      <dgm:t>
        <a:bodyPr/>
        <a:lstStyle/>
        <a:p>
          <a:endParaRPr lang="en-US"/>
        </a:p>
      </dgm:t>
    </dgm:pt>
    <dgm:pt modelId="{2927974D-8FCD-42A3-A505-4B29B8C5E01A}" type="pres">
      <dgm:prSet presAssocID="{3DAB5A1E-6CE7-4E31-9FB2-749E63AB487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765D269-15BA-4C1B-ABA5-FB1E5EEB0F70}" type="pres">
      <dgm:prSet presAssocID="{44094E3F-C58E-4241-B828-722D73AA7B10}" presName="compNode" presStyleCnt="0"/>
      <dgm:spPr/>
    </dgm:pt>
    <dgm:pt modelId="{9FF482C2-71FD-4238-B059-B95ECB8AE173}" type="pres">
      <dgm:prSet presAssocID="{44094E3F-C58E-4241-B828-722D73AA7B10}" presName="dummyConnPt" presStyleCnt="0"/>
      <dgm:spPr/>
    </dgm:pt>
    <dgm:pt modelId="{5472A992-5ED0-4D1A-B9C6-00BC8513EA35}" type="pres">
      <dgm:prSet presAssocID="{44094E3F-C58E-4241-B828-722D73AA7B10}" presName="node" presStyleLbl="node1" presStyleIdx="0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869EE-70A9-444D-851E-3E980C8728E9}" type="pres">
      <dgm:prSet presAssocID="{33393DD9-BA3D-4DC9-B024-FEA3F303FC43}" presName="sibTrans" presStyleLbl="bgSibTrans2D1" presStyleIdx="0" presStyleCnt="23"/>
      <dgm:spPr/>
      <dgm:t>
        <a:bodyPr/>
        <a:lstStyle/>
        <a:p>
          <a:endParaRPr lang="en-US"/>
        </a:p>
      </dgm:t>
    </dgm:pt>
    <dgm:pt modelId="{6CB5A2D0-BA02-4A75-A4EB-74F093642F42}" type="pres">
      <dgm:prSet presAssocID="{DD693E99-53F9-4408-8F57-92B00F157667}" presName="compNode" presStyleCnt="0"/>
      <dgm:spPr/>
    </dgm:pt>
    <dgm:pt modelId="{0CD7E45A-762B-45B4-B2D5-3B774C31C009}" type="pres">
      <dgm:prSet presAssocID="{DD693E99-53F9-4408-8F57-92B00F157667}" presName="dummyConnPt" presStyleCnt="0"/>
      <dgm:spPr/>
    </dgm:pt>
    <dgm:pt modelId="{3DD33F3F-6070-4BEF-A55F-BDD57EB4CF1A}" type="pres">
      <dgm:prSet presAssocID="{DD693E99-53F9-4408-8F57-92B00F157667}" presName="node" presStyleLbl="node1" presStyleIdx="1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15759-72FC-42F0-A04D-EA688A0E89A7}" type="pres">
      <dgm:prSet presAssocID="{F65D33CB-DAC8-4E13-85BB-84F2C3D88E09}" presName="sibTrans" presStyleLbl="bgSibTrans2D1" presStyleIdx="1" presStyleCnt="23"/>
      <dgm:spPr/>
      <dgm:t>
        <a:bodyPr/>
        <a:lstStyle/>
        <a:p>
          <a:endParaRPr lang="en-US"/>
        </a:p>
      </dgm:t>
    </dgm:pt>
    <dgm:pt modelId="{122FEC80-7598-414A-8397-8699BB216983}" type="pres">
      <dgm:prSet presAssocID="{D92E7432-EA6D-4986-BE59-D888FE0EEDAD}" presName="compNode" presStyleCnt="0"/>
      <dgm:spPr/>
    </dgm:pt>
    <dgm:pt modelId="{4A9BD23B-61BC-4EDB-B545-366A49B9409B}" type="pres">
      <dgm:prSet presAssocID="{D92E7432-EA6D-4986-BE59-D888FE0EEDAD}" presName="dummyConnPt" presStyleCnt="0"/>
      <dgm:spPr/>
    </dgm:pt>
    <dgm:pt modelId="{CC8D14AC-A337-4D26-BC8E-9FD8991B7064}" type="pres">
      <dgm:prSet presAssocID="{D92E7432-EA6D-4986-BE59-D888FE0EEDAD}" presName="node" presStyleLbl="node1" presStyleIdx="2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CA458-7BCE-4658-B8DB-3841172EDC4C}" type="pres">
      <dgm:prSet presAssocID="{B38A6143-6033-42DB-9EF5-12EBC6113468}" presName="sibTrans" presStyleLbl="bgSibTrans2D1" presStyleIdx="2" presStyleCnt="23"/>
      <dgm:spPr/>
      <dgm:t>
        <a:bodyPr/>
        <a:lstStyle/>
        <a:p>
          <a:endParaRPr lang="en-US"/>
        </a:p>
      </dgm:t>
    </dgm:pt>
    <dgm:pt modelId="{2FE487DC-8244-40D5-B421-5DAF1A787F6E}" type="pres">
      <dgm:prSet presAssocID="{5738DC11-49E0-4925-AE45-CC2DC76B5899}" presName="compNode" presStyleCnt="0"/>
      <dgm:spPr/>
    </dgm:pt>
    <dgm:pt modelId="{BA131180-2868-4A54-9258-84EB668F03C8}" type="pres">
      <dgm:prSet presAssocID="{5738DC11-49E0-4925-AE45-CC2DC76B5899}" presName="dummyConnPt" presStyleCnt="0"/>
      <dgm:spPr/>
    </dgm:pt>
    <dgm:pt modelId="{92482CA9-92EB-4D62-8E22-0B89F8570A11}" type="pres">
      <dgm:prSet presAssocID="{5738DC11-49E0-4925-AE45-CC2DC76B5899}" presName="node" presStyleLbl="node1" presStyleIdx="3" presStyleCnt="24" custScaleY="117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06D82-9CAB-49B8-9EF5-E8909237EF5A}" type="pres">
      <dgm:prSet presAssocID="{4AF10F3B-48E8-4241-8457-E10384AF3D71}" presName="sibTrans" presStyleLbl="bgSibTrans2D1" presStyleIdx="3" presStyleCnt="23"/>
      <dgm:spPr/>
      <dgm:t>
        <a:bodyPr/>
        <a:lstStyle/>
        <a:p>
          <a:endParaRPr lang="en-US"/>
        </a:p>
      </dgm:t>
    </dgm:pt>
    <dgm:pt modelId="{636C7D64-20BD-42E2-9A8D-75D96C763C31}" type="pres">
      <dgm:prSet presAssocID="{857DD4A6-5D54-4E12-908C-C64C75A582CF}" presName="compNode" presStyleCnt="0"/>
      <dgm:spPr/>
    </dgm:pt>
    <dgm:pt modelId="{BB4D3524-5931-4CE4-B91B-BD3307B1E341}" type="pres">
      <dgm:prSet presAssocID="{857DD4A6-5D54-4E12-908C-C64C75A582CF}" presName="dummyConnPt" presStyleCnt="0"/>
      <dgm:spPr/>
    </dgm:pt>
    <dgm:pt modelId="{98BA00CF-DFA1-4348-BEC4-0DA9DF90692E}" type="pres">
      <dgm:prSet presAssocID="{857DD4A6-5D54-4E12-908C-C64C75A582CF}" presName="node" presStyleLbl="node1" presStyleIdx="4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6426A-7C95-4FEF-9234-D0118787773B}" type="pres">
      <dgm:prSet presAssocID="{249C5153-DC59-48F6-872E-6625A453B8AD}" presName="sibTrans" presStyleLbl="bgSibTrans2D1" presStyleIdx="4" presStyleCnt="23"/>
      <dgm:spPr/>
      <dgm:t>
        <a:bodyPr/>
        <a:lstStyle/>
        <a:p>
          <a:endParaRPr lang="en-US"/>
        </a:p>
      </dgm:t>
    </dgm:pt>
    <dgm:pt modelId="{E42A033D-A7B7-440A-B617-4C51A308208B}" type="pres">
      <dgm:prSet presAssocID="{A3AD62A4-BDE8-416F-80B6-B5EAA03313FB}" presName="compNode" presStyleCnt="0"/>
      <dgm:spPr/>
    </dgm:pt>
    <dgm:pt modelId="{65EE7C53-30BC-408F-B202-F47B03459332}" type="pres">
      <dgm:prSet presAssocID="{A3AD62A4-BDE8-416F-80B6-B5EAA03313FB}" presName="dummyConnPt" presStyleCnt="0"/>
      <dgm:spPr/>
    </dgm:pt>
    <dgm:pt modelId="{D2F1B891-D837-4551-A32B-60A58973F38A}" type="pres">
      <dgm:prSet presAssocID="{A3AD62A4-BDE8-416F-80B6-B5EAA03313FB}" presName="node" presStyleLbl="node1" presStyleIdx="5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469C3-2D7A-40E3-906B-4D7E809F301D}" type="pres">
      <dgm:prSet presAssocID="{1B075A2F-635F-44BC-A70E-AE96DC49F489}" presName="sibTrans" presStyleLbl="bgSibTrans2D1" presStyleIdx="5" presStyleCnt="23"/>
      <dgm:spPr/>
      <dgm:t>
        <a:bodyPr/>
        <a:lstStyle/>
        <a:p>
          <a:endParaRPr lang="en-US"/>
        </a:p>
      </dgm:t>
    </dgm:pt>
    <dgm:pt modelId="{AEDEC878-B28C-469C-937D-29E8984ACCBD}" type="pres">
      <dgm:prSet presAssocID="{F9CBEAAC-7F40-4C1C-B0E1-89B9492279CF}" presName="compNode" presStyleCnt="0"/>
      <dgm:spPr/>
    </dgm:pt>
    <dgm:pt modelId="{34264D5C-C7A5-4E68-9089-DD0326C70BF1}" type="pres">
      <dgm:prSet presAssocID="{F9CBEAAC-7F40-4C1C-B0E1-89B9492279CF}" presName="dummyConnPt" presStyleCnt="0"/>
      <dgm:spPr/>
    </dgm:pt>
    <dgm:pt modelId="{E2656397-D2E0-4E08-A74E-FCCACC47801F}" type="pres">
      <dgm:prSet presAssocID="{F9CBEAAC-7F40-4C1C-B0E1-89B9492279CF}" presName="node" presStyleLbl="node1" presStyleIdx="6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52840-F041-4680-9D43-D692A0923BF5}" type="pres">
      <dgm:prSet presAssocID="{150E441A-622C-4EB3-9C39-8DBB9BF5F567}" presName="sibTrans" presStyleLbl="bgSibTrans2D1" presStyleIdx="6" presStyleCnt="23"/>
      <dgm:spPr/>
      <dgm:t>
        <a:bodyPr/>
        <a:lstStyle/>
        <a:p>
          <a:endParaRPr lang="en-US"/>
        </a:p>
      </dgm:t>
    </dgm:pt>
    <dgm:pt modelId="{F4BA6E54-032D-4245-B736-D92217CAECAF}" type="pres">
      <dgm:prSet presAssocID="{FD73D44C-E6D4-47F4-8DB9-D8BF25A165FC}" presName="compNode" presStyleCnt="0"/>
      <dgm:spPr/>
    </dgm:pt>
    <dgm:pt modelId="{8445D62A-6B75-41BB-A1ED-09371AF4FC95}" type="pres">
      <dgm:prSet presAssocID="{FD73D44C-E6D4-47F4-8DB9-D8BF25A165FC}" presName="dummyConnPt" presStyleCnt="0"/>
      <dgm:spPr/>
    </dgm:pt>
    <dgm:pt modelId="{FFBE1330-AFCE-410E-A1DB-7761AB625579}" type="pres">
      <dgm:prSet presAssocID="{FD73D44C-E6D4-47F4-8DB9-D8BF25A165FC}" presName="node" presStyleLbl="node1" presStyleIdx="7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F4063-CD7C-4A8B-A770-3F4AFCD539AE}" type="pres">
      <dgm:prSet presAssocID="{3CBEFAD5-59C0-4F96-9FBF-C7971E96BBA2}" presName="sibTrans" presStyleLbl="bgSibTrans2D1" presStyleIdx="7" presStyleCnt="23"/>
      <dgm:spPr/>
      <dgm:t>
        <a:bodyPr/>
        <a:lstStyle/>
        <a:p>
          <a:endParaRPr lang="en-US"/>
        </a:p>
      </dgm:t>
    </dgm:pt>
    <dgm:pt modelId="{50CBBBE8-F82D-49AB-B925-BBC46CE2D415}" type="pres">
      <dgm:prSet presAssocID="{71FEA243-2596-42AC-9641-87D1E3DBB085}" presName="compNode" presStyleCnt="0"/>
      <dgm:spPr/>
    </dgm:pt>
    <dgm:pt modelId="{16CBBE23-00E0-40A2-BD4F-ED4CFFEC1F16}" type="pres">
      <dgm:prSet presAssocID="{71FEA243-2596-42AC-9641-87D1E3DBB085}" presName="dummyConnPt" presStyleCnt="0"/>
      <dgm:spPr/>
    </dgm:pt>
    <dgm:pt modelId="{A09BB793-4828-4DA7-A320-83D3406FA4B6}" type="pres">
      <dgm:prSet presAssocID="{71FEA243-2596-42AC-9641-87D1E3DBB085}" presName="node" presStyleLbl="node1" presStyleIdx="8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A6F41-FD77-44D1-8CDA-7BA9E1DA0A47}" type="pres">
      <dgm:prSet presAssocID="{88D1046C-F291-4D0A-A922-65344966C6C0}" presName="sibTrans" presStyleLbl="bgSibTrans2D1" presStyleIdx="8" presStyleCnt="23"/>
      <dgm:spPr/>
      <dgm:t>
        <a:bodyPr/>
        <a:lstStyle/>
        <a:p>
          <a:endParaRPr lang="en-US"/>
        </a:p>
      </dgm:t>
    </dgm:pt>
    <dgm:pt modelId="{78F5021B-DA53-4E15-BFCC-51215D7BB9AA}" type="pres">
      <dgm:prSet presAssocID="{03087655-2EA4-4B2C-9E55-E3E6E3B33F35}" presName="compNode" presStyleCnt="0"/>
      <dgm:spPr/>
    </dgm:pt>
    <dgm:pt modelId="{EDFBFC0B-D5B9-41FF-8A51-75D6B8286F13}" type="pres">
      <dgm:prSet presAssocID="{03087655-2EA4-4B2C-9E55-E3E6E3B33F35}" presName="dummyConnPt" presStyleCnt="0"/>
      <dgm:spPr/>
    </dgm:pt>
    <dgm:pt modelId="{B534B732-E06C-4822-A49E-FC7BC29449DD}" type="pres">
      <dgm:prSet presAssocID="{03087655-2EA4-4B2C-9E55-E3E6E3B33F35}" presName="node" presStyleLbl="node1" presStyleIdx="9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0332E-39F3-481B-8068-21460AC40BCB}" type="pres">
      <dgm:prSet presAssocID="{2E0AFAC6-0CD4-4511-AF10-88F9291B8679}" presName="sibTrans" presStyleLbl="bgSibTrans2D1" presStyleIdx="9" presStyleCnt="23"/>
      <dgm:spPr/>
      <dgm:t>
        <a:bodyPr/>
        <a:lstStyle/>
        <a:p>
          <a:endParaRPr lang="en-US"/>
        </a:p>
      </dgm:t>
    </dgm:pt>
    <dgm:pt modelId="{67F6E520-A14B-4AFD-A714-4FE88313F99A}" type="pres">
      <dgm:prSet presAssocID="{B15FE7E4-2326-495A-887A-1F2CFC542771}" presName="compNode" presStyleCnt="0"/>
      <dgm:spPr/>
    </dgm:pt>
    <dgm:pt modelId="{C6C400E6-16FC-4596-935D-CE12C7877F8E}" type="pres">
      <dgm:prSet presAssocID="{B15FE7E4-2326-495A-887A-1F2CFC542771}" presName="dummyConnPt" presStyleCnt="0"/>
      <dgm:spPr/>
    </dgm:pt>
    <dgm:pt modelId="{527B060D-7969-4EEB-B19A-2051B1246655}" type="pres">
      <dgm:prSet presAssocID="{B15FE7E4-2326-495A-887A-1F2CFC542771}" presName="node" presStyleLbl="node1" presStyleIdx="10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2B276-590B-4DE2-9578-F85A40389203}" type="pres">
      <dgm:prSet presAssocID="{EE7B28C3-A867-4E97-A3CC-9DFEECCEEA84}" presName="sibTrans" presStyleLbl="bgSibTrans2D1" presStyleIdx="10" presStyleCnt="23"/>
      <dgm:spPr/>
      <dgm:t>
        <a:bodyPr/>
        <a:lstStyle/>
        <a:p>
          <a:endParaRPr lang="en-US"/>
        </a:p>
      </dgm:t>
    </dgm:pt>
    <dgm:pt modelId="{C0BD7CDB-2A75-4535-8EF4-29B7552866CC}" type="pres">
      <dgm:prSet presAssocID="{88E58C6C-20E1-4C67-ACE9-F65B70F38150}" presName="compNode" presStyleCnt="0"/>
      <dgm:spPr/>
    </dgm:pt>
    <dgm:pt modelId="{2AF623A7-F8F6-48AE-8D9C-2F8BC846BEA4}" type="pres">
      <dgm:prSet presAssocID="{88E58C6C-20E1-4C67-ACE9-F65B70F38150}" presName="dummyConnPt" presStyleCnt="0"/>
      <dgm:spPr/>
    </dgm:pt>
    <dgm:pt modelId="{F2B713F1-00ED-40A7-A606-1115A52CC293}" type="pres">
      <dgm:prSet presAssocID="{88E58C6C-20E1-4C67-ACE9-F65B70F38150}" presName="node" presStyleLbl="node1" presStyleIdx="11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CC2E3-3E84-4B8C-ABDA-C5A26B6621C0}" type="pres">
      <dgm:prSet presAssocID="{EFBB2ED2-BA7C-4AD0-95F0-5716CEE7DE01}" presName="sibTrans" presStyleLbl="bgSibTrans2D1" presStyleIdx="11" presStyleCnt="23"/>
      <dgm:spPr/>
      <dgm:t>
        <a:bodyPr/>
        <a:lstStyle/>
        <a:p>
          <a:endParaRPr lang="en-US"/>
        </a:p>
      </dgm:t>
    </dgm:pt>
    <dgm:pt modelId="{605DACE9-8442-47BA-91E7-857187F30DDC}" type="pres">
      <dgm:prSet presAssocID="{B55039C0-98C0-4B0C-B2CA-DF9B8A20FD26}" presName="compNode" presStyleCnt="0"/>
      <dgm:spPr/>
    </dgm:pt>
    <dgm:pt modelId="{F7C46867-9CAC-491E-8098-C58194FE5FB8}" type="pres">
      <dgm:prSet presAssocID="{B55039C0-98C0-4B0C-B2CA-DF9B8A20FD26}" presName="dummyConnPt" presStyleCnt="0"/>
      <dgm:spPr/>
    </dgm:pt>
    <dgm:pt modelId="{7412B9A5-CBFD-4CF5-A5D6-EA8363FB28C0}" type="pres">
      <dgm:prSet presAssocID="{B55039C0-98C0-4B0C-B2CA-DF9B8A20FD26}" presName="node" presStyleLbl="node1" presStyleIdx="12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EDD16-EC62-4B33-A2B2-E5A12A5E00A9}" type="pres">
      <dgm:prSet presAssocID="{E01CCB58-2AEF-4A32-A41C-C6489340B227}" presName="sibTrans" presStyleLbl="bgSibTrans2D1" presStyleIdx="12" presStyleCnt="23"/>
      <dgm:spPr/>
      <dgm:t>
        <a:bodyPr/>
        <a:lstStyle/>
        <a:p>
          <a:endParaRPr lang="en-US"/>
        </a:p>
      </dgm:t>
    </dgm:pt>
    <dgm:pt modelId="{0F77EFA7-9C77-479E-99F4-2328B80698D4}" type="pres">
      <dgm:prSet presAssocID="{972EB83B-D1C3-4A4E-850F-6D54AAA3CDED}" presName="compNode" presStyleCnt="0"/>
      <dgm:spPr/>
    </dgm:pt>
    <dgm:pt modelId="{CF143F12-8D76-4546-A409-7E998515E64F}" type="pres">
      <dgm:prSet presAssocID="{972EB83B-D1C3-4A4E-850F-6D54AAA3CDED}" presName="dummyConnPt" presStyleCnt="0"/>
      <dgm:spPr/>
    </dgm:pt>
    <dgm:pt modelId="{3EA2C7F5-D598-42F1-BD08-D134BAECAC44}" type="pres">
      <dgm:prSet presAssocID="{972EB83B-D1C3-4A4E-850F-6D54AAA3CDED}" presName="node" presStyleLbl="node1" presStyleIdx="13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5D5AC-BDE2-4A2D-A0D1-3688B25D11CC}" type="pres">
      <dgm:prSet presAssocID="{C6901F97-A8B6-47AB-A2CA-DFD8045BD82F}" presName="sibTrans" presStyleLbl="bgSibTrans2D1" presStyleIdx="13" presStyleCnt="23"/>
      <dgm:spPr/>
      <dgm:t>
        <a:bodyPr/>
        <a:lstStyle/>
        <a:p>
          <a:endParaRPr lang="en-US"/>
        </a:p>
      </dgm:t>
    </dgm:pt>
    <dgm:pt modelId="{A6AE1CB7-0B5E-4228-B353-D529FCFF816C}" type="pres">
      <dgm:prSet presAssocID="{8B7C9A60-94AC-4CEA-B4FA-6255898367C4}" presName="compNode" presStyleCnt="0"/>
      <dgm:spPr/>
    </dgm:pt>
    <dgm:pt modelId="{3993FC11-9BB3-4A09-ACF1-63C3E4E16179}" type="pres">
      <dgm:prSet presAssocID="{8B7C9A60-94AC-4CEA-B4FA-6255898367C4}" presName="dummyConnPt" presStyleCnt="0"/>
      <dgm:spPr/>
    </dgm:pt>
    <dgm:pt modelId="{5F819286-FA92-4CF9-A4F2-AD0946489BA8}" type="pres">
      <dgm:prSet presAssocID="{8B7C9A60-94AC-4CEA-B4FA-6255898367C4}" presName="node" presStyleLbl="node1" presStyleIdx="14" presStyleCnt="24" custScaleY="113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351B5-C0D0-45A3-A16D-CDB723D19AC1}" type="pres">
      <dgm:prSet presAssocID="{5ADA9D42-7BF7-4929-9152-35FBBDE72D34}" presName="sibTrans" presStyleLbl="bgSibTrans2D1" presStyleIdx="14" presStyleCnt="23"/>
      <dgm:spPr/>
      <dgm:t>
        <a:bodyPr/>
        <a:lstStyle/>
        <a:p>
          <a:endParaRPr lang="en-US"/>
        </a:p>
      </dgm:t>
    </dgm:pt>
    <dgm:pt modelId="{6A04D912-D445-46B7-B4C9-A02FE4094183}" type="pres">
      <dgm:prSet presAssocID="{B3089EDD-DE19-4188-AC5B-B3905C36CE6E}" presName="compNode" presStyleCnt="0"/>
      <dgm:spPr/>
    </dgm:pt>
    <dgm:pt modelId="{6F24F628-1EF7-4E8F-A6D5-CA7E000A30E1}" type="pres">
      <dgm:prSet presAssocID="{B3089EDD-DE19-4188-AC5B-B3905C36CE6E}" presName="dummyConnPt" presStyleCnt="0"/>
      <dgm:spPr/>
    </dgm:pt>
    <dgm:pt modelId="{E51D7D78-D84C-4059-8726-05708426B6B3}" type="pres">
      <dgm:prSet presAssocID="{B3089EDD-DE19-4188-AC5B-B3905C36CE6E}" presName="node" presStyleLbl="node1" presStyleIdx="15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BE1A0-5C60-4729-8C5C-9F902E61FF76}" type="pres">
      <dgm:prSet presAssocID="{7C34B69B-631E-4517-B648-8C1A8C937AFA}" presName="sibTrans" presStyleLbl="bgSibTrans2D1" presStyleIdx="15" presStyleCnt="23"/>
      <dgm:spPr/>
      <dgm:t>
        <a:bodyPr/>
        <a:lstStyle/>
        <a:p>
          <a:endParaRPr lang="en-US"/>
        </a:p>
      </dgm:t>
    </dgm:pt>
    <dgm:pt modelId="{BCFAB299-E0FF-425B-A9ED-906A739CFAF5}" type="pres">
      <dgm:prSet presAssocID="{734DEFE9-A33B-4D62-9898-F363B99B43AC}" presName="compNode" presStyleCnt="0"/>
      <dgm:spPr/>
    </dgm:pt>
    <dgm:pt modelId="{81478FB7-00EB-4EFF-83E7-21D83F65E903}" type="pres">
      <dgm:prSet presAssocID="{734DEFE9-A33B-4D62-9898-F363B99B43AC}" presName="dummyConnPt" presStyleCnt="0"/>
      <dgm:spPr/>
    </dgm:pt>
    <dgm:pt modelId="{BED1F80C-8963-43F2-A180-D39EBFB11B74}" type="pres">
      <dgm:prSet presAssocID="{734DEFE9-A33B-4D62-9898-F363B99B43AC}" presName="node" presStyleLbl="node1" presStyleIdx="16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EBCD8-7596-4BF0-BF39-6F5E3EE91E3B}" type="pres">
      <dgm:prSet presAssocID="{BB31819F-5897-4F07-AACB-C6C66EA44039}" presName="sibTrans" presStyleLbl="bgSibTrans2D1" presStyleIdx="16" presStyleCnt="23"/>
      <dgm:spPr/>
      <dgm:t>
        <a:bodyPr/>
        <a:lstStyle/>
        <a:p>
          <a:endParaRPr lang="en-US"/>
        </a:p>
      </dgm:t>
    </dgm:pt>
    <dgm:pt modelId="{0B2C2C50-5D8A-42CF-A38B-1BD200904634}" type="pres">
      <dgm:prSet presAssocID="{99B3F230-0D48-4514-AFE6-8F8DF946964E}" presName="compNode" presStyleCnt="0"/>
      <dgm:spPr/>
    </dgm:pt>
    <dgm:pt modelId="{88E25064-FF04-48F7-ADAF-6C7F716C4588}" type="pres">
      <dgm:prSet presAssocID="{99B3F230-0D48-4514-AFE6-8F8DF946964E}" presName="dummyConnPt" presStyleCnt="0"/>
      <dgm:spPr/>
    </dgm:pt>
    <dgm:pt modelId="{3FC5AE9F-99CF-41D8-A491-C8977C55ADDC}" type="pres">
      <dgm:prSet presAssocID="{99B3F230-0D48-4514-AFE6-8F8DF946964E}" presName="node" presStyleLbl="node1" presStyleIdx="17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497FE-4802-438F-BC54-2D9F5A2DD851}" type="pres">
      <dgm:prSet presAssocID="{37A9369B-2782-4B3E-99FB-083F1F0F8DF9}" presName="sibTrans" presStyleLbl="bgSibTrans2D1" presStyleIdx="17" presStyleCnt="23"/>
      <dgm:spPr/>
      <dgm:t>
        <a:bodyPr/>
        <a:lstStyle/>
        <a:p>
          <a:endParaRPr lang="en-US"/>
        </a:p>
      </dgm:t>
    </dgm:pt>
    <dgm:pt modelId="{C53EFCBB-3AE9-48DA-BEB3-DAEF239B77B9}" type="pres">
      <dgm:prSet presAssocID="{29F6F23D-773B-4141-A486-22590DFC6DAD}" presName="compNode" presStyleCnt="0"/>
      <dgm:spPr/>
    </dgm:pt>
    <dgm:pt modelId="{B8A680FE-221D-41BE-8960-553913A36180}" type="pres">
      <dgm:prSet presAssocID="{29F6F23D-773B-4141-A486-22590DFC6DAD}" presName="dummyConnPt" presStyleCnt="0"/>
      <dgm:spPr/>
    </dgm:pt>
    <dgm:pt modelId="{BA77B355-0977-411A-A61C-D42C5A9B3C85}" type="pres">
      <dgm:prSet presAssocID="{29F6F23D-773B-4141-A486-22590DFC6DAD}" presName="node" presStyleLbl="node1" presStyleIdx="18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61CA6-DCE0-4329-979F-B0B634B279BD}" type="pres">
      <dgm:prSet presAssocID="{6B27AA01-75FE-4831-8BB3-518F07BF0E56}" presName="sibTrans" presStyleLbl="bgSibTrans2D1" presStyleIdx="18" presStyleCnt="23"/>
      <dgm:spPr/>
      <dgm:t>
        <a:bodyPr/>
        <a:lstStyle/>
        <a:p>
          <a:endParaRPr lang="en-US"/>
        </a:p>
      </dgm:t>
    </dgm:pt>
    <dgm:pt modelId="{7B52DF24-9243-4902-B671-464648699EA0}" type="pres">
      <dgm:prSet presAssocID="{6CE5AFA7-61E0-4C5C-B93A-820AFA721207}" presName="compNode" presStyleCnt="0"/>
      <dgm:spPr/>
    </dgm:pt>
    <dgm:pt modelId="{54578083-122C-41A1-89EC-1CB67EB94B1E}" type="pres">
      <dgm:prSet presAssocID="{6CE5AFA7-61E0-4C5C-B93A-820AFA721207}" presName="dummyConnPt" presStyleCnt="0"/>
      <dgm:spPr/>
    </dgm:pt>
    <dgm:pt modelId="{90825BC9-8DC9-487A-9235-CB68A45FB0BA}" type="pres">
      <dgm:prSet presAssocID="{6CE5AFA7-61E0-4C5C-B93A-820AFA721207}" presName="node" presStyleLbl="node1" presStyleIdx="19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E82A-A8DD-4138-AF24-4FFC564B095E}" type="pres">
      <dgm:prSet presAssocID="{CF3BBBCD-A852-4976-B9D1-DFF52A42A8D1}" presName="sibTrans" presStyleLbl="bgSibTrans2D1" presStyleIdx="19" presStyleCnt="23"/>
      <dgm:spPr/>
      <dgm:t>
        <a:bodyPr/>
        <a:lstStyle/>
        <a:p>
          <a:endParaRPr lang="en-US"/>
        </a:p>
      </dgm:t>
    </dgm:pt>
    <dgm:pt modelId="{1797C2B5-DA64-4110-8895-42D8673EF19D}" type="pres">
      <dgm:prSet presAssocID="{E3AF6910-ACF6-4549-9287-41FB1339D8D9}" presName="compNode" presStyleCnt="0"/>
      <dgm:spPr/>
    </dgm:pt>
    <dgm:pt modelId="{46128208-5B3C-4F45-A5F5-717279995569}" type="pres">
      <dgm:prSet presAssocID="{E3AF6910-ACF6-4549-9287-41FB1339D8D9}" presName="dummyConnPt" presStyleCnt="0"/>
      <dgm:spPr/>
    </dgm:pt>
    <dgm:pt modelId="{1C3302E7-3F7F-44E2-9CF1-28E46E4047FB}" type="pres">
      <dgm:prSet presAssocID="{E3AF6910-ACF6-4549-9287-41FB1339D8D9}" presName="node" presStyleLbl="node1" presStyleIdx="20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9874-241F-4DD6-9C38-7808CA00A5E0}" type="pres">
      <dgm:prSet presAssocID="{101B01B1-2BE6-4D57-BBA0-F4E2FF5081EC}" presName="sibTrans" presStyleLbl="bgSibTrans2D1" presStyleIdx="20" presStyleCnt="23" custLinFactNeighborX="38296" custLinFactNeighborY="9058"/>
      <dgm:spPr/>
      <dgm:t>
        <a:bodyPr/>
        <a:lstStyle/>
        <a:p>
          <a:endParaRPr lang="en-US"/>
        </a:p>
      </dgm:t>
    </dgm:pt>
    <dgm:pt modelId="{8BEA061A-4B11-4918-8E43-3C99F8C11F50}" type="pres">
      <dgm:prSet presAssocID="{A62C1BF4-66FE-432C-80F8-5061A2EB86FC}" presName="compNode" presStyleCnt="0"/>
      <dgm:spPr/>
    </dgm:pt>
    <dgm:pt modelId="{0FDA5244-7676-48E7-86C9-F855AC6E8A7A}" type="pres">
      <dgm:prSet presAssocID="{A62C1BF4-66FE-432C-80F8-5061A2EB86FC}" presName="dummyConnPt" presStyleCnt="0"/>
      <dgm:spPr/>
    </dgm:pt>
    <dgm:pt modelId="{A1B7861D-1916-40BE-9021-5C6904EECFDA}" type="pres">
      <dgm:prSet presAssocID="{A62C1BF4-66FE-432C-80F8-5061A2EB86FC}" presName="node" presStyleLbl="node1" presStyleIdx="21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C6D7F-9127-4008-8F8A-984570C9040D}" type="pres">
      <dgm:prSet presAssocID="{AA924698-5031-4E1D-9608-C18C5E71DA58}" presName="sibTrans" presStyleLbl="bgSibTrans2D1" presStyleIdx="21" presStyleCnt="23" custLinFactNeighborX="38296" custLinFactNeighborY="1997"/>
      <dgm:spPr/>
      <dgm:t>
        <a:bodyPr/>
        <a:lstStyle/>
        <a:p>
          <a:endParaRPr lang="en-US"/>
        </a:p>
      </dgm:t>
    </dgm:pt>
    <dgm:pt modelId="{3E788FC8-1AB7-40ED-B302-769349D925B0}" type="pres">
      <dgm:prSet presAssocID="{30509737-1183-4F21-898B-A8A02A006D9A}" presName="compNode" presStyleCnt="0"/>
      <dgm:spPr/>
    </dgm:pt>
    <dgm:pt modelId="{AA366BF5-6437-457D-BB62-C612899662C2}" type="pres">
      <dgm:prSet presAssocID="{30509737-1183-4F21-898B-A8A02A006D9A}" presName="dummyConnPt" presStyleCnt="0"/>
      <dgm:spPr/>
    </dgm:pt>
    <dgm:pt modelId="{646E5A81-68BD-429C-B1CE-32AB26D5CB52}" type="pres">
      <dgm:prSet presAssocID="{30509737-1183-4F21-898B-A8A02A006D9A}" presName="node" presStyleLbl="node1" presStyleIdx="22" presStyleCnt="24" custScaleX="134012">
        <dgm:presLayoutVars>
          <dgm:bulletEnabled val="1"/>
        </dgm:presLayoutVars>
      </dgm:prSet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2C91437F-ABF5-480C-9251-20344E01C6D4}" type="pres">
      <dgm:prSet presAssocID="{02B891D1-4851-4C1B-9B50-0B02EBB7A6A0}" presName="sibTrans" presStyleLbl="bgSibTrans2D1" presStyleIdx="22" presStyleCnt="23" custLinFactNeighborX="32287" custLinFactNeighborY="-5036"/>
      <dgm:spPr/>
      <dgm:t>
        <a:bodyPr/>
        <a:lstStyle/>
        <a:p>
          <a:endParaRPr lang="en-US"/>
        </a:p>
      </dgm:t>
    </dgm:pt>
    <dgm:pt modelId="{8738C2AB-5D17-43EF-9F74-49D3B7CFF6CB}" type="pres">
      <dgm:prSet presAssocID="{B0087937-BFFB-44C5-8A20-58356703AB95}" presName="compNode" presStyleCnt="0"/>
      <dgm:spPr/>
    </dgm:pt>
    <dgm:pt modelId="{1160FA78-69C4-4A29-8176-F0E482D54D2F}" type="pres">
      <dgm:prSet presAssocID="{B0087937-BFFB-44C5-8A20-58356703AB95}" presName="dummyConnPt" presStyleCnt="0"/>
      <dgm:spPr/>
    </dgm:pt>
    <dgm:pt modelId="{D99BB72F-9901-48B2-8B8F-7ECB14C1484B}" type="pres">
      <dgm:prSet presAssocID="{B0087937-BFFB-44C5-8A20-58356703AB95}" presName="node" presStyleLbl="node1" presStyleIdx="23" presStyleCnt="24" custLinFactNeighborX="897" custLinFactNeighborY="23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D10F5E-B1A5-4704-A4E9-BE291AED44BD}" type="presOf" srcId="{8B7C9A60-94AC-4CEA-B4FA-6255898367C4}" destId="{5F819286-FA92-4CF9-A4F2-AD0946489BA8}" srcOrd="0" destOrd="0" presId="urn:microsoft.com/office/officeart/2005/8/layout/bProcess4"/>
    <dgm:cxn modelId="{0AAED380-90DC-46E2-AC5C-DE08162C721A}" type="presOf" srcId="{1B075A2F-635F-44BC-A70E-AE96DC49F489}" destId="{62D469C3-2D7A-40E3-906B-4D7E809F301D}" srcOrd="0" destOrd="0" presId="urn:microsoft.com/office/officeart/2005/8/layout/bProcess4"/>
    <dgm:cxn modelId="{40F2831B-C4D9-4D17-A966-AD360E34D035}" type="presOf" srcId="{A3AD62A4-BDE8-416F-80B6-B5EAA03313FB}" destId="{D2F1B891-D837-4551-A32B-60A58973F38A}" srcOrd="0" destOrd="0" presId="urn:microsoft.com/office/officeart/2005/8/layout/bProcess4"/>
    <dgm:cxn modelId="{0782E7D6-5DE4-4249-8085-B6B77F2B5FB6}" type="presOf" srcId="{CF3BBBCD-A852-4976-B9D1-DFF52A42A8D1}" destId="{3DC5E82A-A8DD-4138-AF24-4FFC564B095E}" srcOrd="0" destOrd="0" presId="urn:microsoft.com/office/officeart/2005/8/layout/bProcess4"/>
    <dgm:cxn modelId="{88E7292A-DF6E-420B-8858-8B0E3F4D9511}" type="presOf" srcId="{99B3F230-0D48-4514-AFE6-8F8DF946964E}" destId="{3FC5AE9F-99CF-41D8-A491-C8977C55ADDC}" srcOrd="0" destOrd="0" presId="urn:microsoft.com/office/officeart/2005/8/layout/bProcess4"/>
    <dgm:cxn modelId="{5EEABC2A-C634-4B0F-A717-570FB4E840CB}" srcId="{3DAB5A1E-6CE7-4E31-9FB2-749E63AB487F}" destId="{A62C1BF4-66FE-432C-80F8-5061A2EB86FC}" srcOrd="21" destOrd="0" parTransId="{A21E3BF0-3752-427B-A265-7E76598FDBD2}" sibTransId="{AA924698-5031-4E1D-9608-C18C5E71DA58}"/>
    <dgm:cxn modelId="{BC146316-8CE0-4DF1-A9D9-E37AED6A6C75}" type="presOf" srcId="{88D1046C-F291-4D0A-A922-65344966C6C0}" destId="{909A6F41-FD77-44D1-8CDA-7BA9E1DA0A47}" srcOrd="0" destOrd="0" presId="urn:microsoft.com/office/officeart/2005/8/layout/bProcess4"/>
    <dgm:cxn modelId="{832A5FDC-3F34-437E-803D-F13D8560ABCF}" type="presOf" srcId="{DD693E99-53F9-4408-8F57-92B00F157667}" destId="{3DD33F3F-6070-4BEF-A55F-BDD57EB4CF1A}" srcOrd="0" destOrd="0" presId="urn:microsoft.com/office/officeart/2005/8/layout/bProcess4"/>
    <dgm:cxn modelId="{57F2E36B-ADB0-4A8C-B190-4B93FFDA719E}" srcId="{3DAB5A1E-6CE7-4E31-9FB2-749E63AB487F}" destId="{F9CBEAAC-7F40-4C1C-B0E1-89B9492279CF}" srcOrd="6" destOrd="0" parTransId="{0B177154-697F-41F8-81E5-6E2A90F681C1}" sibTransId="{150E441A-622C-4EB3-9C39-8DBB9BF5F567}"/>
    <dgm:cxn modelId="{0AA2A278-4E06-4732-8D77-B7D90630F1D6}" type="presOf" srcId="{150E441A-622C-4EB3-9C39-8DBB9BF5F567}" destId="{12852840-F041-4680-9D43-D692A0923BF5}" srcOrd="0" destOrd="0" presId="urn:microsoft.com/office/officeart/2005/8/layout/bProcess4"/>
    <dgm:cxn modelId="{B83B484F-1EFE-4B65-AB86-4158BB1748E1}" type="presOf" srcId="{249C5153-DC59-48F6-872E-6625A453B8AD}" destId="{7F16426A-7C95-4FEF-9234-D0118787773B}" srcOrd="0" destOrd="0" presId="urn:microsoft.com/office/officeart/2005/8/layout/bProcess4"/>
    <dgm:cxn modelId="{74B51036-6504-4465-A65F-D18ED5F93B0B}" type="presOf" srcId="{A62C1BF4-66FE-432C-80F8-5061A2EB86FC}" destId="{A1B7861D-1916-40BE-9021-5C6904EECFDA}" srcOrd="0" destOrd="0" presId="urn:microsoft.com/office/officeart/2005/8/layout/bProcess4"/>
    <dgm:cxn modelId="{2C694573-3A81-4478-940F-00B31C0ADDCD}" type="presOf" srcId="{BB31819F-5897-4F07-AACB-C6C66EA44039}" destId="{056EBCD8-7596-4BF0-BF39-6F5E3EE91E3B}" srcOrd="0" destOrd="0" presId="urn:microsoft.com/office/officeart/2005/8/layout/bProcess4"/>
    <dgm:cxn modelId="{0E1E1804-9659-4B56-81F7-8F67FA73FE3E}" srcId="{3DAB5A1E-6CE7-4E31-9FB2-749E63AB487F}" destId="{B55039C0-98C0-4B0C-B2CA-DF9B8A20FD26}" srcOrd="12" destOrd="0" parTransId="{4D8D8C56-00BB-4E6A-89B3-4F0BF1A69645}" sibTransId="{E01CCB58-2AEF-4A32-A41C-C6489340B227}"/>
    <dgm:cxn modelId="{813E0C04-F06E-475C-80F9-9F22BC90EDE3}" type="presOf" srcId="{B38A6143-6033-42DB-9EF5-12EBC6113468}" destId="{B4CCA458-7BCE-4658-B8DB-3841172EDC4C}" srcOrd="0" destOrd="0" presId="urn:microsoft.com/office/officeart/2005/8/layout/bProcess4"/>
    <dgm:cxn modelId="{1B385B28-AFFF-4CAA-A8AB-F68F903C16B9}" type="presOf" srcId="{F9CBEAAC-7F40-4C1C-B0E1-89B9492279CF}" destId="{E2656397-D2E0-4E08-A74E-FCCACC47801F}" srcOrd="0" destOrd="0" presId="urn:microsoft.com/office/officeart/2005/8/layout/bProcess4"/>
    <dgm:cxn modelId="{8DC0802A-61AA-4BEA-B0E5-A65BE6552192}" srcId="{3DAB5A1E-6CE7-4E31-9FB2-749E63AB487F}" destId="{44094E3F-C58E-4241-B828-722D73AA7B10}" srcOrd="0" destOrd="0" parTransId="{7828F2A5-C2F3-4EC0-9FF6-5D0C6BAD51E1}" sibTransId="{33393DD9-BA3D-4DC9-B024-FEA3F303FC43}"/>
    <dgm:cxn modelId="{3D08168B-F950-4B4B-ACAC-ECC5847C790C}" srcId="{3DAB5A1E-6CE7-4E31-9FB2-749E63AB487F}" destId="{8B7C9A60-94AC-4CEA-B4FA-6255898367C4}" srcOrd="14" destOrd="0" parTransId="{C4A22835-82BE-4E8C-B646-ECBA9A13125F}" sibTransId="{5ADA9D42-7BF7-4929-9152-35FBBDE72D34}"/>
    <dgm:cxn modelId="{971975B9-BA85-40E0-BA94-978D9A09425B}" srcId="{3DAB5A1E-6CE7-4E31-9FB2-749E63AB487F}" destId="{88E58C6C-20E1-4C67-ACE9-F65B70F38150}" srcOrd="11" destOrd="0" parTransId="{6BE71629-50B7-4DEC-B1EE-FB63112D3527}" sibTransId="{EFBB2ED2-BA7C-4AD0-95F0-5716CEE7DE01}"/>
    <dgm:cxn modelId="{52227E15-8B00-4CC4-BD52-F56E920BF76C}" type="presOf" srcId="{5ADA9D42-7BF7-4929-9152-35FBBDE72D34}" destId="{97E351B5-C0D0-45A3-A16D-CDB723D19AC1}" srcOrd="0" destOrd="0" presId="urn:microsoft.com/office/officeart/2005/8/layout/bProcess4"/>
    <dgm:cxn modelId="{2C42E633-D5AC-4AF5-B7F8-176E9F699D20}" type="presOf" srcId="{6B27AA01-75FE-4831-8BB3-518F07BF0E56}" destId="{90B61CA6-DCE0-4329-979F-B0B634B279BD}" srcOrd="0" destOrd="0" presId="urn:microsoft.com/office/officeart/2005/8/layout/bProcess4"/>
    <dgm:cxn modelId="{94D519BE-60D3-4A0F-A1DE-E0E2C554F2C9}" type="presOf" srcId="{4AF10F3B-48E8-4241-8457-E10384AF3D71}" destId="{15C06D82-9CAB-49B8-9EF5-E8909237EF5A}" srcOrd="0" destOrd="0" presId="urn:microsoft.com/office/officeart/2005/8/layout/bProcess4"/>
    <dgm:cxn modelId="{3B8BC0F4-B892-458F-9F23-778B1478C63A}" type="presOf" srcId="{F65D33CB-DAC8-4E13-85BB-84F2C3D88E09}" destId="{D3015759-72FC-42F0-A04D-EA688A0E89A7}" srcOrd="0" destOrd="0" presId="urn:microsoft.com/office/officeart/2005/8/layout/bProcess4"/>
    <dgm:cxn modelId="{79355B80-3A49-4682-910B-855D45AF8029}" type="presOf" srcId="{33393DD9-BA3D-4DC9-B024-FEA3F303FC43}" destId="{4BA869EE-70A9-444D-851E-3E980C8728E9}" srcOrd="0" destOrd="0" presId="urn:microsoft.com/office/officeart/2005/8/layout/bProcess4"/>
    <dgm:cxn modelId="{B3239521-55B3-483C-8CB0-C54159B21D8F}" type="presOf" srcId="{3CBEFAD5-59C0-4F96-9FBF-C7971E96BBA2}" destId="{893F4063-CD7C-4A8B-A770-3F4AFCD539AE}" srcOrd="0" destOrd="0" presId="urn:microsoft.com/office/officeart/2005/8/layout/bProcess4"/>
    <dgm:cxn modelId="{F5E41B95-E9DA-4A1F-88BB-A0F180831DA5}" type="presOf" srcId="{B3089EDD-DE19-4188-AC5B-B3905C36CE6E}" destId="{E51D7D78-D84C-4059-8726-05708426B6B3}" srcOrd="0" destOrd="0" presId="urn:microsoft.com/office/officeart/2005/8/layout/bProcess4"/>
    <dgm:cxn modelId="{C9B57742-F1F1-41E2-AE3D-22DEA5B32A5E}" type="presOf" srcId="{101B01B1-2BE6-4D57-BBA0-F4E2FF5081EC}" destId="{10C49874-241F-4DD6-9C38-7808CA00A5E0}" srcOrd="0" destOrd="0" presId="urn:microsoft.com/office/officeart/2005/8/layout/bProcess4"/>
    <dgm:cxn modelId="{15980ECD-D6FF-460C-B8FA-881A34BE9ED4}" srcId="{3DAB5A1E-6CE7-4E31-9FB2-749E63AB487F}" destId="{B3089EDD-DE19-4188-AC5B-B3905C36CE6E}" srcOrd="15" destOrd="0" parTransId="{A2B2B16A-ACB1-4C8E-AFF3-3373AED305CE}" sibTransId="{7C34B69B-631E-4517-B648-8C1A8C937AFA}"/>
    <dgm:cxn modelId="{16A75E9C-4279-41E6-8589-DDBB4490205E}" srcId="{3DAB5A1E-6CE7-4E31-9FB2-749E63AB487F}" destId="{E3AF6910-ACF6-4549-9287-41FB1339D8D9}" srcOrd="20" destOrd="0" parTransId="{BAA9E10E-236D-4663-AA13-F8DA3213E39F}" sibTransId="{101B01B1-2BE6-4D57-BBA0-F4E2FF5081EC}"/>
    <dgm:cxn modelId="{1C8BE3BD-38C3-4582-9690-93B5D535CD22}" srcId="{3DAB5A1E-6CE7-4E31-9FB2-749E63AB487F}" destId="{972EB83B-D1C3-4A4E-850F-6D54AAA3CDED}" srcOrd="13" destOrd="0" parTransId="{CC34C258-5DD1-428B-A65D-1A6C59D54511}" sibTransId="{C6901F97-A8B6-47AB-A2CA-DFD8045BD82F}"/>
    <dgm:cxn modelId="{AD501C4B-8BC5-4793-ABBE-D2FAD1A2563B}" type="presOf" srcId="{E01CCB58-2AEF-4A32-A41C-C6489340B227}" destId="{609EDD16-EC62-4B33-A2B2-E5A12A5E00A9}" srcOrd="0" destOrd="0" presId="urn:microsoft.com/office/officeart/2005/8/layout/bProcess4"/>
    <dgm:cxn modelId="{F8C6B18A-8474-47DE-AA7A-3015BE17B576}" type="presOf" srcId="{29F6F23D-773B-4141-A486-22590DFC6DAD}" destId="{BA77B355-0977-411A-A61C-D42C5A9B3C85}" srcOrd="0" destOrd="0" presId="urn:microsoft.com/office/officeart/2005/8/layout/bProcess4"/>
    <dgm:cxn modelId="{D76BF6BD-5390-482B-8F72-6C04AD379AAA}" srcId="{3DAB5A1E-6CE7-4E31-9FB2-749E63AB487F}" destId="{6CE5AFA7-61E0-4C5C-B93A-820AFA721207}" srcOrd="19" destOrd="0" parTransId="{57F33F22-B065-403A-BB22-758ECCE66109}" sibTransId="{CF3BBBCD-A852-4976-B9D1-DFF52A42A8D1}"/>
    <dgm:cxn modelId="{CE2A5EFE-98D7-44D1-BDC9-257E6722DE63}" type="presOf" srcId="{FD73D44C-E6D4-47F4-8DB9-D8BF25A165FC}" destId="{FFBE1330-AFCE-410E-A1DB-7761AB625579}" srcOrd="0" destOrd="0" presId="urn:microsoft.com/office/officeart/2005/8/layout/bProcess4"/>
    <dgm:cxn modelId="{BE73A661-DB8F-4F17-9F65-8B38C693DA2A}" type="presOf" srcId="{972EB83B-D1C3-4A4E-850F-6D54AAA3CDED}" destId="{3EA2C7F5-D598-42F1-BD08-D134BAECAC44}" srcOrd="0" destOrd="0" presId="urn:microsoft.com/office/officeart/2005/8/layout/bProcess4"/>
    <dgm:cxn modelId="{2404E216-A264-429F-8648-4FE5AF848C2A}" type="presOf" srcId="{3DAB5A1E-6CE7-4E31-9FB2-749E63AB487F}" destId="{2927974D-8FCD-42A3-A505-4B29B8C5E01A}" srcOrd="0" destOrd="0" presId="urn:microsoft.com/office/officeart/2005/8/layout/bProcess4"/>
    <dgm:cxn modelId="{A709AF3F-A45A-40F7-89C5-C171920C5704}" srcId="{3DAB5A1E-6CE7-4E31-9FB2-749E63AB487F}" destId="{B0087937-BFFB-44C5-8A20-58356703AB95}" srcOrd="23" destOrd="0" parTransId="{01267054-EB2A-42BD-A732-E1B3D6F78DC3}" sibTransId="{917EC8D0-5C43-4E69-8BE5-7BEFA663D137}"/>
    <dgm:cxn modelId="{E09EDE0C-7248-402E-A0E5-08B26001CD8D}" type="presOf" srcId="{7C34B69B-631E-4517-B648-8C1A8C937AFA}" destId="{768BE1A0-5C60-4729-8C5C-9F902E61FF76}" srcOrd="0" destOrd="0" presId="urn:microsoft.com/office/officeart/2005/8/layout/bProcess4"/>
    <dgm:cxn modelId="{6F0A9AF5-3972-4AEA-A2FF-2C6F262D8B12}" type="presOf" srcId="{AA924698-5031-4E1D-9608-C18C5E71DA58}" destId="{669C6D7F-9127-4008-8F8A-984570C9040D}" srcOrd="0" destOrd="0" presId="urn:microsoft.com/office/officeart/2005/8/layout/bProcess4"/>
    <dgm:cxn modelId="{60AE3EFB-3D68-471B-8F42-D5CA9B47D3F1}" type="presOf" srcId="{D92E7432-EA6D-4986-BE59-D888FE0EEDAD}" destId="{CC8D14AC-A337-4D26-BC8E-9FD8991B7064}" srcOrd="0" destOrd="0" presId="urn:microsoft.com/office/officeart/2005/8/layout/bProcess4"/>
    <dgm:cxn modelId="{8652B500-CB0F-48DB-B1B5-A102296AA770}" type="presOf" srcId="{6CE5AFA7-61E0-4C5C-B93A-820AFA721207}" destId="{90825BC9-8DC9-487A-9235-CB68A45FB0BA}" srcOrd="0" destOrd="0" presId="urn:microsoft.com/office/officeart/2005/8/layout/bProcess4"/>
    <dgm:cxn modelId="{5BBF2E36-5FFE-4DAC-8A43-C0D5967A1A31}" srcId="{3DAB5A1E-6CE7-4E31-9FB2-749E63AB487F}" destId="{857DD4A6-5D54-4E12-908C-C64C75A582CF}" srcOrd="4" destOrd="0" parTransId="{13245861-A2C1-459F-BFC1-06019949D568}" sibTransId="{249C5153-DC59-48F6-872E-6625A453B8AD}"/>
    <dgm:cxn modelId="{F1C5FD63-39E8-4BF0-AF21-DA3441CEEF45}" type="presOf" srcId="{37A9369B-2782-4B3E-99FB-083F1F0F8DF9}" destId="{C60497FE-4802-438F-BC54-2D9F5A2DD851}" srcOrd="0" destOrd="0" presId="urn:microsoft.com/office/officeart/2005/8/layout/bProcess4"/>
    <dgm:cxn modelId="{9FAE2D0B-08E2-429F-9F94-443D304CDE05}" srcId="{3DAB5A1E-6CE7-4E31-9FB2-749E63AB487F}" destId="{29F6F23D-773B-4141-A486-22590DFC6DAD}" srcOrd="18" destOrd="0" parTransId="{3C852BCD-DC82-4D8A-AE91-90F3A535D236}" sibTransId="{6B27AA01-75FE-4831-8BB3-518F07BF0E56}"/>
    <dgm:cxn modelId="{5BE4A41A-CA06-4504-A242-7E601E2CFF12}" type="presOf" srcId="{734DEFE9-A33B-4D62-9898-F363B99B43AC}" destId="{BED1F80C-8963-43F2-A180-D39EBFB11B74}" srcOrd="0" destOrd="0" presId="urn:microsoft.com/office/officeart/2005/8/layout/bProcess4"/>
    <dgm:cxn modelId="{D49456C9-258A-42A7-A52E-3E114F5FB1A3}" srcId="{3DAB5A1E-6CE7-4E31-9FB2-749E63AB487F}" destId="{FD73D44C-E6D4-47F4-8DB9-D8BF25A165FC}" srcOrd="7" destOrd="0" parTransId="{71C2473B-D344-4140-B93D-FDCB09AA715C}" sibTransId="{3CBEFAD5-59C0-4F96-9FBF-C7971E96BBA2}"/>
    <dgm:cxn modelId="{DD306C8E-84FC-4532-AC60-B6E240976C9A}" srcId="{3DAB5A1E-6CE7-4E31-9FB2-749E63AB487F}" destId="{734DEFE9-A33B-4D62-9898-F363B99B43AC}" srcOrd="16" destOrd="0" parTransId="{FB846DEA-04EB-4F99-943F-6BA64242236A}" sibTransId="{BB31819F-5897-4F07-AACB-C6C66EA44039}"/>
    <dgm:cxn modelId="{06236338-3BFA-49BD-83A0-29AB85818296}" srcId="{3DAB5A1E-6CE7-4E31-9FB2-749E63AB487F}" destId="{03087655-2EA4-4B2C-9E55-E3E6E3B33F35}" srcOrd="9" destOrd="0" parTransId="{F271478D-FEA0-4378-80E8-CF8897D3F4DF}" sibTransId="{2E0AFAC6-0CD4-4511-AF10-88F9291B8679}"/>
    <dgm:cxn modelId="{CC357498-8837-468D-A5BA-297C8D708FF9}" type="presOf" srcId="{2E0AFAC6-0CD4-4511-AF10-88F9291B8679}" destId="{7DE0332E-39F3-481B-8068-21460AC40BCB}" srcOrd="0" destOrd="0" presId="urn:microsoft.com/office/officeart/2005/8/layout/bProcess4"/>
    <dgm:cxn modelId="{A5E6CA78-FCF5-43F3-B230-3B5D874015DA}" srcId="{3DAB5A1E-6CE7-4E31-9FB2-749E63AB487F}" destId="{99B3F230-0D48-4514-AFE6-8F8DF946964E}" srcOrd="17" destOrd="0" parTransId="{2E1031C7-DFAF-4019-88A3-AB05D2B47985}" sibTransId="{37A9369B-2782-4B3E-99FB-083F1F0F8DF9}"/>
    <dgm:cxn modelId="{15E90F76-A1D3-4817-948E-7C469A15971B}" type="presOf" srcId="{30509737-1183-4F21-898B-A8A02A006D9A}" destId="{646E5A81-68BD-429C-B1CE-32AB26D5CB52}" srcOrd="0" destOrd="0" presId="urn:microsoft.com/office/officeart/2005/8/layout/bProcess4"/>
    <dgm:cxn modelId="{8324941A-ECF3-4DF1-B430-804F9B9764DA}" type="presOf" srcId="{B15FE7E4-2326-495A-887A-1F2CFC542771}" destId="{527B060D-7969-4EEB-B19A-2051B1246655}" srcOrd="0" destOrd="0" presId="urn:microsoft.com/office/officeart/2005/8/layout/bProcess4"/>
    <dgm:cxn modelId="{4D206088-A72E-478B-90A3-E4AA92C173E4}" srcId="{3DAB5A1E-6CE7-4E31-9FB2-749E63AB487F}" destId="{5738DC11-49E0-4925-AE45-CC2DC76B5899}" srcOrd="3" destOrd="0" parTransId="{3B236BF2-258F-45DC-9ED0-09A84D5F9BF2}" sibTransId="{4AF10F3B-48E8-4241-8457-E10384AF3D71}"/>
    <dgm:cxn modelId="{0A56C1AC-A23C-4D8A-9F75-8E60AAAB01E4}" type="presOf" srcId="{5738DC11-49E0-4925-AE45-CC2DC76B5899}" destId="{92482CA9-92EB-4D62-8E22-0B89F8570A11}" srcOrd="0" destOrd="0" presId="urn:microsoft.com/office/officeart/2005/8/layout/bProcess4"/>
    <dgm:cxn modelId="{E0F48E1A-8BC1-4492-A517-7467D1857674}" type="presOf" srcId="{03087655-2EA4-4B2C-9E55-E3E6E3B33F35}" destId="{B534B732-E06C-4822-A49E-FC7BC29449DD}" srcOrd="0" destOrd="0" presId="urn:microsoft.com/office/officeart/2005/8/layout/bProcess4"/>
    <dgm:cxn modelId="{71BC3063-37CC-4B5E-83ED-AD5875DC4374}" srcId="{3DAB5A1E-6CE7-4E31-9FB2-749E63AB487F}" destId="{30509737-1183-4F21-898B-A8A02A006D9A}" srcOrd="22" destOrd="0" parTransId="{E5247FA2-7E32-4A49-B60C-107C5AA9D17D}" sibTransId="{02B891D1-4851-4C1B-9B50-0B02EBB7A6A0}"/>
    <dgm:cxn modelId="{0FBE4497-B363-4188-9D0A-310691B0D5D3}" type="presOf" srcId="{71FEA243-2596-42AC-9641-87D1E3DBB085}" destId="{A09BB793-4828-4DA7-A320-83D3406FA4B6}" srcOrd="0" destOrd="0" presId="urn:microsoft.com/office/officeart/2005/8/layout/bProcess4"/>
    <dgm:cxn modelId="{C85374CB-59BB-4A99-97B4-2266ED4EB749}" srcId="{3DAB5A1E-6CE7-4E31-9FB2-749E63AB487F}" destId="{D92E7432-EA6D-4986-BE59-D888FE0EEDAD}" srcOrd="2" destOrd="0" parTransId="{C75E92F9-F4BE-44A1-BE30-51EA4C67B709}" sibTransId="{B38A6143-6033-42DB-9EF5-12EBC6113468}"/>
    <dgm:cxn modelId="{A9CADEB9-5983-4C65-8542-FC0ECC8B94A1}" type="presOf" srcId="{857DD4A6-5D54-4E12-908C-C64C75A582CF}" destId="{98BA00CF-DFA1-4348-BEC4-0DA9DF90692E}" srcOrd="0" destOrd="0" presId="urn:microsoft.com/office/officeart/2005/8/layout/bProcess4"/>
    <dgm:cxn modelId="{D10879EF-3A60-4460-9E45-7B07F2487B53}" type="presOf" srcId="{44094E3F-C58E-4241-B828-722D73AA7B10}" destId="{5472A992-5ED0-4D1A-B9C6-00BC8513EA35}" srcOrd="0" destOrd="0" presId="urn:microsoft.com/office/officeart/2005/8/layout/bProcess4"/>
    <dgm:cxn modelId="{525F8A0F-E73E-4663-963D-ED40D32D967C}" type="presOf" srcId="{B0087937-BFFB-44C5-8A20-58356703AB95}" destId="{D99BB72F-9901-48B2-8B8F-7ECB14C1484B}" srcOrd="0" destOrd="0" presId="urn:microsoft.com/office/officeart/2005/8/layout/bProcess4"/>
    <dgm:cxn modelId="{9DB565FD-4E97-4578-804D-72D4143701A9}" type="presOf" srcId="{EFBB2ED2-BA7C-4AD0-95F0-5716CEE7DE01}" destId="{DC9CC2E3-3E84-4B8C-ABDA-C5A26B6621C0}" srcOrd="0" destOrd="0" presId="urn:microsoft.com/office/officeart/2005/8/layout/bProcess4"/>
    <dgm:cxn modelId="{240CC835-47EF-480F-8C39-ABAFB8F427AE}" type="presOf" srcId="{E3AF6910-ACF6-4549-9287-41FB1339D8D9}" destId="{1C3302E7-3F7F-44E2-9CF1-28E46E4047FB}" srcOrd="0" destOrd="0" presId="urn:microsoft.com/office/officeart/2005/8/layout/bProcess4"/>
    <dgm:cxn modelId="{C082420B-BD62-4591-883E-C6F9C31AE74F}" type="presOf" srcId="{EE7B28C3-A867-4E97-A3CC-9DFEECCEEA84}" destId="{2252B276-590B-4DE2-9578-F85A40389203}" srcOrd="0" destOrd="0" presId="urn:microsoft.com/office/officeart/2005/8/layout/bProcess4"/>
    <dgm:cxn modelId="{7CD0638C-E4E1-4A66-A577-A7D5A97DAE75}" type="presOf" srcId="{B55039C0-98C0-4B0C-B2CA-DF9B8A20FD26}" destId="{7412B9A5-CBFD-4CF5-A5D6-EA8363FB28C0}" srcOrd="0" destOrd="0" presId="urn:microsoft.com/office/officeart/2005/8/layout/bProcess4"/>
    <dgm:cxn modelId="{10712A67-43A1-4094-A3CB-F5A6DD2CC5BD}" type="presOf" srcId="{C6901F97-A8B6-47AB-A2CA-DFD8045BD82F}" destId="{DF45D5AC-BDE2-4A2D-A0D1-3688B25D11CC}" srcOrd="0" destOrd="0" presId="urn:microsoft.com/office/officeart/2005/8/layout/bProcess4"/>
    <dgm:cxn modelId="{64CCC0EF-F7D3-45DE-B3E0-2D851C2947C7}" srcId="{3DAB5A1E-6CE7-4E31-9FB2-749E63AB487F}" destId="{B15FE7E4-2326-495A-887A-1F2CFC542771}" srcOrd="10" destOrd="0" parTransId="{083954F0-F14C-49B5-AA85-0181E31B5D7C}" sibTransId="{EE7B28C3-A867-4E97-A3CC-9DFEECCEEA84}"/>
    <dgm:cxn modelId="{F11442AD-49E3-4AC9-9039-4A08771021C5}" srcId="{3DAB5A1E-6CE7-4E31-9FB2-749E63AB487F}" destId="{71FEA243-2596-42AC-9641-87D1E3DBB085}" srcOrd="8" destOrd="0" parTransId="{47D2A8A8-68A8-4B9F-8077-8F1FD8CA0883}" sibTransId="{88D1046C-F291-4D0A-A922-65344966C6C0}"/>
    <dgm:cxn modelId="{38AAF41E-8228-4E33-83EE-BB6266B07A85}" type="presOf" srcId="{02B891D1-4851-4C1B-9B50-0B02EBB7A6A0}" destId="{2C91437F-ABF5-480C-9251-20344E01C6D4}" srcOrd="0" destOrd="0" presId="urn:microsoft.com/office/officeart/2005/8/layout/bProcess4"/>
    <dgm:cxn modelId="{AAAB9A2B-4D12-4183-8C50-CC12607EE46F}" type="presOf" srcId="{88E58C6C-20E1-4C67-ACE9-F65B70F38150}" destId="{F2B713F1-00ED-40A7-A606-1115A52CC293}" srcOrd="0" destOrd="0" presId="urn:microsoft.com/office/officeart/2005/8/layout/bProcess4"/>
    <dgm:cxn modelId="{F74A169B-B5AC-4518-BF99-AC074A280177}" srcId="{3DAB5A1E-6CE7-4E31-9FB2-749E63AB487F}" destId="{A3AD62A4-BDE8-416F-80B6-B5EAA03313FB}" srcOrd="5" destOrd="0" parTransId="{471524F3-9CB8-4E62-A26E-49A3E7FFDDB6}" sibTransId="{1B075A2F-635F-44BC-A70E-AE96DC49F489}"/>
    <dgm:cxn modelId="{0399A417-F58D-4183-A735-EF49A6104212}" srcId="{3DAB5A1E-6CE7-4E31-9FB2-749E63AB487F}" destId="{DD693E99-53F9-4408-8F57-92B00F157667}" srcOrd="1" destOrd="0" parTransId="{FFCA7EFB-C1A5-432C-B884-28DADA1FC82F}" sibTransId="{F65D33CB-DAC8-4E13-85BB-84F2C3D88E09}"/>
    <dgm:cxn modelId="{A00E3486-B0A1-492D-A2B7-1F94F96C3A82}" type="presParOf" srcId="{2927974D-8FCD-42A3-A505-4B29B8C5E01A}" destId="{4765D269-15BA-4C1B-ABA5-FB1E5EEB0F70}" srcOrd="0" destOrd="0" presId="urn:microsoft.com/office/officeart/2005/8/layout/bProcess4"/>
    <dgm:cxn modelId="{C50A0754-FD33-4EA1-B583-D43534AA0CED}" type="presParOf" srcId="{4765D269-15BA-4C1B-ABA5-FB1E5EEB0F70}" destId="{9FF482C2-71FD-4238-B059-B95ECB8AE173}" srcOrd="0" destOrd="0" presId="urn:microsoft.com/office/officeart/2005/8/layout/bProcess4"/>
    <dgm:cxn modelId="{A4BCC4CA-9F6A-4A1D-8A64-C9360EDD3C85}" type="presParOf" srcId="{4765D269-15BA-4C1B-ABA5-FB1E5EEB0F70}" destId="{5472A992-5ED0-4D1A-B9C6-00BC8513EA35}" srcOrd="1" destOrd="0" presId="urn:microsoft.com/office/officeart/2005/8/layout/bProcess4"/>
    <dgm:cxn modelId="{F5A103E6-F51F-4942-A790-09C17499AFE7}" type="presParOf" srcId="{2927974D-8FCD-42A3-A505-4B29B8C5E01A}" destId="{4BA869EE-70A9-444D-851E-3E980C8728E9}" srcOrd="1" destOrd="0" presId="urn:microsoft.com/office/officeart/2005/8/layout/bProcess4"/>
    <dgm:cxn modelId="{8EC30534-908B-4369-9F1E-5E32A76BA296}" type="presParOf" srcId="{2927974D-8FCD-42A3-A505-4B29B8C5E01A}" destId="{6CB5A2D0-BA02-4A75-A4EB-74F093642F42}" srcOrd="2" destOrd="0" presId="urn:microsoft.com/office/officeart/2005/8/layout/bProcess4"/>
    <dgm:cxn modelId="{94ABD4D2-4F0A-4EAB-85E4-921C6934C9FC}" type="presParOf" srcId="{6CB5A2D0-BA02-4A75-A4EB-74F093642F42}" destId="{0CD7E45A-762B-45B4-B2D5-3B774C31C009}" srcOrd="0" destOrd="0" presId="urn:microsoft.com/office/officeart/2005/8/layout/bProcess4"/>
    <dgm:cxn modelId="{4A09BF89-BFF0-4757-9CE4-4B81964DC4DA}" type="presParOf" srcId="{6CB5A2D0-BA02-4A75-A4EB-74F093642F42}" destId="{3DD33F3F-6070-4BEF-A55F-BDD57EB4CF1A}" srcOrd="1" destOrd="0" presId="urn:microsoft.com/office/officeart/2005/8/layout/bProcess4"/>
    <dgm:cxn modelId="{86AB3324-1579-4EF4-A803-F456AA7D07D0}" type="presParOf" srcId="{2927974D-8FCD-42A3-A505-4B29B8C5E01A}" destId="{D3015759-72FC-42F0-A04D-EA688A0E89A7}" srcOrd="3" destOrd="0" presId="urn:microsoft.com/office/officeart/2005/8/layout/bProcess4"/>
    <dgm:cxn modelId="{031631E4-B5F3-4379-B2D6-B22689386E90}" type="presParOf" srcId="{2927974D-8FCD-42A3-A505-4B29B8C5E01A}" destId="{122FEC80-7598-414A-8397-8699BB216983}" srcOrd="4" destOrd="0" presId="urn:microsoft.com/office/officeart/2005/8/layout/bProcess4"/>
    <dgm:cxn modelId="{83B8B4D2-53C9-4684-8A00-7B4D1777F8B8}" type="presParOf" srcId="{122FEC80-7598-414A-8397-8699BB216983}" destId="{4A9BD23B-61BC-4EDB-B545-366A49B9409B}" srcOrd="0" destOrd="0" presId="urn:microsoft.com/office/officeart/2005/8/layout/bProcess4"/>
    <dgm:cxn modelId="{0A1DFE07-7E0C-4CEB-847B-59C940072448}" type="presParOf" srcId="{122FEC80-7598-414A-8397-8699BB216983}" destId="{CC8D14AC-A337-4D26-BC8E-9FD8991B7064}" srcOrd="1" destOrd="0" presId="urn:microsoft.com/office/officeart/2005/8/layout/bProcess4"/>
    <dgm:cxn modelId="{2FD2B94B-E347-48CD-BDD1-C3AB07737555}" type="presParOf" srcId="{2927974D-8FCD-42A3-A505-4B29B8C5E01A}" destId="{B4CCA458-7BCE-4658-B8DB-3841172EDC4C}" srcOrd="5" destOrd="0" presId="urn:microsoft.com/office/officeart/2005/8/layout/bProcess4"/>
    <dgm:cxn modelId="{004DBEB9-393B-446A-A41B-9860552010DE}" type="presParOf" srcId="{2927974D-8FCD-42A3-A505-4B29B8C5E01A}" destId="{2FE487DC-8244-40D5-B421-5DAF1A787F6E}" srcOrd="6" destOrd="0" presId="urn:microsoft.com/office/officeart/2005/8/layout/bProcess4"/>
    <dgm:cxn modelId="{1E362BDE-3BC4-4266-A51A-3FE720510BCF}" type="presParOf" srcId="{2FE487DC-8244-40D5-B421-5DAF1A787F6E}" destId="{BA131180-2868-4A54-9258-84EB668F03C8}" srcOrd="0" destOrd="0" presId="urn:microsoft.com/office/officeart/2005/8/layout/bProcess4"/>
    <dgm:cxn modelId="{C9F14083-9BDF-4E8C-9F4C-8E983D7C9FFD}" type="presParOf" srcId="{2FE487DC-8244-40D5-B421-5DAF1A787F6E}" destId="{92482CA9-92EB-4D62-8E22-0B89F8570A11}" srcOrd="1" destOrd="0" presId="urn:microsoft.com/office/officeart/2005/8/layout/bProcess4"/>
    <dgm:cxn modelId="{3501BA78-7880-4BAB-99C0-9F1AC50455A7}" type="presParOf" srcId="{2927974D-8FCD-42A3-A505-4B29B8C5E01A}" destId="{15C06D82-9CAB-49B8-9EF5-E8909237EF5A}" srcOrd="7" destOrd="0" presId="urn:microsoft.com/office/officeart/2005/8/layout/bProcess4"/>
    <dgm:cxn modelId="{0C2AB661-C362-4B1B-A1B3-01817D31E5D4}" type="presParOf" srcId="{2927974D-8FCD-42A3-A505-4B29B8C5E01A}" destId="{636C7D64-20BD-42E2-9A8D-75D96C763C31}" srcOrd="8" destOrd="0" presId="urn:microsoft.com/office/officeart/2005/8/layout/bProcess4"/>
    <dgm:cxn modelId="{952D6524-9055-4CB2-B625-BF9CB8361E34}" type="presParOf" srcId="{636C7D64-20BD-42E2-9A8D-75D96C763C31}" destId="{BB4D3524-5931-4CE4-B91B-BD3307B1E341}" srcOrd="0" destOrd="0" presId="urn:microsoft.com/office/officeart/2005/8/layout/bProcess4"/>
    <dgm:cxn modelId="{0315ED52-9B36-45E8-90E0-00392B54162B}" type="presParOf" srcId="{636C7D64-20BD-42E2-9A8D-75D96C763C31}" destId="{98BA00CF-DFA1-4348-BEC4-0DA9DF90692E}" srcOrd="1" destOrd="0" presId="urn:microsoft.com/office/officeart/2005/8/layout/bProcess4"/>
    <dgm:cxn modelId="{D16BCD6D-58D4-4B2E-A5FB-CFBD1D5BE5B1}" type="presParOf" srcId="{2927974D-8FCD-42A3-A505-4B29B8C5E01A}" destId="{7F16426A-7C95-4FEF-9234-D0118787773B}" srcOrd="9" destOrd="0" presId="urn:microsoft.com/office/officeart/2005/8/layout/bProcess4"/>
    <dgm:cxn modelId="{755EF60B-A3AB-435B-9F66-5A2E5AA7E793}" type="presParOf" srcId="{2927974D-8FCD-42A3-A505-4B29B8C5E01A}" destId="{E42A033D-A7B7-440A-B617-4C51A308208B}" srcOrd="10" destOrd="0" presId="urn:microsoft.com/office/officeart/2005/8/layout/bProcess4"/>
    <dgm:cxn modelId="{1A459C16-7EDC-4683-8ACC-FB9CE33AA6DC}" type="presParOf" srcId="{E42A033D-A7B7-440A-B617-4C51A308208B}" destId="{65EE7C53-30BC-408F-B202-F47B03459332}" srcOrd="0" destOrd="0" presId="urn:microsoft.com/office/officeart/2005/8/layout/bProcess4"/>
    <dgm:cxn modelId="{73D39D4E-B240-4919-8963-2FCBA6CF48C6}" type="presParOf" srcId="{E42A033D-A7B7-440A-B617-4C51A308208B}" destId="{D2F1B891-D837-4551-A32B-60A58973F38A}" srcOrd="1" destOrd="0" presId="urn:microsoft.com/office/officeart/2005/8/layout/bProcess4"/>
    <dgm:cxn modelId="{8FA0EA7E-3EEC-48AA-8289-5762102C36EB}" type="presParOf" srcId="{2927974D-8FCD-42A3-A505-4B29B8C5E01A}" destId="{62D469C3-2D7A-40E3-906B-4D7E809F301D}" srcOrd="11" destOrd="0" presId="urn:microsoft.com/office/officeart/2005/8/layout/bProcess4"/>
    <dgm:cxn modelId="{BD3A9D35-45AA-4307-8BF2-22828914509A}" type="presParOf" srcId="{2927974D-8FCD-42A3-A505-4B29B8C5E01A}" destId="{AEDEC878-B28C-469C-937D-29E8984ACCBD}" srcOrd="12" destOrd="0" presId="urn:microsoft.com/office/officeart/2005/8/layout/bProcess4"/>
    <dgm:cxn modelId="{24F87DB9-A398-4016-AE45-458E76414E37}" type="presParOf" srcId="{AEDEC878-B28C-469C-937D-29E8984ACCBD}" destId="{34264D5C-C7A5-4E68-9089-DD0326C70BF1}" srcOrd="0" destOrd="0" presId="urn:microsoft.com/office/officeart/2005/8/layout/bProcess4"/>
    <dgm:cxn modelId="{0BB96986-6E71-45BF-A488-E7E9D9E97F43}" type="presParOf" srcId="{AEDEC878-B28C-469C-937D-29E8984ACCBD}" destId="{E2656397-D2E0-4E08-A74E-FCCACC47801F}" srcOrd="1" destOrd="0" presId="urn:microsoft.com/office/officeart/2005/8/layout/bProcess4"/>
    <dgm:cxn modelId="{859F58E0-040B-495A-8366-F963257A7B27}" type="presParOf" srcId="{2927974D-8FCD-42A3-A505-4B29B8C5E01A}" destId="{12852840-F041-4680-9D43-D692A0923BF5}" srcOrd="13" destOrd="0" presId="urn:microsoft.com/office/officeart/2005/8/layout/bProcess4"/>
    <dgm:cxn modelId="{DEDEAE6F-0B20-4D03-8DDF-AB2AA4297243}" type="presParOf" srcId="{2927974D-8FCD-42A3-A505-4B29B8C5E01A}" destId="{F4BA6E54-032D-4245-B736-D92217CAECAF}" srcOrd="14" destOrd="0" presId="urn:microsoft.com/office/officeart/2005/8/layout/bProcess4"/>
    <dgm:cxn modelId="{69E101E3-2AAF-452D-BA69-C8CAF104231B}" type="presParOf" srcId="{F4BA6E54-032D-4245-B736-D92217CAECAF}" destId="{8445D62A-6B75-41BB-A1ED-09371AF4FC95}" srcOrd="0" destOrd="0" presId="urn:microsoft.com/office/officeart/2005/8/layout/bProcess4"/>
    <dgm:cxn modelId="{AB467E36-C02C-4EFE-94C8-9219C9CF9D93}" type="presParOf" srcId="{F4BA6E54-032D-4245-B736-D92217CAECAF}" destId="{FFBE1330-AFCE-410E-A1DB-7761AB625579}" srcOrd="1" destOrd="0" presId="urn:microsoft.com/office/officeart/2005/8/layout/bProcess4"/>
    <dgm:cxn modelId="{829B5AD8-7950-43AB-BB4A-0561EC725EDF}" type="presParOf" srcId="{2927974D-8FCD-42A3-A505-4B29B8C5E01A}" destId="{893F4063-CD7C-4A8B-A770-3F4AFCD539AE}" srcOrd="15" destOrd="0" presId="urn:microsoft.com/office/officeart/2005/8/layout/bProcess4"/>
    <dgm:cxn modelId="{FD57C6F2-4834-450E-B6FC-AE11B5AD1824}" type="presParOf" srcId="{2927974D-8FCD-42A3-A505-4B29B8C5E01A}" destId="{50CBBBE8-F82D-49AB-B925-BBC46CE2D415}" srcOrd="16" destOrd="0" presId="urn:microsoft.com/office/officeart/2005/8/layout/bProcess4"/>
    <dgm:cxn modelId="{4A65D6F6-5D55-49A0-B755-A8578A764EB0}" type="presParOf" srcId="{50CBBBE8-F82D-49AB-B925-BBC46CE2D415}" destId="{16CBBE23-00E0-40A2-BD4F-ED4CFFEC1F16}" srcOrd="0" destOrd="0" presId="urn:microsoft.com/office/officeart/2005/8/layout/bProcess4"/>
    <dgm:cxn modelId="{09BE415E-EFD9-456E-A0A4-91714839BF30}" type="presParOf" srcId="{50CBBBE8-F82D-49AB-B925-BBC46CE2D415}" destId="{A09BB793-4828-4DA7-A320-83D3406FA4B6}" srcOrd="1" destOrd="0" presId="urn:microsoft.com/office/officeart/2005/8/layout/bProcess4"/>
    <dgm:cxn modelId="{B460A335-1306-433F-8691-FDD91C0E96E8}" type="presParOf" srcId="{2927974D-8FCD-42A3-A505-4B29B8C5E01A}" destId="{909A6F41-FD77-44D1-8CDA-7BA9E1DA0A47}" srcOrd="17" destOrd="0" presId="urn:microsoft.com/office/officeart/2005/8/layout/bProcess4"/>
    <dgm:cxn modelId="{00CDAD61-B641-400E-BFB7-9EA84C8B8E88}" type="presParOf" srcId="{2927974D-8FCD-42A3-A505-4B29B8C5E01A}" destId="{78F5021B-DA53-4E15-BFCC-51215D7BB9AA}" srcOrd="18" destOrd="0" presId="urn:microsoft.com/office/officeart/2005/8/layout/bProcess4"/>
    <dgm:cxn modelId="{39C5EAB4-B16B-4C20-9F2D-C43144F59186}" type="presParOf" srcId="{78F5021B-DA53-4E15-BFCC-51215D7BB9AA}" destId="{EDFBFC0B-D5B9-41FF-8A51-75D6B8286F13}" srcOrd="0" destOrd="0" presId="urn:microsoft.com/office/officeart/2005/8/layout/bProcess4"/>
    <dgm:cxn modelId="{FED533B0-1158-4B35-91D5-72914CCA72E2}" type="presParOf" srcId="{78F5021B-DA53-4E15-BFCC-51215D7BB9AA}" destId="{B534B732-E06C-4822-A49E-FC7BC29449DD}" srcOrd="1" destOrd="0" presId="urn:microsoft.com/office/officeart/2005/8/layout/bProcess4"/>
    <dgm:cxn modelId="{5D85BB26-823B-4CCA-8681-0F02600A1E80}" type="presParOf" srcId="{2927974D-8FCD-42A3-A505-4B29B8C5E01A}" destId="{7DE0332E-39F3-481B-8068-21460AC40BCB}" srcOrd="19" destOrd="0" presId="urn:microsoft.com/office/officeart/2005/8/layout/bProcess4"/>
    <dgm:cxn modelId="{BAAF23A1-BCE0-4E31-A6DD-907FFC2BF068}" type="presParOf" srcId="{2927974D-8FCD-42A3-A505-4B29B8C5E01A}" destId="{67F6E520-A14B-4AFD-A714-4FE88313F99A}" srcOrd="20" destOrd="0" presId="urn:microsoft.com/office/officeart/2005/8/layout/bProcess4"/>
    <dgm:cxn modelId="{56F6939C-B3AF-4E19-98FB-5BC897621F9B}" type="presParOf" srcId="{67F6E520-A14B-4AFD-A714-4FE88313F99A}" destId="{C6C400E6-16FC-4596-935D-CE12C7877F8E}" srcOrd="0" destOrd="0" presId="urn:microsoft.com/office/officeart/2005/8/layout/bProcess4"/>
    <dgm:cxn modelId="{F58D57FB-D2A2-47D1-A8F7-5AB4F2EDF4E8}" type="presParOf" srcId="{67F6E520-A14B-4AFD-A714-4FE88313F99A}" destId="{527B060D-7969-4EEB-B19A-2051B1246655}" srcOrd="1" destOrd="0" presId="urn:microsoft.com/office/officeart/2005/8/layout/bProcess4"/>
    <dgm:cxn modelId="{822FDD7B-EB69-4BA9-B463-FC50B85F02B9}" type="presParOf" srcId="{2927974D-8FCD-42A3-A505-4B29B8C5E01A}" destId="{2252B276-590B-4DE2-9578-F85A40389203}" srcOrd="21" destOrd="0" presId="urn:microsoft.com/office/officeart/2005/8/layout/bProcess4"/>
    <dgm:cxn modelId="{55B73DD2-7544-45BB-9FAF-6A151328C200}" type="presParOf" srcId="{2927974D-8FCD-42A3-A505-4B29B8C5E01A}" destId="{C0BD7CDB-2A75-4535-8EF4-29B7552866CC}" srcOrd="22" destOrd="0" presId="urn:microsoft.com/office/officeart/2005/8/layout/bProcess4"/>
    <dgm:cxn modelId="{C5101A80-E27B-458F-9EE6-FB083589CABC}" type="presParOf" srcId="{C0BD7CDB-2A75-4535-8EF4-29B7552866CC}" destId="{2AF623A7-F8F6-48AE-8D9C-2F8BC846BEA4}" srcOrd="0" destOrd="0" presId="urn:microsoft.com/office/officeart/2005/8/layout/bProcess4"/>
    <dgm:cxn modelId="{B8CD4C06-B9C7-4E5D-943E-07D8F0CD7B83}" type="presParOf" srcId="{C0BD7CDB-2A75-4535-8EF4-29B7552866CC}" destId="{F2B713F1-00ED-40A7-A606-1115A52CC293}" srcOrd="1" destOrd="0" presId="urn:microsoft.com/office/officeart/2005/8/layout/bProcess4"/>
    <dgm:cxn modelId="{B8446ECE-77B1-4F84-B46A-2265CF2C7C0E}" type="presParOf" srcId="{2927974D-8FCD-42A3-A505-4B29B8C5E01A}" destId="{DC9CC2E3-3E84-4B8C-ABDA-C5A26B6621C0}" srcOrd="23" destOrd="0" presId="urn:microsoft.com/office/officeart/2005/8/layout/bProcess4"/>
    <dgm:cxn modelId="{153C4948-FE25-4218-8F80-CACAB30F399C}" type="presParOf" srcId="{2927974D-8FCD-42A3-A505-4B29B8C5E01A}" destId="{605DACE9-8442-47BA-91E7-857187F30DDC}" srcOrd="24" destOrd="0" presId="urn:microsoft.com/office/officeart/2005/8/layout/bProcess4"/>
    <dgm:cxn modelId="{EA5356B6-8312-4BAF-A459-3B0B01AD26A6}" type="presParOf" srcId="{605DACE9-8442-47BA-91E7-857187F30DDC}" destId="{F7C46867-9CAC-491E-8098-C58194FE5FB8}" srcOrd="0" destOrd="0" presId="urn:microsoft.com/office/officeart/2005/8/layout/bProcess4"/>
    <dgm:cxn modelId="{177FC991-11E7-49BF-B3B6-0E2E5A5F359B}" type="presParOf" srcId="{605DACE9-8442-47BA-91E7-857187F30DDC}" destId="{7412B9A5-CBFD-4CF5-A5D6-EA8363FB28C0}" srcOrd="1" destOrd="0" presId="urn:microsoft.com/office/officeart/2005/8/layout/bProcess4"/>
    <dgm:cxn modelId="{E38EF047-7E8A-4F05-984C-ED246CB04000}" type="presParOf" srcId="{2927974D-8FCD-42A3-A505-4B29B8C5E01A}" destId="{609EDD16-EC62-4B33-A2B2-E5A12A5E00A9}" srcOrd="25" destOrd="0" presId="urn:microsoft.com/office/officeart/2005/8/layout/bProcess4"/>
    <dgm:cxn modelId="{E61CB3AD-D09E-4B56-95DF-60B73685016D}" type="presParOf" srcId="{2927974D-8FCD-42A3-A505-4B29B8C5E01A}" destId="{0F77EFA7-9C77-479E-99F4-2328B80698D4}" srcOrd="26" destOrd="0" presId="urn:microsoft.com/office/officeart/2005/8/layout/bProcess4"/>
    <dgm:cxn modelId="{9F16CF6F-E17F-454A-BED2-07614CF6538D}" type="presParOf" srcId="{0F77EFA7-9C77-479E-99F4-2328B80698D4}" destId="{CF143F12-8D76-4546-A409-7E998515E64F}" srcOrd="0" destOrd="0" presId="urn:microsoft.com/office/officeart/2005/8/layout/bProcess4"/>
    <dgm:cxn modelId="{26A0A4D6-22E2-44F9-9B04-4E80564E15BC}" type="presParOf" srcId="{0F77EFA7-9C77-479E-99F4-2328B80698D4}" destId="{3EA2C7F5-D598-42F1-BD08-D134BAECAC44}" srcOrd="1" destOrd="0" presId="urn:microsoft.com/office/officeart/2005/8/layout/bProcess4"/>
    <dgm:cxn modelId="{EE82239B-1557-4CF9-B47D-DFAE75098534}" type="presParOf" srcId="{2927974D-8FCD-42A3-A505-4B29B8C5E01A}" destId="{DF45D5AC-BDE2-4A2D-A0D1-3688B25D11CC}" srcOrd="27" destOrd="0" presId="urn:microsoft.com/office/officeart/2005/8/layout/bProcess4"/>
    <dgm:cxn modelId="{8ACFE550-2484-46B1-897D-EF9C26C1315B}" type="presParOf" srcId="{2927974D-8FCD-42A3-A505-4B29B8C5E01A}" destId="{A6AE1CB7-0B5E-4228-B353-D529FCFF816C}" srcOrd="28" destOrd="0" presId="urn:microsoft.com/office/officeart/2005/8/layout/bProcess4"/>
    <dgm:cxn modelId="{F6582E24-96BE-4D0C-8193-D839E6630606}" type="presParOf" srcId="{A6AE1CB7-0B5E-4228-B353-D529FCFF816C}" destId="{3993FC11-9BB3-4A09-ACF1-63C3E4E16179}" srcOrd="0" destOrd="0" presId="urn:microsoft.com/office/officeart/2005/8/layout/bProcess4"/>
    <dgm:cxn modelId="{4AB6B48B-0F02-4007-87C6-BB05EAAB81D0}" type="presParOf" srcId="{A6AE1CB7-0B5E-4228-B353-D529FCFF816C}" destId="{5F819286-FA92-4CF9-A4F2-AD0946489BA8}" srcOrd="1" destOrd="0" presId="urn:microsoft.com/office/officeart/2005/8/layout/bProcess4"/>
    <dgm:cxn modelId="{0A143A38-10EE-45B4-A27F-4E7B7DDB8562}" type="presParOf" srcId="{2927974D-8FCD-42A3-A505-4B29B8C5E01A}" destId="{97E351B5-C0D0-45A3-A16D-CDB723D19AC1}" srcOrd="29" destOrd="0" presId="urn:microsoft.com/office/officeart/2005/8/layout/bProcess4"/>
    <dgm:cxn modelId="{8F9499EC-0DCB-4BF2-81F1-F54878E59721}" type="presParOf" srcId="{2927974D-8FCD-42A3-A505-4B29B8C5E01A}" destId="{6A04D912-D445-46B7-B4C9-A02FE4094183}" srcOrd="30" destOrd="0" presId="urn:microsoft.com/office/officeart/2005/8/layout/bProcess4"/>
    <dgm:cxn modelId="{194CAED4-2E3D-4A85-8528-54940E545CBD}" type="presParOf" srcId="{6A04D912-D445-46B7-B4C9-A02FE4094183}" destId="{6F24F628-1EF7-4E8F-A6D5-CA7E000A30E1}" srcOrd="0" destOrd="0" presId="urn:microsoft.com/office/officeart/2005/8/layout/bProcess4"/>
    <dgm:cxn modelId="{345E4B59-E8E9-4DA7-B9FC-905B0DAC10B6}" type="presParOf" srcId="{6A04D912-D445-46B7-B4C9-A02FE4094183}" destId="{E51D7D78-D84C-4059-8726-05708426B6B3}" srcOrd="1" destOrd="0" presId="urn:microsoft.com/office/officeart/2005/8/layout/bProcess4"/>
    <dgm:cxn modelId="{4EDC0445-0268-4EB5-9502-231CBAA16754}" type="presParOf" srcId="{2927974D-8FCD-42A3-A505-4B29B8C5E01A}" destId="{768BE1A0-5C60-4729-8C5C-9F902E61FF76}" srcOrd="31" destOrd="0" presId="urn:microsoft.com/office/officeart/2005/8/layout/bProcess4"/>
    <dgm:cxn modelId="{80E81AB7-31A3-4467-AED1-65ABF39AECBB}" type="presParOf" srcId="{2927974D-8FCD-42A3-A505-4B29B8C5E01A}" destId="{BCFAB299-E0FF-425B-A9ED-906A739CFAF5}" srcOrd="32" destOrd="0" presId="urn:microsoft.com/office/officeart/2005/8/layout/bProcess4"/>
    <dgm:cxn modelId="{B08D07F4-FB7E-4C88-B456-EEAD01F04318}" type="presParOf" srcId="{BCFAB299-E0FF-425B-A9ED-906A739CFAF5}" destId="{81478FB7-00EB-4EFF-83E7-21D83F65E903}" srcOrd="0" destOrd="0" presId="urn:microsoft.com/office/officeart/2005/8/layout/bProcess4"/>
    <dgm:cxn modelId="{252B5E8D-4035-4FC4-8F00-358560797E4D}" type="presParOf" srcId="{BCFAB299-E0FF-425B-A9ED-906A739CFAF5}" destId="{BED1F80C-8963-43F2-A180-D39EBFB11B74}" srcOrd="1" destOrd="0" presId="urn:microsoft.com/office/officeart/2005/8/layout/bProcess4"/>
    <dgm:cxn modelId="{19694324-3952-48EF-A784-F22D2F28AF46}" type="presParOf" srcId="{2927974D-8FCD-42A3-A505-4B29B8C5E01A}" destId="{056EBCD8-7596-4BF0-BF39-6F5E3EE91E3B}" srcOrd="33" destOrd="0" presId="urn:microsoft.com/office/officeart/2005/8/layout/bProcess4"/>
    <dgm:cxn modelId="{BBFEFFAB-8C58-4B5D-B202-9C2BADA16615}" type="presParOf" srcId="{2927974D-8FCD-42A3-A505-4B29B8C5E01A}" destId="{0B2C2C50-5D8A-42CF-A38B-1BD200904634}" srcOrd="34" destOrd="0" presId="urn:microsoft.com/office/officeart/2005/8/layout/bProcess4"/>
    <dgm:cxn modelId="{59797D9D-F4F2-42EE-947B-F70185A611DD}" type="presParOf" srcId="{0B2C2C50-5D8A-42CF-A38B-1BD200904634}" destId="{88E25064-FF04-48F7-ADAF-6C7F716C4588}" srcOrd="0" destOrd="0" presId="urn:microsoft.com/office/officeart/2005/8/layout/bProcess4"/>
    <dgm:cxn modelId="{5CD38B03-D45B-4C28-9FA1-1DDDD1763845}" type="presParOf" srcId="{0B2C2C50-5D8A-42CF-A38B-1BD200904634}" destId="{3FC5AE9F-99CF-41D8-A491-C8977C55ADDC}" srcOrd="1" destOrd="0" presId="urn:microsoft.com/office/officeart/2005/8/layout/bProcess4"/>
    <dgm:cxn modelId="{777B6CC6-48DC-47EF-B9D7-EDFD5AB57EB1}" type="presParOf" srcId="{2927974D-8FCD-42A3-A505-4B29B8C5E01A}" destId="{C60497FE-4802-438F-BC54-2D9F5A2DD851}" srcOrd="35" destOrd="0" presId="urn:microsoft.com/office/officeart/2005/8/layout/bProcess4"/>
    <dgm:cxn modelId="{FE75A643-842D-402E-8009-4AA034230038}" type="presParOf" srcId="{2927974D-8FCD-42A3-A505-4B29B8C5E01A}" destId="{C53EFCBB-3AE9-48DA-BEB3-DAEF239B77B9}" srcOrd="36" destOrd="0" presId="urn:microsoft.com/office/officeart/2005/8/layout/bProcess4"/>
    <dgm:cxn modelId="{5DB9A885-6144-42CE-A422-0E16CBF6A4E0}" type="presParOf" srcId="{C53EFCBB-3AE9-48DA-BEB3-DAEF239B77B9}" destId="{B8A680FE-221D-41BE-8960-553913A36180}" srcOrd="0" destOrd="0" presId="urn:microsoft.com/office/officeart/2005/8/layout/bProcess4"/>
    <dgm:cxn modelId="{E1BEB142-E9C3-46C5-AB41-ED61DB3A1A13}" type="presParOf" srcId="{C53EFCBB-3AE9-48DA-BEB3-DAEF239B77B9}" destId="{BA77B355-0977-411A-A61C-D42C5A9B3C85}" srcOrd="1" destOrd="0" presId="urn:microsoft.com/office/officeart/2005/8/layout/bProcess4"/>
    <dgm:cxn modelId="{7D673A82-4198-49FE-B288-24123ADF25F6}" type="presParOf" srcId="{2927974D-8FCD-42A3-A505-4B29B8C5E01A}" destId="{90B61CA6-DCE0-4329-979F-B0B634B279BD}" srcOrd="37" destOrd="0" presId="urn:microsoft.com/office/officeart/2005/8/layout/bProcess4"/>
    <dgm:cxn modelId="{3D385E75-0579-419E-BE60-FE3941A267D8}" type="presParOf" srcId="{2927974D-8FCD-42A3-A505-4B29B8C5E01A}" destId="{7B52DF24-9243-4902-B671-464648699EA0}" srcOrd="38" destOrd="0" presId="urn:microsoft.com/office/officeart/2005/8/layout/bProcess4"/>
    <dgm:cxn modelId="{1659669D-50ED-4EEC-B887-6FDC534385AF}" type="presParOf" srcId="{7B52DF24-9243-4902-B671-464648699EA0}" destId="{54578083-122C-41A1-89EC-1CB67EB94B1E}" srcOrd="0" destOrd="0" presId="urn:microsoft.com/office/officeart/2005/8/layout/bProcess4"/>
    <dgm:cxn modelId="{9243126A-9F8A-4CF2-990A-A3309629E5E9}" type="presParOf" srcId="{7B52DF24-9243-4902-B671-464648699EA0}" destId="{90825BC9-8DC9-487A-9235-CB68A45FB0BA}" srcOrd="1" destOrd="0" presId="urn:microsoft.com/office/officeart/2005/8/layout/bProcess4"/>
    <dgm:cxn modelId="{B9172DE8-8B8D-4D00-AF88-BF162DB47871}" type="presParOf" srcId="{2927974D-8FCD-42A3-A505-4B29B8C5E01A}" destId="{3DC5E82A-A8DD-4138-AF24-4FFC564B095E}" srcOrd="39" destOrd="0" presId="urn:microsoft.com/office/officeart/2005/8/layout/bProcess4"/>
    <dgm:cxn modelId="{6268F10A-3902-4A68-9EE8-66DC5E3FEA76}" type="presParOf" srcId="{2927974D-8FCD-42A3-A505-4B29B8C5E01A}" destId="{1797C2B5-DA64-4110-8895-42D8673EF19D}" srcOrd="40" destOrd="0" presId="urn:microsoft.com/office/officeart/2005/8/layout/bProcess4"/>
    <dgm:cxn modelId="{8D18EE85-A2C2-48D4-AE21-6B027359EDB8}" type="presParOf" srcId="{1797C2B5-DA64-4110-8895-42D8673EF19D}" destId="{46128208-5B3C-4F45-A5F5-717279995569}" srcOrd="0" destOrd="0" presId="urn:microsoft.com/office/officeart/2005/8/layout/bProcess4"/>
    <dgm:cxn modelId="{A3FF73F4-EFDA-4003-9621-77E1DA531111}" type="presParOf" srcId="{1797C2B5-DA64-4110-8895-42D8673EF19D}" destId="{1C3302E7-3F7F-44E2-9CF1-28E46E4047FB}" srcOrd="1" destOrd="0" presId="urn:microsoft.com/office/officeart/2005/8/layout/bProcess4"/>
    <dgm:cxn modelId="{041F90EB-48DA-4A16-A15E-91F4EADADCDA}" type="presParOf" srcId="{2927974D-8FCD-42A3-A505-4B29B8C5E01A}" destId="{10C49874-241F-4DD6-9C38-7808CA00A5E0}" srcOrd="41" destOrd="0" presId="urn:microsoft.com/office/officeart/2005/8/layout/bProcess4"/>
    <dgm:cxn modelId="{3F6F4EEB-9B04-47BB-B530-BE526E04C06B}" type="presParOf" srcId="{2927974D-8FCD-42A3-A505-4B29B8C5E01A}" destId="{8BEA061A-4B11-4918-8E43-3C99F8C11F50}" srcOrd="42" destOrd="0" presId="urn:microsoft.com/office/officeart/2005/8/layout/bProcess4"/>
    <dgm:cxn modelId="{EB14F310-FCF5-4B59-99FF-23B8480E6EC7}" type="presParOf" srcId="{8BEA061A-4B11-4918-8E43-3C99F8C11F50}" destId="{0FDA5244-7676-48E7-86C9-F855AC6E8A7A}" srcOrd="0" destOrd="0" presId="urn:microsoft.com/office/officeart/2005/8/layout/bProcess4"/>
    <dgm:cxn modelId="{23885466-8A87-43A5-92A4-AF3B39F73EA8}" type="presParOf" srcId="{8BEA061A-4B11-4918-8E43-3C99F8C11F50}" destId="{A1B7861D-1916-40BE-9021-5C6904EECFDA}" srcOrd="1" destOrd="0" presId="urn:microsoft.com/office/officeart/2005/8/layout/bProcess4"/>
    <dgm:cxn modelId="{E37A8338-63C8-4799-9B59-C090B0AAEF8D}" type="presParOf" srcId="{2927974D-8FCD-42A3-A505-4B29B8C5E01A}" destId="{669C6D7F-9127-4008-8F8A-984570C9040D}" srcOrd="43" destOrd="0" presId="urn:microsoft.com/office/officeart/2005/8/layout/bProcess4"/>
    <dgm:cxn modelId="{C3109153-1041-419F-AA1E-B5BA249F63CD}" type="presParOf" srcId="{2927974D-8FCD-42A3-A505-4B29B8C5E01A}" destId="{3E788FC8-1AB7-40ED-B302-769349D925B0}" srcOrd="44" destOrd="0" presId="urn:microsoft.com/office/officeart/2005/8/layout/bProcess4"/>
    <dgm:cxn modelId="{5591311B-F826-4EC1-A525-E13933FA477F}" type="presParOf" srcId="{3E788FC8-1AB7-40ED-B302-769349D925B0}" destId="{AA366BF5-6437-457D-BB62-C612899662C2}" srcOrd="0" destOrd="0" presId="urn:microsoft.com/office/officeart/2005/8/layout/bProcess4"/>
    <dgm:cxn modelId="{CE8280EB-0097-4279-AF85-39BD02D5A1B9}" type="presParOf" srcId="{3E788FC8-1AB7-40ED-B302-769349D925B0}" destId="{646E5A81-68BD-429C-B1CE-32AB26D5CB52}" srcOrd="1" destOrd="0" presId="urn:microsoft.com/office/officeart/2005/8/layout/bProcess4"/>
    <dgm:cxn modelId="{E26067B5-5972-4866-9AEF-72F1EFBC7F80}" type="presParOf" srcId="{2927974D-8FCD-42A3-A505-4B29B8C5E01A}" destId="{2C91437F-ABF5-480C-9251-20344E01C6D4}" srcOrd="45" destOrd="0" presId="urn:microsoft.com/office/officeart/2005/8/layout/bProcess4"/>
    <dgm:cxn modelId="{E788BAE4-DE7D-49B0-A4C8-9C958FE0823A}" type="presParOf" srcId="{2927974D-8FCD-42A3-A505-4B29B8C5E01A}" destId="{8738C2AB-5D17-43EF-9F74-49D3B7CFF6CB}" srcOrd="46" destOrd="0" presId="urn:microsoft.com/office/officeart/2005/8/layout/bProcess4"/>
    <dgm:cxn modelId="{07E6DE3B-8E4C-4B2D-A543-8A335C0A5637}" type="presParOf" srcId="{8738C2AB-5D17-43EF-9F74-49D3B7CFF6CB}" destId="{1160FA78-69C4-4A29-8176-F0E482D54D2F}" srcOrd="0" destOrd="0" presId="urn:microsoft.com/office/officeart/2005/8/layout/bProcess4"/>
    <dgm:cxn modelId="{CEA52B08-EAA0-4504-8779-A17E17D92750}" type="presParOf" srcId="{8738C2AB-5D17-43EF-9F74-49D3B7CFF6CB}" destId="{D99BB72F-9901-48B2-8B8F-7ECB14C1484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CF52FDD0-878C-4DA8-883D-CFBDAC0D87B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63296"/>
            <a:ext cx="5608320" cy="4228386"/>
          </a:xfrm>
          <a:prstGeom prst="rect">
            <a:avLst/>
          </a:prstGeom>
        </p:spPr>
        <p:txBody>
          <a:bodyPr vert="horz" lIns="93744" tIns="46872" rIns="93744" bIns="468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61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4961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D41ABE5F-B470-48F7-982C-6D0E905FA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5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138578" y="638656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FNAL AP&amp;T Seminar 052411  </a:t>
            </a: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7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FNAL AP&amp;T Seminar 052411  </a:t>
            </a:r>
            <a:r>
              <a:rPr lang="en-US" dirty="0" err="1" smtClean="0"/>
              <a:t>cer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7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FNAL AP&amp;T Seminar 052411  </a:t>
            </a:r>
            <a:r>
              <a:rPr lang="en-US" dirty="0" err="1" smtClean="0"/>
              <a:t>cer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314" y="0"/>
            <a:ext cx="7772400" cy="738187"/>
          </a:xfrm>
        </p:spPr>
        <p:txBody>
          <a:bodyPr/>
          <a:lstStyle/>
          <a:p>
            <a:r>
              <a:rPr lang="en-US" dirty="0" smtClean="0"/>
              <a:t>CEBAF 12 GeV Upgrade</a:t>
            </a:r>
            <a:endParaRPr lang="en-US" dirty="0"/>
          </a:p>
        </p:txBody>
      </p:sp>
      <p:sp>
        <p:nvSpPr>
          <p:cNvPr id="4" name="Line 48"/>
          <p:cNvSpPr>
            <a:spLocks noChangeShapeType="1"/>
          </p:cNvSpPr>
          <p:nvPr/>
        </p:nvSpPr>
        <p:spPr bwMode="auto">
          <a:xfrm>
            <a:off x="712788" y="1567543"/>
            <a:ext cx="2009775" cy="34290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53"/>
          <p:cNvSpPr>
            <a:spLocks noChangeArrowheads="1"/>
          </p:cNvSpPr>
          <p:nvPr/>
        </p:nvSpPr>
        <p:spPr bwMode="auto">
          <a:xfrm>
            <a:off x="498475" y="1658031"/>
            <a:ext cx="2563813" cy="3505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Line 49"/>
          <p:cNvSpPr>
            <a:spLocks noChangeShapeType="1"/>
          </p:cNvSpPr>
          <p:nvPr/>
        </p:nvSpPr>
        <p:spPr bwMode="auto">
          <a:xfrm>
            <a:off x="852488" y="1643743"/>
            <a:ext cx="3186112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933450" y="1624693"/>
            <a:ext cx="3186113" cy="1447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09600" y="1110343"/>
            <a:ext cx="2971800" cy="57943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6 GeV CEBAF</a:t>
            </a:r>
          </a:p>
        </p:txBody>
      </p:sp>
      <p:pic>
        <p:nvPicPr>
          <p:cNvPr id="9" name="Picture 18" descr="12_GeV_mods_Arc-10_over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0" y="3375706"/>
            <a:ext cx="3079750" cy="1876425"/>
          </a:xfrm>
          <a:prstGeom prst="rect">
            <a:avLst/>
          </a:prstGeom>
          <a:noFill/>
        </p:spPr>
      </p:pic>
      <p:pic>
        <p:nvPicPr>
          <p:cNvPr id="10" name="Picture 20" descr="12_GeV_mods_HallD-beamline_overl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0988" y="1440543"/>
            <a:ext cx="879475" cy="1338263"/>
          </a:xfrm>
          <a:prstGeom prst="rect">
            <a:avLst/>
          </a:prstGeom>
          <a:noFill/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12788" y="1872343"/>
            <a:ext cx="6096000" cy="4691063"/>
            <a:chOff x="864" y="820"/>
            <a:chExt cx="4224" cy="2955"/>
          </a:xfrm>
        </p:grpSpPr>
        <p:pic>
          <p:nvPicPr>
            <p:cNvPr id="12" name="Picture 15" descr="6_GeV_Racetrac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820"/>
              <a:ext cx="4224" cy="2955"/>
            </a:xfrm>
            <a:prstGeom prst="rect">
              <a:avLst/>
            </a:prstGeom>
            <a:noFill/>
          </p:spPr>
        </p:pic>
        <p:sp>
          <p:nvSpPr>
            <p:cNvPr id="13" name="AutoShape 33"/>
            <p:cNvSpPr>
              <a:spLocks noChangeArrowheads="1"/>
            </p:cNvSpPr>
            <p:nvPr/>
          </p:nvSpPr>
          <p:spPr bwMode="auto">
            <a:xfrm rot="5400000">
              <a:off x="3120" y="1746"/>
              <a:ext cx="336" cy="240"/>
            </a:xfrm>
            <a:prstGeom prst="parallelogram">
              <a:avLst>
                <a:gd name="adj" fmla="val 47911"/>
              </a:avLst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4" name="Picture 22" descr="12_GeV_mods_SL-cryomodules_overla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1588" y="3877356"/>
            <a:ext cx="1695450" cy="1363662"/>
          </a:xfrm>
          <a:prstGeom prst="rect">
            <a:avLst/>
          </a:prstGeom>
          <a:noFill/>
        </p:spPr>
      </p:pic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366713" y="1110343"/>
            <a:ext cx="547687" cy="48736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rgbClr val="CC0099"/>
                </a:solidFill>
              </a:rPr>
              <a:t>11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013200" y="2858181"/>
            <a:ext cx="911225" cy="847725"/>
            <a:chOff x="3146" y="1440"/>
            <a:chExt cx="632" cy="534"/>
          </a:xfrm>
        </p:grpSpPr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3360" y="1440"/>
              <a:ext cx="418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CHL-2</a:t>
              </a:r>
            </a:p>
          </p:txBody>
        </p:sp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3146" y="1536"/>
              <a:ext cx="406" cy="438"/>
              <a:chOff x="3146" y="1536"/>
              <a:chExt cx="406" cy="438"/>
            </a:xfrm>
          </p:grpSpPr>
          <p:pic>
            <p:nvPicPr>
              <p:cNvPr id="19" name="Picture 23" descr="12_GeV_mods_CHL_overla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146" y="1707"/>
                <a:ext cx="184" cy="267"/>
              </a:xfrm>
              <a:prstGeom prst="rect">
                <a:avLst/>
              </a:prstGeom>
              <a:noFill/>
            </p:spPr>
          </p:pic>
          <p:pic>
            <p:nvPicPr>
              <p:cNvPr id="20" name="Picture 28" descr="12_GeV_mods_arrow_overlay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329" y="1536"/>
                <a:ext cx="223" cy="28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1" name="Freeform 38"/>
          <p:cNvSpPr>
            <a:spLocks/>
          </p:cNvSpPr>
          <p:nvPr/>
        </p:nvSpPr>
        <p:spPr bwMode="auto">
          <a:xfrm>
            <a:off x="5330825" y="1150031"/>
            <a:ext cx="438150" cy="206375"/>
          </a:xfrm>
          <a:custGeom>
            <a:avLst/>
            <a:gdLst/>
            <a:ahLst/>
            <a:cxnLst>
              <a:cxn ang="0">
                <a:pos x="0" y="130"/>
              </a:cxn>
              <a:cxn ang="0">
                <a:pos x="14" y="108"/>
              </a:cxn>
              <a:cxn ang="0">
                <a:pos x="28" y="122"/>
              </a:cxn>
              <a:cxn ang="0">
                <a:pos x="44" y="128"/>
              </a:cxn>
              <a:cxn ang="0">
                <a:pos x="53" y="107"/>
              </a:cxn>
              <a:cxn ang="0">
                <a:pos x="72" y="99"/>
              </a:cxn>
              <a:cxn ang="0">
                <a:pos x="88" y="106"/>
              </a:cxn>
              <a:cxn ang="0">
                <a:pos x="94" y="88"/>
              </a:cxn>
              <a:cxn ang="0">
                <a:pos x="96" y="82"/>
              </a:cxn>
              <a:cxn ang="0">
                <a:pos x="112" y="84"/>
              </a:cxn>
              <a:cxn ang="0">
                <a:pos x="128" y="88"/>
              </a:cxn>
              <a:cxn ang="0">
                <a:pos x="146" y="60"/>
              </a:cxn>
              <a:cxn ang="0">
                <a:pos x="152" y="62"/>
              </a:cxn>
              <a:cxn ang="0">
                <a:pos x="158" y="66"/>
              </a:cxn>
              <a:cxn ang="0">
                <a:pos x="170" y="70"/>
              </a:cxn>
              <a:cxn ang="0">
                <a:pos x="192" y="38"/>
              </a:cxn>
              <a:cxn ang="0">
                <a:pos x="214" y="54"/>
              </a:cxn>
              <a:cxn ang="0">
                <a:pos x="236" y="24"/>
              </a:cxn>
              <a:cxn ang="0">
                <a:pos x="254" y="34"/>
              </a:cxn>
              <a:cxn ang="0">
                <a:pos x="266" y="38"/>
              </a:cxn>
              <a:cxn ang="0">
                <a:pos x="286" y="10"/>
              </a:cxn>
              <a:cxn ang="0">
                <a:pos x="304" y="0"/>
              </a:cxn>
            </a:cxnLst>
            <a:rect l="0" t="0" r="r" b="b"/>
            <a:pathLst>
              <a:path w="304" h="130">
                <a:moveTo>
                  <a:pt x="0" y="130"/>
                </a:moveTo>
                <a:cubicBezTo>
                  <a:pt x="16" y="119"/>
                  <a:pt x="11" y="127"/>
                  <a:pt x="14" y="108"/>
                </a:cubicBezTo>
                <a:cubicBezTo>
                  <a:pt x="25" y="112"/>
                  <a:pt x="19" y="108"/>
                  <a:pt x="28" y="122"/>
                </a:cubicBezTo>
                <a:cubicBezTo>
                  <a:pt x="29" y="124"/>
                  <a:pt x="44" y="128"/>
                  <a:pt x="44" y="128"/>
                </a:cubicBezTo>
                <a:cubicBezTo>
                  <a:pt x="53" y="119"/>
                  <a:pt x="40" y="111"/>
                  <a:pt x="53" y="107"/>
                </a:cubicBezTo>
                <a:cubicBezTo>
                  <a:pt x="64" y="92"/>
                  <a:pt x="61" y="88"/>
                  <a:pt x="72" y="99"/>
                </a:cubicBezTo>
                <a:cubicBezTo>
                  <a:pt x="73" y="103"/>
                  <a:pt x="82" y="116"/>
                  <a:pt x="88" y="106"/>
                </a:cubicBezTo>
                <a:cubicBezTo>
                  <a:pt x="88" y="106"/>
                  <a:pt x="93" y="91"/>
                  <a:pt x="94" y="88"/>
                </a:cubicBezTo>
                <a:cubicBezTo>
                  <a:pt x="95" y="86"/>
                  <a:pt x="96" y="82"/>
                  <a:pt x="96" y="82"/>
                </a:cubicBezTo>
                <a:cubicBezTo>
                  <a:pt x="101" y="83"/>
                  <a:pt x="107" y="83"/>
                  <a:pt x="112" y="84"/>
                </a:cubicBezTo>
                <a:cubicBezTo>
                  <a:pt x="117" y="85"/>
                  <a:pt x="128" y="88"/>
                  <a:pt x="128" y="88"/>
                </a:cubicBezTo>
                <a:cubicBezTo>
                  <a:pt x="141" y="85"/>
                  <a:pt x="139" y="71"/>
                  <a:pt x="146" y="60"/>
                </a:cubicBezTo>
                <a:cubicBezTo>
                  <a:pt x="148" y="61"/>
                  <a:pt x="150" y="61"/>
                  <a:pt x="152" y="62"/>
                </a:cubicBezTo>
                <a:cubicBezTo>
                  <a:pt x="154" y="63"/>
                  <a:pt x="156" y="65"/>
                  <a:pt x="158" y="66"/>
                </a:cubicBezTo>
                <a:cubicBezTo>
                  <a:pt x="162" y="68"/>
                  <a:pt x="170" y="70"/>
                  <a:pt x="170" y="70"/>
                </a:cubicBezTo>
                <a:cubicBezTo>
                  <a:pt x="177" y="60"/>
                  <a:pt x="180" y="42"/>
                  <a:pt x="192" y="38"/>
                </a:cubicBezTo>
                <a:cubicBezTo>
                  <a:pt x="201" y="44"/>
                  <a:pt x="204" y="51"/>
                  <a:pt x="214" y="54"/>
                </a:cubicBezTo>
                <a:cubicBezTo>
                  <a:pt x="227" y="50"/>
                  <a:pt x="232" y="36"/>
                  <a:pt x="236" y="24"/>
                </a:cubicBezTo>
                <a:cubicBezTo>
                  <a:pt x="242" y="26"/>
                  <a:pt x="249" y="32"/>
                  <a:pt x="254" y="34"/>
                </a:cubicBezTo>
                <a:cubicBezTo>
                  <a:pt x="258" y="35"/>
                  <a:pt x="266" y="38"/>
                  <a:pt x="266" y="38"/>
                </a:cubicBezTo>
                <a:cubicBezTo>
                  <a:pt x="276" y="20"/>
                  <a:pt x="280" y="19"/>
                  <a:pt x="286" y="10"/>
                </a:cubicBezTo>
                <a:cubicBezTo>
                  <a:pt x="286" y="8"/>
                  <a:pt x="300" y="2"/>
                  <a:pt x="304" y="0"/>
                </a:cubicBezTo>
              </a:path>
            </a:pathLst>
          </a:custGeom>
          <a:noFill/>
          <a:ln w="19050" cap="flat" cmpd="sng">
            <a:solidFill>
              <a:srgbClr val="FFB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366713" y="1094468"/>
            <a:ext cx="623887" cy="5492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>
                <a:solidFill>
                  <a:srgbClr val="FF0000"/>
                </a:solidFill>
              </a:rPr>
              <a:t>12</a:t>
            </a:r>
          </a:p>
        </p:txBody>
      </p: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046788" y="1415143"/>
            <a:ext cx="2079625" cy="1162050"/>
            <a:chOff x="4560" y="528"/>
            <a:chExt cx="1440" cy="732"/>
          </a:xfrm>
        </p:grpSpPr>
        <p:sp>
          <p:nvSpPr>
            <p:cNvPr id="24" name="Text Box 44"/>
            <p:cNvSpPr txBox="1">
              <a:spLocks noChangeArrowheads="1"/>
            </p:cNvSpPr>
            <p:nvPr/>
          </p:nvSpPr>
          <p:spPr bwMode="auto">
            <a:xfrm>
              <a:off x="4704" y="528"/>
              <a:ext cx="1296" cy="57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Upgrade magnets and power supplies</a:t>
              </a:r>
            </a:p>
          </p:txBody>
        </p:sp>
        <p:pic>
          <p:nvPicPr>
            <p:cNvPr id="25" name="Picture 46" descr="12_GeV_mods_arrow_overlay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60" y="864"/>
              <a:ext cx="306" cy="396"/>
            </a:xfrm>
            <a:prstGeom prst="rect">
              <a:avLst/>
            </a:prstGeom>
            <a:noFill/>
          </p:spPr>
        </p:pic>
      </p:grpSp>
      <p:pic>
        <p:nvPicPr>
          <p:cNvPr id="28" name="Picture 21" descr="12_GeV_mods_NL-cryomodules_overla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60675" y="1872343"/>
            <a:ext cx="1247775" cy="1228725"/>
          </a:xfrm>
          <a:prstGeom prst="rect">
            <a:avLst/>
          </a:prstGeom>
          <a:noFill/>
        </p:spPr>
      </p:pic>
      <p:pic>
        <p:nvPicPr>
          <p:cNvPr id="30" name="Picture 19" descr="12_GeV_mods_Hall-D_overla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96316" y="685800"/>
            <a:ext cx="1363662" cy="96202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3407228" y="5431970"/>
            <a:ext cx="5366658" cy="707886"/>
          </a:xfrm>
          <a:prstGeom prst="rect">
            <a:avLst/>
          </a:prstGeom>
          <a:noFill/>
          <a:ln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First two cryomodules - installation summer 2011</a:t>
            </a:r>
          </a:p>
          <a:p>
            <a:r>
              <a:rPr lang="en-US" sz="2000" dirty="0" smtClean="0">
                <a:latin typeface="Calibri" pitchFamily="34" charset="0"/>
              </a:rPr>
              <a:t>Eight more CMs in 2012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7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FNAL AP&amp;T Seminar 052411  </a:t>
            </a:r>
            <a:r>
              <a:rPr lang="en-US" dirty="0" err="1" smtClean="0"/>
              <a:t>cer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0"/>
            <a:ext cx="8510451" cy="914400"/>
          </a:xfrm>
        </p:spPr>
        <p:txBody>
          <a:bodyPr/>
          <a:lstStyle/>
          <a:p>
            <a:r>
              <a:rPr lang="en-US" sz="2800" dirty="0" smtClean="0"/>
              <a:t>JLab CEBAF Upgrade Cavities  - July 2011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30" y="731520"/>
            <a:ext cx="8129450" cy="589788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</a:rPr>
              <a:t>C100 cavity – production system is running</a:t>
            </a:r>
          </a:p>
          <a:p>
            <a:pPr lvl="1"/>
            <a:r>
              <a:rPr lang="en-US" sz="3200" dirty="0" smtClean="0">
                <a:latin typeface="Calibri" pitchFamily="34" charset="0"/>
              </a:rPr>
              <a:t>86/86 cavities received</a:t>
            </a:r>
          </a:p>
          <a:p>
            <a:pPr lvl="1"/>
            <a:r>
              <a:rPr lang="en-US" sz="3200" dirty="0" smtClean="0">
                <a:latin typeface="Calibri" pitchFamily="34" charset="0"/>
              </a:rPr>
              <a:t>60/86 cavities </a:t>
            </a:r>
            <a:r>
              <a:rPr lang="en-US" sz="3200" dirty="0" err="1" smtClean="0">
                <a:latin typeface="Calibri" pitchFamily="34" charset="0"/>
              </a:rPr>
              <a:t>EP’d</a:t>
            </a:r>
            <a:r>
              <a:rPr lang="en-US" sz="3200" dirty="0" smtClean="0">
                <a:latin typeface="Calibri" pitchFamily="34" charset="0"/>
              </a:rPr>
              <a:t>  (2/wk)</a:t>
            </a:r>
          </a:p>
          <a:p>
            <a:pPr lvl="1"/>
            <a:r>
              <a:rPr lang="en-US" sz="3200" dirty="0" smtClean="0">
                <a:latin typeface="Calibri" pitchFamily="34" charset="0"/>
              </a:rPr>
              <a:t>40/86 cavities VTA tested</a:t>
            </a:r>
          </a:p>
          <a:p>
            <a:pPr lvl="1"/>
            <a:r>
              <a:rPr lang="en-US" sz="3200" dirty="0" smtClean="0">
                <a:latin typeface="Calibri" pitchFamily="34" charset="0"/>
              </a:rPr>
              <a:t>38/86 cavities qualified in HV  (1 damaged)</a:t>
            </a:r>
          </a:p>
          <a:p>
            <a:pPr lvl="1"/>
            <a:r>
              <a:rPr lang="en-US" sz="3200" dirty="0" smtClean="0">
                <a:latin typeface="Calibri" pitchFamily="34" charset="0"/>
              </a:rPr>
              <a:t>32/80 cavities = 4/10 strings completed,  ready for #5</a:t>
            </a:r>
          </a:p>
          <a:p>
            <a:pPr lvl="1"/>
            <a:r>
              <a:rPr lang="en-US" sz="3200" dirty="0" smtClean="0">
                <a:latin typeface="Calibri" pitchFamily="34" charset="0"/>
              </a:rPr>
              <a:t>Procedure suite established and tracked</a:t>
            </a:r>
          </a:p>
          <a:p>
            <a:pPr lvl="1"/>
            <a:r>
              <a:rPr lang="en-US" sz="3200" dirty="0" smtClean="0">
                <a:latin typeface="Calibri" pitchFamily="34" charset="0"/>
              </a:rPr>
              <a:t>No SRF performance issues currently open</a:t>
            </a:r>
          </a:p>
          <a:p>
            <a:pPr lvl="1"/>
            <a:endParaRPr lang="en-US" sz="3200" dirty="0" smtClean="0">
              <a:latin typeface="Calibri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7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FNAL AP&amp;T Seminar 052411  </a:t>
            </a:r>
            <a:r>
              <a:rPr lang="en-US" dirty="0" err="1" smtClean="0"/>
              <a:t>cer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897441" cy="501670"/>
          </a:xfrm>
        </p:spPr>
        <p:txBody>
          <a:bodyPr/>
          <a:lstStyle/>
          <a:p>
            <a:r>
              <a:rPr lang="en-US" sz="2800" dirty="0" smtClean="0"/>
              <a:t>12 GeV Upgrade Cavities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7" y="501670"/>
            <a:ext cx="7837714" cy="463839"/>
          </a:xfrm>
        </p:spPr>
        <p:txBody>
          <a:bodyPr/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Production cavity tracking screen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124200" y="64167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FNAL AP&amp;T Seminar 052411  cer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t="14634"/>
          <a:stretch>
            <a:fillRect/>
          </a:stretch>
        </p:blipFill>
        <p:spPr bwMode="auto">
          <a:xfrm>
            <a:off x="218360" y="965508"/>
            <a:ext cx="8771745" cy="518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Key Project Parameters</a:t>
            </a:r>
            <a:endParaRPr lang="en-US" sz="280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1164770" y="955275"/>
            <a:ext cx="6686139" cy="54010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2857500" algn="l"/>
              </a:tabLst>
            </a:pPr>
            <a:r>
              <a:rPr lang="en-US" dirty="0" smtClean="0"/>
              <a:t>New cryomodules :		10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2857500" algn="l"/>
              </a:tabLst>
            </a:pPr>
            <a:r>
              <a:rPr lang="en-US" dirty="0" smtClean="0"/>
              <a:t>Voltage per </a:t>
            </a:r>
            <a:r>
              <a:rPr lang="en-US" dirty="0" err="1" smtClean="0"/>
              <a:t>cryomodule</a:t>
            </a:r>
            <a:r>
              <a:rPr lang="en-US" dirty="0" smtClean="0"/>
              <a:t>:	</a:t>
            </a:r>
            <a:r>
              <a:rPr lang="en-US" dirty="0" smtClean="0">
                <a:sym typeface="Symbol" pitchFamily="18" charset="2"/>
              </a:rPr>
              <a:t> </a:t>
            </a:r>
            <a:r>
              <a:rPr lang="en-US" dirty="0" smtClean="0"/>
              <a:t>108 MV  avg.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2857500" algn="l"/>
              </a:tabLst>
            </a:pPr>
            <a:r>
              <a:rPr lang="en-US" dirty="0" smtClean="0"/>
              <a:t>Cavities per </a:t>
            </a:r>
            <a:r>
              <a:rPr lang="en-US" dirty="0" err="1" smtClean="0"/>
              <a:t>cryomodule</a:t>
            </a:r>
            <a:r>
              <a:rPr lang="en-US" dirty="0" smtClean="0"/>
              <a:t>:	8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2857500" algn="l"/>
              </a:tabLst>
            </a:pPr>
            <a:r>
              <a:rPr lang="en-US" dirty="0" smtClean="0"/>
              <a:t>Heat budget: </a:t>
            </a:r>
          </a:p>
          <a:p>
            <a:pPr marL="857250" lvl="1" indent="-285750" eaLnBrk="1" hangingPunct="1">
              <a:lnSpc>
                <a:spcPct val="90000"/>
              </a:lnSpc>
              <a:tabLst>
                <a:tab pos="2857500" algn="l"/>
              </a:tabLst>
            </a:pPr>
            <a:r>
              <a:rPr lang="en-US" sz="2000" dirty="0" smtClean="0">
                <a:sym typeface="Symbol" pitchFamily="18" charset="2"/>
              </a:rPr>
              <a:t>  @ 2.07 K		 </a:t>
            </a:r>
            <a:r>
              <a:rPr lang="en-US" sz="2000" dirty="0" smtClean="0"/>
              <a:t>300 W / CM</a:t>
            </a:r>
          </a:p>
          <a:p>
            <a:pPr marL="857250" lvl="1">
              <a:lnSpc>
                <a:spcPct val="90000"/>
              </a:lnSpc>
              <a:tabLst>
                <a:tab pos="2857500" algn="l"/>
              </a:tabLst>
            </a:pPr>
            <a:r>
              <a:rPr lang="en-US" sz="2000" dirty="0" smtClean="0"/>
              <a:t>  		</a:t>
            </a:r>
            <a:r>
              <a:rPr lang="en-US" sz="2000" dirty="0" smtClean="0">
                <a:sym typeface="Symbol" pitchFamily="18" charset="2"/>
              </a:rPr>
              <a:t> </a:t>
            </a:r>
            <a:r>
              <a:rPr lang="en-US" sz="2000" dirty="0" smtClean="0"/>
              <a:t>29 W / cavity, avg.</a:t>
            </a:r>
          </a:p>
          <a:p>
            <a:pPr marL="457200" indent="-457200">
              <a:lnSpc>
                <a:spcPct val="90000"/>
              </a:lnSpc>
              <a:buNone/>
              <a:tabLst>
                <a:tab pos="2857500" algn="l"/>
              </a:tabLst>
            </a:pPr>
            <a:r>
              <a:rPr lang="en-US" dirty="0" smtClean="0"/>
              <a:t>Cavity: 		</a:t>
            </a:r>
            <a:r>
              <a:rPr lang="en-US" sz="2000" dirty="0" smtClean="0"/>
              <a:t>1.497 GHz</a:t>
            </a:r>
          </a:p>
          <a:p>
            <a:pPr marL="457200" indent="-457200">
              <a:lnSpc>
                <a:spcPct val="90000"/>
              </a:lnSpc>
              <a:buNone/>
              <a:tabLst>
                <a:tab pos="2857500" algn="l"/>
              </a:tabLst>
            </a:pPr>
            <a:r>
              <a:rPr lang="en-US" sz="2000" dirty="0" smtClean="0"/>
              <a:t>			0.7 m </a:t>
            </a:r>
          </a:p>
          <a:p>
            <a:pPr marL="457200" indent="-457200">
              <a:lnSpc>
                <a:spcPct val="90000"/>
              </a:lnSpc>
              <a:buNone/>
              <a:tabLst>
                <a:tab pos="2857500" algn="l"/>
              </a:tabLst>
            </a:pPr>
            <a:r>
              <a:rPr lang="en-US" sz="2000" dirty="0" smtClean="0"/>
              <a:t>			“Low loss” cell shape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2857500" algn="l"/>
              </a:tabLst>
            </a:pPr>
            <a:r>
              <a:rPr lang="en-US" dirty="0" smtClean="0"/>
              <a:t>Higher order mode damping: 	</a:t>
            </a:r>
            <a:endParaRPr lang="en-US" i="1" dirty="0" smtClean="0">
              <a:solidFill>
                <a:srgbClr val="008000"/>
              </a:solidFill>
              <a:sym typeface="Symbol" pitchFamily="18" charset="2"/>
            </a:endParaRPr>
          </a:p>
          <a:p>
            <a:pPr marL="857250" lvl="1" indent="-285750" eaLnBrk="1" hangingPunct="1">
              <a:lnSpc>
                <a:spcPct val="90000"/>
              </a:lnSpc>
              <a:tabLst>
                <a:tab pos="2857500" algn="l"/>
              </a:tabLst>
            </a:pPr>
            <a:r>
              <a:rPr lang="en-US" sz="2000" dirty="0" smtClean="0">
                <a:sym typeface="Symbol" pitchFamily="18" charset="2"/>
              </a:rPr>
              <a:t>Transverse (R/Q)</a:t>
            </a:r>
            <a:r>
              <a:rPr lang="en-US" sz="2000" dirty="0" err="1" smtClean="0">
                <a:sym typeface="Symbol" pitchFamily="18" charset="2"/>
              </a:rPr>
              <a:t>Qk</a:t>
            </a:r>
            <a:r>
              <a:rPr lang="en-US" sz="2000" dirty="0" smtClean="0">
                <a:sym typeface="Symbol" pitchFamily="18" charset="2"/>
              </a:rPr>
              <a:t>	&lt; </a:t>
            </a:r>
            <a:r>
              <a:rPr lang="en-US" sz="2000" dirty="0" smtClean="0"/>
              <a:t>2.4 x 10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 </a:t>
            </a:r>
            <a:r>
              <a:rPr lang="el-GR" sz="2000" dirty="0" smtClean="0">
                <a:sym typeface="Symbol" pitchFamily="18" charset="2"/>
              </a:rPr>
              <a:t>Ω</a:t>
            </a:r>
            <a:r>
              <a:rPr lang="en-US" sz="2000" dirty="0" smtClean="0">
                <a:sym typeface="Symbol" pitchFamily="18" charset="2"/>
              </a:rPr>
              <a:t>/m </a:t>
            </a:r>
          </a:p>
          <a:p>
            <a:pPr marL="857250" lvl="1" indent="-285750" eaLnBrk="1" hangingPunct="1">
              <a:lnSpc>
                <a:spcPct val="90000"/>
              </a:lnSpc>
              <a:tabLst>
                <a:tab pos="2857500" algn="l"/>
              </a:tabLst>
            </a:pPr>
            <a:r>
              <a:rPr lang="en-US" sz="2000" dirty="0" smtClean="0">
                <a:sym typeface="Symbol" pitchFamily="18" charset="2"/>
              </a:rPr>
              <a:t>Longitudinal (R/Q)Q	&lt; </a:t>
            </a:r>
            <a:r>
              <a:rPr lang="en-US" sz="2000" dirty="0" smtClean="0"/>
              <a:t>6.5 x 10</a:t>
            </a:r>
            <a:r>
              <a:rPr lang="en-US" sz="2000" baseline="30000" dirty="0" smtClean="0"/>
              <a:t>11</a:t>
            </a:r>
            <a:r>
              <a:rPr lang="en-US" sz="2000" dirty="0" smtClean="0"/>
              <a:t> </a:t>
            </a:r>
            <a:r>
              <a:rPr lang="el-GR" sz="2000" dirty="0" smtClean="0">
                <a:sym typeface="Symbol" pitchFamily="18" charset="2"/>
              </a:rPr>
              <a:t>Ω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2544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FNAL AP&amp;T Seminar 052411  </a:t>
            </a:r>
            <a:r>
              <a:rPr lang="en-US" dirty="0" err="1" smtClean="0"/>
              <a:t>cer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own Arrow 8"/>
          <p:cNvSpPr>
            <a:spLocks noChangeArrowheads="1"/>
          </p:cNvSpPr>
          <p:nvPr/>
        </p:nvSpPr>
        <p:spPr bwMode="auto">
          <a:xfrm>
            <a:off x="8009369" y="4007962"/>
            <a:ext cx="304800" cy="451526"/>
          </a:xfrm>
          <a:prstGeom prst="downArrow">
            <a:avLst>
              <a:gd name="adj1" fmla="val 33019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Left Arrow 6"/>
          <p:cNvSpPr>
            <a:spLocks noChangeArrowheads="1"/>
          </p:cNvSpPr>
          <p:nvPr/>
        </p:nvSpPr>
        <p:spPr bwMode="auto">
          <a:xfrm>
            <a:off x="6858000" y="3567525"/>
            <a:ext cx="609600" cy="296431"/>
          </a:xfrm>
          <a:prstGeom prst="leftArrow">
            <a:avLst>
              <a:gd name="adj1" fmla="val 36074"/>
              <a:gd name="adj2" fmla="val 5224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74452" y="990600"/>
          <a:ext cx="8561717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12 GeV C100 Cavity Process Flow</a:t>
            </a:r>
          </a:p>
        </p:txBody>
      </p:sp>
      <p:sp>
        <p:nvSpPr>
          <p:cNvPr id="5126" name="Curved Right Arrow 5"/>
          <p:cNvSpPr>
            <a:spLocks noChangeArrowheads="1"/>
          </p:cNvSpPr>
          <p:nvPr/>
        </p:nvSpPr>
        <p:spPr bwMode="auto">
          <a:xfrm>
            <a:off x="1905000" y="1524000"/>
            <a:ext cx="304800" cy="9144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Curved Right Arrow 6"/>
          <p:cNvSpPr>
            <a:spLocks noChangeArrowheads="1"/>
          </p:cNvSpPr>
          <p:nvPr/>
        </p:nvSpPr>
        <p:spPr bwMode="auto">
          <a:xfrm rot="10800000">
            <a:off x="3426798" y="1524000"/>
            <a:ext cx="304800" cy="9144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7002912" y="3290526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NO</a:t>
            </a:r>
          </a:p>
        </p:txBody>
      </p:sp>
      <p:sp>
        <p:nvSpPr>
          <p:cNvPr id="5129" name="TextBox 9"/>
          <p:cNvSpPr txBox="1">
            <a:spLocks noChangeArrowheads="1"/>
          </p:cNvSpPr>
          <p:nvPr/>
        </p:nvSpPr>
        <p:spPr bwMode="auto">
          <a:xfrm>
            <a:off x="7536312" y="4059198"/>
            <a:ext cx="45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897441" cy="808806"/>
          </a:xfrm>
        </p:spPr>
        <p:txBody>
          <a:bodyPr/>
          <a:lstStyle/>
          <a:p>
            <a:r>
              <a:rPr lang="en-US" sz="2800" dirty="0" smtClean="0"/>
              <a:t>12 GeV Upgrade Cavities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7" y="653143"/>
            <a:ext cx="7837714" cy="5434027"/>
          </a:xfrm>
        </p:spPr>
        <p:txBody>
          <a:bodyPr/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Improved EP process is now standardized and controlled</a:t>
            </a:r>
          </a:p>
          <a:p>
            <a:pPr lvl="1"/>
            <a:endParaRPr lang="en-US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4</a:t>
            </a:fld>
            <a:endParaRPr lang="en-US" dirty="0"/>
          </a:p>
        </p:txBody>
      </p:sp>
      <p:pic>
        <p:nvPicPr>
          <p:cNvPr id="9" name="Picture 8" descr="JLabApril2010 004 water spray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84903"/>
            <a:ext cx="4218709" cy="280554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11" name="Picture 10" descr="RI-006 display.jpg"/>
          <p:cNvPicPr>
            <a:picLocks noChangeAspect="1"/>
          </p:cNvPicPr>
          <p:nvPr/>
        </p:nvPicPr>
        <p:blipFill>
          <a:blip r:embed="rId3"/>
          <a:srcRect l="9346" t="6098" r="4673" b="4878"/>
          <a:stretch>
            <a:fillRect/>
          </a:stretch>
        </p:blipFill>
        <p:spPr>
          <a:xfrm>
            <a:off x="3666573" y="2002200"/>
            <a:ext cx="5372773" cy="4263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383" y="5379284"/>
            <a:ext cx="3266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Exploiting New Electrochemical Understanding of Niobium Electropolishing for Improved Performance of SRF Cavities for CEBAF</a:t>
            </a:r>
          </a:p>
          <a:p>
            <a:r>
              <a:rPr lang="fr-FR" sz="1000" dirty="0" smtClean="0"/>
              <a:t>C. E. Reece and H. Tian,   </a:t>
            </a:r>
            <a:r>
              <a:rPr lang="en-GB" sz="1000" dirty="0" smtClean="0"/>
              <a:t>LINAC10  </a:t>
            </a:r>
            <a:r>
              <a:rPr lang="en-GB" sz="1000" b="1" dirty="0" smtClean="0"/>
              <a:t>THP010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683" y="1095555"/>
            <a:ext cx="8564892" cy="507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2629" y="916578"/>
            <a:ext cx="3903184" cy="1956017"/>
          </a:xfrm>
          <a:prstGeom prst="round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1905" y="107772"/>
            <a:ext cx="8316295" cy="808806"/>
          </a:xfrm>
        </p:spPr>
        <p:txBody>
          <a:bodyPr/>
          <a:lstStyle/>
          <a:p>
            <a:r>
              <a:rPr lang="en-US" sz="3200" dirty="0" smtClean="0"/>
              <a:t>Qualified Cavities for 12 GeV Upgrade Cryomodule C100-3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State-of-the-art production SRF cavity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41571" y="613993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Q</a:t>
            </a:r>
            <a:r>
              <a:rPr lang="en-US" dirty="0" smtClean="0"/>
              <a:t> is BCS-limited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6</a:t>
            </a:fld>
            <a:endParaRPr lang="en-US" dirty="0"/>
          </a:p>
        </p:txBody>
      </p:sp>
      <p:pic>
        <p:nvPicPr>
          <p:cNvPr id="3" name="Picture 2" descr="C100_RI_006  40MVm Fig.jpg"/>
          <p:cNvPicPr>
            <a:picLocks noChangeAspect="1"/>
          </p:cNvPicPr>
          <p:nvPr/>
        </p:nvPicPr>
        <p:blipFill>
          <a:blip r:embed="rId2" cstate="print"/>
          <a:srcRect l="1067" b="3333"/>
          <a:stretch>
            <a:fillRect/>
          </a:stretch>
        </p:blipFill>
        <p:spPr>
          <a:xfrm>
            <a:off x="378915" y="685800"/>
            <a:ext cx="8481060" cy="53035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6969" y="3670181"/>
            <a:ext cx="204094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Project Specification</a:t>
            </a:r>
            <a:endParaRPr lang="en-US" sz="16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7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FNAL AP&amp;T Seminar 052411  </a:t>
            </a:r>
            <a:r>
              <a:rPr lang="en-US" dirty="0" err="1" smtClean="0"/>
              <a:t>cer</a:t>
            </a:r>
            <a:endParaRPr lang="en-US" dirty="0"/>
          </a:p>
        </p:txBody>
      </p:sp>
      <p:sp>
        <p:nvSpPr>
          <p:cNvPr id="13" name="5-Point Star 12"/>
          <p:cNvSpPr/>
          <p:nvPr/>
        </p:nvSpPr>
        <p:spPr bwMode="auto">
          <a:xfrm>
            <a:off x="4343305" y="3386023"/>
            <a:ext cx="336430" cy="22824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897441" cy="808806"/>
          </a:xfrm>
        </p:spPr>
        <p:txBody>
          <a:bodyPr/>
          <a:lstStyle/>
          <a:p>
            <a:r>
              <a:rPr lang="en-US" sz="2800" dirty="0" smtClean="0"/>
              <a:t>12 GeV Upgrade Cavities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7" y="664030"/>
            <a:ext cx="7837714" cy="5423140"/>
          </a:xfrm>
        </p:spPr>
        <p:txBody>
          <a:bodyPr/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Project specification: </a:t>
            </a:r>
            <a:r>
              <a:rPr lang="en-US" sz="2000" b="1" dirty="0" smtClean="0">
                <a:solidFill>
                  <a:srgbClr val="C00000"/>
                </a:solidFill>
              </a:rPr>
              <a:t>19.2 MV/m </a:t>
            </a:r>
            <a:r>
              <a:rPr lang="en-US" sz="2000" dirty="0" smtClean="0">
                <a:solidFill>
                  <a:srgbClr val="C00000"/>
                </a:solidFill>
              </a:rPr>
              <a:t>average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, with </a:t>
            </a:r>
            <a:r>
              <a:rPr lang="en-US" sz="2000" dirty="0" smtClean="0">
                <a:solidFill>
                  <a:srgbClr val="C00000"/>
                </a:solidFill>
              </a:rPr>
              <a:t>29 W avg. heat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Operational limit in CEBAF, RF power: </a:t>
            </a:r>
            <a:r>
              <a:rPr lang="en-US" sz="2000" b="1" dirty="0" smtClean="0">
                <a:solidFill>
                  <a:srgbClr val="C00000"/>
                </a:solidFill>
              </a:rPr>
              <a:t>25 MV/m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Project conservatism for first two CMs:</a:t>
            </a:r>
          </a:p>
          <a:p>
            <a:pPr lvl="1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To avoid any potential risk of degradation from “pushing,”</a:t>
            </a:r>
          </a:p>
          <a:p>
            <a:pPr lvl="1"/>
            <a:r>
              <a:rPr lang="en-US" sz="1800" b="1" dirty="0" smtClean="0">
                <a:solidFill>
                  <a:srgbClr val="C00000"/>
                </a:solidFill>
              </a:rPr>
              <a:t>Limiting vertical cavity acceptance testing to 27 MV/m</a:t>
            </a:r>
          </a:p>
          <a:p>
            <a:pPr lvl="1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(rather frustrating to us cavity people who look into the future)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Vertical rf test only after HV attached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Piping size limits heat load to ~70 watts @ 2.07 K</a:t>
            </a:r>
          </a:p>
          <a:p>
            <a:pPr lvl="2"/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7</a:t>
            </a:fld>
            <a:endParaRPr lang="en-US" dirty="0"/>
          </a:p>
        </p:txBody>
      </p:sp>
      <p:pic>
        <p:nvPicPr>
          <p:cNvPr id="3074" name="Picture 2" descr="C:\Documents and Settings\reece\My Documents\12GeV\Critical Heat Load.JPG"/>
          <p:cNvPicPr>
            <a:picLocks noChangeAspect="1" noChangeArrowheads="1"/>
          </p:cNvPicPr>
          <p:nvPr/>
        </p:nvPicPr>
        <p:blipFill>
          <a:blip r:embed="rId2"/>
          <a:srcRect l="793" t="1157" r="19818" b="1157"/>
          <a:stretch>
            <a:fillRect/>
          </a:stretch>
        </p:blipFill>
        <p:spPr bwMode="auto">
          <a:xfrm>
            <a:off x="5436454" y="3247186"/>
            <a:ext cx="3595106" cy="3032027"/>
          </a:xfrm>
          <a:prstGeom prst="rect">
            <a:avLst/>
          </a:prstGeom>
          <a:noFill/>
        </p:spPr>
      </p:pic>
      <p:pic>
        <p:nvPicPr>
          <p:cNvPr id="10" name="Picture 9" descr="C100_RI_006A  processed_data pluS HE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45" y="3290730"/>
            <a:ext cx="4793294" cy="310916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rot="5400000" flipH="1" flipV="1">
            <a:off x="6149401" y="5247942"/>
            <a:ext cx="1656684" cy="217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Footer Placeholder 4"/>
          <p:cNvSpPr txBox="1">
            <a:spLocks/>
          </p:cNvSpPr>
          <p:nvPr/>
        </p:nvSpPr>
        <p:spPr>
          <a:xfrm>
            <a:off x="3102439" y="63998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FNAL AP&amp;T Seminar 052411  </a:t>
            </a: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508750"/>
            <a:ext cx="2133600" cy="365125"/>
          </a:xfr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7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FNAL AP&amp;T Seminar 052411  </a:t>
            </a:r>
            <a:r>
              <a:rPr lang="en-US" dirty="0" err="1" smtClean="0"/>
              <a:t>cer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676519"/>
          </a:xfrm>
        </p:spPr>
        <p:txBody>
          <a:bodyPr/>
          <a:lstStyle/>
          <a:p>
            <a:r>
              <a:rPr lang="en-US" sz="2800" dirty="0" smtClean="0"/>
              <a:t>12 GeV project cavities</a:t>
            </a:r>
            <a:endParaRPr lang="en-US" sz="2800" dirty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812" y="594338"/>
            <a:ext cx="8014388" cy="582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508750"/>
            <a:ext cx="2133600" cy="365125"/>
          </a:xfr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676519"/>
          </a:xfrm>
        </p:spPr>
        <p:txBody>
          <a:bodyPr/>
          <a:lstStyle/>
          <a:p>
            <a:r>
              <a:rPr lang="en-US" sz="2800" dirty="0" smtClean="0"/>
              <a:t>12 GeV Project Cavities</a:t>
            </a:r>
            <a:endParaRPr lang="en-US" sz="2800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76518"/>
            <a:ext cx="8522898" cy="574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2854</TotalTime>
  <Words>429</Words>
  <Application>Microsoft Office PowerPoint</Application>
  <PresentationFormat>On-screen Show (4:3)</PresentationFormat>
  <Paragraphs>108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Ops Review 2010</vt:lpstr>
      <vt:lpstr>CEBAF 12 GeV Upgrade</vt:lpstr>
      <vt:lpstr>Key Project Parameters</vt:lpstr>
      <vt:lpstr>12 GeV C100 Cavity Process Flow</vt:lpstr>
      <vt:lpstr>12 GeV Upgrade Cavities</vt:lpstr>
      <vt:lpstr>Qualified Cavities for 12 GeV Upgrade Cryomodule C100-3</vt:lpstr>
      <vt:lpstr>State-of-the-art production SRF cavity</vt:lpstr>
      <vt:lpstr>12 GeV Upgrade Cavities</vt:lpstr>
      <vt:lpstr>12 GeV project cavities</vt:lpstr>
      <vt:lpstr>12 GeV Project Cavities</vt:lpstr>
      <vt:lpstr>JLab CEBAF Upgrade Cavities  - July 2011</vt:lpstr>
      <vt:lpstr>12 GeV Upgrade Cavities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mcewen</dc:creator>
  <cp:lastModifiedBy>Tom Powers</cp:lastModifiedBy>
  <cp:revision>92</cp:revision>
  <cp:lastPrinted>2010-06-24T18:47:12Z</cp:lastPrinted>
  <dcterms:created xsi:type="dcterms:W3CDTF">2010-07-09T14:46:24Z</dcterms:created>
  <dcterms:modified xsi:type="dcterms:W3CDTF">2015-10-29T13:08:52Z</dcterms:modified>
</cp:coreProperties>
</file>