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A9937C84-61B0-45B5-BCB5-45B09A1CDAD8}" type="datetimeFigureOut">
              <a:rPr lang="en-US" altLang="en-US"/>
              <a:pPr/>
              <a:t>10/29/2015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D43D942-D8CE-4E39-8A6A-F1186F345F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5024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D27F0CD9-EC7D-4278-B92B-A16DE4925276}" type="datetimeFigureOut">
              <a:rPr lang="en-US" altLang="en-US"/>
              <a:pPr/>
              <a:t>10/29/2015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7FC086A-EF22-42CA-A2EA-EA27A00ED6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5595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C086A-EF22-42CA-A2EA-EA27A00ED62A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8630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3295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103664"/>
            <a:ext cx="6326312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11/9/2015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7007" y="6515100"/>
            <a:ext cx="4433370" cy="241300"/>
          </a:xfrm>
        </p:spPr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78CA2-75EA-4F42-B0AF-FB097537354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50" y="6441831"/>
            <a:ext cx="763802" cy="41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33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11/9/2015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401800F4-4579-43AA-8D1C-4C601C6F94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959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11/9/2015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A1456F2F-62F8-4BD5-83E6-D3C20E36CF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61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11/9/2015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54F8A-A4D5-4456-AF3F-D990255E9F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900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11/9/2015</a:t>
            </a: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26B1FF-1958-45A7-BF70-37759F728B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89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11/9/2015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98376-25C6-457D-B119-176F6396C4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00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11/9/2015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75E48D-BE27-41EE-B882-CF373960F7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39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11/9/2015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8E9F0-89A6-4FD0-8966-1A0C47E26D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07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 smtClean="0"/>
              <a:t>11/9/2015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10E6ED46-57A2-47C0-A64C-B6DFECAB6C7F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 smtClean="0"/>
              <a:t>11/9/2015</a:t>
            </a:r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1046CE85-B449-47B5-AFE9-4F6A9FDE1A0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Helvetica" panose="020B0604020202020204" pitchFamily="34" charset="0"/>
              </a:rPr>
              <a:t>Presentation Title — one line</a:t>
            </a:r>
            <a:br>
              <a:rPr lang="en-US" altLang="en-US" smtClean="0">
                <a:latin typeface="Helvetica" panose="020B0604020202020204" pitchFamily="34" charset="0"/>
              </a:rPr>
            </a:br>
            <a:r>
              <a:rPr lang="en-US" altLang="en-US" smtClean="0">
                <a:latin typeface="Helvetica" panose="020B0604020202020204" pitchFamily="34" charset="0"/>
              </a:rPr>
              <a:t>or two lines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anose="020B0604020202020204" pitchFamily="34" charset="0"/>
              </a:rPr>
              <a:t>Presenter’s Name</a:t>
            </a:r>
          </a:p>
          <a:p>
            <a:r>
              <a:rPr lang="en-US" altLang="en-US" dirty="0" smtClean="0">
                <a:latin typeface="Helvetica" panose="020B0604020202020204" pitchFamily="34" charset="0"/>
              </a:rPr>
              <a:t>PIP-II Collaboration Meeting</a:t>
            </a:r>
            <a:endParaRPr lang="en-US" altLang="en-US" dirty="0" smtClean="0">
              <a:latin typeface="Helvetica" panose="020B0604020202020204" pitchFamily="34" charset="0"/>
            </a:endParaRPr>
          </a:p>
          <a:p>
            <a:r>
              <a:rPr lang="en-US" altLang="en-US" dirty="0" smtClean="0">
                <a:latin typeface="Helvetica" panose="020B0604020202020204" pitchFamily="34" charset="0"/>
              </a:rPr>
              <a:t>9-10 November </a:t>
            </a:r>
            <a:r>
              <a:rPr lang="en-US" altLang="en-US" dirty="0" smtClean="0">
                <a:latin typeface="Helvetica" panose="020B0604020202020204" pitchFamily="34" charset="0"/>
              </a:rPr>
              <a:t>2015</a:t>
            </a:r>
            <a:endParaRPr lang="en-US" altLang="en-US" dirty="0" smtClean="0">
              <a:latin typeface="Helvetica" panose="020B0604020202020204" pitchFamily="34" charset="0"/>
            </a:endParaRPr>
          </a:p>
          <a:p>
            <a:endParaRPr lang="en-US" altLang="en-US" dirty="0" smtClean="0">
              <a:latin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endParaRPr lang="en-US" altLang="en-US" dirty="0" smtClean="0">
              <a:latin typeface="Helvetica" panose="020B0604020202020204" pitchFamily="34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latin typeface="Helvetica" panose="020B0604020202020204" pitchFamily="34" charset="0"/>
            </a:endParaRP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900" smtClean="0">
                <a:solidFill>
                  <a:srgbClr val="004C97"/>
                </a:solidFill>
                <a:latin typeface="Helvetica" panose="020B0604020202020204" pitchFamily="34" charset="0"/>
              </a:rPr>
              <a:t>11/9/2015</a:t>
            </a:r>
            <a:endParaRPr lang="en-US" altLang="en-US" sz="9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900" smtClean="0">
                <a:solidFill>
                  <a:srgbClr val="004C97"/>
                </a:solidFill>
                <a:latin typeface="Helvetica" panose="020B0604020202020204" pitchFamily="34" charset="0"/>
              </a:rPr>
              <a:t>Presenter | Presentation Title</a:t>
            </a:r>
            <a:endParaRPr lang="en-US" altLang="en-US" sz="900" b="1" smtClean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EB160C5-AA0C-455C-8AD8-AC58C32009B6}" type="slidenum">
              <a:rPr lang="en-US" altLang="en-US" sz="9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9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11/9/2015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CA2-75EA-4F42-B0AF-FB097537354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94599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FNAL_TemplatePC_060514</Template>
  <TotalTime>18</TotalTime>
  <Words>26</Words>
  <Application>Microsoft Office PowerPoint</Application>
  <PresentationFormat>On-screen Show (4:3)</PresentationFormat>
  <Paragraphs>11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ＭＳ Ｐゴシック</vt:lpstr>
      <vt:lpstr>ＭＳ Ｐゴシック</vt:lpstr>
      <vt:lpstr>Arial</vt:lpstr>
      <vt:lpstr>Calibri</vt:lpstr>
      <vt:lpstr>Helvetica</vt:lpstr>
      <vt:lpstr>FNAL_TemplateMac_060514</vt:lpstr>
      <vt:lpstr>Fermilab: Footer Only</vt:lpstr>
      <vt:lpstr>Presentation Title — one line or two lines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Stephen D. Holmes x3988,3211 05964N</dc:creator>
  <cp:lastModifiedBy>Stephen D. Holmes x3988,3211 05964N</cp:lastModifiedBy>
  <cp:revision>7</cp:revision>
  <cp:lastPrinted>2014-01-20T19:40:21Z</cp:lastPrinted>
  <dcterms:created xsi:type="dcterms:W3CDTF">2015-05-15T16:41:26Z</dcterms:created>
  <dcterms:modified xsi:type="dcterms:W3CDTF">2015-10-29T18:30:42Z</dcterms:modified>
</cp:coreProperties>
</file>